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notesSlides/notesSlide6.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9.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 id="2147483678" r:id="rId3"/>
  </p:sldMasterIdLst>
  <p:notesMasterIdLst>
    <p:notesMasterId r:id="rId25"/>
  </p:notesMasterIdLst>
  <p:sldIdLst>
    <p:sldId id="256" r:id="rId4"/>
    <p:sldId id="257" r:id="rId5"/>
    <p:sldId id="258" r:id="rId6"/>
    <p:sldId id="260" r:id="rId7"/>
    <p:sldId id="263" r:id="rId8"/>
    <p:sldId id="264" r:id="rId9"/>
    <p:sldId id="265" r:id="rId10"/>
    <p:sldId id="266" r:id="rId11"/>
    <p:sldId id="267" r:id="rId12"/>
    <p:sldId id="268" r:id="rId13"/>
    <p:sldId id="269" r:id="rId14"/>
    <p:sldId id="271" r:id="rId15"/>
    <p:sldId id="272" r:id="rId16"/>
    <p:sldId id="274" r:id="rId17"/>
    <p:sldId id="276" r:id="rId18"/>
    <p:sldId id="278" r:id="rId19"/>
    <p:sldId id="279" r:id="rId20"/>
    <p:sldId id="296" r:id="rId21"/>
    <p:sldId id="289" r:id="rId22"/>
    <p:sldId id="297" r:id="rId23"/>
    <p:sldId id="298" r:id="rId24"/>
  </p:sldIdLst>
  <p:sldSz cx="24384000" cy="13716000"/>
  <p:notesSz cx="6858000" cy="9144000"/>
  <p:defaultTextStyle>
    <a:lvl1pPr algn="ctr" defTabSz="825500">
      <a:defRPr sz="5600">
        <a:latin typeface="+mn-lt"/>
        <a:ea typeface="+mn-ea"/>
        <a:cs typeface="+mn-cs"/>
        <a:sym typeface="Gill Sans"/>
      </a:defRPr>
    </a:lvl1pPr>
    <a:lvl2pPr indent="342900" algn="ctr" defTabSz="825500">
      <a:defRPr sz="5600">
        <a:latin typeface="+mn-lt"/>
        <a:ea typeface="+mn-ea"/>
        <a:cs typeface="+mn-cs"/>
        <a:sym typeface="Gill Sans"/>
      </a:defRPr>
    </a:lvl2pPr>
    <a:lvl3pPr indent="685800" algn="ctr" defTabSz="825500">
      <a:defRPr sz="5600">
        <a:latin typeface="+mn-lt"/>
        <a:ea typeface="+mn-ea"/>
        <a:cs typeface="+mn-cs"/>
        <a:sym typeface="Gill Sans"/>
      </a:defRPr>
    </a:lvl3pPr>
    <a:lvl4pPr indent="1028700" algn="ctr" defTabSz="825500">
      <a:defRPr sz="5600">
        <a:latin typeface="+mn-lt"/>
        <a:ea typeface="+mn-ea"/>
        <a:cs typeface="+mn-cs"/>
        <a:sym typeface="Gill Sans"/>
      </a:defRPr>
    </a:lvl4pPr>
    <a:lvl5pPr indent="1371600" algn="ctr" defTabSz="825500">
      <a:defRPr sz="5600">
        <a:latin typeface="+mn-lt"/>
        <a:ea typeface="+mn-ea"/>
        <a:cs typeface="+mn-cs"/>
        <a:sym typeface="Gill Sans"/>
      </a:defRPr>
    </a:lvl5pPr>
    <a:lvl6pPr indent="1714500" algn="ctr" defTabSz="825500">
      <a:defRPr sz="5600">
        <a:latin typeface="+mn-lt"/>
        <a:ea typeface="+mn-ea"/>
        <a:cs typeface="+mn-cs"/>
        <a:sym typeface="Gill Sans"/>
      </a:defRPr>
    </a:lvl6pPr>
    <a:lvl7pPr indent="2057400" algn="ctr" defTabSz="825500">
      <a:defRPr sz="5600">
        <a:latin typeface="+mn-lt"/>
        <a:ea typeface="+mn-ea"/>
        <a:cs typeface="+mn-cs"/>
        <a:sym typeface="Gill Sans"/>
      </a:defRPr>
    </a:lvl7pPr>
    <a:lvl8pPr indent="2400300" algn="ctr" defTabSz="825500">
      <a:defRPr sz="5600">
        <a:latin typeface="+mn-lt"/>
        <a:ea typeface="+mn-ea"/>
        <a:cs typeface="+mn-cs"/>
        <a:sym typeface="Gill Sans"/>
      </a:defRPr>
    </a:lvl8pPr>
    <a:lvl9pPr indent="2743200" algn="ctr" defTabSz="825500">
      <a:defRPr sz="5600">
        <a:latin typeface="+mn-lt"/>
        <a:ea typeface="+mn-ea"/>
        <a:cs typeface="+mn-cs"/>
        <a:sym typeface="Gill Sans"/>
      </a:defRPr>
    </a:lvl9pPr>
  </p:defaultTextStyle>
  <p:extLst>
    <p:ext uri="{EFAFB233-063F-42B5-8137-9DF3F51BA10A}">
      <p15:sldGuideLst xmlns:p15="http://schemas.microsoft.com/office/powerpoint/2012/main">
        <p15:guide id="1" orient="horz" pos="4320">
          <p15:clr>
            <a:srgbClr val="A4A3A4"/>
          </p15:clr>
        </p15:guide>
        <p15:guide id="2" pos="76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642" autoAdjust="0"/>
  </p:normalViewPr>
  <p:slideViewPr>
    <p:cSldViewPr snapToGrid="0">
      <p:cViewPr varScale="1">
        <p:scale>
          <a:sx n="29" d="100"/>
          <a:sy n="29" d="100"/>
        </p:scale>
        <p:origin x="992" y="80"/>
      </p:cViewPr>
      <p:guideLst>
        <p:guide orient="horz" pos="4320"/>
        <p:guide pos="765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8" Type="http://schemas.openxmlformats.org/officeDocument/2006/relationships/package" Target="../embeddings/Microsoft_Excel_Worksheet9.xlsx"/><Relationship Id="rId3" Type="http://schemas.openxmlformats.org/officeDocument/2006/relationships/image" Target="../media/image23.png"/><Relationship Id="rId7" Type="http://schemas.openxmlformats.org/officeDocument/2006/relationships/image" Target="../media/image27.png"/><Relationship Id="rId2" Type="http://schemas.microsoft.com/office/2011/relationships/chartColorStyle" Target="colors3.xml"/><Relationship Id="rId1" Type="http://schemas.microsoft.com/office/2011/relationships/chartStyle" Target="style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482598424895816E-2"/>
          <c:y val="8.8475365664227534E-2"/>
          <c:w val="0.97558313343281988"/>
          <c:h val="0.88374326044978035"/>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blipFill>
                <a:blip xmlns:r="http://schemas.openxmlformats.org/officeDocument/2006/relationships" r:embed="rId3"/>
                <a:stretch>
                  <a:fillRect/>
                </a:stretch>
              </a:blipFill>
              <a:ln>
                <a:noFill/>
              </a:ln>
              <a:effectLst/>
            </c:spPr>
            <c:extLst xmlns:c16r2="http://schemas.microsoft.com/office/drawing/2015/06/chart">
              <c:ext xmlns:c16="http://schemas.microsoft.com/office/drawing/2014/chart" uri="{C3380CC4-5D6E-409C-BE32-E72D297353CC}">
                <c16:uniqueId val="{00000001-969A-4C69-B1FA-8AE87F3B64A7}"/>
              </c:ext>
            </c:extLst>
          </c:dPt>
          <c:dPt>
            <c:idx val="1"/>
            <c:invertIfNegative val="0"/>
            <c:bubble3D val="0"/>
            <c:spPr>
              <a:blipFill>
                <a:blip xmlns:r="http://schemas.openxmlformats.org/officeDocument/2006/relationships" r:embed="rId3"/>
                <a:stretch>
                  <a:fillRect/>
                </a:stretch>
              </a:blipFill>
              <a:ln>
                <a:noFill/>
              </a:ln>
              <a:effectLst/>
            </c:spPr>
            <c:extLst xmlns:c16r2="http://schemas.microsoft.com/office/drawing/2015/06/chart">
              <c:ext xmlns:c16="http://schemas.microsoft.com/office/drawing/2014/chart" uri="{C3380CC4-5D6E-409C-BE32-E72D297353CC}">
                <c16:uniqueId val="{00000003-969A-4C69-B1FA-8AE87F3B64A7}"/>
              </c:ext>
            </c:extLst>
          </c:dPt>
          <c:dPt>
            <c:idx val="2"/>
            <c:invertIfNegative val="0"/>
            <c:bubble3D val="0"/>
            <c:spPr>
              <a:blipFill>
                <a:blip xmlns:r="http://schemas.openxmlformats.org/officeDocument/2006/relationships" r:embed="rId3"/>
                <a:stretch>
                  <a:fillRect/>
                </a:stretch>
              </a:blipFill>
              <a:ln>
                <a:noFill/>
              </a:ln>
              <a:effectLst/>
            </c:spPr>
            <c:extLst xmlns:c16r2="http://schemas.microsoft.com/office/drawing/2015/06/chart">
              <c:ext xmlns:c16="http://schemas.microsoft.com/office/drawing/2014/chart" uri="{C3380CC4-5D6E-409C-BE32-E72D297353CC}">
                <c16:uniqueId val="{00000005-969A-4C69-B1FA-8AE87F3B64A7}"/>
              </c:ext>
            </c:extLst>
          </c:dPt>
          <c:dPt>
            <c:idx val="3"/>
            <c:invertIfNegative val="0"/>
            <c:bubble3D val="0"/>
            <c:spPr>
              <a:blipFill>
                <a:blip xmlns:r="http://schemas.openxmlformats.org/officeDocument/2006/relationships" r:embed="rId3"/>
                <a:stretch>
                  <a:fillRect/>
                </a:stretch>
              </a:blipFill>
              <a:ln>
                <a:noFill/>
              </a:ln>
              <a:effectLst/>
            </c:spPr>
            <c:extLst xmlns:c16r2="http://schemas.microsoft.com/office/drawing/2015/06/chart">
              <c:ext xmlns:c16="http://schemas.microsoft.com/office/drawing/2014/chart" uri="{C3380CC4-5D6E-409C-BE32-E72D297353CC}">
                <c16:uniqueId val="{00000007-969A-4C69-B1FA-8AE87F3B64A7}"/>
              </c:ext>
            </c:extLst>
          </c:dPt>
          <c:dPt>
            <c:idx val="4"/>
            <c:invertIfNegative val="0"/>
            <c:bubble3D val="0"/>
            <c:spPr>
              <a:blipFill>
                <a:blip xmlns:r="http://schemas.openxmlformats.org/officeDocument/2006/relationships" r:embed="rId3"/>
                <a:stretch>
                  <a:fillRect/>
                </a:stretch>
              </a:blipFill>
              <a:ln>
                <a:noFill/>
              </a:ln>
              <a:effectLst/>
            </c:spPr>
            <c:extLst xmlns:c16r2="http://schemas.microsoft.com/office/drawing/2015/06/chart">
              <c:ext xmlns:c16="http://schemas.microsoft.com/office/drawing/2014/chart" uri="{C3380CC4-5D6E-409C-BE32-E72D297353CC}">
                <c16:uniqueId val="{00000009-969A-4C69-B1FA-8AE87F3B64A7}"/>
              </c:ext>
            </c:extLst>
          </c:dPt>
          <c:dPt>
            <c:idx val="5"/>
            <c:invertIfNegative val="0"/>
            <c:bubble3D val="0"/>
            <c:spPr>
              <a:blipFill>
                <a:blip xmlns:r="http://schemas.openxmlformats.org/officeDocument/2006/relationships" r:embed="rId3"/>
                <a:stretch>
                  <a:fillRect/>
                </a:stretch>
              </a:blipFill>
              <a:ln>
                <a:noFill/>
              </a:ln>
              <a:effectLst/>
            </c:spPr>
            <c:extLst xmlns:c16r2="http://schemas.microsoft.com/office/drawing/2015/06/chart">
              <c:ext xmlns:c16="http://schemas.microsoft.com/office/drawing/2014/chart" uri="{C3380CC4-5D6E-409C-BE32-E72D297353CC}">
                <c16:uniqueId val="{0000000B-969A-4C69-B1FA-8AE87F3B64A7}"/>
              </c:ext>
            </c:extLst>
          </c:dPt>
          <c:dLbls>
            <c:spPr>
              <a:noFill/>
              <a:ln>
                <a:noFill/>
              </a:ln>
              <a:effectLst/>
            </c:spPr>
            <c:txPr>
              <a:bodyPr rot="0" spcFirstLastPara="1" vertOverflow="ellipsis" vert="horz" wrap="square" lIns="38100" tIns="19050" rIns="38100" bIns="19050" anchor="ctr" anchorCtr="1">
                <a:spAutoFit/>
              </a:bodyPr>
              <a:lstStyle/>
              <a:p>
                <a:pPr>
                  <a:defRPr sz="3200" b="1" i="0" u="none" strike="noStrike" kern="1200" baseline="0">
                    <a:solidFill>
                      <a:schemeClr val="tx1">
                        <a:lumMod val="75000"/>
                        <a:lumOff val="25000"/>
                      </a:schemeClr>
                    </a:solidFill>
                    <a:latin typeface="Segoe UI" panose="020B0502040204020203" pitchFamily="34" charset="0"/>
                    <a:ea typeface="+mn-ea"/>
                    <a:cs typeface="Segoe UI" panose="020B0502040204020203" pitchFamily="34" charset="0"/>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Sheet1!$B$2:$B$7</c:f>
              <c:numCache>
                <c:formatCode>General</c:formatCode>
                <c:ptCount val="6"/>
                <c:pt idx="0">
                  <c:v>12</c:v>
                </c:pt>
                <c:pt idx="1">
                  <c:v>30</c:v>
                </c:pt>
                <c:pt idx="2">
                  <c:v>21</c:v>
                </c:pt>
                <c:pt idx="3">
                  <c:v>14</c:v>
                </c:pt>
                <c:pt idx="4">
                  <c:v>24</c:v>
                </c:pt>
                <c:pt idx="5">
                  <c:v>17</c:v>
                </c:pt>
              </c:numCache>
            </c:numRef>
          </c:val>
          <c:extLst xmlns:c16r2="http://schemas.microsoft.com/office/drawing/2015/06/chart">
            <c:ext xmlns:c16="http://schemas.microsoft.com/office/drawing/2014/chart" uri="{C3380CC4-5D6E-409C-BE32-E72D297353CC}">
              <c16:uniqueId val="{0000000C-969A-4C69-B1FA-8AE87F3B64A7}"/>
            </c:ext>
          </c:extLst>
        </c:ser>
        <c:dLbls>
          <c:showLegendKey val="0"/>
          <c:showVal val="0"/>
          <c:showCatName val="0"/>
          <c:showSerName val="0"/>
          <c:showPercent val="0"/>
          <c:showBubbleSize val="0"/>
        </c:dLbls>
        <c:gapWidth val="0"/>
        <c:axId val="337815280"/>
        <c:axId val="337804944"/>
      </c:barChart>
      <c:catAx>
        <c:axId val="337815280"/>
        <c:scaling>
          <c:orientation val="minMax"/>
        </c:scaling>
        <c:delete val="1"/>
        <c:axPos val="b"/>
        <c:numFmt formatCode="General" sourceLinked="1"/>
        <c:majorTickMark val="none"/>
        <c:minorTickMark val="none"/>
        <c:tickLblPos val="nextTo"/>
        <c:crossAx val="337804944"/>
        <c:crosses val="autoZero"/>
        <c:auto val="1"/>
        <c:lblAlgn val="ctr"/>
        <c:lblOffset val="100"/>
        <c:noMultiLvlLbl val="0"/>
      </c:catAx>
      <c:valAx>
        <c:axId val="33780494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Segoe UI" panose="020B0502040204020203" pitchFamily="34" charset="0"/>
                <a:ea typeface="+mn-ea"/>
                <a:cs typeface="Segoe UI" panose="020B0502040204020203" pitchFamily="34" charset="0"/>
              </a:defRPr>
            </a:pPr>
            <a:endParaRPr lang="en-US"/>
          </a:p>
        </c:txPr>
        <c:crossAx val="337815280"/>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482598424895816E-2"/>
          <c:y val="8.8475365664227534E-2"/>
          <c:w val="0.97558313343281988"/>
          <c:h val="0.88374326044978035"/>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blipFill>
                <a:blip xmlns:r="http://schemas.openxmlformats.org/officeDocument/2006/relationships" r:embed="rId3"/>
                <a:stretch>
                  <a:fillRect/>
                </a:stretch>
              </a:blipFill>
              <a:ln>
                <a:noFill/>
              </a:ln>
              <a:effectLst/>
            </c:spPr>
            <c:extLst xmlns:c16r2="http://schemas.microsoft.com/office/drawing/2015/06/chart">
              <c:ext xmlns:c16="http://schemas.microsoft.com/office/drawing/2014/chart" uri="{C3380CC4-5D6E-409C-BE32-E72D297353CC}">
                <c16:uniqueId val="{00000001-092F-479B-A9F2-13235D98ACEF}"/>
              </c:ext>
            </c:extLst>
          </c:dPt>
          <c:dPt>
            <c:idx val="1"/>
            <c:invertIfNegative val="0"/>
            <c:bubble3D val="0"/>
            <c:spPr>
              <a:blipFill>
                <a:blip xmlns:r="http://schemas.openxmlformats.org/officeDocument/2006/relationships" r:embed="rId3"/>
                <a:stretch>
                  <a:fillRect/>
                </a:stretch>
              </a:blipFill>
              <a:ln>
                <a:noFill/>
              </a:ln>
              <a:effectLst/>
            </c:spPr>
            <c:extLst xmlns:c16r2="http://schemas.microsoft.com/office/drawing/2015/06/chart">
              <c:ext xmlns:c16="http://schemas.microsoft.com/office/drawing/2014/chart" uri="{C3380CC4-5D6E-409C-BE32-E72D297353CC}">
                <c16:uniqueId val="{00000003-092F-479B-A9F2-13235D98ACEF}"/>
              </c:ext>
            </c:extLst>
          </c:dPt>
          <c:dPt>
            <c:idx val="2"/>
            <c:invertIfNegative val="0"/>
            <c:bubble3D val="0"/>
            <c:spPr>
              <a:blipFill>
                <a:blip xmlns:r="http://schemas.openxmlformats.org/officeDocument/2006/relationships" r:embed="rId3"/>
                <a:stretch>
                  <a:fillRect/>
                </a:stretch>
              </a:blipFill>
              <a:ln>
                <a:noFill/>
              </a:ln>
              <a:effectLst/>
            </c:spPr>
            <c:extLst xmlns:c16r2="http://schemas.microsoft.com/office/drawing/2015/06/chart">
              <c:ext xmlns:c16="http://schemas.microsoft.com/office/drawing/2014/chart" uri="{C3380CC4-5D6E-409C-BE32-E72D297353CC}">
                <c16:uniqueId val="{00000005-092F-479B-A9F2-13235D98ACEF}"/>
              </c:ext>
            </c:extLst>
          </c:dPt>
          <c:dPt>
            <c:idx val="3"/>
            <c:invertIfNegative val="0"/>
            <c:bubble3D val="0"/>
            <c:spPr>
              <a:blipFill>
                <a:blip xmlns:r="http://schemas.openxmlformats.org/officeDocument/2006/relationships" r:embed="rId3"/>
                <a:stretch>
                  <a:fillRect/>
                </a:stretch>
              </a:blipFill>
              <a:ln>
                <a:noFill/>
              </a:ln>
              <a:effectLst/>
            </c:spPr>
            <c:extLst xmlns:c16r2="http://schemas.microsoft.com/office/drawing/2015/06/chart">
              <c:ext xmlns:c16="http://schemas.microsoft.com/office/drawing/2014/chart" uri="{C3380CC4-5D6E-409C-BE32-E72D297353CC}">
                <c16:uniqueId val="{00000007-092F-479B-A9F2-13235D98ACEF}"/>
              </c:ext>
            </c:extLst>
          </c:dPt>
          <c:dPt>
            <c:idx val="4"/>
            <c:invertIfNegative val="0"/>
            <c:bubble3D val="0"/>
            <c:spPr>
              <a:blipFill>
                <a:blip xmlns:r="http://schemas.openxmlformats.org/officeDocument/2006/relationships" r:embed="rId3"/>
                <a:stretch>
                  <a:fillRect/>
                </a:stretch>
              </a:blipFill>
              <a:ln>
                <a:noFill/>
              </a:ln>
              <a:effectLst/>
            </c:spPr>
            <c:extLst xmlns:c16r2="http://schemas.microsoft.com/office/drawing/2015/06/chart">
              <c:ext xmlns:c16="http://schemas.microsoft.com/office/drawing/2014/chart" uri="{C3380CC4-5D6E-409C-BE32-E72D297353CC}">
                <c16:uniqueId val="{00000009-092F-479B-A9F2-13235D98ACEF}"/>
              </c:ext>
            </c:extLst>
          </c:dPt>
          <c:dPt>
            <c:idx val="5"/>
            <c:invertIfNegative val="0"/>
            <c:bubble3D val="0"/>
            <c:spPr>
              <a:blipFill>
                <a:blip xmlns:r="http://schemas.openxmlformats.org/officeDocument/2006/relationships" r:embed="rId3"/>
                <a:stretch>
                  <a:fillRect/>
                </a:stretch>
              </a:blipFill>
              <a:ln>
                <a:noFill/>
              </a:ln>
              <a:effectLst/>
            </c:spPr>
            <c:extLst xmlns:c16r2="http://schemas.microsoft.com/office/drawing/2015/06/chart">
              <c:ext xmlns:c16="http://schemas.microsoft.com/office/drawing/2014/chart" uri="{C3380CC4-5D6E-409C-BE32-E72D297353CC}">
                <c16:uniqueId val="{0000000B-092F-479B-A9F2-13235D98ACEF}"/>
              </c:ext>
            </c:extLst>
          </c:dPt>
          <c:dLbls>
            <c:spPr>
              <a:noFill/>
              <a:ln>
                <a:noFill/>
              </a:ln>
              <a:effectLst/>
            </c:spPr>
            <c:txPr>
              <a:bodyPr rot="0" spcFirstLastPara="1" vertOverflow="ellipsis" vert="horz" wrap="square" lIns="38100" tIns="19050" rIns="38100" bIns="19050" anchor="ctr" anchorCtr="1">
                <a:spAutoFit/>
              </a:bodyPr>
              <a:lstStyle/>
              <a:p>
                <a:pPr>
                  <a:defRPr sz="3200" b="1" i="0" u="none" strike="noStrike" kern="1200" baseline="0">
                    <a:solidFill>
                      <a:schemeClr val="tx1">
                        <a:lumMod val="75000"/>
                        <a:lumOff val="25000"/>
                      </a:schemeClr>
                    </a:solidFill>
                    <a:latin typeface="Segoe UI" panose="020B0502040204020203" pitchFamily="34" charset="0"/>
                    <a:ea typeface="+mn-ea"/>
                    <a:cs typeface="Segoe UI" panose="020B0502040204020203" pitchFamily="34" charset="0"/>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Sheet1!$B$2:$B$7</c:f>
              <c:numCache>
                <c:formatCode>General</c:formatCode>
                <c:ptCount val="6"/>
                <c:pt idx="0">
                  <c:v>12</c:v>
                </c:pt>
                <c:pt idx="1">
                  <c:v>30</c:v>
                </c:pt>
                <c:pt idx="2">
                  <c:v>21</c:v>
                </c:pt>
                <c:pt idx="3">
                  <c:v>14</c:v>
                </c:pt>
                <c:pt idx="4">
                  <c:v>24</c:v>
                </c:pt>
                <c:pt idx="5">
                  <c:v>17</c:v>
                </c:pt>
              </c:numCache>
            </c:numRef>
          </c:val>
          <c:extLst xmlns:c16r2="http://schemas.microsoft.com/office/drawing/2015/06/chart">
            <c:ext xmlns:c16="http://schemas.microsoft.com/office/drawing/2014/chart" uri="{C3380CC4-5D6E-409C-BE32-E72D297353CC}">
              <c16:uniqueId val="{0000000C-092F-479B-A9F2-13235D98ACEF}"/>
            </c:ext>
          </c:extLst>
        </c:ser>
        <c:dLbls>
          <c:showLegendKey val="0"/>
          <c:showVal val="0"/>
          <c:showCatName val="0"/>
          <c:showSerName val="0"/>
          <c:showPercent val="0"/>
          <c:showBubbleSize val="0"/>
        </c:dLbls>
        <c:gapWidth val="0"/>
        <c:axId val="337815824"/>
        <c:axId val="337806032"/>
      </c:barChart>
      <c:catAx>
        <c:axId val="337815824"/>
        <c:scaling>
          <c:orientation val="minMax"/>
        </c:scaling>
        <c:delete val="1"/>
        <c:axPos val="b"/>
        <c:numFmt formatCode="General" sourceLinked="1"/>
        <c:majorTickMark val="none"/>
        <c:minorTickMark val="none"/>
        <c:tickLblPos val="nextTo"/>
        <c:crossAx val="337806032"/>
        <c:crosses val="autoZero"/>
        <c:auto val="1"/>
        <c:lblAlgn val="ctr"/>
        <c:lblOffset val="100"/>
        <c:noMultiLvlLbl val="0"/>
      </c:catAx>
      <c:valAx>
        <c:axId val="337806032"/>
        <c:scaling>
          <c:orientation val="minMax"/>
        </c:scaling>
        <c:delete val="1"/>
        <c:axPos val="l"/>
        <c:numFmt formatCode="General" sourceLinked="1"/>
        <c:majorTickMark val="none"/>
        <c:minorTickMark val="none"/>
        <c:tickLblPos val="nextTo"/>
        <c:crossAx val="337815824"/>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roundedCorners val="0"/>
  <c:style val="2"/>
  <c:chart>
    <c:title>
      <c:tx>
        <c:rich>
          <a:bodyPr rot="0"/>
          <a:lstStyle/>
          <a:p>
            <a:pPr lvl="0"/>
            <a:endParaRPr lang="id-ID"/>
          </a:p>
        </c:rich>
      </c:tx>
      <c:overlay val="1"/>
    </c:title>
    <c:autoTitleDeleted val="0"/>
    <c:plotArea>
      <c:layout>
        <c:manualLayout>
          <c:layoutTarget val="inner"/>
          <c:xMode val="edge"/>
          <c:yMode val="edge"/>
          <c:x val="0.20870822777233938"/>
          <c:y val="0.24058851197839706"/>
          <c:w val="0.610981"/>
          <c:h val="0.55490700000000004"/>
        </c:manualLayout>
      </c:layout>
      <c:doughnutChart>
        <c:varyColors val="1"/>
        <c:ser>
          <c:idx val="0"/>
          <c:order val="0"/>
          <c:tx>
            <c:strRef>
              <c:f>Sheet1!$A$2</c:f>
              <c:strCache>
                <c:ptCount val="1"/>
                <c:pt idx="0">
                  <c:v>Region 1</c:v>
                </c:pt>
              </c:strCache>
            </c:strRef>
          </c:tx>
          <c:spPr>
            <a:solidFill>
              <a:srgbClr val="2E778D"/>
            </a:solidFill>
            <a:ln w="12700" cap="flat">
              <a:noFill/>
              <a:miter lim="400000"/>
            </a:ln>
            <a:effectLst/>
          </c:spPr>
          <c:dPt>
            <c:idx val="0"/>
            <c:bubble3D val="0"/>
            <c:spPr>
              <a:solidFill>
                <a:schemeClr val="accent2">
                  <a:lumMod val="40000"/>
                  <a:lumOff val="60000"/>
                </a:schemeClr>
              </a:solidFill>
              <a:ln w="12700" cap="flat">
                <a:noFill/>
                <a:miter lim="400000"/>
              </a:ln>
              <a:effectLst/>
            </c:spPr>
            <c:extLst xmlns:c16r2="http://schemas.microsoft.com/office/drawing/2015/06/chart">
              <c:ext xmlns:c16="http://schemas.microsoft.com/office/drawing/2014/chart" uri="{C3380CC4-5D6E-409C-BE32-E72D297353CC}">
                <c16:uniqueId val="{00000001-B98F-43B4-B413-02297238AEC4}"/>
              </c:ext>
            </c:extLst>
          </c:dPt>
          <c:dPt>
            <c:idx val="1"/>
            <c:bubble3D val="0"/>
            <c:spPr>
              <a:solidFill>
                <a:schemeClr val="accent6"/>
              </a:solidFill>
              <a:ln w="12700" cap="flat">
                <a:noFill/>
                <a:miter lim="400000"/>
              </a:ln>
              <a:effectLst/>
            </c:spPr>
            <c:extLst xmlns:c16r2="http://schemas.microsoft.com/office/drawing/2015/06/chart">
              <c:ext xmlns:c16="http://schemas.microsoft.com/office/drawing/2014/chart" uri="{C3380CC4-5D6E-409C-BE32-E72D297353CC}">
                <c16:uniqueId val="{00000003-B98F-43B4-B413-02297238AEC4}"/>
              </c:ext>
            </c:extLst>
          </c:dPt>
          <c:dPt>
            <c:idx val="2"/>
            <c:bubble3D val="0"/>
            <c:spPr>
              <a:solidFill>
                <a:schemeClr val="accent5"/>
              </a:solidFill>
              <a:ln w="12700" cap="flat">
                <a:noFill/>
                <a:miter lim="400000"/>
              </a:ln>
              <a:effectLst/>
            </c:spPr>
            <c:extLst xmlns:c16r2="http://schemas.microsoft.com/office/drawing/2015/06/chart">
              <c:ext xmlns:c16="http://schemas.microsoft.com/office/drawing/2014/chart" uri="{C3380CC4-5D6E-409C-BE32-E72D297353CC}">
                <c16:uniqueId val="{00000005-B98F-43B4-B413-02297238AEC4}"/>
              </c:ext>
            </c:extLst>
          </c:dPt>
          <c:dPt>
            <c:idx val="3"/>
            <c:bubble3D val="0"/>
            <c:spPr>
              <a:solidFill>
                <a:schemeClr val="accent4"/>
              </a:solidFill>
              <a:ln w="12700" cap="flat">
                <a:noFill/>
                <a:miter lim="400000"/>
              </a:ln>
              <a:effectLst/>
            </c:spPr>
            <c:extLst xmlns:c16r2="http://schemas.microsoft.com/office/drawing/2015/06/chart">
              <c:ext xmlns:c16="http://schemas.microsoft.com/office/drawing/2014/chart" uri="{C3380CC4-5D6E-409C-BE32-E72D297353CC}">
                <c16:uniqueId val="{00000007-B98F-43B4-B413-02297238AEC4}"/>
              </c:ext>
            </c:extLst>
          </c:dPt>
          <c:dPt>
            <c:idx val="4"/>
            <c:bubble3D val="0"/>
            <c:spPr>
              <a:solidFill>
                <a:schemeClr val="accent1">
                  <a:lumMod val="75000"/>
                </a:schemeClr>
              </a:solidFill>
              <a:ln w="12700" cap="flat">
                <a:noFill/>
                <a:miter lim="400000"/>
              </a:ln>
              <a:effectLst/>
            </c:spPr>
            <c:extLst xmlns:c16r2="http://schemas.microsoft.com/office/drawing/2015/06/chart">
              <c:ext xmlns:c16="http://schemas.microsoft.com/office/drawing/2014/chart" uri="{C3380CC4-5D6E-409C-BE32-E72D297353CC}">
                <c16:uniqueId val="{00000009-B98F-43B4-B413-02297238AEC4}"/>
              </c:ext>
            </c:extLst>
          </c:dPt>
          <c:dLbls>
            <c:dLbl>
              <c:idx val="0"/>
              <c:numFmt formatCode="0%" sourceLinked="0"/>
              <c:spPr/>
              <c:txPr>
                <a:bodyPr/>
                <a:lstStyle/>
                <a:p>
                  <a:pPr lvl="0">
                    <a:defRPr sz="3000" b="1" i="0" u="none" strike="noStrike">
                      <a:solidFill>
                        <a:schemeClr val="bg1"/>
                      </a:solidFill>
                      <a:effectLst>
                        <a:outerShdw dist="38100" dir="2700000" rotWithShape="0">
                          <a:srgbClr val="000000"/>
                        </a:outerShdw>
                      </a:effectLst>
                      <a:latin typeface="Open Sans"/>
                    </a:defRPr>
                  </a:pPr>
                  <a:endParaRPr lang="en-US"/>
                </a:p>
              </c:txPr>
              <c:showLegendKey val="0"/>
              <c:showVal val="0"/>
              <c:showCatName val="0"/>
              <c:showSerName val="0"/>
              <c:showPercent val="1"/>
              <c:showBubbleSize val="0"/>
            </c:dLbl>
            <c:dLbl>
              <c:idx val="1"/>
              <c:numFmt formatCode="0%" sourceLinked="0"/>
              <c:spPr/>
              <c:txPr>
                <a:bodyPr/>
                <a:lstStyle/>
                <a:p>
                  <a:pPr lvl="0">
                    <a:defRPr sz="3000" b="1" i="0" u="none" strike="noStrike">
                      <a:solidFill>
                        <a:schemeClr val="bg1"/>
                      </a:solidFill>
                      <a:effectLst>
                        <a:outerShdw dist="38100" dir="2700000" rotWithShape="0">
                          <a:srgbClr val="000000"/>
                        </a:outerShdw>
                      </a:effectLst>
                      <a:latin typeface="Open Sans"/>
                    </a:defRPr>
                  </a:pPr>
                  <a:endParaRPr lang="en-US"/>
                </a:p>
              </c:txPr>
              <c:showLegendKey val="0"/>
              <c:showVal val="0"/>
              <c:showCatName val="0"/>
              <c:showSerName val="0"/>
              <c:showPercent val="1"/>
              <c:showBubbleSize val="0"/>
            </c:dLbl>
            <c:dLbl>
              <c:idx val="2"/>
              <c:numFmt formatCode="0%" sourceLinked="0"/>
              <c:spPr/>
              <c:txPr>
                <a:bodyPr/>
                <a:lstStyle/>
                <a:p>
                  <a:pPr lvl="0">
                    <a:defRPr sz="3000" b="1" i="0" u="none" strike="noStrike">
                      <a:solidFill>
                        <a:schemeClr val="bg1"/>
                      </a:solidFill>
                      <a:effectLst>
                        <a:outerShdw dist="38100" dir="2700000" rotWithShape="0">
                          <a:srgbClr val="000000"/>
                        </a:outerShdw>
                      </a:effectLst>
                      <a:latin typeface="Open Sans"/>
                    </a:defRPr>
                  </a:pPr>
                  <a:endParaRPr lang="en-US"/>
                </a:p>
              </c:txPr>
              <c:showLegendKey val="0"/>
              <c:showVal val="0"/>
              <c:showCatName val="0"/>
              <c:showSerName val="0"/>
              <c:showPercent val="1"/>
              <c:showBubbleSize val="0"/>
            </c:dLbl>
            <c:dLbl>
              <c:idx val="3"/>
              <c:numFmt formatCode="0%" sourceLinked="0"/>
              <c:spPr/>
              <c:txPr>
                <a:bodyPr/>
                <a:lstStyle/>
                <a:p>
                  <a:pPr lvl="0">
                    <a:defRPr sz="3000" b="1" i="0" u="none" strike="noStrike">
                      <a:solidFill>
                        <a:schemeClr val="bg1"/>
                      </a:solidFill>
                      <a:effectLst>
                        <a:outerShdw dist="38100" dir="2700000" rotWithShape="0">
                          <a:srgbClr val="000000"/>
                        </a:outerShdw>
                      </a:effectLst>
                      <a:latin typeface="Open Sans"/>
                    </a:defRPr>
                  </a:pPr>
                  <a:endParaRPr lang="en-US"/>
                </a:p>
              </c:txPr>
              <c:showLegendKey val="0"/>
              <c:showVal val="0"/>
              <c:showCatName val="0"/>
              <c:showSerName val="0"/>
              <c:showPercent val="1"/>
              <c:showBubbleSize val="0"/>
            </c:dLbl>
            <c:dLbl>
              <c:idx val="4"/>
              <c:numFmt formatCode="0%" sourceLinked="0"/>
              <c:spPr/>
              <c:txPr>
                <a:bodyPr/>
                <a:lstStyle/>
                <a:p>
                  <a:pPr lvl="0">
                    <a:defRPr sz="3000" b="1" i="0" u="none" strike="noStrike">
                      <a:solidFill>
                        <a:schemeClr val="bg1"/>
                      </a:solidFill>
                      <a:effectLst>
                        <a:outerShdw dist="38100" dir="2700000" rotWithShape="0">
                          <a:srgbClr val="000000"/>
                        </a:outerShdw>
                      </a:effectLst>
                      <a:latin typeface="Open Sans"/>
                    </a:defRPr>
                  </a:pPr>
                  <a:endParaRPr lang="en-US"/>
                </a:p>
              </c:txPr>
              <c:showLegendKey val="0"/>
              <c:showVal val="0"/>
              <c:showCatName val="0"/>
              <c:showSerName val="0"/>
              <c:showPercent val="1"/>
              <c:showBubbleSize val="0"/>
            </c:dLbl>
            <c:numFmt formatCode="0%" sourceLinked="0"/>
            <c:spPr>
              <a:noFill/>
              <a:ln>
                <a:noFill/>
              </a:ln>
              <a:effectLst/>
            </c:spPr>
            <c:txPr>
              <a:bodyPr/>
              <a:lstStyle/>
              <a:p>
                <a:pPr lvl="0">
                  <a:defRPr sz="3000" b="1" i="0" u="none" strike="noStrike">
                    <a:solidFill>
                      <a:schemeClr val="bg1"/>
                    </a:solidFill>
                    <a:effectLst>
                      <a:outerShdw dist="38100" dir="2700000" rotWithShape="0">
                        <a:srgbClr val="000000"/>
                      </a:outerShdw>
                    </a:effectLst>
                    <a:latin typeface="Open Sans"/>
                  </a:defRPr>
                </a:pPr>
                <a:endParaRPr lang="en-US"/>
              </a:p>
            </c:txPr>
            <c:showLegendKey val="0"/>
            <c:showVal val="0"/>
            <c:showCatName val="0"/>
            <c:showSerName val="0"/>
            <c:showPercent val="1"/>
            <c:showBubbleSize val="0"/>
            <c:showLeaderLines val="0"/>
            <c:extLst xmlns:c16r2="http://schemas.microsoft.com/office/drawing/2015/06/chart">
              <c:ext xmlns:c15="http://schemas.microsoft.com/office/drawing/2012/chart" uri="{CE6537A1-D6FC-4f65-9D91-7224C49458BB}"/>
            </c:extLst>
          </c:dLbls>
          <c:cat>
            <c:strRef>
              <c:f>Sheet1!$B$1:$F$1</c:f>
              <c:strCache>
                <c:ptCount val="5"/>
                <c:pt idx="0">
                  <c:v>2008</c:v>
                </c:pt>
                <c:pt idx="1">
                  <c:v>2009</c:v>
                </c:pt>
                <c:pt idx="2">
                  <c:v>2010</c:v>
                </c:pt>
                <c:pt idx="3">
                  <c:v>2011</c:v>
                </c:pt>
                <c:pt idx="4">
                  <c:v>2012</c:v>
                </c:pt>
              </c:strCache>
            </c:strRef>
          </c:cat>
          <c:val>
            <c:numRef>
              <c:f>Sheet1!$B$2:$F$2</c:f>
              <c:numCache>
                <c:formatCode>General</c:formatCode>
                <c:ptCount val="5"/>
                <c:pt idx="0">
                  <c:v>10</c:v>
                </c:pt>
                <c:pt idx="1">
                  <c:v>20</c:v>
                </c:pt>
                <c:pt idx="2">
                  <c:v>30</c:v>
                </c:pt>
                <c:pt idx="3">
                  <c:v>40</c:v>
                </c:pt>
                <c:pt idx="4">
                  <c:v>50</c:v>
                </c:pt>
              </c:numCache>
            </c:numRef>
          </c:val>
          <c:extLst xmlns:c16r2="http://schemas.microsoft.com/office/drawing/2015/06/chart">
            <c:ext xmlns:c16="http://schemas.microsoft.com/office/drawing/2014/chart" uri="{C3380CC4-5D6E-409C-BE32-E72D297353CC}">
              <c16:uniqueId val="{0000000A-B98F-43B4-B413-02297238AEC4}"/>
            </c:ext>
          </c:extLst>
        </c:ser>
        <c:dLbls>
          <c:showLegendKey val="0"/>
          <c:showVal val="0"/>
          <c:showCatName val="0"/>
          <c:showSerName val="0"/>
          <c:showPercent val="0"/>
          <c:showBubbleSize val="0"/>
          <c:showLeaderLines val="0"/>
        </c:dLbls>
        <c:firstSliceAng val="0"/>
        <c:holeSize val="50"/>
      </c:doughnut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roundedCorners val="0"/>
  <c:style val="2"/>
  <c:chart>
    <c:title>
      <c:tx>
        <c:rich>
          <a:bodyPr rot="0"/>
          <a:lstStyle/>
          <a:p>
            <a:pPr lvl="0"/>
            <a:endParaRPr lang="id-ID"/>
          </a:p>
        </c:rich>
      </c:tx>
      <c:overlay val="1"/>
    </c:title>
    <c:autoTitleDeleted val="0"/>
    <c:plotArea>
      <c:layout>
        <c:manualLayout>
          <c:layoutTarget val="inner"/>
          <c:xMode val="edge"/>
          <c:yMode val="edge"/>
          <c:x val="0.24539305162024486"/>
          <c:y val="5.7010604170932518E-2"/>
          <c:w val="0.54510161375317889"/>
          <c:h val="0.88573642833652877"/>
        </c:manualLayout>
      </c:layout>
      <c:doughnutChart>
        <c:varyColors val="1"/>
        <c:ser>
          <c:idx val="0"/>
          <c:order val="0"/>
          <c:tx>
            <c:strRef>
              <c:f>Sheet1!$A$2</c:f>
              <c:strCache>
                <c:ptCount val="1"/>
                <c:pt idx="0">
                  <c:v>Region 1</c:v>
                </c:pt>
              </c:strCache>
            </c:strRef>
          </c:tx>
          <c:spPr>
            <a:solidFill>
              <a:srgbClr val="2E778D"/>
            </a:solidFill>
            <a:ln w="12700" cap="flat">
              <a:noFill/>
              <a:miter lim="400000"/>
            </a:ln>
            <a:effectLst/>
          </c:spPr>
          <c:dPt>
            <c:idx val="0"/>
            <c:bubble3D val="0"/>
            <c:spPr>
              <a:solidFill>
                <a:schemeClr val="accent2">
                  <a:lumMod val="40000"/>
                  <a:lumOff val="60000"/>
                </a:schemeClr>
              </a:solidFill>
              <a:ln w="12700" cap="flat">
                <a:noFill/>
                <a:miter lim="400000"/>
              </a:ln>
              <a:effectLst/>
            </c:spPr>
            <c:extLst xmlns:c16r2="http://schemas.microsoft.com/office/drawing/2015/06/chart">
              <c:ext xmlns:c16="http://schemas.microsoft.com/office/drawing/2014/chart" uri="{C3380CC4-5D6E-409C-BE32-E72D297353CC}">
                <c16:uniqueId val="{00000001-17C7-4832-B41F-5024E6EE8A6B}"/>
              </c:ext>
            </c:extLst>
          </c:dPt>
          <c:dPt>
            <c:idx val="1"/>
            <c:bubble3D val="0"/>
            <c:spPr>
              <a:solidFill>
                <a:schemeClr val="accent6"/>
              </a:solidFill>
              <a:ln w="12700" cap="flat">
                <a:noFill/>
                <a:miter lim="400000"/>
              </a:ln>
              <a:effectLst/>
            </c:spPr>
            <c:extLst xmlns:c16r2="http://schemas.microsoft.com/office/drawing/2015/06/chart">
              <c:ext xmlns:c16="http://schemas.microsoft.com/office/drawing/2014/chart" uri="{C3380CC4-5D6E-409C-BE32-E72D297353CC}">
                <c16:uniqueId val="{00000003-17C7-4832-B41F-5024E6EE8A6B}"/>
              </c:ext>
            </c:extLst>
          </c:dPt>
          <c:dPt>
            <c:idx val="2"/>
            <c:bubble3D val="0"/>
            <c:spPr>
              <a:solidFill>
                <a:schemeClr val="accent5"/>
              </a:solidFill>
              <a:ln w="12700" cap="flat">
                <a:noFill/>
                <a:miter lim="400000"/>
              </a:ln>
              <a:effectLst/>
            </c:spPr>
            <c:extLst xmlns:c16r2="http://schemas.microsoft.com/office/drawing/2015/06/chart">
              <c:ext xmlns:c16="http://schemas.microsoft.com/office/drawing/2014/chart" uri="{C3380CC4-5D6E-409C-BE32-E72D297353CC}">
                <c16:uniqueId val="{00000005-17C7-4832-B41F-5024E6EE8A6B}"/>
              </c:ext>
            </c:extLst>
          </c:dPt>
          <c:dPt>
            <c:idx val="3"/>
            <c:bubble3D val="0"/>
            <c:spPr>
              <a:solidFill>
                <a:schemeClr val="accent4"/>
              </a:solidFill>
              <a:ln w="12700" cap="flat">
                <a:noFill/>
                <a:miter lim="400000"/>
              </a:ln>
              <a:effectLst/>
            </c:spPr>
            <c:extLst xmlns:c16r2="http://schemas.microsoft.com/office/drawing/2015/06/chart">
              <c:ext xmlns:c16="http://schemas.microsoft.com/office/drawing/2014/chart" uri="{C3380CC4-5D6E-409C-BE32-E72D297353CC}">
                <c16:uniqueId val="{00000007-17C7-4832-B41F-5024E6EE8A6B}"/>
              </c:ext>
            </c:extLst>
          </c:dPt>
          <c:dPt>
            <c:idx val="4"/>
            <c:bubble3D val="0"/>
            <c:spPr>
              <a:solidFill>
                <a:schemeClr val="accent1">
                  <a:lumMod val="75000"/>
                </a:schemeClr>
              </a:solidFill>
              <a:ln w="12700" cap="flat">
                <a:noFill/>
                <a:miter lim="400000"/>
              </a:ln>
              <a:effectLst/>
            </c:spPr>
            <c:extLst xmlns:c16r2="http://schemas.microsoft.com/office/drawing/2015/06/chart">
              <c:ext xmlns:c16="http://schemas.microsoft.com/office/drawing/2014/chart" uri="{C3380CC4-5D6E-409C-BE32-E72D297353CC}">
                <c16:uniqueId val="{00000009-17C7-4832-B41F-5024E6EE8A6B}"/>
              </c:ext>
            </c:extLst>
          </c:dPt>
          <c:dLbls>
            <c:dLbl>
              <c:idx val="0"/>
              <c:numFmt formatCode="0%" sourceLinked="0"/>
              <c:spPr/>
              <c:txPr>
                <a:bodyPr/>
                <a:lstStyle/>
                <a:p>
                  <a:pPr lvl="0">
                    <a:defRPr sz="3000" b="1" i="0" u="none" strike="noStrike">
                      <a:solidFill>
                        <a:schemeClr val="bg1"/>
                      </a:solidFill>
                      <a:effectLst>
                        <a:outerShdw dist="38100" dir="2700000" rotWithShape="0">
                          <a:srgbClr val="000000"/>
                        </a:outerShdw>
                      </a:effectLst>
                      <a:latin typeface="Open Sans"/>
                    </a:defRPr>
                  </a:pPr>
                  <a:endParaRPr lang="en-US"/>
                </a:p>
              </c:txPr>
              <c:showLegendKey val="0"/>
              <c:showVal val="0"/>
              <c:showCatName val="0"/>
              <c:showSerName val="0"/>
              <c:showPercent val="1"/>
              <c:showBubbleSize val="0"/>
            </c:dLbl>
            <c:dLbl>
              <c:idx val="1"/>
              <c:numFmt formatCode="0%" sourceLinked="0"/>
              <c:spPr/>
              <c:txPr>
                <a:bodyPr/>
                <a:lstStyle/>
                <a:p>
                  <a:pPr lvl="0">
                    <a:defRPr sz="3000" b="1" i="0" u="none" strike="noStrike">
                      <a:solidFill>
                        <a:schemeClr val="bg1"/>
                      </a:solidFill>
                      <a:effectLst>
                        <a:outerShdw dist="38100" dir="2700000" rotWithShape="0">
                          <a:srgbClr val="000000"/>
                        </a:outerShdw>
                      </a:effectLst>
                      <a:latin typeface="Open Sans"/>
                    </a:defRPr>
                  </a:pPr>
                  <a:endParaRPr lang="en-US"/>
                </a:p>
              </c:txPr>
              <c:showLegendKey val="0"/>
              <c:showVal val="0"/>
              <c:showCatName val="0"/>
              <c:showSerName val="0"/>
              <c:showPercent val="1"/>
              <c:showBubbleSize val="0"/>
            </c:dLbl>
            <c:dLbl>
              <c:idx val="2"/>
              <c:numFmt formatCode="0%" sourceLinked="0"/>
              <c:spPr/>
              <c:txPr>
                <a:bodyPr/>
                <a:lstStyle/>
                <a:p>
                  <a:pPr lvl="0">
                    <a:defRPr sz="3000" b="1" i="0" u="none" strike="noStrike">
                      <a:solidFill>
                        <a:schemeClr val="bg1"/>
                      </a:solidFill>
                      <a:effectLst>
                        <a:outerShdw dist="38100" dir="2700000" rotWithShape="0">
                          <a:srgbClr val="000000"/>
                        </a:outerShdw>
                      </a:effectLst>
                      <a:latin typeface="Open Sans"/>
                    </a:defRPr>
                  </a:pPr>
                  <a:endParaRPr lang="en-US"/>
                </a:p>
              </c:txPr>
              <c:showLegendKey val="0"/>
              <c:showVal val="0"/>
              <c:showCatName val="0"/>
              <c:showSerName val="0"/>
              <c:showPercent val="1"/>
              <c:showBubbleSize val="0"/>
            </c:dLbl>
            <c:dLbl>
              <c:idx val="3"/>
              <c:numFmt formatCode="0%" sourceLinked="0"/>
              <c:spPr/>
              <c:txPr>
                <a:bodyPr/>
                <a:lstStyle/>
                <a:p>
                  <a:pPr lvl="0">
                    <a:defRPr sz="3000" b="1" i="0" u="none" strike="noStrike">
                      <a:solidFill>
                        <a:schemeClr val="bg1"/>
                      </a:solidFill>
                      <a:effectLst>
                        <a:outerShdw dist="38100" dir="2700000" rotWithShape="0">
                          <a:srgbClr val="000000"/>
                        </a:outerShdw>
                      </a:effectLst>
                      <a:latin typeface="Open Sans"/>
                    </a:defRPr>
                  </a:pPr>
                  <a:endParaRPr lang="en-US"/>
                </a:p>
              </c:txPr>
              <c:showLegendKey val="0"/>
              <c:showVal val="0"/>
              <c:showCatName val="0"/>
              <c:showSerName val="0"/>
              <c:showPercent val="1"/>
              <c:showBubbleSize val="0"/>
            </c:dLbl>
            <c:dLbl>
              <c:idx val="4"/>
              <c:numFmt formatCode="0%" sourceLinked="0"/>
              <c:spPr/>
              <c:txPr>
                <a:bodyPr/>
                <a:lstStyle/>
                <a:p>
                  <a:pPr lvl="0">
                    <a:defRPr sz="3000" b="1" i="0" u="none" strike="noStrike">
                      <a:solidFill>
                        <a:schemeClr val="bg1"/>
                      </a:solidFill>
                      <a:effectLst>
                        <a:outerShdw dist="38100" dir="2700000" rotWithShape="0">
                          <a:srgbClr val="000000"/>
                        </a:outerShdw>
                      </a:effectLst>
                      <a:latin typeface="Open Sans"/>
                    </a:defRPr>
                  </a:pPr>
                  <a:endParaRPr lang="en-US"/>
                </a:p>
              </c:txPr>
              <c:showLegendKey val="0"/>
              <c:showVal val="0"/>
              <c:showCatName val="0"/>
              <c:showSerName val="0"/>
              <c:showPercent val="1"/>
              <c:showBubbleSize val="0"/>
            </c:dLbl>
            <c:numFmt formatCode="0%" sourceLinked="0"/>
            <c:spPr>
              <a:noFill/>
              <a:ln>
                <a:noFill/>
              </a:ln>
              <a:effectLst/>
            </c:spPr>
            <c:txPr>
              <a:bodyPr/>
              <a:lstStyle/>
              <a:p>
                <a:pPr lvl="0">
                  <a:defRPr sz="3000" b="1" i="0" u="none" strike="noStrike">
                    <a:solidFill>
                      <a:schemeClr val="bg1"/>
                    </a:solidFill>
                    <a:effectLst>
                      <a:outerShdw dist="38100" dir="2700000" rotWithShape="0">
                        <a:srgbClr val="000000"/>
                      </a:outerShdw>
                    </a:effectLst>
                    <a:latin typeface="Open Sans"/>
                  </a:defRPr>
                </a:pPr>
                <a:endParaRPr lang="en-US"/>
              </a:p>
            </c:txPr>
            <c:showLegendKey val="0"/>
            <c:showVal val="0"/>
            <c:showCatName val="0"/>
            <c:showSerName val="0"/>
            <c:showPercent val="1"/>
            <c:showBubbleSize val="0"/>
            <c:showLeaderLines val="0"/>
            <c:extLst xmlns:c16r2="http://schemas.microsoft.com/office/drawing/2015/06/chart">
              <c:ext xmlns:c15="http://schemas.microsoft.com/office/drawing/2012/chart" uri="{CE6537A1-D6FC-4f65-9D91-7224C49458BB}"/>
            </c:extLst>
          </c:dLbls>
          <c:cat>
            <c:strRef>
              <c:f>Sheet1!$B$1:$F$1</c:f>
              <c:strCache>
                <c:ptCount val="5"/>
                <c:pt idx="0">
                  <c:v>2008</c:v>
                </c:pt>
                <c:pt idx="1">
                  <c:v>2009</c:v>
                </c:pt>
                <c:pt idx="2">
                  <c:v>2010</c:v>
                </c:pt>
                <c:pt idx="3">
                  <c:v>2011</c:v>
                </c:pt>
                <c:pt idx="4">
                  <c:v>2012</c:v>
                </c:pt>
              </c:strCache>
            </c:strRef>
          </c:cat>
          <c:val>
            <c:numRef>
              <c:f>Sheet1!$B$2:$F$2</c:f>
              <c:numCache>
                <c:formatCode>General</c:formatCode>
                <c:ptCount val="5"/>
                <c:pt idx="0">
                  <c:v>10</c:v>
                </c:pt>
                <c:pt idx="1">
                  <c:v>22</c:v>
                </c:pt>
                <c:pt idx="2">
                  <c:v>30</c:v>
                </c:pt>
                <c:pt idx="3">
                  <c:v>44</c:v>
                </c:pt>
                <c:pt idx="4">
                  <c:v>50</c:v>
                </c:pt>
              </c:numCache>
            </c:numRef>
          </c:val>
          <c:extLst xmlns:c16r2="http://schemas.microsoft.com/office/drawing/2015/06/chart">
            <c:ext xmlns:c16="http://schemas.microsoft.com/office/drawing/2014/chart" uri="{C3380CC4-5D6E-409C-BE32-E72D297353CC}">
              <c16:uniqueId val="{0000000A-17C7-4832-B41F-5024E6EE8A6B}"/>
            </c:ext>
          </c:extLst>
        </c:ser>
        <c:dLbls>
          <c:showLegendKey val="0"/>
          <c:showVal val="0"/>
          <c:showCatName val="0"/>
          <c:showSerName val="0"/>
          <c:showPercent val="0"/>
          <c:showBubbleSize val="0"/>
          <c:showLeaderLines val="0"/>
        </c:dLbls>
        <c:firstSliceAng val="0"/>
        <c:holeSize val="50"/>
      </c:doughnut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a:lstStyle/>
          <a:p>
            <a:pPr lvl="0"/>
            <a:endParaRPr lang="id-ID"/>
          </a:p>
        </c:rich>
      </c:tx>
      <c:overlay val="1"/>
    </c:title>
    <c:autoTitleDeleted val="0"/>
    <c:plotArea>
      <c:layout>
        <c:manualLayout>
          <c:layoutTarget val="inner"/>
          <c:xMode val="edge"/>
          <c:yMode val="edge"/>
          <c:x val="0.24539305162024486"/>
          <c:y val="5.7010604170932518E-2"/>
          <c:w val="0.54510161375317889"/>
          <c:h val="0.88573642833652877"/>
        </c:manualLayout>
      </c:layout>
      <c:doughnutChart>
        <c:varyColors val="1"/>
        <c:ser>
          <c:idx val="0"/>
          <c:order val="0"/>
          <c:tx>
            <c:strRef>
              <c:f>Sheet1!$A$2</c:f>
              <c:strCache>
                <c:ptCount val="1"/>
                <c:pt idx="0">
                  <c:v>Region 1</c:v>
                </c:pt>
              </c:strCache>
            </c:strRef>
          </c:tx>
          <c:spPr>
            <a:solidFill>
              <a:srgbClr val="2E778D"/>
            </a:solidFill>
            <a:ln w="12700" cap="flat">
              <a:noFill/>
              <a:miter lim="400000"/>
            </a:ln>
            <a:effectLst/>
          </c:spPr>
          <c:dPt>
            <c:idx val="0"/>
            <c:bubble3D val="0"/>
            <c:spPr>
              <a:solidFill>
                <a:schemeClr val="accent2">
                  <a:lumMod val="40000"/>
                  <a:lumOff val="60000"/>
                </a:schemeClr>
              </a:solidFill>
              <a:ln w="12700" cap="flat">
                <a:noFill/>
                <a:miter lim="400000"/>
              </a:ln>
              <a:effectLst/>
            </c:spPr>
            <c:extLst xmlns:c16r2="http://schemas.microsoft.com/office/drawing/2015/06/chart">
              <c:ext xmlns:c16="http://schemas.microsoft.com/office/drawing/2014/chart" uri="{C3380CC4-5D6E-409C-BE32-E72D297353CC}">
                <c16:uniqueId val="{00000001-C105-47F1-A4E3-18609097FAE0}"/>
              </c:ext>
            </c:extLst>
          </c:dPt>
          <c:dPt>
            <c:idx val="1"/>
            <c:bubble3D val="0"/>
            <c:spPr>
              <a:solidFill>
                <a:schemeClr val="accent6"/>
              </a:solidFill>
              <a:ln w="12700" cap="flat">
                <a:noFill/>
                <a:miter lim="400000"/>
              </a:ln>
              <a:effectLst/>
            </c:spPr>
            <c:extLst xmlns:c16r2="http://schemas.microsoft.com/office/drawing/2015/06/chart">
              <c:ext xmlns:c16="http://schemas.microsoft.com/office/drawing/2014/chart" uri="{C3380CC4-5D6E-409C-BE32-E72D297353CC}">
                <c16:uniqueId val="{00000003-C105-47F1-A4E3-18609097FAE0}"/>
              </c:ext>
            </c:extLst>
          </c:dPt>
          <c:dPt>
            <c:idx val="2"/>
            <c:bubble3D val="0"/>
            <c:spPr>
              <a:solidFill>
                <a:schemeClr val="accent5"/>
              </a:solidFill>
              <a:ln w="12700" cap="flat">
                <a:noFill/>
                <a:miter lim="400000"/>
              </a:ln>
              <a:effectLst/>
            </c:spPr>
            <c:extLst xmlns:c16r2="http://schemas.microsoft.com/office/drawing/2015/06/chart">
              <c:ext xmlns:c16="http://schemas.microsoft.com/office/drawing/2014/chart" uri="{C3380CC4-5D6E-409C-BE32-E72D297353CC}">
                <c16:uniqueId val="{00000005-C105-47F1-A4E3-18609097FAE0}"/>
              </c:ext>
            </c:extLst>
          </c:dPt>
          <c:dPt>
            <c:idx val="3"/>
            <c:bubble3D val="0"/>
            <c:spPr>
              <a:solidFill>
                <a:schemeClr val="accent4"/>
              </a:solidFill>
              <a:ln w="12700" cap="flat">
                <a:noFill/>
                <a:miter lim="400000"/>
              </a:ln>
              <a:effectLst/>
            </c:spPr>
            <c:extLst xmlns:c16r2="http://schemas.microsoft.com/office/drawing/2015/06/chart">
              <c:ext xmlns:c16="http://schemas.microsoft.com/office/drawing/2014/chart" uri="{C3380CC4-5D6E-409C-BE32-E72D297353CC}">
                <c16:uniqueId val="{00000007-C105-47F1-A4E3-18609097FAE0}"/>
              </c:ext>
            </c:extLst>
          </c:dPt>
          <c:dPt>
            <c:idx val="4"/>
            <c:bubble3D val="0"/>
            <c:spPr>
              <a:solidFill>
                <a:schemeClr val="accent1">
                  <a:lumMod val="75000"/>
                </a:schemeClr>
              </a:solidFill>
              <a:ln w="12700" cap="flat">
                <a:noFill/>
                <a:miter lim="400000"/>
              </a:ln>
              <a:effectLst/>
            </c:spPr>
            <c:extLst xmlns:c16r2="http://schemas.microsoft.com/office/drawing/2015/06/chart">
              <c:ext xmlns:c16="http://schemas.microsoft.com/office/drawing/2014/chart" uri="{C3380CC4-5D6E-409C-BE32-E72D297353CC}">
                <c16:uniqueId val="{00000009-C105-47F1-A4E3-18609097FAE0}"/>
              </c:ext>
            </c:extLst>
          </c:dPt>
          <c:dLbls>
            <c:dLbl>
              <c:idx val="0"/>
              <c:numFmt formatCode="0%" sourceLinked="0"/>
              <c:spPr/>
              <c:txPr>
                <a:bodyPr/>
                <a:lstStyle/>
                <a:p>
                  <a:pPr lvl="0">
                    <a:defRPr sz="3000" b="1" i="0" u="none" strike="noStrike">
                      <a:solidFill>
                        <a:schemeClr val="bg1"/>
                      </a:solidFill>
                      <a:effectLst>
                        <a:outerShdw dist="38100" dir="2700000" rotWithShape="0">
                          <a:srgbClr val="000000"/>
                        </a:outerShdw>
                      </a:effectLst>
                      <a:latin typeface="Open Sans"/>
                    </a:defRPr>
                  </a:pPr>
                  <a:endParaRPr lang="en-US"/>
                </a:p>
              </c:txPr>
              <c:showLegendKey val="0"/>
              <c:showVal val="0"/>
              <c:showCatName val="0"/>
              <c:showSerName val="0"/>
              <c:showPercent val="1"/>
              <c:showBubbleSize val="0"/>
            </c:dLbl>
            <c:dLbl>
              <c:idx val="1"/>
              <c:numFmt formatCode="0%" sourceLinked="0"/>
              <c:spPr/>
              <c:txPr>
                <a:bodyPr/>
                <a:lstStyle/>
                <a:p>
                  <a:pPr lvl="0">
                    <a:defRPr sz="3000" b="1" i="0" u="none" strike="noStrike">
                      <a:solidFill>
                        <a:schemeClr val="bg1"/>
                      </a:solidFill>
                      <a:effectLst>
                        <a:outerShdw dist="38100" dir="2700000" rotWithShape="0">
                          <a:srgbClr val="000000"/>
                        </a:outerShdw>
                      </a:effectLst>
                      <a:latin typeface="Open Sans"/>
                    </a:defRPr>
                  </a:pPr>
                  <a:endParaRPr lang="en-US"/>
                </a:p>
              </c:txPr>
              <c:showLegendKey val="0"/>
              <c:showVal val="0"/>
              <c:showCatName val="0"/>
              <c:showSerName val="0"/>
              <c:showPercent val="1"/>
              <c:showBubbleSize val="0"/>
            </c:dLbl>
            <c:dLbl>
              <c:idx val="2"/>
              <c:numFmt formatCode="0%" sourceLinked="0"/>
              <c:spPr/>
              <c:txPr>
                <a:bodyPr/>
                <a:lstStyle/>
                <a:p>
                  <a:pPr lvl="0">
                    <a:defRPr sz="3000" b="1" i="0" u="none" strike="noStrike">
                      <a:solidFill>
                        <a:schemeClr val="bg1"/>
                      </a:solidFill>
                      <a:effectLst>
                        <a:outerShdw dist="38100" dir="2700000" rotWithShape="0">
                          <a:srgbClr val="000000"/>
                        </a:outerShdw>
                      </a:effectLst>
                      <a:latin typeface="Open Sans"/>
                    </a:defRPr>
                  </a:pPr>
                  <a:endParaRPr lang="en-US"/>
                </a:p>
              </c:txPr>
              <c:showLegendKey val="0"/>
              <c:showVal val="0"/>
              <c:showCatName val="0"/>
              <c:showSerName val="0"/>
              <c:showPercent val="1"/>
              <c:showBubbleSize val="0"/>
            </c:dLbl>
            <c:dLbl>
              <c:idx val="3"/>
              <c:numFmt formatCode="0%" sourceLinked="0"/>
              <c:spPr/>
              <c:txPr>
                <a:bodyPr/>
                <a:lstStyle/>
                <a:p>
                  <a:pPr lvl="0">
                    <a:defRPr sz="3000" b="1" i="0" u="none" strike="noStrike">
                      <a:solidFill>
                        <a:schemeClr val="bg1"/>
                      </a:solidFill>
                      <a:effectLst>
                        <a:outerShdw dist="38100" dir="2700000" rotWithShape="0">
                          <a:srgbClr val="000000"/>
                        </a:outerShdw>
                      </a:effectLst>
                      <a:latin typeface="Open Sans"/>
                    </a:defRPr>
                  </a:pPr>
                  <a:endParaRPr lang="en-US"/>
                </a:p>
              </c:txPr>
              <c:showLegendKey val="0"/>
              <c:showVal val="0"/>
              <c:showCatName val="0"/>
              <c:showSerName val="0"/>
              <c:showPercent val="1"/>
              <c:showBubbleSize val="0"/>
            </c:dLbl>
            <c:dLbl>
              <c:idx val="4"/>
              <c:numFmt formatCode="0%" sourceLinked="0"/>
              <c:spPr/>
              <c:txPr>
                <a:bodyPr/>
                <a:lstStyle/>
                <a:p>
                  <a:pPr lvl="0">
                    <a:defRPr sz="3000" b="1" i="0" u="none" strike="noStrike">
                      <a:solidFill>
                        <a:schemeClr val="bg1"/>
                      </a:solidFill>
                      <a:effectLst>
                        <a:outerShdw dist="38100" dir="2700000" rotWithShape="0">
                          <a:srgbClr val="000000"/>
                        </a:outerShdw>
                      </a:effectLst>
                      <a:latin typeface="Open Sans"/>
                    </a:defRPr>
                  </a:pPr>
                  <a:endParaRPr lang="en-US"/>
                </a:p>
              </c:txPr>
              <c:showLegendKey val="0"/>
              <c:showVal val="0"/>
              <c:showCatName val="0"/>
              <c:showSerName val="0"/>
              <c:showPercent val="1"/>
              <c:showBubbleSize val="0"/>
            </c:dLbl>
            <c:numFmt formatCode="0%" sourceLinked="0"/>
            <c:spPr>
              <a:noFill/>
              <a:ln>
                <a:noFill/>
              </a:ln>
              <a:effectLst/>
            </c:spPr>
            <c:txPr>
              <a:bodyPr/>
              <a:lstStyle/>
              <a:p>
                <a:pPr lvl="0">
                  <a:defRPr sz="3000" b="1" i="0" u="none" strike="noStrike">
                    <a:solidFill>
                      <a:schemeClr val="bg1"/>
                    </a:solidFill>
                    <a:effectLst>
                      <a:outerShdw dist="38100" dir="2700000" rotWithShape="0">
                        <a:srgbClr val="000000"/>
                      </a:outerShdw>
                    </a:effectLst>
                    <a:latin typeface="Open Sans"/>
                  </a:defRPr>
                </a:pPr>
                <a:endParaRPr lang="en-US"/>
              </a:p>
            </c:txPr>
            <c:showLegendKey val="0"/>
            <c:showVal val="0"/>
            <c:showCatName val="0"/>
            <c:showSerName val="0"/>
            <c:showPercent val="1"/>
            <c:showBubbleSize val="0"/>
            <c:showLeaderLines val="0"/>
            <c:extLst xmlns:c16r2="http://schemas.microsoft.com/office/drawing/2015/06/chart">
              <c:ext xmlns:c15="http://schemas.microsoft.com/office/drawing/2012/chart" uri="{CE6537A1-D6FC-4f65-9D91-7224C49458BB}"/>
            </c:extLst>
          </c:dLbls>
          <c:cat>
            <c:strRef>
              <c:f>Sheet1!$B$1:$F$1</c:f>
              <c:strCache>
                <c:ptCount val="5"/>
                <c:pt idx="0">
                  <c:v>2008</c:v>
                </c:pt>
                <c:pt idx="1">
                  <c:v>2009</c:v>
                </c:pt>
                <c:pt idx="2">
                  <c:v>2010</c:v>
                </c:pt>
                <c:pt idx="3">
                  <c:v>2011</c:v>
                </c:pt>
                <c:pt idx="4">
                  <c:v>2012</c:v>
                </c:pt>
              </c:strCache>
            </c:strRef>
          </c:cat>
          <c:val>
            <c:numRef>
              <c:f>Sheet1!$B$2:$F$2</c:f>
              <c:numCache>
                <c:formatCode>General</c:formatCode>
                <c:ptCount val="5"/>
                <c:pt idx="0">
                  <c:v>25</c:v>
                </c:pt>
                <c:pt idx="1">
                  <c:v>11</c:v>
                </c:pt>
                <c:pt idx="2">
                  <c:v>22</c:v>
                </c:pt>
                <c:pt idx="3">
                  <c:v>6</c:v>
                </c:pt>
                <c:pt idx="4">
                  <c:v>35</c:v>
                </c:pt>
              </c:numCache>
            </c:numRef>
          </c:val>
          <c:extLst xmlns:c16r2="http://schemas.microsoft.com/office/drawing/2015/06/chart">
            <c:ext xmlns:c16="http://schemas.microsoft.com/office/drawing/2014/chart" uri="{C3380CC4-5D6E-409C-BE32-E72D297353CC}">
              <c16:uniqueId val="{0000000A-C105-47F1-A4E3-18609097FAE0}"/>
            </c:ext>
          </c:extLst>
        </c:ser>
        <c:dLbls>
          <c:showLegendKey val="0"/>
          <c:showVal val="0"/>
          <c:showCatName val="0"/>
          <c:showSerName val="0"/>
          <c:showPercent val="0"/>
          <c:showBubbleSize val="0"/>
          <c:showLeaderLines val="0"/>
        </c:dLbls>
        <c:firstSliceAng val="0"/>
        <c:holeSize val="50"/>
      </c:doughnut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a:lstStyle/>
          <a:p>
            <a:pPr lvl="0"/>
            <a:endParaRPr lang="id-ID"/>
          </a:p>
        </c:rich>
      </c:tx>
      <c:overlay val="1"/>
    </c:title>
    <c:autoTitleDeleted val="0"/>
    <c:plotArea>
      <c:layout>
        <c:manualLayout>
          <c:layoutTarget val="inner"/>
          <c:xMode val="edge"/>
          <c:yMode val="edge"/>
          <c:x val="0.24539305162024486"/>
          <c:y val="5.7010604170932518E-2"/>
          <c:w val="0.54510161375317889"/>
          <c:h val="0.88573642833652877"/>
        </c:manualLayout>
      </c:layout>
      <c:doughnutChart>
        <c:varyColors val="1"/>
        <c:ser>
          <c:idx val="0"/>
          <c:order val="0"/>
          <c:tx>
            <c:strRef>
              <c:f>Sheet1!$A$2</c:f>
              <c:strCache>
                <c:ptCount val="1"/>
                <c:pt idx="0">
                  <c:v>Region 1</c:v>
                </c:pt>
              </c:strCache>
            </c:strRef>
          </c:tx>
          <c:spPr>
            <a:solidFill>
              <a:srgbClr val="2E778D"/>
            </a:solidFill>
            <a:ln w="12700" cap="flat">
              <a:noFill/>
              <a:miter lim="400000"/>
            </a:ln>
            <a:effectLst/>
          </c:spPr>
          <c:dPt>
            <c:idx val="0"/>
            <c:bubble3D val="0"/>
            <c:spPr>
              <a:solidFill>
                <a:schemeClr val="accent2">
                  <a:lumMod val="40000"/>
                  <a:lumOff val="60000"/>
                </a:schemeClr>
              </a:solidFill>
              <a:ln w="12700" cap="flat">
                <a:noFill/>
                <a:miter lim="400000"/>
              </a:ln>
              <a:effectLst/>
            </c:spPr>
            <c:extLst xmlns:c16r2="http://schemas.microsoft.com/office/drawing/2015/06/chart">
              <c:ext xmlns:c16="http://schemas.microsoft.com/office/drawing/2014/chart" uri="{C3380CC4-5D6E-409C-BE32-E72D297353CC}">
                <c16:uniqueId val="{00000001-313C-4F98-92C8-30BDF1BDCAB4}"/>
              </c:ext>
            </c:extLst>
          </c:dPt>
          <c:dPt>
            <c:idx val="1"/>
            <c:bubble3D val="0"/>
            <c:spPr>
              <a:solidFill>
                <a:schemeClr val="accent6"/>
              </a:solidFill>
              <a:ln w="12700" cap="flat">
                <a:noFill/>
                <a:miter lim="400000"/>
              </a:ln>
              <a:effectLst/>
            </c:spPr>
            <c:extLst xmlns:c16r2="http://schemas.microsoft.com/office/drawing/2015/06/chart">
              <c:ext xmlns:c16="http://schemas.microsoft.com/office/drawing/2014/chart" uri="{C3380CC4-5D6E-409C-BE32-E72D297353CC}">
                <c16:uniqueId val="{00000003-313C-4F98-92C8-30BDF1BDCAB4}"/>
              </c:ext>
            </c:extLst>
          </c:dPt>
          <c:dPt>
            <c:idx val="2"/>
            <c:bubble3D val="0"/>
            <c:spPr>
              <a:solidFill>
                <a:schemeClr val="accent5"/>
              </a:solidFill>
              <a:ln w="12700" cap="flat">
                <a:noFill/>
                <a:miter lim="400000"/>
              </a:ln>
              <a:effectLst/>
            </c:spPr>
            <c:extLst xmlns:c16r2="http://schemas.microsoft.com/office/drawing/2015/06/chart">
              <c:ext xmlns:c16="http://schemas.microsoft.com/office/drawing/2014/chart" uri="{C3380CC4-5D6E-409C-BE32-E72D297353CC}">
                <c16:uniqueId val="{00000005-313C-4F98-92C8-30BDF1BDCAB4}"/>
              </c:ext>
            </c:extLst>
          </c:dPt>
          <c:dPt>
            <c:idx val="3"/>
            <c:bubble3D val="0"/>
            <c:spPr>
              <a:solidFill>
                <a:schemeClr val="accent4"/>
              </a:solidFill>
              <a:ln w="12700" cap="flat">
                <a:noFill/>
                <a:miter lim="400000"/>
              </a:ln>
              <a:effectLst/>
            </c:spPr>
            <c:extLst xmlns:c16r2="http://schemas.microsoft.com/office/drawing/2015/06/chart">
              <c:ext xmlns:c16="http://schemas.microsoft.com/office/drawing/2014/chart" uri="{C3380CC4-5D6E-409C-BE32-E72D297353CC}">
                <c16:uniqueId val="{00000007-313C-4F98-92C8-30BDF1BDCAB4}"/>
              </c:ext>
            </c:extLst>
          </c:dPt>
          <c:dPt>
            <c:idx val="4"/>
            <c:bubble3D val="0"/>
            <c:spPr>
              <a:solidFill>
                <a:schemeClr val="accent1">
                  <a:lumMod val="75000"/>
                </a:schemeClr>
              </a:solidFill>
              <a:ln w="12700" cap="flat">
                <a:noFill/>
                <a:miter lim="400000"/>
              </a:ln>
              <a:effectLst/>
            </c:spPr>
            <c:extLst xmlns:c16r2="http://schemas.microsoft.com/office/drawing/2015/06/chart">
              <c:ext xmlns:c16="http://schemas.microsoft.com/office/drawing/2014/chart" uri="{C3380CC4-5D6E-409C-BE32-E72D297353CC}">
                <c16:uniqueId val="{00000009-313C-4F98-92C8-30BDF1BDCAB4}"/>
              </c:ext>
            </c:extLst>
          </c:dPt>
          <c:dLbls>
            <c:dLbl>
              <c:idx val="0"/>
              <c:numFmt formatCode="0%" sourceLinked="0"/>
              <c:spPr/>
              <c:txPr>
                <a:bodyPr/>
                <a:lstStyle/>
                <a:p>
                  <a:pPr lvl="0">
                    <a:defRPr sz="3000" b="1" i="0" u="none" strike="noStrike">
                      <a:solidFill>
                        <a:schemeClr val="bg1"/>
                      </a:solidFill>
                      <a:effectLst>
                        <a:outerShdw dist="38100" dir="2700000" rotWithShape="0">
                          <a:srgbClr val="000000"/>
                        </a:outerShdw>
                      </a:effectLst>
                      <a:latin typeface="Open Sans"/>
                    </a:defRPr>
                  </a:pPr>
                  <a:endParaRPr lang="en-US"/>
                </a:p>
              </c:txPr>
              <c:showLegendKey val="0"/>
              <c:showVal val="0"/>
              <c:showCatName val="0"/>
              <c:showSerName val="0"/>
              <c:showPercent val="1"/>
              <c:showBubbleSize val="0"/>
            </c:dLbl>
            <c:dLbl>
              <c:idx val="1"/>
              <c:numFmt formatCode="0%" sourceLinked="0"/>
              <c:spPr/>
              <c:txPr>
                <a:bodyPr/>
                <a:lstStyle/>
                <a:p>
                  <a:pPr lvl="0">
                    <a:defRPr sz="3000" b="1" i="0" u="none" strike="noStrike">
                      <a:solidFill>
                        <a:schemeClr val="bg1"/>
                      </a:solidFill>
                      <a:effectLst>
                        <a:outerShdw dist="38100" dir="2700000" rotWithShape="0">
                          <a:srgbClr val="000000"/>
                        </a:outerShdw>
                      </a:effectLst>
                      <a:latin typeface="Open Sans"/>
                    </a:defRPr>
                  </a:pPr>
                  <a:endParaRPr lang="en-US"/>
                </a:p>
              </c:txPr>
              <c:showLegendKey val="0"/>
              <c:showVal val="0"/>
              <c:showCatName val="0"/>
              <c:showSerName val="0"/>
              <c:showPercent val="1"/>
              <c:showBubbleSize val="0"/>
            </c:dLbl>
            <c:dLbl>
              <c:idx val="2"/>
              <c:numFmt formatCode="0%" sourceLinked="0"/>
              <c:spPr/>
              <c:txPr>
                <a:bodyPr/>
                <a:lstStyle/>
                <a:p>
                  <a:pPr lvl="0">
                    <a:defRPr sz="3000" b="1" i="0" u="none" strike="noStrike">
                      <a:solidFill>
                        <a:schemeClr val="bg1"/>
                      </a:solidFill>
                      <a:effectLst>
                        <a:outerShdw dist="38100" dir="2700000" rotWithShape="0">
                          <a:srgbClr val="000000"/>
                        </a:outerShdw>
                      </a:effectLst>
                      <a:latin typeface="Open Sans"/>
                    </a:defRPr>
                  </a:pPr>
                  <a:endParaRPr lang="en-US"/>
                </a:p>
              </c:txPr>
              <c:showLegendKey val="0"/>
              <c:showVal val="0"/>
              <c:showCatName val="0"/>
              <c:showSerName val="0"/>
              <c:showPercent val="1"/>
              <c:showBubbleSize val="0"/>
            </c:dLbl>
            <c:dLbl>
              <c:idx val="3"/>
              <c:numFmt formatCode="0%" sourceLinked="0"/>
              <c:spPr/>
              <c:txPr>
                <a:bodyPr/>
                <a:lstStyle/>
                <a:p>
                  <a:pPr lvl="0">
                    <a:defRPr sz="3000" b="1" i="0" u="none" strike="noStrike">
                      <a:solidFill>
                        <a:schemeClr val="bg1"/>
                      </a:solidFill>
                      <a:effectLst>
                        <a:outerShdw dist="38100" dir="2700000" rotWithShape="0">
                          <a:srgbClr val="000000"/>
                        </a:outerShdw>
                      </a:effectLst>
                      <a:latin typeface="Open Sans"/>
                    </a:defRPr>
                  </a:pPr>
                  <a:endParaRPr lang="en-US"/>
                </a:p>
              </c:txPr>
              <c:showLegendKey val="0"/>
              <c:showVal val="0"/>
              <c:showCatName val="0"/>
              <c:showSerName val="0"/>
              <c:showPercent val="1"/>
              <c:showBubbleSize val="0"/>
            </c:dLbl>
            <c:dLbl>
              <c:idx val="4"/>
              <c:numFmt formatCode="0%" sourceLinked="0"/>
              <c:spPr/>
              <c:txPr>
                <a:bodyPr/>
                <a:lstStyle/>
                <a:p>
                  <a:pPr lvl="0">
                    <a:defRPr sz="3000" b="1" i="0" u="none" strike="noStrike">
                      <a:solidFill>
                        <a:schemeClr val="bg1"/>
                      </a:solidFill>
                      <a:effectLst>
                        <a:outerShdw dist="38100" dir="2700000" rotWithShape="0">
                          <a:srgbClr val="000000"/>
                        </a:outerShdw>
                      </a:effectLst>
                      <a:latin typeface="Open Sans"/>
                    </a:defRPr>
                  </a:pPr>
                  <a:endParaRPr lang="en-US"/>
                </a:p>
              </c:txPr>
              <c:showLegendKey val="0"/>
              <c:showVal val="0"/>
              <c:showCatName val="0"/>
              <c:showSerName val="0"/>
              <c:showPercent val="1"/>
              <c:showBubbleSize val="0"/>
            </c:dLbl>
            <c:numFmt formatCode="0%" sourceLinked="0"/>
            <c:spPr>
              <a:noFill/>
              <a:ln>
                <a:noFill/>
              </a:ln>
              <a:effectLst/>
            </c:spPr>
            <c:txPr>
              <a:bodyPr/>
              <a:lstStyle/>
              <a:p>
                <a:pPr lvl="0">
                  <a:defRPr sz="3000" b="1" i="0" u="none" strike="noStrike">
                    <a:solidFill>
                      <a:schemeClr val="bg1"/>
                    </a:solidFill>
                    <a:effectLst>
                      <a:outerShdw dist="38100" dir="2700000" rotWithShape="0">
                        <a:srgbClr val="000000"/>
                      </a:outerShdw>
                    </a:effectLst>
                    <a:latin typeface="Open Sans"/>
                  </a:defRPr>
                </a:pPr>
                <a:endParaRPr lang="en-US"/>
              </a:p>
            </c:txPr>
            <c:showLegendKey val="0"/>
            <c:showVal val="0"/>
            <c:showCatName val="0"/>
            <c:showSerName val="0"/>
            <c:showPercent val="1"/>
            <c:showBubbleSize val="0"/>
            <c:showLeaderLines val="0"/>
            <c:extLst xmlns:c16r2="http://schemas.microsoft.com/office/drawing/2015/06/chart">
              <c:ext xmlns:c15="http://schemas.microsoft.com/office/drawing/2012/chart" uri="{CE6537A1-D6FC-4f65-9D91-7224C49458BB}"/>
            </c:extLst>
          </c:dLbls>
          <c:cat>
            <c:strRef>
              <c:f>Sheet1!$B$1:$F$1</c:f>
              <c:strCache>
                <c:ptCount val="5"/>
                <c:pt idx="0">
                  <c:v>2008</c:v>
                </c:pt>
                <c:pt idx="1">
                  <c:v>2009</c:v>
                </c:pt>
                <c:pt idx="2">
                  <c:v>2010</c:v>
                </c:pt>
                <c:pt idx="3">
                  <c:v>2011</c:v>
                </c:pt>
                <c:pt idx="4">
                  <c:v>2012</c:v>
                </c:pt>
              </c:strCache>
            </c:strRef>
          </c:cat>
          <c:val>
            <c:numRef>
              <c:f>Sheet1!$B$2:$F$2</c:f>
              <c:numCache>
                <c:formatCode>General</c:formatCode>
                <c:ptCount val="5"/>
                <c:pt idx="0">
                  <c:v>6</c:v>
                </c:pt>
                <c:pt idx="1">
                  <c:v>15</c:v>
                </c:pt>
                <c:pt idx="2">
                  <c:v>11</c:v>
                </c:pt>
                <c:pt idx="3">
                  <c:v>35</c:v>
                </c:pt>
                <c:pt idx="4">
                  <c:v>22</c:v>
                </c:pt>
              </c:numCache>
            </c:numRef>
          </c:val>
          <c:extLst xmlns:c16r2="http://schemas.microsoft.com/office/drawing/2015/06/chart">
            <c:ext xmlns:c16="http://schemas.microsoft.com/office/drawing/2014/chart" uri="{C3380CC4-5D6E-409C-BE32-E72D297353CC}">
              <c16:uniqueId val="{0000000A-313C-4F98-92C8-30BDF1BDCAB4}"/>
            </c:ext>
          </c:extLst>
        </c:ser>
        <c:dLbls>
          <c:showLegendKey val="0"/>
          <c:showVal val="0"/>
          <c:showCatName val="0"/>
          <c:showSerName val="0"/>
          <c:showPercent val="0"/>
          <c:showBubbleSize val="0"/>
          <c:showLeaderLines val="0"/>
        </c:dLbls>
        <c:firstSliceAng val="0"/>
        <c:holeSize val="50"/>
      </c:doughnut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roundedCorners val="0"/>
  <c:style val="2"/>
  <c:chart>
    <c:title>
      <c:tx>
        <c:rich>
          <a:bodyPr rot="0"/>
          <a:lstStyle/>
          <a:p>
            <a:pPr lvl="0"/>
            <a:endParaRPr lang="id-ID"/>
          </a:p>
        </c:rich>
      </c:tx>
      <c:overlay val="1"/>
    </c:title>
    <c:autoTitleDeleted val="0"/>
    <c:plotArea>
      <c:layout>
        <c:manualLayout>
          <c:layoutTarget val="inner"/>
          <c:xMode val="edge"/>
          <c:yMode val="edge"/>
          <c:x val="0.12144340915064079"/>
          <c:y val="9.8997500000000002E-2"/>
          <c:w val="0.81333431645175835"/>
          <c:h val="0.74648099999999995"/>
        </c:manualLayout>
      </c:layout>
      <c:barChart>
        <c:barDir val="bar"/>
        <c:grouping val="clustered"/>
        <c:varyColors val="0"/>
        <c:ser>
          <c:idx val="0"/>
          <c:order val="0"/>
          <c:tx>
            <c:strRef>
              <c:f>Sheet1!$A$2</c:f>
              <c:strCache>
                <c:ptCount val="1"/>
                <c:pt idx="0">
                  <c:v>Region 1</c:v>
                </c:pt>
              </c:strCache>
            </c:strRef>
          </c:tx>
          <c:spPr>
            <a:solidFill>
              <a:schemeClr val="accent3">
                <a:lumMod val="90000"/>
              </a:schemeClr>
            </a:solidFill>
            <a:ln w="12700" cap="flat">
              <a:noFill/>
              <a:miter lim="400000"/>
            </a:ln>
            <a:effectLst/>
          </c:spPr>
          <c:invertIfNegative val="0"/>
          <c:cat>
            <c:strRef>
              <c:f>Sheet1!$B$1:$E$1</c:f>
              <c:strCache>
                <c:ptCount val="4"/>
                <c:pt idx="0">
                  <c:v>2007</c:v>
                </c:pt>
                <c:pt idx="1">
                  <c:v>2008</c:v>
                </c:pt>
                <c:pt idx="2">
                  <c:v>2009</c:v>
                </c:pt>
                <c:pt idx="3">
                  <c:v>2010</c:v>
                </c:pt>
              </c:strCache>
            </c:strRef>
          </c:cat>
          <c:val>
            <c:numRef>
              <c:f>Sheet1!$B$2:$E$2</c:f>
              <c:numCache>
                <c:formatCode>General</c:formatCode>
                <c:ptCount val="4"/>
                <c:pt idx="0">
                  <c:v>15</c:v>
                </c:pt>
                <c:pt idx="1">
                  <c:v>20</c:v>
                </c:pt>
                <c:pt idx="2">
                  <c:v>25</c:v>
                </c:pt>
                <c:pt idx="3">
                  <c:v>30</c:v>
                </c:pt>
              </c:numCache>
            </c:numRef>
          </c:val>
          <c:extLst xmlns:c16r2="http://schemas.microsoft.com/office/drawing/2015/06/chart">
            <c:ext xmlns:c16="http://schemas.microsoft.com/office/drawing/2014/chart" uri="{C3380CC4-5D6E-409C-BE32-E72D297353CC}">
              <c16:uniqueId val="{00000000-9FF6-447D-BBC6-75072F104512}"/>
            </c:ext>
          </c:extLst>
        </c:ser>
        <c:dLbls>
          <c:showLegendKey val="0"/>
          <c:showVal val="0"/>
          <c:showCatName val="0"/>
          <c:showSerName val="0"/>
          <c:showPercent val="0"/>
          <c:showBubbleSize val="0"/>
        </c:dLbls>
        <c:gapWidth val="90"/>
        <c:axId val="337806576"/>
        <c:axId val="337812560"/>
      </c:barChart>
      <c:catAx>
        <c:axId val="337806576"/>
        <c:scaling>
          <c:orientation val="maxMin"/>
        </c:scaling>
        <c:delete val="0"/>
        <c:axPos val="l"/>
        <c:numFmt formatCode="General" sourceLinked="0"/>
        <c:majorTickMark val="none"/>
        <c:minorTickMark val="none"/>
        <c:tickLblPos val="nextTo"/>
        <c:spPr>
          <a:ln w="12700" cap="flat">
            <a:solidFill>
              <a:srgbClr val="000000"/>
            </a:solidFill>
            <a:prstDash val="solid"/>
            <a:miter lim="400000"/>
          </a:ln>
        </c:spPr>
        <c:txPr>
          <a:bodyPr rot="0"/>
          <a:lstStyle/>
          <a:p>
            <a:pPr lvl="0">
              <a:defRPr sz="2400" b="1" i="0" u="none" strike="noStrike">
                <a:solidFill>
                  <a:schemeClr val="tx1">
                    <a:lumMod val="65000"/>
                    <a:lumOff val="35000"/>
                  </a:schemeClr>
                </a:solidFill>
                <a:effectLst/>
                <a:latin typeface="Open Sans"/>
              </a:defRPr>
            </a:pPr>
            <a:endParaRPr lang="en-US"/>
          </a:p>
        </c:txPr>
        <c:crossAx val="337812560"/>
        <c:crosses val="autoZero"/>
        <c:auto val="1"/>
        <c:lblAlgn val="ctr"/>
        <c:lblOffset val="100"/>
        <c:noMultiLvlLbl val="1"/>
      </c:catAx>
      <c:valAx>
        <c:axId val="337812560"/>
        <c:scaling>
          <c:orientation val="minMax"/>
        </c:scaling>
        <c:delete val="0"/>
        <c:axPos val="t"/>
        <c:majorGridlines>
          <c:spPr>
            <a:ln w="12700" cap="flat">
              <a:solidFill>
                <a:schemeClr val="bg1">
                  <a:lumMod val="75000"/>
                </a:schemeClr>
              </a:solidFill>
              <a:prstDash val="solid"/>
              <a:miter lim="400000"/>
            </a:ln>
          </c:spPr>
        </c:majorGridlines>
        <c:numFmt formatCode="General" sourceLinked="1"/>
        <c:majorTickMark val="none"/>
        <c:minorTickMark val="none"/>
        <c:tickLblPos val="high"/>
        <c:spPr>
          <a:ln w="12700" cap="flat">
            <a:noFill/>
            <a:prstDash val="solid"/>
            <a:miter lim="400000"/>
          </a:ln>
        </c:spPr>
        <c:txPr>
          <a:bodyPr rot="0"/>
          <a:lstStyle/>
          <a:p>
            <a:pPr lvl="0">
              <a:defRPr sz="2400" b="1" i="0" u="none" strike="noStrike">
                <a:solidFill>
                  <a:schemeClr val="tx1">
                    <a:lumMod val="65000"/>
                    <a:lumOff val="35000"/>
                  </a:schemeClr>
                </a:solidFill>
                <a:effectLst/>
                <a:latin typeface="Open Sans"/>
              </a:defRPr>
            </a:pPr>
            <a:endParaRPr lang="en-US"/>
          </a:p>
        </c:txPr>
        <c:crossAx val="337806576"/>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roundedCorners val="0"/>
  <c:style val="2"/>
  <c:chart>
    <c:title>
      <c:tx>
        <c:rich>
          <a:bodyPr rot="0"/>
          <a:lstStyle/>
          <a:p>
            <a:pPr lvl="0"/>
            <a:endParaRPr lang="id-ID"/>
          </a:p>
        </c:rich>
      </c:tx>
      <c:overlay val="1"/>
    </c:title>
    <c:autoTitleDeleted val="0"/>
    <c:plotArea>
      <c:layout>
        <c:manualLayout>
          <c:layoutTarget val="inner"/>
          <c:xMode val="edge"/>
          <c:yMode val="edge"/>
          <c:x val="0.13471740824645057"/>
          <c:y val="9.8997500000000002E-2"/>
          <c:w val="0.83988231464337793"/>
          <c:h val="0.74648099999999995"/>
        </c:manualLayout>
      </c:layout>
      <c:barChart>
        <c:barDir val="bar"/>
        <c:grouping val="clustered"/>
        <c:varyColors val="0"/>
        <c:ser>
          <c:idx val="0"/>
          <c:order val="0"/>
          <c:tx>
            <c:strRef>
              <c:f>Sheet1!$A$2</c:f>
              <c:strCache>
                <c:ptCount val="1"/>
                <c:pt idx="0">
                  <c:v>Region 1</c:v>
                </c:pt>
              </c:strCache>
            </c:strRef>
          </c:tx>
          <c:spPr>
            <a:solidFill>
              <a:schemeClr val="accent5"/>
            </a:solidFill>
            <a:ln w="12700" cap="flat">
              <a:noFill/>
              <a:miter lim="400000"/>
            </a:ln>
            <a:effectLst/>
          </c:spPr>
          <c:invertIfNegative val="0"/>
          <c:cat>
            <c:strRef>
              <c:f>Sheet1!$B$1:$E$1</c:f>
              <c:strCache>
                <c:ptCount val="4"/>
                <c:pt idx="0">
                  <c:v>2007</c:v>
                </c:pt>
                <c:pt idx="1">
                  <c:v>2008</c:v>
                </c:pt>
                <c:pt idx="2">
                  <c:v>2009</c:v>
                </c:pt>
                <c:pt idx="3">
                  <c:v>2010</c:v>
                </c:pt>
              </c:strCache>
            </c:strRef>
          </c:cat>
          <c:val>
            <c:numRef>
              <c:f>Sheet1!$B$2:$E$2</c:f>
              <c:numCache>
                <c:formatCode>General</c:formatCode>
                <c:ptCount val="4"/>
                <c:pt idx="0">
                  <c:v>20</c:v>
                </c:pt>
                <c:pt idx="1">
                  <c:v>25</c:v>
                </c:pt>
                <c:pt idx="2">
                  <c:v>30</c:v>
                </c:pt>
                <c:pt idx="3">
                  <c:v>55</c:v>
                </c:pt>
              </c:numCache>
            </c:numRef>
          </c:val>
          <c:extLst xmlns:c16r2="http://schemas.microsoft.com/office/drawing/2015/06/chart">
            <c:ext xmlns:c16="http://schemas.microsoft.com/office/drawing/2014/chart" uri="{C3380CC4-5D6E-409C-BE32-E72D297353CC}">
              <c16:uniqueId val="{00000000-3BE2-4F28-9A00-FE8D0F9C1E14}"/>
            </c:ext>
          </c:extLst>
        </c:ser>
        <c:dLbls>
          <c:showLegendKey val="0"/>
          <c:showVal val="0"/>
          <c:showCatName val="0"/>
          <c:showSerName val="0"/>
          <c:showPercent val="0"/>
          <c:showBubbleSize val="0"/>
        </c:dLbls>
        <c:gapWidth val="90"/>
        <c:axId val="337808752"/>
        <c:axId val="337803856"/>
      </c:barChart>
      <c:catAx>
        <c:axId val="337808752"/>
        <c:scaling>
          <c:orientation val="maxMin"/>
        </c:scaling>
        <c:delete val="0"/>
        <c:axPos val="l"/>
        <c:numFmt formatCode="General" sourceLinked="0"/>
        <c:majorTickMark val="none"/>
        <c:minorTickMark val="none"/>
        <c:tickLblPos val="nextTo"/>
        <c:spPr>
          <a:ln w="12700" cap="flat">
            <a:solidFill>
              <a:srgbClr val="000000"/>
            </a:solidFill>
            <a:prstDash val="solid"/>
            <a:miter lim="400000"/>
          </a:ln>
        </c:spPr>
        <c:txPr>
          <a:bodyPr rot="0"/>
          <a:lstStyle/>
          <a:p>
            <a:pPr lvl="0">
              <a:defRPr sz="2400" b="1" i="0" u="none" strike="noStrike">
                <a:solidFill>
                  <a:schemeClr val="tx1">
                    <a:lumMod val="65000"/>
                    <a:lumOff val="35000"/>
                  </a:schemeClr>
                </a:solidFill>
                <a:effectLst/>
                <a:latin typeface="Open Sans"/>
              </a:defRPr>
            </a:pPr>
            <a:endParaRPr lang="en-US"/>
          </a:p>
        </c:txPr>
        <c:crossAx val="337803856"/>
        <c:crosses val="autoZero"/>
        <c:auto val="1"/>
        <c:lblAlgn val="ctr"/>
        <c:lblOffset val="100"/>
        <c:noMultiLvlLbl val="1"/>
      </c:catAx>
      <c:valAx>
        <c:axId val="337803856"/>
        <c:scaling>
          <c:orientation val="minMax"/>
        </c:scaling>
        <c:delete val="0"/>
        <c:axPos val="t"/>
        <c:majorGridlines>
          <c:spPr>
            <a:ln w="12700" cap="flat">
              <a:solidFill>
                <a:schemeClr val="bg1">
                  <a:lumMod val="75000"/>
                </a:schemeClr>
              </a:solidFill>
              <a:prstDash val="solid"/>
              <a:miter lim="400000"/>
            </a:ln>
          </c:spPr>
        </c:majorGridlines>
        <c:numFmt formatCode="General" sourceLinked="1"/>
        <c:majorTickMark val="none"/>
        <c:minorTickMark val="none"/>
        <c:tickLblPos val="high"/>
        <c:spPr>
          <a:ln w="12700" cap="flat">
            <a:noFill/>
            <a:prstDash val="solid"/>
            <a:miter lim="400000"/>
          </a:ln>
        </c:spPr>
        <c:txPr>
          <a:bodyPr rot="0"/>
          <a:lstStyle/>
          <a:p>
            <a:pPr lvl="0">
              <a:defRPr sz="2400" b="1" i="0" u="none" strike="noStrike">
                <a:solidFill>
                  <a:schemeClr val="tx1">
                    <a:lumMod val="65000"/>
                    <a:lumOff val="35000"/>
                  </a:schemeClr>
                </a:solidFill>
                <a:effectLst/>
                <a:latin typeface="Open Sans"/>
              </a:defRPr>
            </a:pPr>
            <a:endParaRPr lang="en-US"/>
          </a:p>
        </c:txPr>
        <c:crossAx val="3378087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260519192913386E-2"/>
          <c:y val="8.5605932751166725E-3"/>
          <c:w val="0.96817698080708658"/>
          <c:h val="0.94014763595434414"/>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blipFill>
                <a:blip xmlns:r="http://schemas.openxmlformats.org/officeDocument/2006/relationships" r:embed="rId3"/>
                <a:stretch>
                  <a:fillRect/>
                </a:stretch>
              </a:blipFill>
              <a:ln>
                <a:noFill/>
              </a:ln>
              <a:effectLst/>
            </c:spPr>
            <c:extLst xmlns:c16r2="http://schemas.microsoft.com/office/drawing/2015/06/chart">
              <c:ext xmlns:c16="http://schemas.microsoft.com/office/drawing/2014/chart" uri="{C3380CC4-5D6E-409C-BE32-E72D297353CC}">
                <c16:uniqueId val="{0000000B-CC4F-4F1B-AC17-358FE3D5ABFC}"/>
              </c:ext>
            </c:extLst>
          </c:dPt>
          <c:dPt>
            <c:idx val="1"/>
            <c:invertIfNegative val="0"/>
            <c:bubble3D val="0"/>
            <c:spPr>
              <a:blipFill>
                <a:blip xmlns:r="http://schemas.openxmlformats.org/officeDocument/2006/relationships" r:embed="rId4"/>
                <a:stretch>
                  <a:fillRect/>
                </a:stretch>
              </a:blipFill>
              <a:ln>
                <a:noFill/>
              </a:ln>
              <a:effectLst/>
            </c:spPr>
            <c:extLst xmlns:c16r2="http://schemas.microsoft.com/office/drawing/2015/06/chart">
              <c:ext xmlns:c16="http://schemas.microsoft.com/office/drawing/2014/chart" uri="{C3380CC4-5D6E-409C-BE32-E72D297353CC}">
                <c16:uniqueId val="{00000004-CC4F-4F1B-AC17-358FE3D5ABFC}"/>
              </c:ext>
            </c:extLst>
          </c:dPt>
          <c:dPt>
            <c:idx val="2"/>
            <c:invertIfNegative val="0"/>
            <c:bubble3D val="0"/>
            <c:spPr>
              <a:blipFill>
                <a:blip xmlns:r="http://schemas.openxmlformats.org/officeDocument/2006/relationships" r:embed="rId4"/>
                <a:stretch>
                  <a:fillRect/>
                </a:stretch>
              </a:blipFill>
              <a:ln>
                <a:noFill/>
              </a:ln>
              <a:effectLst/>
            </c:spPr>
            <c:extLst xmlns:c16r2="http://schemas.microsoft.com/office/drawing/2015/06/chart">
              <c:ext xmlns:c16="http://schemas.microsoft.com/office/drawing/2014/chart" uri="{C3380CC4-5D6E-409C-BE32-E72D297353CC}">
                <c16:uniqueId val="{00000005-CC4F-4F1B-AC17-358FE3D5ABFC}"/>
              </c:ext>
            </c:extLst>
          </c:dPt>
          <c:dPt>
            <c:idx val="3"/>
            <c:invertIfNegative val="0"/>
            <c:bubble3D val="0"/>
            <c:spPr>
              <a:blipFill>
                <a:blip xmlns:r="http://schemas.openxmlformats.org/officeDocument/2006/relationships" r:embed="rId5"/>
                <a:stretch>
                  <a:fillRect/>
                </a:stretch>
              </a:blipFill>
              <a:ln>
                <a:noFill/>
              </a:ln>
              <a:effectLst/>
            </c:spPr>
            <c:extLst xmlns:c16r2="http://schemas.microsoft.com/office/drawing/2015/06/chart">
              <c:ext xmlns:c16="http://schemas.microsoft.com/office/drawing/2014/chart" uri="{C3380CC4-5D6E-409C-BE32-E72D297353CC}">
                <c16:uniqueId val="{00000006-CC4F-4F1B-AC17-358FE3D5ABFC}"/>
              </c:ext>
            </c:extLst>
          </c:dPt>
          <c:dPt>
            <c:idx val="4"/>
            <c:invertIfNegative val="0"/>
            <c:bubble3D val="0"/>
            <c:spPr>
              <a:blipFill>
                <a:blip xmlns:r="http://schemas.openxmlformats.org/officeDocument/2006/relationships" r:embed="rId4"/>
                <a:stretch>
                  <a:fillRect/>
                </a:stretch>
              </a:blipFill>
              <a:ln>
                <a:noFill/>
              </a:ln>
              <a:effectLst/>
            </c:spPr>
            <c:extLst xmlns:c16r2="http://schemas.microsoft.com/office/drawing/2015/06/chart">
              <c:ext xmlns:c16="http://schemas.microsoft.com/office/drawing/2014/chart" uri="{C3380CC4-5D6E-409C-BE32-E72D297353CC}">
                <c16:uniqueId val="{00000007-CC4F-4F1B-AC17-358FE3D5ABFC}"/>
              </c:ext>
            </c:extLst>
          </c:dPt>
          <c:dPt>
            <c:idx val="5"/>
            <c:invertIfNegative val="0"/>
            <c:bubble3D val="0"/>
            <c:spPr>
              <a:blipFill>
                <a:blip xmlns:r="http://schemas.openxmlformats.org/officeDocument/2006/relationships" r:embed="rId6"/>
                <a:stretch>
                  <a:fillRect/>
                </a:stretch>
              </a:blipFill>
              <a:ln>
                <a:noFill/>
              </a:ln>
              <a:effectLst/>
            </c:spPr>
            <c:extLst xmlns:c16r2="http://schemas.microsoft.com/office/drawing/2015/06/chart">
              <c:ext xmlns:c16="http://schemas.microsoft.com/office/drawing/2014/chart" uri="{C3380CC4-5D6E-409C-BE32-E72D297353CC}">
                <c16:uniqueId val="{00000008-CC4F-4F1B-AC17-358FE3D5ABFC}"/>
              </c:ext>
            </c:extLst>
          </c:dPt>
          <c:dPt>
            <c:idx val="6"/>
            <c:invertIfNegative val="0"/>
            <c:bubble3D val="0"/>
            <c:spPr>
              <a:blipFill>
                <a:blip xmlns:r="http://schemas.openxmlformats.org/officeDocument/2006/relationships" r:embed="rId4"/>
                <a:stretch>
                  <a:fillRect/>
                </a:stretch>
              </a:blipFill>
              <a:ln>
                <a:noFill/>
              </a:ln>
              <a:effectLst/>
            </c:spPr>
            <c:extLst xmlns:c16r2="http://schemas.microsoft.com/office/drawing/2015/06/chart">
              <c:ext xmlns:c16="http://schemas.microsoft.com/office/drawing/2014/chart" uri="{C3380CC4-5D6E-409C-BE32-E72D297353CC}">
                <c16:uniqueId val="{00000009-CC4F-4F1B-AC17-358FE3D5ABFC}"/>
              </c:ext>
            </c:extLst>
          </c:dPt>
          <c:dPt>
            <c:idx val="7"/>
            <c:invertIfNegative val="0"/>
            <c:bubble3D val="0"/>
            <c:spPr>
              <a:blipFill>
                <a:blip xmlns:r="http://schemas.openxmlformats.org/officeDocument/2006/relationships" r:embed="rId7"/>
                <a:stretch>
                  <a:fillRect/>
                </a:stretch>
              </a:blipFill>
              <a:ln>
                <a:noFill/>
              </a:ln>
              <a:effectLst/>
            </c:spPr>
            <c:extLst xmlns:c16r2="http://schemas.microsoft.com/office/drawing/2015/06/chart">
              <c:ext xmlns:c16="http://schemas.microsoft.com/office/drawing/2014/chart" uri="{C3380CC4-5D6E-409C-BE32-E72D297353CC}">
                <c16:uniqueId val="{0000000C-CC4F-4F1B-AC17-358FE3D5ABFC}"/>
              </c:ext>
            </c:extLst>
          </c:dPt>
          <c:dLbls>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dLblPos val="inBase"/>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Category 1</c:v>
                </c:pt>
                <c:pt idx="1">
                  <c:v>Category 2</c:v>
                </c:pt>
                <c:pt idx="2">
                  <c:v>Category 3</c:v>
                </c:pt>
                <c:pt idx="3">
                  <c:v>Category 4</c:v>
                </c:pt>
                <c:pt idx="4">
                  <c:v>Category 5</c:v>
                </c:pt>
                <c:pt idx="5">
                  <c:v>Category 6</c:v>
                </c:pt>
                <c:pt idx="6">
                  <c:v>Category 7</c:v>
                </c:pt>
                <c:pt idx="7">
                  <c:v>Category 8</c:v>
                </c:pt>
              </c:strCache>
            </c:strRef>
          </c:cat>
          <c:val>
            <c:numRef>
              <c:f>Sheet1!$B$2:$B$9</c:f>
              <c:numCache>
                <c:formatCode>General</c:formatCode>
                <c:ptCount val="8"/>
                <c:pt idx="0">
                  <c:v>4.3</c:v>
                </c:pt>
                <c:pt idx="1">
                  <c:v>2.5</c:v>
                </c:pt>
                <c:pt idx="2">
                  <c:v>3.5</c:v>
                </c:pt>
                <c:pt idx="3">
                  <c:v>4.5</c:v>
                </c:pt>
                <c:pt idx="4">
                  <c:v>5.5</c:v>
                </c:pt>
                <c:pt idx="5">
                  <c:v>6.5</c:v>
                </c:pt>
                <c:pt idx="6">
                  <c:v>7.7</c:v>
                </c:pt>
                <c:pt idx="7">
                  <c:v>8.8000000000000007</c:v>
                </c:pt>
              </c:numCache>
            </c:numRef>
          </c:val>
          <c:extLst xmlns:c16r2="http://schemas.microsoft.com/office/drawing/2015/06/chart">
            <c:ext xmlns:c16="http://schemas.microsoft.com/office/drawing/2014/chart" uri="{C3380CC4-5D6E-409C-BE32-E72D297353CC}">
              <c16:uniqueId val="{00000000-CC4F-4F1B-AC17-358FE3D5ABFC}"/>
            </c:ext>
          </c:extLst>
        </c:ser>
        <c:dLbls>
          <c:dLblPos val="inBase"/>
          <c:showLegendKey val="0"/>
          <c:showVal val="1"/>
          <c:showCatName val="0"/>
          <c:showSerName val="0"/>
          <c:showPercent val="0"/>
          <c:showBubbleSize val="0"/>
        </c:dLbls>
        <c:gapWidth val="0"/>
        <c:overlap val="-27"/>
        <c:axId val="337816368"/>
        <c:axId val="337811472"/>
      </c:barChart>
      <c:catAx>
        <c:axId val="337816368"/>
        <c:scaling>
          <c:orientation val="minMax"/>
        </c:scaling>
        <c:delete val="1"/>
        <c:axPos val="b"/>
        <c:numFmt formatCode="General" sourceLinked="1"/>
        <c:majorTickMark val="none"/>
        <c:minorTickMark val="none"/>
        <c:tickLblPos val="nextTo"/>
        <c:crossAx val="337811472"/>
        <c:crosses val="autoZero"/>
        <c:auto val="1"/>
        <c:lblAlgn val="ctr"/>
        <c:lblOffset val="100"/>
        <c:noMultiLvlLbl val="0"/>
      </c:catAx>
      <c:valAx>
        <c:axId val="337811472"/>
        <c:scaling>
          <c:orientation val="minMax"/>
        </c:scaling>
        <c:delete val="1"/>
        <c:axPos val="l"/>
        <c:numFmt formatCode="General" sourceLinked="1"/>
        <c:majorTickMark val="none"/>
        <c:minorTickMark val="none"/>
        <c:tickLblPos val="nextTo"/>
        <c:crossAx val="337816368"/>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8">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Shape 13"/>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4" name="Shape 14"/>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977713163"/>
      </p:ext>
    </p:extLst>
  </p:cSld>
  <p:clrMap bg1="lt1" tx1="dk1" bg2="lt2" tx2="dk2" accent1="accent1" accent2="accent2" accent3="accent3" accent4="accent4" accent5="accent5" accent6="accent6" hlink="hlink" folHlink="folHlink"/>
  <p:notesStyle>
    <a:lvl1pPr defTabSz="825500">
      <a:defRPr sz="3000">
        <a:latin typeface="Lucida Grande"/>
        <a:ea typeface="Lucida Grande"/>
        <a:cs typeface="Lucida Grande"/>
        <a:sym typeface="Lucida Grande"/>
      </a:defRPr>
    </a:lvl1pPr>
    <a:lvl2pPr indent="228600" defTabSz="825500">
      <a:defRPr sz="3000">
        <a:latin typeface="Lucida Grande"/>
        <a:ea typeface="Lucida Grande"/>
        <a:cs typeface="Lucida Grande"/>
        <a:sym typeface="Lucida Grande"/>
      </a:defRPr>
    </a:lvl2pPr>
    <a:lvl3pPr indent="457200" defTabSz="825500">
      <a:defRPr sz="3000">
        <a:latin typeface="Lucida Grande"/>
        <a:ea typeface="Lucida Grande"/>
        <a:cs typeface="Lucida Grande"/>
        <a:sym typeface="Lucida Grande"/>
      </a:defRPr>
    </a:lvl3pPr>
    <a:lvl4pPr indent="685800" defTabSz="825500">
      <a:defRPr sz="3000">
        <a:latin typeface="Lucida Grande"/>
        <a:ea typeface="Lucida Grande"/>
        <a:cs typeface="Lucida Grande"/>
        <a:sym typeface="Lucida Grande"/>
      </a:defRPr>
    </a:lvl4pPr>
    <a:lvl5pPr indent="914400" defTabSz="825500">
      <a:defRPr sz="3000">
        <a:latin typeface="Lucida Grande"/>
        <a:ea typeface="Lucida Grande"/>
        <a:cs typeface="Lucida Grande"/>
        <a:sym typeface="Lucida Grande"/>
      </a:defRPr>
    </a:lvl5pPr>
    <a:lvl6pPr indent="1143000" defTabSz="825500">
      <a:defRPr sz="3000">
        <a:latin typeface="Lucida Grande"/>
        <a:ea typeface="Lucida Grande"/>
        <a:cs typeface="Lucida Grande"/>
        <a:sym typeface="Lucida Grande"/>
      </a:defRPr>
    </a:lvl6pPr>
    <a:lvl7pPr indent="1371600" defTabSz="825500">
      <a:defRPr sz="3000">
        <a:latin typeface="Lucida Grande"/>
        <a:ea typeface="Lucida Grande"/>
        <a:cs typeface="Lucida Grande"/>
        <a:sym typeface="Lucida Grande"/>
      </a:defRPr>
    </a:lvl7pPr>
    <a:lvl8pPr indent="1600200" defTabSz="825500">
      <a:defRPr sz="3000">
        <a:latin typeface="Lucida Grande"/>
        <a:ea typeface="Lucida Grande"/>
        <a:cs typeface="Lucida Grande"/>
        <a:sym typeface="Lucida Grande"/>
      </a:defRPr>
    </a:lvl8pPr>
    <a:lvl9pPr indent="1828800" defTabSz="825500">
      <a:defRPr sz="30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pixabay.com/photos/architecture-skyscraper-2256489/"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lidemodel.com/"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unsplash.com/@michaeldam?utm_source=unsplash&amp;utm_medium=referral&amp;utm_content=creditCopyText"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unsplash.com/s/photos/people?utm_source=unsplash&amp;utm_medium=referral&amp;utm_content=creditCopyText"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unsplash.com/@tamarcusbrown?utm_source=unsplash&amp;utm_medium=referral&amp;utm_content=creditCopyText"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unsplash.com/@koutchinski?utm_source=unsplash&amp;utm_medium=referral&amp;utm_content=creditCopyText" TargetMode="External"/><Relationship Id="rId5" Type="http://schemas.openxmlformats.org/officeDocument/2006/relationships/hyperlink" Target="https://unsplash.com/@fotosushi?utm_source=unsplash&amp;utm_medium=referral&amp;utm_content=creditCopyText" TargetMode="External"/><Relationship Id="rId4" Type="http://schemas.openxmlformats.org/officeDocument/2006/relationships/hyperlink" Target="https://unsplash.com/s/photos/business-people?utm_source=unsplash&amp;utm_medium=referral&amp;utm_content=creditCopyText"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pixabay.com/photos/stock-trading-monitor-business-1863880/"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pixabay.com/photos/office-business-colleagues-meeting-1209640/"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pixabay.com/photos/laptop-office-hand-writing-3196481/" TargetMode="External"/><Relationship Id="rId5" Type="http://schemas.openxmlformats.org/officeDocument/2006/relationships/hyperlink" Target="https://pixabay.com/photos/men-employees-suit-work-greeting-1979261/" TargetMode="External"/><Relationship Id="rId4" Type="http://schemas.openxmlformats.org/officeDocument/2006/relationships/hyperlink" Target="https://pixabay.com/photos/money-coin-investment-business-2724241/"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UY" dirty="0">
                <a:hlinkClick r:id="rId3"/>
              </a:rPr>
              <a:t>https://pixabay.com/photos/architecture-skyscraper-2256489/</a:t>
            </a:r>
            <a:endParaRPr lang="es-UY" dirty="0"/>
          </a:p>
        </p:txBody>
      </p:sp>
    </p:spTree>
    <p:extLst>
      <p:ext uri="{BB962C8B-B14F-4D97-AF65-F5344CB8AC3E}">
        <p14:creationId xmlns:p14="http://schemas.microsoft.com/office/powerpoint/2010/main" val="2410944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UY" dirty="0"/>
          </a:p>
        </p:txBody>
      </p:sp>
    </p:spTree>
    <p:extLst>
      <p:ext uri="{BB962C8B-B14F-4D97-AF65-F5344CB8AC3E}">
        <p14:creationId xmlns:p14="http://schemas.microsoft.com/office/powerpoint/2010/main" val="24252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You can safely remove this slide. This slide</a:t>
            </a:r>
            <a:r>
              <a:rPr lang="en-US" baseline="0" dirty="0"/>
              <a:t> design was provided by SlideModel.com – You can download more templates, shapes and elements for PowerPoint from </a:t>
            </a:r>
            <a:r>
              <a:rPr lang="en-US" dirty="0">
                <a:hlinkClick r:id="rId3"/>
              </a:rPr>
              <a:t>http://slidemodel.com/</a:t>
            </a:r>
            <a:endParaRPr lang="en-US" dirty="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a:buClr>
                <a:srgbClr val="000000"/>
              </a:buClr>
              <a:buFont typeface="Arial"/>
              <a:buNone/>
              <a:defRPr/>
            </a:pPr>
            <a:fld id="{CA2D21D1-52E2-420B-B491-CFF6D7BB79FB}" type="slidenum">
              <a:rPr lang="en-US" sz="1400" kern="0" smtClean="0">
                <a:solidFill>
                  <a:prstClr val="black"/>
                </a:solidFill>
                <a:latin typeface="Calibri"/>
                <a:cs typeface="Arial"/>
                <a:sym typeface="Arial"/>
              </a:rPr>
              <a:pPr>
                <a:buClr>
                  <a:srgbClr val="000000"/>
                </a:buClr>
                <a:buFont typeface="Arial"/>
                <a:buNone/>
                <a:defRPr/>
              </a:pPr>
              <a:t>20</a:t>
            </a:fld>
            <a:endParaRPr lang="en-US" sz="1400" kern="0">
              <a:solidFill>
                <a:prstClr val="black"/>
              </a:solidFill>
              <a:latin typeface="Calibri"/>
              <a:cs typeface="Arial"/>
              <a:sym typeface="Arial"/>
            </a:endParaRPr>
          </a:p>
        </p:txBody>
      </p:sp>
    </p:spTree>
    <p:extLst>
      <p:ext uri="{BB962C8B-B14F-4D97-AF65-F5344CB8AC3E}">
        <p14:creationId xmlns:p14="http://schemas.microsoft.com/office/powerpoint/2010/main" val="2002629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You can safely remove this slide. This slide</a:t>
            </a:r>
            <a:r>
              <a:rPr lang="en-US" baseline="0"/>
              <a:t> design was provided by SlideModel.com – You can download more templates, shapes and elements for PowerPoint from http://slidemodel.com</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C946254F-9338-4BA9-B7AC-A66622A3D013}" type="slidenum">
              <a:rPr lang="en-US" smtClean="0">
                <a:solidFill>
                  <a:prstClr val="black"/>
                </a:solidFill>
                <a:latin typeface="Calibri"/>
              </a:rPr>
              <a:pPr/>
              <a:t>21</a:t>
            </a:fld>
            <a:endParaRPr lang="en-US">
              <a:solidFill>
                <a:prstClr val="black"/>
              </a:solidFill>
              <a:latin typeface="Calibri"/>
            </a:endParaRPr>
          </a:p>
        </p:txBody>
      </p:sp>
    </p:spTree>
    <p:extLst>
      <p:ext uri="{BB962C8B-B14F-4D97-AF65-F5344CB8AC3E}">
        <p14:creationId xmlns:p14="http://schemas.microsoft.com/office/powerpoint/2010/main" val="3937666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Photo by </a:t>
            </a:r>
            <a:r>
              <a:rPr lang="en-US" dirty="0">
                <a:hlinkClick r:id="rId3"/>
              </a:rPr>
              <a:t>Michael Dam</a:t>
            </a:r>
            <a:r>
              <a:rPr lang="en-US" dirty="0"/>
              <a:t> on </a:t>
            </a:r>
            <a:r>
              <a:rPr lang="en-US" dirty="0" err="1">
                <a:hlinkClick r:id="rId4"/>
              </a:rPr>
              <a:t>Unsplash</a:t>
            </a:r>
            <a:endParaRPr lang="es-UY" dirty="0"/>
          </a:p>
        </p:txBody>
      </p:sp>
    </p:spTree>
    <p:extLst>
      <p:ext uri="{BB962C8B-B14F-4D97-AF65-F5344CB8AC3E}">
        <p14:creationId xmlns:p14="http://schemas.microsoft.com/office/powerpoint/2010/main" val="526356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Photo by </a:t>
            </a:r>
            <a:r>
              <a:rPr lang="en-US" dirty="0" err="1">
                <a:hlinkClick r:id="rId3"/>
              </a:rPr>
              <a:t>Tamarcus</a:t>
            </a:r>
            <a:r>
              <a:rPr lang="en-US" dirty="0">
                <a:hlinkClick r:id="rId3"/>
              </a:rPr>
              <a:t> Brown</a:t>
            </a:r>
            <a:r>
              <a:rPr lang="en-US" dirty="0"/>
              <a:t> on </a:t>
            </a:r>
            <a:r>
              <a:rPr lang="en-US" dirty="0" err="1">
                <a:hlinkClick r:id="rId4"/>
              </a:rPr>
              <a:t>Unsplash</a:t>
            </a:r>
            <a:endParaRPr lang="en-US" dirty="0"/>
          </a:p>
          <a:p>
            <a:r>
              <a:rPr lang="en-US" dirty="0"/>
              <a:t>Photo by </a:t>
            </a:r>
            <a:r>
              <a:rPr lang="en-US" dirty="0" err="1">
                <a:hlinkClick r:id="rId5"/>
              </a:rPr>
              <a:t>Foto</a:t>
            </a:r>
            <a:r>
              <a:rPr lang="en-US" dirty="0">
                <a:hlinkClick r:id="rId5"/>
              </a:rPr>
              <a:t> Sushi</a:t>
            </a:r>
            <a:r>
              <a:rPr lang="en-US" dirty="0"/>
              <a:t> on </a:t>
            </a:r>
            <a:r>
              <a:rPr lang="en-US" dirty="0" err="1">
                <a:hlinkClick r:id="rId4"/>
              </a:rPr>
              <a:t>Unsplash</a:t>
            </a:r>
            <a:endParaRPr lang="en-US" dirty="0"/>
          </a:p>
          <a:p>
            <a:r>
              <a:rPr lang="en-US" dirty="0"/>
              <a:t>Photo by </a:t>
            </a:r>
            <a:r>
              <a:rPr lang="en-US" dirty="0">
                <a:hlinkClick r:id="rId6"/>
              </a:rPr>
              <a:t>Felix </a:t>
            </a:r>
            <a:r>
              <a:rPr lang="en-US" dirty="0" err="1">
                <a:hlinkClick r:id="rId6"/>
              </a:rPr>
              <a:t>Koutchinski</a:t>
            </a:r>
            <a:r>
              <a:rPr lang="en-US" dirty="0"/>
              <a:t> on </a:t>
            </a:r>
            <a:r>
              <a:rPr lang="en-US" dirty="0" err="1">
                <a:hlinkClick r:id="rId4"/>
              </a:rPr>
              <a:t>Unsplash</a:t>
            </a:r>
            <a:endParaRPr lang="es-UY" dirty="0"/>
          </a:p>
        </p:txBody>
      </p:sp>
    </p:spTree>
    <p:extLst>
      <p:ext uri="{BB962C8B-B14F-4D97-AF65-F5344CB8AC3E}">
        <p14:creationId xmlns:p14="http://schemas.microsoft.com/office/powerpoint/2010/main" val="1523971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UY" dirty="0"/>
          </a:p>
        </p:txBody>
      </p:sp>
    </p:spTree>
    <p:extLst>
      <p:ext uri="{BB962C8B-B14F-4D97-AF65-F5344CB8AC3E}">
        <p14:creationId xmlns:p14="http://schemas.microsoft.com/office/powerpoint/2010/main" val="1939921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UY" dirty="0">
                <a:hlinkClick r:id="rId3"/>
              </a:rPr>
              <a:t>https://pixabay.com/photos/stock-trading-monitor-business-1863880/</a:t>
            </a:r>
            <a:endParaRPr lang="es-UY" dirty="0"/>
          </a:p>
        </p:txBody>
      </p:sp>
    </p:spTree>
    <p:extLst>
      <p:ext uri="{BB962C8B-B14F-4D97-AF65-F5344CB8AC3E}">
        <p14:creationId xmlns:p14="http://schemas.microsoft.com/office/powerpoint/2010/main" val="3619820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UY" dirty="0"/>
          </a:p>
        </p:txBody>
      </p:sp>
    </p:spTree>
    <p:extLst>
      <p:ext uri="{BB962C8B-B14F-4D97-AF65-F5344CB8AC3E}">
        <p14:creationId xmlns:p14="http://schemas.microsoft.com/office/powerpoint/2010/main" val="751861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UY" dirty="0">
                <a:hlinkClick r:id="rId3"/>
              </a:rPr>
              <a:t>https://pixabay.com/photos/office-business-colleagues-meeting-1209640/</a:t>
            </a:r>
            <a:endParaRPr lang="es-UY" dirty="0"/>
          </a:p>
          <a:p>
            <a:r>
              <a:rPr lang="es-UY" dirty="0">
                <a:hlinkClick r:id="rId4"/>
              </a:rPr>
              <a:t>https://pixabay.com/photos/money-coin-investment-business-2724241/</a:t>
            </a:r>
            <a:endParaRPr lang="es-UY" dirty="0"/>
          </a:p>
          <a:p>
            <a:r>
              <a:rPr lang="es-UY" dirty="0">
                <a:hlinkClick r:id="rId5"/>
              </a:rPr>
              <a:t>https://pixabay.com/photos/men-employees-suit-work-greeting-1979261/</a:t>
            </a:r>
            <a:endParaRPr lang="es-UY" dirty="0"/>
          </a:p>
          <a:p>
            <a:r>
              <a:rPr lang="es-UY" dirty="0">
                <a:hlinkClick r:id="rId6"/>
              </a:rPr>
              <a:t>https://pixabay.com/photos/laptop-office-hand-writing-3196481/</a:t>
            </a:r>
            <a:endParaRPr lang="es-UY" dirty="0"/>
          </a:p>
        </p:txBody>
      </p:sp>
    </p:spTree>
    <p:extLst>
      <p:ext uri="{BB962C8B-B14F-4D97-AF65-F5344CB8AC3E}">
        <p14:creationId xmlns:p14="http://schemas.microsoft.com/office/powerpoint/2010/main" val="3913101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UY" dirty="0"/>
          </a:p>
        </p:txBody>
      </p:sp>
    </p:spTree>
    <p:extLst>
      <p:ext uri="{BB962C8B-B14F-4D97-AF65-F5344CB8AC3E}">
        <p14:creationId xmlns:p14="http://schemas.microsoft.com/office/powerpoint/2010/main" val="3324304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UY" dirty="0"/>
          </a:p>
        </p:txBody>
      </p:sp>
    </p:spTree>
    <p:extLst>
      <p:ext uri="{BB962C8B-B14F-4D97-AF65-F5344CB8AC3E}">
        <p14:creationId xmlns:p14="http://schemas.microsoft.com/office/powerpoint/2010/main" val="4001972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mp; Bullets">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a:xfrm>
            <a:off x="-419100" y="3219450"/>
            <a:ext cx="24993600" cy="8978900"/>
          </a:xfrm>
          <a:prstGeom prst="rect">
            <a:avLst/>
          </a:prstGeom>
        </p:spPr>
        <p:txBody>
          <a:bodyPr/>
          <a:lstStyle>
            <a:lvl1pPr marL="317500" indent="0" algn="ctr">
              <a:buNone/>
              <a:defRPr sz="3200">
                <a:solidFill>
                  <a:schemeClr val="bg1"/>
                </a:solidFill>
              </a:defRPr>
            </a:lvl1pPr>
          </a:lstStyle>
          <a:p>
            <a:endParaRPr lang="id-ID"/>
          </a:p>
        </p:txBody>
      </p:sp>
      <p:sp>
        <p:nvSpPr>
          <p:cNvPr id="7" name="Picture Placeholder 4"/>
          <p:cNvSpPr>
            <a:spLocks noGrp="1"/>
          </p:cNvSpPr>
          <p:nvPr>
            <p:ph type="pic" sz="quarter" idx="10"/>
          </p:nvPr>
        </p:nvSpPr>
        <p:spPr>
          <a:xfrm>
            <a:off x="2755900" y="4330700"/>
            <a:ext cx="8051800" cy="4597400"/>
          </a:xfrm>
          <a:prstGeom prst="rect">
            <a:avLst/>
          </a:prstGeom>
        </p:spPr>
        <p:txBody>
          <a:bodyPr/>
          <a:lstStyle>
            <a:lvl1pPr marL="317500" indent="0" algn="ctr">
              <a:buNone/>
              <a:defRPr sz="2800">
                <a:solidFill>
                  <a:schemeClr val="bg1"/>
                </a:solidFill>
              </a:defRPr>
            </a:lvl1pPr>
          </a:lstStyle>
          <a:p>
            <a:endParaRPr lang="id-ID"/>
          </a:p>
        </p:txBody>
      </p:sp>
      <p:sp>
        <p:nvSpPr>
          <p:cNvPr id="8" name="Picture Placeholder 4"/>
          <p:cNvSpPr>
            <a:spLocks noGrp="1"/>
          </p:cNvSpPr>
          <p:nvPr>
            <p:ph type="pic" sz="quarter" idx="11"/>
          </p:nvPr>
        </p:nvSpPr>
        <p:spPr>
          <a:xfrm>
            <a:off x="9944100" y="7708900"/>
            <a:ext cx="2400300" cy="3175000"/>
          </a:xfrm>
          <a:prstGeom prst="rect">
            <a:avLst/>
          </a:prstGeom>
        </p:spPr>
        <p:txBody>
          <a:bodyPr/>
          <a:lstStyle>
            <a:lvl1pPr marL="317500" indent="0" algn="ctr">
              <a:buNone/>
              <a:defRPr sz="2800">
                <a:solidFill>
                  <a:schemeClr val="bg1"/>
                </a:solidFill>
              </a:defRPr>
            </a:lvl1pPr>
          </a:lstStyle>
          <a:p>
            <a:endParaRPr lang="id-ID"/>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amp; Bullets">
    <p:spTree>
      <p:nvGrpSpPr>
        <p:cNvPr id="1" name=""/>
        <p:cNvGrpSpPr/>
        <p:nvPr/>
      </p:nvGrpSpPr>
      <p:grpSpPr>
        <a:xfrm>
          <a:off x="0" y="0"/>
          <a:ext cx="0" cy="0"/>
          <a:chOff x="0" y="0"/>
          <a:chExt cx="0" cy="0"/>
        </a:xfrm>
      </p:grpSpPr>
      <p:sp>
        <p:nvSpPr>
          <p:cNvPr id="29" name="Picture Placeholder 2"/>
          <p:cNvSpPr>
            <a:spLocks noGrp="1"/>
          </p:cNvSpPr>
          <p:nvPr>
            <p:ph type="pic" sz="quarter" idx="10"/>
          </p:nvPr>
        </p:nvSpPr>
        <p:spPr>
          <a:xfrm>
            <a:off x="1614576" y="3367889"/>
            <a:ext cx="3614400" cy="3610800"/>
          </a:xfrm>
          <a:prstGeom prst="ellipse">
            <a:avLst/>
          </a:prstGeom>
        </p:spPr>
        <p:txBody>
          <a:bodyPr/>
          <a:lstStyle>
            <a:lvl1pPr marL="0" indent="0" algn="ctr">
              <a:buNone/>
              <a:defRPr sz="2800">
                <a:solidFill>
                  <a:schemeClr val="bg1"/>
                </a:solidFill>
              </a:defRPr>
            </a:lvl1pPr>
          </a:lstStyle>
          <a:p>
            <a:endParaRPr lang="id-ID" dirty="0"/>
          </a:p>
        </p:txBody>
      </p:sp>
      <p:sp>
        <p:nvSpPr>
          <p:cNvPr id="30" name="Picture Placeholder 2"/>
          <p:cNvSpPr>
            <a:spLocks noGrp="1"/>
          </p:cNvSpPr>
          <p:nvPr>
            <p:ph type="pic" sz="quarter" idx="11"/>
          </p:nvPr>
        </p:nvSpPr>
        <p:spPr>
          <a:xfrm>
            <a:off x="5969846" y="7637300"/>
            <a:ext cx="3614400" cy="3610800"/>
          </a:xfrm>
          <a:prstGeom prst="ellipse">
            <a:avLst/>
          </a:prstGeom>
        </p:spPr>
        <p:txBody>
          <a:bodyPr/>
          <a:lstStyle>
            <a:lvl1pPr marL="0" indent="0" algn="ctr">
              <a:buNone/>
              <a:defRPr sz="2800">
                <a:solidFill>
                  <a:schemeClr val="bg1"/>
                </a:solidFill>
              </a:defRPr>
            </a:lvl1pPr>
          </a:lstStyle>
          <a:p>
            <a:endParaRPr lang="id-ID" dirty="0"/>
          </a:p>
        </p:txBody>
      </p:sp>
      <p:sp>
        <p:nvSpPr>
          <p:cNvPr id="31" name="Picture Placeholder 2"/>
          <p:cNvSpPr>
            <a:spLocks noGrp="1"/>
          </p:cNvSpPr>
          <p:nvPr>
            <p:ph type="pic" sz="quarter" idx="12"/>
          </p:nvPr>
        </p:nvSpPr>
        <p:spPr>
          <a:xfrm>
            <a:off x="14655249" y="7637300"/>
            <a:ext cx="3614400" cy="3610800"/>
          </a:xfrm>
          <a:prstGeom prst="ellipse">
            <a:avLst/>
          </a:prstGeom>
        </p:spPr>
        <p:txBody>
          <a:bodyPr/>
          <a:lstStyle>
            <a:lvl1pPr marL="0" indent="0" algn="ctr">
              <a:buNone/>
              <a:defRPr sz="2800">
                <a:solidFill>
                  <a:schemeClr val="bg1"/>
                </a:solidFill>
              </a:defRPr>
            </a:lvl1pPr>
          </a:lstStyle>
          <a:p>
            <a:endParaRPr lang="id-ID" dirty="0"/>
          </a:p>
        </p:txBody>
      </p:sp>
      <p:sp>
        <p:nvSpPr>
          <p:cNvPr id="32" name="Picture Placeholder 2"/>
          <p:cNvSpPr>
            <a:spLocks noGrp="1"/>
          </p:cNvSpPr>
          <p:nvPr>
            <p:ph type="pic" sz="quarter" idx="13"/>
          </p:nvPr>
        </p:nvSpPr>
        <p:spPr>
          <a:xfrm>
            <a:off x="10303950" y="3367889"/>
            <a:ext cx="3614400" cy="3610800"/>
          </a:xfrm>
          <a:prstGeom prst="ellipse">
            <a:avLst/>
          </a:prstGeom>
        </p:spPr>
        <p:txBody>
          <a:bodyPr/>
          <a:lstStyle>
            <a:lvl1pPr marL="0" indent="0" algn="ctr">
              <a:buNone/>
              <a:defRPr sz="2800">
                <a:solidFill>
                  <a:schemeClr val="bg1"/>
                </a:solidFill>
              </a:defRPr>
            </a:lvl1pPr>
          </a:lstStyle>
          <a:p>
            <a:endParaRPr lang="id-ID" dirty="0"/>
          </a:p>
        </p:txBody>
      </p:sp>
      <p:sp>
        <p:nvSpPr>
          <p:cNvPr id="33" name="Picture Placeholder 2"/>
          <p:cNvSpPr>
            <a:spLocks noGrp="1"/>
          </p:cNvSpPr>
          <p:nvPr>
            <p:ph type="pic" sz="quarter" idx="14"/>
          </p:nvPr>
        </p:nvSpPr>
        <p:spPr>
          <a:xfrm>
            <a:off x="18970326" y="3367889"/>
            <a:ext cx="3614400" cy="3610800"/>
          </a:xfrm>
          <a:prstGeom prst="ellipse">
            <a:avLst/>
          </a:prstGeom>
        </p:spPr>
        <p:txBody>
          <a:bodyPr/>
          <a:lstStyle>
            <a:lvl1pPr marL="0" indent="0" algn="ctr">
              <a:buNone/>
              <a:defRPr sz="2800">
                <a:solidFill>
                  <a:schemeClr val="bg1"/>
                </a:solidFill>
              </a:defRPr>
            </a:lvl1pPr>
          </a:lstStyle>
          <a:p>
            <a:endParaRPr lang="id-ID" dirty="0"/>
          </a:p>
        </p:txBody>
      </p:sp>
    </p:spTree>
    <p:extLst>
      <p:ext uri="{BB962C8B-B14F-4D97-AF65-F5344CB8AC3E}">
        <p14:creationId xmlns:p14="http://schemas.microsoft.com/office/powerpoint/2010/main" val="289737310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Title &amp; Bullets">
    <p:spTree>
      <p:nvGrpSpPr>
        <p:cNvPr id="1" name=""/>
        <p:cNvGrpSpPr/>
        <p:nvPr/>
      </p:nvGrpSpPr>
      <p:grpSpPr>
        <a:xfrm>
          <a:off x="0" y="0"/>
          <a:ext cx="0" cy="0"/>
          <a:chOff x="0" y="0"/>
          <a:chExt cx="0" cy="0"/>
        </a:xfrm>
      </p:grpSpPr>
      <p:sp>
        <p:nvSpPr>
          <p:cNvPr id="11" name="Picture Placeholder 4"/>
          <p:cNvSpPr>
            <a:spLocks noGrp="1"/>
          </p:cNvSpPr>
          <p:nvPr>
            <p:ph type="pic" sz="quarter" idx="10"/>
          </p:nvPr>
        </p:nvSpPr>
        <p:spPr>
          <a:xfrm>
            <a:off x="13703300" y="4356098"/>
            <a:ext cx="3556001" cy="6322789"/>
          </a:xfrm>
          <a:prstGeom prst="rect">
            <a:avLst/>
          </a:prstGeom>
        </p:spPr>
        <p:txBody>
          <a:bodyPr/>
          <a:lstStyle>
            <a:lvl1pPr marL="317500" indent="0" algn="ctr">
              <a:buNone/>
              <a:defRPr sz="2800">
                <a:solidFill>
                  <a:schemeClr val="bg1"/>
                </a:solidFill>
              </a:defRPr>
            </a:lvl1pPr>
          </a:lstStyle>
          <a:p>
            <a:endParaRPr lang="id-ID"/>
          </a:p>
        </p:txBody>
      </p:sp>
      <p:sp>
        <p:nvSpPr>
          <p:cNvPr id="12" name="Picture Placeholder 4"/>
          <p:cNvSpPr>
            <a:spLocks noGrp="1"/>
          </p:cNvSpPr>
          <p:nvPr>
            <p:ph type="pic" sz="quarter" idx="11"/>
          </p:nvPr>
        </p:nvSpPr>
        <p:spPr>
          <a:xfrm>
            <a:off x="18300700" y="4356098"/>
            <a:ext cx="3556001" cy="6322789"/>
          </a:xfrm>
          <a:prstGeom prst="rect">
            <a:avLst/>
          </a:prstGeom>
        </p:spPr>
        <p:txBody>
          <a:bodyPr/>
          <a:lstStyle>
            <a:lvl1pPr marL="317500" indent="0" algn="ctr">
              <a:buNone/>
              <a:defRPr sz="2800">
                <a:solidFill>
                  <a:schemeClr val="bg1"/>
                </a:solidFill>
              </a:defRPr>
            </a:lvl1pPr>
          </a:lstStyle>
          <a:p>
            <a:endParaRPr lang="id-ID"/>
          </a:p>
        </p:txBody>
      </p:sp>
    </p:spTree>
    <p:extLst>
      <p:ext uri="{BB962C8B-B14F-4D97-AF65-F5344CB8AC3E}">
        <p14:creationId xmlns:p14="http://schemas.microsoft.com/office/powerpoint/2010/main" val="423708061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Title &amp; Bullets">
    <p:spTree>
      <p:nvGrpSpPr>
        <p:cNvPr id="1" name=""/>
        <p:cNvGrpSpPr/>
        <p:nvPr/>
      </p:nvGrpSpPr>
      <p:grpSpPr>
        <a:xfrm>
          <a:off x="0" y="0"/>
          <a:ext cx="0" cy="0"/>
          <a:chOff x="0" y="0"/>
          <a:chExt cx="0" cy="0"/>
        </a:xfrm>
      </p:grpSpPr>
      <p:sp>
        <p:nvSpPr>
          <p:cNvPr id="14" name="Picture Placeholder 4"/>
          <p:cNvSpPr>
            <a:spLocks noGrp="1"/>
          </p:cNvSpPr>
          <p:nvPr>
            <p:ph type="pic" sz="quarter" idx="11"/>
          </p:nvPr>
        </p:nvSpPr>
        <p:spPr>
          <a:xfrm>
            <a:off x="16490958" y="4326648"/>
            <a:ext cx="5346701" cy="7073902"/>
          </a:xfrm>
          <a:prstGeom prst="rect">
            <a:avLst/>
          </a:prstGeom>
        </p:spPr>
        <p:txBody>
          <a:bodyPr/>
          <a:lstStyle>
            <a:lvl1pPr marL="317500" indent="0" algn="ctr">
              <a:buNone/>
              <a:defRPr sz="2800">
                <a:solidFill>
                  <a:schemeClr val="bg1"/>
                </a:solidFill>
              </a:defRPr>
            </a:lvl1pPr>
          </a:lstStyle>
          <a:p>
            <a:endParaRPr lang="id-ID"/>
          </a:p>
        </p:txBody>
      </p:sp>
      <p:sp>
        <p:nvSpPr>
          <p:cNvPr id="13" name="Picture Placeholder 4"/>
          <p:cNvSpPr>
            <a:spLocks noGrp="1"/>
          </p:cNvSpPr>
          <p:nvPr>
            <p:ph type="pic" sz="quarter" idx="10"/>
          </p:nvPr>
        </p:nvSpPr>
        <p:spPr>
          <a:xfrm>
            <a:off x="13182600" y="4326648"/>
            <a:ext cx="5346701" cy="7073902"/>
          </a:xfrm>
          <a:prstGeom prst="rect">
            <a:avLst/>
          </a:prstGeom>
        </p:spPr>
        <p:txBody>
          <a:bodyPr/>
          <a:lstStyle>
            <a:lvl1pPr marL="317500" indent="0" algn="ctr">
              <a:buNone/>
              <a:defRPr sz="2800">
                <a:solidFill>
                  <a:schemeClr val="bg1"/>
                </a:solidFill>
              </a:defRPr>
            </a:lvl1pPr>
          </a:lstStyle>
          <a:p>
            <a:endParaRPr lang="id-ID"/>
          </a:p>
        </p:txBody>
      </p:sp>
    </p:spTree>
    <p:extLst>
      <p:ext uri="{BB962C8B-B14F-4D97-AF65-F5344CB8AC3E}">
        <p14:creationId xmlns:p14="http://schemas.microsoft.com/office/powerpoint/2010/main" val="1035472882"/>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Title &amp; Bullets">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3614400" y="4444999"/>
            <a:ext cx="8585193" cy="4872039"/>
          </a:xfrm>
          <a:prstGeom prst="rect">
            <a:avLst/>
          </a:prstGeom>
        </p:spPr>
        <p:txBody>
          <a:bodyPr/>
          <a:lstStyle>
            <a:lvl1pPr marL="317500" indent="0" algn="ctr">
              <a:buNone/>
              <a:defRPr sz="2800">
                <a:solidFill>
                  <a:schemeClr val="bg1"/>
                </a:solidFill>
              </a:defRPr>
            </a:lvl1pPr>
          </a:lstStyle>
          <a:p>
            <a:endParaRPr lang="id-ID"/>
          </a:p>
        </p:txBody>
      </p:sp>
    </p:spTree>
    <p:extLst>
      <p:ext uri="{BB962C8B-B14F-4D97-AF65-F5344CB8AC3E}">
        <p14:creationId xmlns:p14="http://schemas.microsoft.com/office/powerpoint/2010/main" val="391582409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Title &amp; Bullets">
    <p:spTree>
      <p:nvGrpSpPr>
        <p:cNvPr id="1" name=""/>
        <p:cNvGrpSpPr/>
        <p:nvPr/>
      </p:nvGrpSpPr>
      <p:grpSpPr>
        <a:xfrm>
          <a:off x="0" y="0"/>
          <a:ext cx="0" cy="0"/>
          <a:chOff x="0" y="0"/>
          <a:chExt cx="0" cy="0"/>
        </a:xfrm>
      </p:grpSpPr>
      <p:sp>
        <p:nvSpPr>
          <p:cNvPr id="7" name="Picture Placeholder 4"/>
          <p:cNvSpPr>
            <a:spLocks noGrp="1"/>
          </p:cNvSpPr>
          <p:nvPr>
            <p:ph type="pic" sz="quarter" idx="10"/>
          </p:nvPr>
        </p:nvSpPr>
        <p:spPr>
          <a:xfrm>
            <a:off x="8140699" y="4368800"/>
            <a:ext cx="3556001" cy="6350001"/>
          </a:xfrm>
          <a:prstGeom prst="rect">
            <a:avLst/>
          </a:prstGeom>
        </p:spPr>
        <p:txBody>
          <a:bodyPr/>
          <a:lstStyle>
            <a:lvl1pPr marL="317500" indent="0" algn="ctr">
              <a:buNone/>
              <a:defRPr sz="2800">
                <a:solidFill>
                  <a:schemeClr val="bg1"/>
                </a:solidFill>
              </a:defRPr>
            </a:lvl1pPr>
          </a:lstStyle>
          <a:p>
            <a:endParaRPr lang="id-ID"/>
          </a:p>
        </p:txBody>
      </p:sp>
      <p:sp>
        <p:nvSpPr>
          <p:cNvPr id="8" name="Picture Placeholder 4"/>
          <p:cNvSpPr>
            <a:spLocks noGrp="1"/>
          </p:cNvSpPr>
          <p:nvPr>
            <p:ph type="pic" sz="quarter" idx="11"/>
          </p:nvPr>
        </p:nvSpPr>
        <p:spPr>
          <a:xfrm>
            <a:off x="12712699" y="4368800"/>
            <a:ext cx="3556001" cy="6350001"/>
          </a:xfrm>
          <a:prstGeom prst="rect">
            <a:avLst/>
          </a:prstGeom>
        </p:spPr>
        <p:txBody>
          <a:bodyPr/>
          <a:lstStyle>
            <a:lvl1pPr marL="317500" indent="0" algn="ctr">
              <a:buNone/>
              <a:defRPr sz="2800">
                <a:solidFill>
                  <a:schemeClr val="bg1"/>
                </a:solidFill>
              </a:defRPr>
            </a:lvl1pPr>
          </a:lstStyle>
          <a:p>
            <a:endParaRPr lang="id-ID"/>
          </a:p>
        </p:txBody>
      </p:sp>
    </p:spTree>
    <p:extLst>
      <p:ext uri="{BB962C8B-B14F-4D97-AF65-F5344CB8AC3E}">
        <p14:creationId xmlns:p14="http://schemas.microsoft.com/office/powerpoint/2010/main" val="33214132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3063185"/>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itle &amp; Bullets copy">
    <p:spTree>
      <p:nvGrpSpPr>
        <p:cNvPr id="1" name=""/>
        <p:cNvGrpSpPr/>
        <p:nvPr/>
      </p:nvGrpSpPr>
      <p:grpSpPr>
        <a:xfrm>
          <a:off x="0" y="0"/>
          <a:ext cx="0" cy="0"/>
          <a:chOff x="0" y="0"/>
          <a:chExt cx="0" cy="0"/>
        </a:xfrm>
      </p:grpSpPr>
      <p:sp>
        <p:nvSpPr>
          <p:cNvPr id="11" name="Shape 11"/>
          <p:cNvSpPr/>
          <p:nvPr/>
        </p:nvSpPr>
        <p:spPr>
          <a:xfrm>
            <a:off x="1308100" y="3111500"/>
            <a:ext cx="21590000" cy="9055100"/>
          </a:xfrm>
          <a:prstGeom prst="rect">
            <a:avLst/>
          </a:prstGeom>
          <a:ln w="25400">
            <a:solidFill>
              <a:srgbClr val="EBEBEB"/>
            </a:solid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p>
        </p:txBody>
      </p:sp>
      <p:sp>
        <p:nvSpPr>
          <p:cNvPr id="12" name="Shape 12"/>
          <p:cNvSpPr/>
          <p:nvPr/>
        </p:nvSpPr>
        <p:spPr>
          <a:xfrm>
            <a:off x="-419100" y="-152400"/>
            <a:ext cx="24993600" cy="13906500"/>
          </a:xfrm>
          <a:prstGeom prst="rect">
            <a:avLst/>
          </a:prstGeom>
          <a:solidFill>
            <a:schemeClr val="accent1"/>
          </a:solidFill>
          <a:ln w="25400">
            <a:solidFill>
              <a:srgbClr val="000000">
                <a:alpha val="0"/>
              </a:srgbClr>
            </a:solid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p>
        </p:txBody>
      </p:sp>
      <p:sp>
        <p:nvSpPr>
          <p:cNvPr id="3" name="Picture Placeholder 2"/>
          <p:cNvSpPr>
            <a:spLocks noGrp="1"/>
          </p:cNvSpPr>
          <p:nvPr>
            <p:ph type="pic" sz="quarter" idx="10"/>
          </p:nvPr>
        </p:nvSpPr>
        <p:spPr>
          <a:xfrm>
            <a:off x="-419100" y="-152400"/>
            <a:ext cx="24993600" cy="13906500"/>
          </a:xfrm>
          <a:prstGeom prst="rect">
            <a:avLst/>
          </a:prstGeom>
        </p:spPr>
        <p:txBody>
          <a:bodyPr/>
          <a:lstStyle>
            <a:lvl1pPr marL="317500" indent="0" algn="ctr">
              <a:buNone/>
              <a:defRPr sz="3200">
                <a:solidFill>
                  <a:schemeClr val="bg1"/>
                </a:solidFill>
              </a:defRPr>
            </a:lvl1pPr>
          </a:lstStyle>
          <a:p>
            <a:endParaRPr lang="id-ID"/>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FB235A-D711-4452-8145-D52EE31704EA}"/>
              </a:ext>
            </a:extLst>
          </p:cNvPr>
          <p:cNvSpPr>
            <a:spLocks noGrp="1"/>
          </p:cNvSpPr>
          <p:nvPr>
            <p:ph type="ctrTitle"/>
          </p:nvPr>
        </p:nvSpPr>
        <p:spPr>
          <a:xfrm>
            <a:off x="3048003" y="2244726"/>
            <a:ext cx="18288001" cy="4775200"/>
          </a:xfrm>
        </p:spPr>
        <p:txBody>
          <a:bodyPr anchor="b"/>
          <a:lstStyle>
            <a:lvl1pPr algn="ctr">
              <a:defRPr sz="11990"/>
            </a:lvl1pPr>
          </a:lstStyle>
          <a:p>
            <a:r>
              <a:rPr lang="en-US"/>
              <a:t>Click to edit Master title style</a:t>
            </a:r>
          </a:p>
        </p:txBody>
      </p:sp>
      <p:sp>
        <p:nvSpPr>
          <p:cNvPr id="3" name="Subtitle 2">
            <a:extLst>
              <a:ext uri="{FF2B5EF4-FFF2-40B4-BE49-F238E27FC236}">
                <a16:creationId xmlns:a16="http://schemas.microsoft.com/office/drawing/2014/main" xmlns="" id="{FE47CE11-B5FD-403E-B42E-72E5F8F8A6C3}"/>
              </a:ext>
            </a:extLst>
          </p:cNvPr>
          <p:cNvSpPr>
            <a:spLocks noGrp="1"/>
          </p:cNvSpPr>
          <p:nvPr>
            <p:ph type="subTitle" idx="1"/>
          </p:nvPr>
        </p:nvSpPr>
        <p:spPr>
          <a:xfrm>
            <a:off x="3048003" y="7204081"/>
            <a:ext cx="18288001" cy="3311526"/>
          </a:xfrm>
        </p:spPr>
        <p:txBody>
          <a:bodyPr/>
          <a:lstStyle>
            <a:lvl1pPr marL="0" indent="0" algn="ctr">
              <a:buNone/>
              <a:defRPr sz="4794"/>
            </a:lvl1pPr>
            <a:lvl2pPr marL="913554" indent="0" algn="ctr">
              <a:buNone/>
              <a:defRPr sz="3994"/>
            </a:lvl2pPr>
            <a:lvl3pPr marL="1827112" indent="0" algn="ctr">
              <a:buNone/>
              <a:defRPr sz="3594"/>
            </a:lvl3pPr>
            <a:lvl4pPr marL="2740666" indent="0" algn="ctr">
              <a:buNone/>
              <a:defRPr sz="3200"/>
            </a:lvl4pPr>
            <a:lvl5pPr marL="3654218" indent="0" algn="ctr">
              <a:buNone/>
              <a:defRPr sz="3200"/>
            </a:lvl5pPr>
            <a:lvl6pPr marL="4567774" indent="0" algn="ctr">
              <a:buNone/>
              <a:defRPr sz="3200"/>
            </a:lvl6pPr>
            <a:lvl7pPr marL="5481328" indent="0" algn="ctr">
              <a:buNone/>
              <a:defRPr sz="3200"/>
            </a:lvl7pPr>
            <a:lvl8pPr marL="6394880" indent="0" algn="ctr">
              <a:buNone/>
              <a:defRPr sz="3200"/>
            </a:lvl8pPr>
            <a:lvl9pPr marL="7308434" indent="0" algn="ctr">
              <a:buNone/>
              <a:defRPr sz="3200"/>
            </a:lvl9pPr>
          </a:lstStyle>
          <a:p>
            <a:r>
              <a:rPr lang="en-US"/>
              <a:t>Click to edit Master subtitle style</a:t>
            </a:r>
          </a:p>
        </p:txBody>
      </p:sp>
      <p:sp>
        <p:nvSpPr>
          <p:cNvPr id="4" name="Date Placeholder 3">
            <a:extLst>
              <a:ext uri="{FF2B5EF4-FFF2-40B4-BE49-F238E27FC236}">
                <a16:creationId xmlns:a16="http://schemas.microsoft.com/office/drawing/2014/main" xmlns="" id="{C8CFB004-AD29-4843-84CC-8B5A8FFFB1B0}"/>
              </a:ext>
            </a:extLst>
          </p:cNvPr>
          <p:cNvSpPr>
            <a:spLocks noGrp="1"/>
          </p:cNvSpPr>
          <p:nvPr>
            <p:ph type="dt" sz="half" idx="10"/>
          </p:nvPr>
        </p:nvSpPr>
        <p:spPr/>
        <p:txBody>
          <a:bodyPr/>
          <a:lstStyle/>
          <a:p>
            <a:fld id="{88BDA05C-B89C-476B-890F-5D0336A8F1D5}" type="datetimeFigureOut">
              <a:rPr lang="en-US" smtClean="0">
                <a:solidFill>
                  <a:prstClr val="black">
                    <a:tint val="75000"/>
                  </a:prstClr>
                </a:solidFill>
              </a:rPr>
              <a:pPr/>
              <a:t>7/17/2020</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7ACB03A5-A337-44DC-A620-833C00945DEB}"/>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7DE1C3CA-2568-484C-BBEA-2B6F22B50C57}"/>
              </a:ext>
            </a:extLst>
          </p:cNvPr>
          <p:cNvSpPr>
            <a:spLocks noGrp="1"/>
          </p:cNvSpPr>
          <p:nvPr>
            <p:ph type="sldNum" sz="quarter" idx="12"/>
          </p:nvPr>
        </p:nvSpPr>
        <p:spPr/>
        <p:txBody>
          <a:bodyPr/>
          <a:lstStyle/>
          <a:p>
            <a:fld id="{EC0EF619-2A4B-4A9C-AC55-98D04655D0F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577630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07371E-D1FF-4F6B-B952-39E0956DEF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D77103B-986B-4367-8B37-DADFD4D35B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3D27F12-11EE-406F-B616-847615977BCD}"/>
              </a:ext>
            </a:extLst>
          </p:cNvPr>
          <p:cNvSpPr>
            <a:spLocks noGrp="1"/>
          </p:cNvSpPr>
          <p:nvPr>
            <p:ph type="dt" sz="half" idx="10"/>
          </p:nvPr>
        </p:nvSpPr>
        <p:spPr/>
        <p:txBody>
          <a:bodyPr/>
          <a:lstStyle/>
          <a:p>
            <a:fld id="{88BDA05C-B89C-476B-890F-5D0336A8F1D5}" type="datetimeFigureOut">
              <a:rPr lang="en-US" smtClean="0">
                <a:solidFill>
                  <a:prstClr val="black">
                    <a:tint val="75000"/>
                  </a:prstClr>
                </a:solidFill>
              </a:rPr>
              <a:pPr/>
              <a:t>7/17/2020</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2ECDFB90-C44D-4C9E-B417-8AA919ED8AFF}"/>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2D6EFC14-499B-4552-9205-DBAA3E894346}"/>
              </a:ext>
            </a:extLst>
          </p:cNvPr>
          <p:cNvSpPr>
            <a:spLocks noGrp="1"/>
          </p:cNvSpPr>
          <p:nvPr>
            <p:ph type="sldNum" sz="quarter" idx="12"/>
          </p:nvPr>
        </p:nvSpPr>
        <p:spPr/>
        <p:txBody>
          <a:bodyPr/>
          <a:lstStyle/>
          <a:p>
            <a:fld id="{EC0EF619-2A4B-4A9C-AC55-98D04655D0F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876016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A90718-DD8C-478E-8F56-2663E6AED722}"/>
              </a:ext>
            </a:extLst>
          </p:cNvPr>
          <p:cNvSpPr>
            <a:spLocks noGrp="1"/>
          </p:cNvSpPr>
          <p:nvPr>
            <p:ph type="title"/>
          </p:nvPr>
        </p:nvSpPr>
        <p:spPr>
          <a:xfrm>
            <a:off x="1663697" y="3419489"/>
            <a:ext cx="21031201" cy="5705474"/>
          </a:xfrm>
        </p:spPr>
        <p:txBody>
          <a:bodyPr anchor="b"/>
          <a:lstStyle>
            <a:lvl1pPr>
              <a:defRPr sz="11990"/>
            </a:lvl1pPr>
          </a:lstStyle>
          <a:p>
            <a:r>
              <a:rPr lang="en-US"/>
              <a:t>Click to edit Master title style</a:t>
            </a:r>
          </a:p>
        </p:txBody>
      </p:sp>
      <p:sp>
        <p:nvSpPr>
          <p:cNvPr id="3" name="Text Placeholder 2">
            <a:extLst>
              <a:ext uri="{FF2B5EF4-FFF2-40B4-BE49-F238E27FC236}">
                <a16:creationId xmlns:a16="http://schemas.microsoft.com/office/drawing/2014/main" xmlns="" id="{A33F9837-95A4-4931-9AFA-8224A0D008AA}"/>
              </a:ext>
            </a:extLst>
          </p:cNvPr>
          <p:cNvSpPr>
            <a:spLocks noGrp="1"/>
          </p:cNvSpPr>
          <p:nvPr>
            <p:ph type="body" idx="1"/>
          </p:nvPr>
        </p:nvSpPr>
        <p:spPr>
          <a:xfrm>
            <a:off x="1663697" y="9178937"/>
            <a:ext cx="21031201" cy="3000374"/>
          </a:xfrm>
        </p:spPr>
        <p:txBody>
          <a:bodyPr/>
          <a:lstStyle>
            <a:lvl1pPr marL="0" indent="0">
              <a:buNone/>
              <a:defRPr sz="4794">
                <a:solidFill>
                  <a:schemeClr val="tx1">
                    <a:tint val="75000"/>
                  </a:schemeClr>
                </a:solidFill>
              </a:defRPr>
            </a:lvl1pPr>
            <a:lvl2pPr marL="913554" indent="0">
              <a:buNone/>
              <a:defRPr sz="3994">
                <a:solidFill>
                  <a:schemeClr val="tx1">
                    <a:tint val="75000"/>
                  </a:schemeClr>
                </a:solidFill>
              </a:defRPr>
            </a:lvl2pPr>
            <a:lvl3pPr marL="1827112" indent="0">
              <a:buNone/>
              <a:defRPr sz="3594">
                <a:solidFill>
                  <a:schemeClr val="tx1">
                    <a:tint val="75000"/>
                  </a:schemeClr>
                </a:solidFill>
              </a:defRPr>
            </a:lvl3pPr>
            <a:lvl4pPr marL="2740666" indent="0">
              <a:buNone/>
              <a:defRPr sz="3200">
                <a:solidFill>
                  <a:schemeClr val="tx1">
                    <a:tint val="75000"/>
                  </a:schemeClr>
                </a:solidFill>
              </a:defRPr>
            </a:lvl4pPr>
            <a:lvl5pPr marL="3654218" indent="0">
              <a:buNone/>
              <a:defRPr sz="3200">
                <a:solidFill>
                  <a:schemeClr val="tx1">
                    <a:tint val="75000"/>
                  </a:schemeClr>
                </a:solidFill>
              </a:defRPr>
            </a:lvl5pPr>
            <a:lvl6pPr marL="4567774" indent="0">
              <a:buNone/>
              <a:defRPr sz="3200">
                <a:solidFill>
                  <a:schemeClr val="tx1">
                    <a:tint val="75000"/>
                  </a:schemeClr>
                </a:solidFill>
              </a:defRPr>
            </a:lvl6pPr>
            <a:lvl7pPr marL="5481328" indent="0">
              <a:buNone/>
              <a:defRPr sz="3200">
                <a:solidFill>
                  <a:schemeClr val="tx1">
                    <a:tint val="75000"/>
                  </a:schemeClr>
                </a:solidFill>
              </a:defRPr>
            </a:lvl7pPr>
            <a:lvl8pPr marL="6394880" indent="0">
              <a:buNone/>
              <a:defRPr sz="3200">
                <a:solidFill>
                  <a:schemeClr val="tx1">
                    <a:tint val="75000"/>
                  </a:schemeClr>
                </a:solidFill>
              </a:defRPr>
            </a:lvl8pPr>
            <a:lvl9pPr marL="7308434" indent="0">
              <a:buNone/>
              <a:defRPr sz="3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E4E2F0F-E6BE-4E45-9501-FF856776E9B9}"/>
              </a:ext>
            </a:extLst>
          </p:cNvPr>
          <p:cNvSpPr>
            <a:spLocks noGrp="1"/>
          </p:cNvSpPr>
          <p:nvPr>
            <p:ph type="dt" sz="half" idx="10"/>
          </p:nvPr>
        </p:nvSpPr>
        <p:spPr/>
        <p:txBody>
          <a:bodyPr/>
          <a:lstStyle/>
          <a:p>
            <a:fld id="{88BDA05C-B89C-476B-890F-5D0336A8F1D5}" type="datetimeFigureOut">
              <a:rPr lang="en-US" smtClean="0">
                <a:solidFill>
                  <a:prstClr val="black">
                    <a:tint val="75000"/>
                  </a:prstClr>
                </a:solidFill>
              </a:rPr>
              <a:pPr/>
              <a:t>7/17/2020</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CA4569A8-5FAA-46CC-B72F-4A568B4BFD0D}"/>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A098B773-B48A-4455-B8EA-0AB8B6410D77}"/>
              </a:ext>
            </a:extLst>
          </p:cNvPr>
          <p:cNvSpPr>
            <a:spLocks noGrp="1"/>
          </p:cNvSpPr>
          <p:nvPr>
            <p:ph type="sldNum" sz="quarter" idx="12"/>
          </p:nvPr>
        </p:nvSpPr>
        <p:spPr/>
        <p:txBody>
          <a:bodyPr/>
          <a:lstStyle/>
          <a:p>
            <a:fld id="{EC0EF619-2A4B-4A9C-AC55-98D04655D0F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59810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mp; Bullets">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419100" y="3219450"/>
            <a:ext cx="24993600" cy="8978900"/>
          </a:xfrm>
          <a:prstGeom prst="rect">
            <a:avLst/>
          </a:prstGeom>
        </p:spPr>
        <p:txBody>
          <a:bodyPr/>
          <a:lstStyle>
            <a:lvl1pPr marL="317500" indent="0" algn="ctr">
              <a:buNone/>
              <a:defRPr sz="3200">
                <a:solidFill>
                  <a:schemeClr val="bg1"/>
                </a:solidFill>
              </a:defRPr>
            </a:lvl1pPr>
          </a:lstStyle>
          <a:p>
            <a:endParaRPr lang="id-ID"/>
          </a:p>
        </p:txBody>
      </p:sp>
      <p:sp>
        <p:nvSpPr>
          <p:cNvPr id="9" name="Picture Placeholder 2"/>
          <p:cNvSpPr>
            <a:spLocks noGrp="1" noChangeAspect="1"/>
          </p:cNvSpPr>
          <p:nvPr>
            <p:ph type="pic" sz="quarter" idx="10"/>
          </p:nvPr>
        </p:nvSpPr>
        <p:spPr>
          <a:xfrm>
            <a:off x="9600580" y="2298200"/>
            <a:ext cx="5194800" cy="5194800"/>
          </a:xfrm>
          <a:prstGeom prst="ellipse">
            <a:avLst/>
          </a:prstGeom>
        </p:spPr>
        <p:txBody>
          <a:bodyPr/>
          <a:lstStyle>
            <a:lvl1pPr marL="0" indent="0" algn="ctr">
              <a:buNone/>
              <a:defRPr sz="2800">
                <a:solidFill>
                  <a:schemeClr val="bg1"/>
                </a:solidFill>
              </a:defRPr>
            </a:lvl1pPr>
          </a:lstStyle>
          <a:p>
            <a:endParaRPr lang="id-ID" dirty="0"/>
          </a:p>
        </p:txBody>
      </p:sp>
    </p:spTree>
    <p:extLst>
      <p:ext uri="{BB962C8B-B14F-4D97-AF65-F5344CB8AC3E}">
        <p14:creationId xmlns:p14="http://schemas.microsoft.com/office/powerpoint/2010/main" val="2517864372"/>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7A2061-312D-4DF1-834B-B5F03F9B53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B1D893C-85BA-4325-8861-5C091FA56BDD}"/>
              </a:ext>
            </a:extLst>
          </p:cNvPr>
          <p:cNvSpPr>
            <a:spLocks noGrp="1"/>
          </p:cNvSpPr>
          <p:nvPr>
            <p:ph sz="half" idx="1"/>
          </p:nvPr>
        </p:nvSpPr>
        <p:spPr>
          <a:xfrm>
            <a:off x="1676405" y="3651251"/>
            <a:ext cx="10363201" cy="87026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D2BF24C8-FAE6-41A8-82DC-70C059EEBD88}"/>
              </a:ext>
            </a:extLst>
          </p:cNvPr>
          <p:cNvSpPr>
            <a:spLocks noGrp="1"/>
          </p:cNvSpPr>
          <p:nvPr>
            <p:ph sz="half" idx="2"/>
          </p:nvPr>
        </p:nvSpPr>
        <p:spPr>
          <a:xfrm>
            <a:off x="12344400" y="3651251"/>
            <a:ext cx="10363201" cy="87026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0CEDFD5-4E0B-4C2D-BC9E-B474059219AD}"/>
              </a:ext>
            </a:extLst>
          </p:cNvPr>
          <p:cNvSpPr>
            <a:spLocks noGrp="1"/>
          </p:cNvSpPr>
          <p:nvPr>
            <p:ph type="dt" sz="half" idx="10"/>
          </p:nvPr>
        </p:nvSpPr>
        <p:spPr/>
        <p:txBody>
          <a:bodyPr/>
          <a:lstStyle/>
          <a:p>
            <a:fld id="{88BDA05C-B89C-476B-890F-5D0336A8F1D5}" type="datetimeFigureOut">
              <a:rPr lang="en-US" smtClean="0">
                <a:solidFill>
                  <a:prstClr val="black">
                    <a:tint val="75000"/>
                  </a:prstClr>
                </a:solidFill>
              </a:rPr>
              <a:pPr/>
              <a:t>7/17/2020</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36FDC6DB-B254-494D-B562-C40B83E11F2C}"/>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66B8D559-C189-403E-8C7E-23657E305658}"/>
              </a:ext>
            </a:extLst>
          </p:cNvPr>
          <p:cNvSpPr>
            <a:spLocks noGrp="1"/>
          </p:cNvSpPr>
          <p:nvPr>
            <p:ph type="sldNum" sz="quarter" idx="12"/>
          </p:nvPr>
        </p:nvSpPr>
        <p:spPr/>
        <p:txBody>
          <a:bodyPr/>
          <a:lstStyle/>
          <a:p>
            <a:fld id="{EC0EF619-2A4B-4A9C-AC55-98D04655D0F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524269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0E8F1E-1182-47ED-BE25-C9187D726B0B}"/>
              </a:ext>
            </a:extLst>
          </p:cNvPr>
          <p:cNvSpPr>
            <a:spLocks noGrp="1"/>
          </p:cNvSpPr>
          <p:nvPr>
            <p:ph type="title"/>
          </p:nvPr>
        </p:nvSpPr>
        <p:spPr>
          <a:xfrm>
            <a:off x="1679575" y="730259"/>
            <a:ext cx="21031201" cy="2651126"/>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9B404927-EC7D-4F41-B534-2227F3F644E7}"/>
              </a:ext>
            </a:extLst>
          </p:cNvPr>
          <p:cNvSpPr>
            <a:spLocks noGrp="1"/>
          </p:cNvSpPr>
          <p:nvPr>
            <p:ph type="body" idx="1"/>
          </p:nvPr>
        </p:nvSpPr>
        <p:spPr>
          <a:xfrm>
            <a:off x="1679582" y="3362326"/>
            <a:ext cx="10315574" cy="1647824"/>
          </a:xfrm>
        </p:spPr>
        <p:txBody>
          <a:bodyPr anchor="b"/>
          <a:lstStyle>
            <a:lvl1pPr marL="0" indent="0">
              <a:buNone/>
              <a:defRPr sz="4794" b="1"/>
            </a:lvl1pPr>
            <a:lvl2pPr marL="913554" indent="0">
              <a:buNone/>
              <a:defRPr sz="3994" b="1"/>
            </a:lvl2pPr>
            <a:lvl3pPr marL="1827112" indent="0">
              <a:buNone/>
              <a:defRPr sz="3594" b="1"/>
            </a:lvl3pPr>
            <a:lvl4pPr marL="2740666" indent="0">
              <a:buNone/>
              <a:defRPr sz="3200" b="1"/>
            </a:lvl4pPr>
            <a:lvl5pPr marL="3654218" indent="0">
              <a:buNone/>
              <a:defRPr sz="3200" b="1"/>
            </a:lvl5pPr>
            <a:lvl6pPr marL="4567774" indent="0">
              <a:buNone/>
              <a:defRPr sz="3200" b="1"/>
            </a:lvl6pPr>
            <a:lvl7pPr marL="5481328" indent="0">
              <a:buNone/>
              <a:defRPr sz="3200" b="1"/>
            </a:lvl7pPr>
            <a:lvl8pPr marL="6394880" indent="0">
              <a:buNone/>
              <a:defRPr sz="3200" b="1"/>
            </a:lvl8pPr>
            <a:lvl9pPr marL="7308434" indent="0">
              <a:buNone/>
              <a:defRPr sz="32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B50C13B-7152-4EEE-8151-1AC6044477B1}"/>
              </a:ext>
            </a:extLst>
          </p:cNvPr>
          <p:cNvSpPr>
            <a:spLocks noGrp="1"/>
          </p:cNvSpPr>
          <p:nvPr>
            <p:ph sz="half" idx="2"/>
          </p:nvPr>
        </p:nvSpPr>
        <p:spPr>
          <a:xfrm>
            <a:off x="1679582" y="5010150"/>
            <a:ext cx="10315574"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F9778B89-1757-4B21-9D7F-F3FDE7BAD6D0}"/>
              </a:ext>
            </a:extLst>
          </p:cNvPr>
          <p:cNvSpPr>
            <a:spLocks noGrp="1"/>
          </p:cNvSpPr>
          <p:nvPr>
            <p:ph type="body" sz="quarter" idx="3"/>
          </p:nvPr>
        </p:nvSpPr>
        <p:spPr>
          <a:xfrm>
            <a:off x="12344402" y="3362326"/>
            <a:ext cx="10366376" cy="1647824"/>
          </a:xfrm>
        </p:spPr>
        <p:txBody>
          <a:bodyPr anchor="b"/>
          <a:lstStyle>
            <a:lvl1pPr marL="0" indent="0">
              <a:buNone/>
              <a:defRPr sz="4794" b="1"/>
            </a:lvl1pPr>
            <a:lvl2pPr marL="913554" indent="0">
              <a:buNone/>
              <a:defRPr sz="3994" b="1"/>
            </a:lvl2pPr>
            <a:lvl3pPr marL="1827112" indent="0">
              <a:buNone/>
              <a:defRPr sz="3594" b="1"/>
            </a:lvl3pPr>
            <a:lvl4pPr marL="2740666" indent="0">
              <a:buNone/>
              <a:defRPr sz="3200" b="1"/>
            </a:lvl4pPr>
            <a:lvl5pPr marL="3654218" indent="0">
              <a:buNone/>
              <a:defRPr sz="3200" b="1"/>
            </a:lvl5pPr>
            <a:lvl6pPr marL="4567774" indent="0">
              <a:buNone/>
              <a:defRPr sz="3200" b="1"/>
            </a:lvl6pPr>
            <a:lvl7pPr marL="5481328" indent="0">
              <a:buNone/>
              <a:defRPr sz="3200" b="1"/>
            </a:lvl7pPr>
            <a:lvl8pPr marL="6394880" indent="0">
              <a:buNone/>
              <a:defRPr sz="3200" b="1"/>
            </a:lvl8pPr>
            <a:lvl9pPr marL="7308434" indent="0">
              <a:buNone/>
              <a:defRPr sz="32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2796116-BA7B-4722-AD5B-D4B91AF1C9A4}"/>
              </a:ext>
            </a:extLst>
          </p:cNvPr>
          <p:cNvSpPr>
            <a:spLocks noGrp="1"/>
          </p:cNvSpPr>
          <p:nvPr>
            <p:ph sz="quarter" idx="4"/>
          </p:nvPr>
        </p:nvSpPr>
        <p:spPr>
          <a:xfrm>
            <a:off x="12344402" y="5010150"/>
            <a:ext cx="10366376"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6C5EFC7A-E7D2-4D2C-A755-D1EA581CF2C6}"/>
              </a:ext>
            </a:extLst>
          </p:cNvPr>
          <p:cNvSpPr>
            <a:spLocks noGrp="1"/>
          </p:cNvSpPr>
          <p:nvPr>
            <p:ph type="dt" sz="half" idx="10"/>
          </p:nvPr>
        </p:nvSpPr>
        <p:spPr/>
        <p:txBody>
          <a:bodyPr/>
          <a:lstStyle/>
          <a:p>
            <a:fld id="{88BDA05C-B89C-476B-890F-5D0336A8F1D5}" type="datetimeFigureOut">
              <a:rPr lang="en-US" smtClean="0">
                <a:solidFill>
                  <a:prstClr val="black">
                    <a:tint val="75000"/>
                  </a:prstClr>
                </a:solidFill>
              </a:rPr>
              <a:pPr/>
              <a:t>7/17/2020</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xmlns="" id="{7B0000CB-538E-486A-BA1C-93A82E6FEE7B}"/>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xmlns="" id="{F6C00A63-3EED-42CA-96E9-9EA987E2402B}"/>
              </a:ext>
            </a:extLst>
          </p:cNvPr>
          <p:cNvSpPr>
            <a:spLocks noGrp="1"/>
          </p:cNvSpPr>
          <p:nvPr>
            <p:ph type="sldNum" sz="quarter" idx="12"/>
          </p:nvPr>
        </p:nvSpPr>
        <p:spPr/>
        <p:txBody>
          <a:bodyPr/>
          <a:lstStyle/>
          <a:p>
            <a:fld id="{EC0EF619-2A4B-4A9C-AC55-98D04655D0F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67297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2F56E2-EB58-424F-AD33-AB68F36E9E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BB9930C8-1BC7-425D-8C27-45F183435FD0}"/>
              </a:ext>
            </a:extLst>
          </p:cNvPr>
          <p:cNvSpPr>
            <a:spLocks noGrp="1"/>
          </p:cNvSpPr>
          <p:nvPr>
            <p:ph type="dt" sz="half" idx="10"/>
          </p:nvPr>
        </p:nvSpPr>
        <p:spPr/>
        <p:txBody>
          <a:bodyPr/>
          <a:lstStyle/>
          <a:p>
            <a:fld id="{88BDA05C-B89C-476B-890F-5D0336A8F1D5}" type="datetimeFigureOut">
              <a:rPr lang="en-US" smtClean="0">
                <a:solidFill>
                  <a:prstClr val="black">
                    <a:tint val="75000"/>
                  </a:prstClr>
                </a:solidFill>
              </a:rPr>
              <a:pPr/>
              <a:t>7/17/2020</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xmlns="" id="{A8842D83-CEBF-45BF-855B-CB33C0F038CC}"/>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xmlns="" id="{1AB9AFA8-0BF6-4307-822B-30354560D76D}"/>
              </a:ext>
            </a:extLst>
          </p:cNvPr>
          <p:cNvSpPr>
            <a:spLocks noGrp="1"/>
          </p:cNvSpPr>
          <p:nvPr>
            <p:ph type="sldNum" sz="quarter" idx="12"/>
          </p:nvPr>
        </p:nvSpPr>
        <p:spPr/>
        <p:txBody>
          <a:bodyPr/>
          <a:lstStyle/>
          <a:p>
            <a:fld id="{EC0EF619-2A4B-4A9C-AC55-98D04655D0F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32783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6AAF573-0419-4355-95A6-DA9C23D98442}"/>
              </a:ext>
            </a:extLst>
          </p:cNvPr>
          <p:cNvSpPr>
            <a:spLocks noGrp="1"/>
          </p:cNvSpPr>
          <p:nvPr>
            <p:ph type="dt" sz="half" idx="10"/>
          </p:nvPr>
        </p:nvSpPr>
        <p:spPr/>
        <p:txBody>
          <a:bodyPr/>
          <a:lstStyle/>
          <a:p>
            <a:fld id="{88BDA05C-B89C-476B-890F-5D0336A8F1D5}" type="datetimeFigureOut">
              <a:rPr lang="en-US" smtClean="0">
                <a:solidFill>
                  <a:prstClr val="black">
                    <a:tint val="75000"/>
                  </a:prstClr>
                </a:solidFill>
              </a:rPr>
              <a:pPr/>
              <a:t>7/17/2020</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xmlns="" id="{C26DC0F5-F92D-4417-808F-17E0679D63E2}"/>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xmlns="" id="{9491B65B-444F-44E7-A0A1-8E5ABE6EEB2C}"/>
              </a:ext>
            </a:extLst>
          </p:cNvPr>
          <p:cNvSpPr>
            <a:spLocks noGrp="1"/>
          </p:cNvSpPr>
          <p:nvPr>
            <p:ph type="sldNum" sz="quarter" idx="12"/>
          </p:nvPr>
        </p:nvSpPr>
        <p:spPr/>
        <p:txBody>
          <a:bodyPr/>
          <a:lstStyle/>
          <a:p>
            <a:fld id="{EC0EF619-2A4B-4A9C-AC55-98D04655D0F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277044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F3A135-183A-4374-89F9-CDA3EC4E053D}"/>
              </a:ext>
            </a:extLst>
          </p:cNvPr>
          <p:cNvSpPr>
            <a:spLocks noGrp="1"/>
          </p:cNvSpPr>
          <p:nvPr>
            <p:ph type="title"/>
          </p:nvPr>
        </p:nvSpPr>
        <p:spPr>
          <a:xfrm>
            <a:off x="1679584" y="914400"/>
            <a:ext cx="7864474" cy="3200400"/>
          </a:xfrm>
        </p:spPr>
        <p:txBody>
          <a:bodyPr anchor="b"/>
          <a:lstStyle>
            <a:lvl1pPr>
              <a:defRPr sz="6394"/>
            </a:lvl1pPr>
          </a:lstStyle>
          <a:p>
            <a:r>
              <a:rPr lang="en-US"/>
              <a:t>Click to edit Master title style</a:t>
            </a:r>
          </a:p>
        </p:txBody>
      </p:sp>
      <p:sp>
        <p:nvSpPr>
          <p:cNvPr id="3" name="Content Placeholder 2">
            <a:extLst>
              <a:ext uri="{FF2B5EF4-FFF2-40B4-BE49-F238E27FC236}">
                <a16:creationId xmlns:a16="http://schemas.microsoft.com/office/drawing/2014/main" xmlns="" id="{B0A7A63A-9C0E-4EE2-A749-1A394212E81E}"/>
              </a:ext>
            </a:extLst>
          </p:cNvPr>
          <p:cNvSpPr>
            <a:spLocks noGrp="1"/>
          </p:cNvSpPr>
          <p:nvPr>
            <p:ph idx="1"/>
          </p:nvPr>
        </p:nvSpPr>
        <p:spPr>
          <a:xfrm>
            <a:off x="10366376" y="1974863"/>
            <a:ext cx="12344401" cy="9747250"/>
          </a:xfrm>
        </p:spPr>
        <p:txBody>
          <a:bodyPr/>
          <a:lstStyle>
            <a:lvl1pPr>
              <a:defRPr sz="6394"/>
            </a:lvl1pPr>
            <a:lvl2pPr>
              <a:defRPr sz="5594"/>
            </a:lvl2pPr>
            <a:lvl3pPr>
              <a:defRPr sz="4794"/>
            </a:lvl3pPr>
            <a:lvl4pPr>
              <a:defRPr sz="3994"/>
            </a:lvl4pPr>
            <a:lvl5pPr>
              <a:defRPr sz="3994"/>
            </a:lvl5pPr>
            <a:lvl6pPr>
              <a:defRPr sz="3994"/>
            </a:lvl6pPr>
            <a:lvl7pPr>
              <a:defRPr sz="3994"/>
            </a:lvl7pPr>
            <a:lvl8pPr>
              <a:defRPr sz="3994"/>
            </a:lvl8pPr>
            <a:lvl9pPr>
              <a:defRPr sz="399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656A3E9-B7C2-47B6-89E7-CEFEFB05ECC6}"/>
              </a:ext>
            </a:extLst>
          </p:cNvPr>
          <p:cNvSpPr>
            <a:spLocks noGrp="1"/>
          </p:cNvSpPr>
          <p:nvPr>
            <p:ph type="body" sz="half" idx="2"/>
          </p:nvPr>
        </p:nvSpPr>
        <p:spPr>
          <a:xfrm>
            <a:off x="1679584" y="4114802"/>
            <a:ext cx="7864474" cy="7623176"/>
          </a:xfrm>
        </p:spPr>
        <p:txBody>
          <a:bodyPr/>
          <a:lstStyle>
            <a:lvl1pPr marL="0" indent="0">
              <a:buNone/>
              <a:defRPr sz="3200"/>
            </a:lvl1pPr>
            <a:lvl2pPr marL="913554" indent="0">
              <a:buNone/>
              <a:defRPr sz="2800"/>
            </a:lvl2pPr>
            <a:lvl3pPr marL="1827112" indent="0">
              <a:buNone/>
              <a:defRPr sz="2400"/>
            </a:lvl3pPr>
            <a:lvl4pPr marL="2740666" indent="0">
              <a:buNone/>
              <a:defRPr sz="2000"/>
            </a:lvl4pPr>
            <a:lvl5pPr marL="3654218" indent="0">
              <a:buNone/>
              <a:defRPr sz="2000"/>
            </a:lvl5pPr>
            <a:lvl6pPr marL="4567774" indent="0">
              <a:buNone/>
              <a:defRPr sz="2000"/>
            </a:lvl6pPr>
            <a:lvl7pPr marL="5481328" indent="0">
              <a:buNone/>
              <a:defRPr sz="2000"/>
            </a:lvl7pPr>
            <a:lvl8pPr marL="6394880" indent="0">
              <a:buNone/>
              <a:defRPr sz="2000"/>
            </a:lvl8pPr>
            <a:lvl9pPr marL="7308434" indent="0">
              <a:buNone/>
              <a:defRPr sz="2000"/>
            </a:lvl9pPr>
          </a:lstStyle>
          <a:p>
            <a:pPr lvl="0"/>
            <a:r>
              <a:rPr lang="en-US"/>
              <a:t>Click to edit Master text styles</a:t>
            </a:r>
          </a:p>
        </p:txBody>
      </p:sp>
      <p:sp>
        <p:nvSpPr>
          <p:cNvPr id="5" name="Date Placeholder 4">
            <a:extLst>
              <a:ext uri="{FF2B5EF4-FFF2-40B4-BE49-F238E27FC236}">
                <a16:creationId xmlns:a16="http://schemas.microsoft.com/office/drawing/2014/main" xmlns="" id="{F1E9F330-AE59-45F8-8F32-1EC38EA72514}"/>
              </a:ext>
            </a:extLst>
          </p:cNvPr>
          <p:cNvSpPr>
            <a:spLocks noGrp="1"/>
          </p:cNvSpPr>
          <p:nvPr>
            <p:ph type="dt" sz="half" idx="10"/>
          </p:nvPr>
        </p:nvSpPr>
        <p:spPr/>
        <p:txBody>
          <a:bodyPr/>
          <a:lstStyle/>
          <a:p>
            <a:fld id="{88BDA05C-B89C-476B-890F-5D0336A8F1D5}" type="datetimeFigureOut">
              <a:rPr lang="en-US" smtClean="0">
                <a:solidFill>
                  <a:prstClr val="black">
                    <a:tint val="75000"/>
                  </a:prstClr>
                </a:solidFill>
              </a:rPr>
              <a:pPr/>
              <a:t>7/17/2020</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D4991B55-743F-4262-97EF-C6A82A4F7F92}"/>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10E04F39-1826-4660-9419-447B1EBC0E45}"/>
              </a:ext>
            </a:extLst>
          </p:cNvPr>
          <p:cNvSpPr>
            <a:spLocks noGrp="1"/>
          </p:cNvSpPr>
          <p:nvPr>
            <p:ph type="sldNum" sz="quarter" idx="12"/>
          </p:nvPr>
        </p:nvSpPr>
        <p:spPr/>
        <p:txBody>
          <a:bodyPr/>
          <a:lstStyle/>
          <a:p>
            <a:fld id="{EC0EF619-2A4B-4A9C-AC55-98D04655D0F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797764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793F12-7379-4FA6-90AA-F2B4FED5D744}"/>
              </a:ext>
            </a:extLst>
          </p:cNvPr>
          <p:cNvSpPr>
            <a:spLocks noGrp="1"/>
          </p:cNvSpPr>
          <p:nvPr>
            <p:ph type="title"/>
          </p:nvPr>
        </p:nvSpPr>
        <p:spPr>
          <a:xfrm>
            <a:off x="1679584" y="914400"/>
            <a:ext cx="7864474" cy="3200400"/>
          </a:xfrm>
        </p:spPr>
        <p:txBody>
          <a:bodyPr anchor="b"/>
          <a:lstStyle>
            <a:lvl1pPr>
              <a:defRPr sz="6394"/>
            </a:lvl1pPr>
          </a:lstStyle>
          <a:p>
            <a:r>
              <a:rPr lang="en-US"/>
              <a:t>Click to edit Master title style</a:t>
            </a:r>
          </a:p>
        </p:txBody>
      </p:sp>
      <p:sp>
        <p:nvSpPr>
          <p:cNvPr id="3" name="Picture Placeholder 2">
            <a:extLst>
              <a:ext uri="{FF2B5EF4-FFF2-40B4-BE49-F238E27FC236}">
                <a16:creationId xmlns:a16="http://schemas.microsoft.com/office/drawing/2014/main" xmlns="" id="{B09C1747-415C-4D3E-B08B-5D790B37302F}"/>
              </a:ext>
            </a:extLst>
          </p:cNvPr>
          <p:cNvSpPr>
            <a:spLocks noGrp="1"/>
          </p:cNvSpPr>
          <p:nvPr>
            <p:ph type="pic" idx="1"/>
          </p:nvPr>
        </p:nvSpPr>
        <p:spPr>
          <a:xfrm>
            <a:off x="10366376" y="1974863"/>
            <a:ext cx="12344401" cy="9747250"/>
          </a:xfrm>
        </p:spPr>
        <p:txBody>
          <a:bodyPr/>
          <a:lstStyle>
            <a:lvl1pPr marL="0" indent="0">
              <a:buNone/>
              <a:defRPr sz="6394"/>
            </a:lvl1pPr>
            <a:lvl2pPr marL="913554" indent="0">
              <a:buNone/>
              <a:defRPr sz="5594"/>
            </a:lvl2pPr>
            <a:lvl3pPr marL="1827112" indent="0">
              <a:buNone/>
              <a:defRPr sz="4794"/>
            </a:lvl3pPr>
            <a:lvl4pPr marL="2740666" indent="0">
              <a:buNone/>
              <a:defRPr sz="3994"/>
            </a:lvl4pPr>
            <a:lvl5pPr marL="3654218" indent="0">
              <a:buNone/>
              <a:defRPr sz="3994"/>
            </a:lvl5pPr>
            <a:lvl6pPr marL="4567774" indent="0">
              <a:buNone/>
              <a:defRPr sz="3994"/>
            </a:lvl6pPr>
            <a:lvl7pPr marL="5481328" indent="0">
              <a:buNone/>
              <a:defRPr sz="3994"/>
            </a:lvl7pPr>
            <a:lvl8pPr marL="6394880" indent="0">
              <a:buNone/>
              <a:defRPr sz="3994"/>
            </a:lvl8pPr>
            <a:lvl9pPr marL="7308434" indent="0">
              <a:buNone/>
              <a:defRPr sz="3994"/>
            </a:lvl9pPr>
          </a:lstStyle>
          <a:p>
            <a:endParaRPr lang="en-US"/>
          </a:p>
        </p:txBody>
      </p:sp>
      <p:sp>
        <p:nvSpPr>
          <p:cNvPr id="4" name="Text Placeholder 3">
            <a:extLst>
              <a:ext uri="{FF2B5EF4-FFF2-40B4-BE49-F238E27FC236}">
                <a16:creationId xmlns:a16="http://schemas.microsoft.com/office/drawing/2014/main" xmlns="" id="{60862720-9178-4C91-A8FB-58CD140709B9}"/>
              </a:ext>
            </a:extLst>
          </p:cNvPr>
          <p:cNvSpPr>
            <a:spLocks noGrp="1"/>
          </p:cNvSpPr>
          <p:nvPr>
            <p:ph type="body" sz="half" idx="2"/>
          </p:nvPr>
        </p:nvSpPr>
        <p:spPr>
          <a:xfrm>
            <a:off x="1679584" y="4114802"/>
            <a:ext cx="7864474" cy="7623176"/>
          </a:xfrm>
        </p:spPr>
        <p:txBody>
          <a:bodyPr/>
          <a:lstStyle>
            <a:lvl1pPr marL="0" indent="0">
              <a:buNone/>
              <a:defRPr sz="3200"/>
            </a:lvl1pPr>
            <a:lvl2pPr marL="913554" indent="0">
              <a:buNone/>
              <a:defRPr sz="2800"/>
            </a:lvl2pPr>
            <a:lvl3pPr marL="1827112" indent="0">
              <a:buNone/>
              <a:defRPr sz="2400"/>
            </a:lvl3pPr>
            <a:lvl4pPr marL="2740666" indent="0">
              <a:buNone/>
              <a:defRPr sz="2000"/>
            </a:lvl4pPr>
            <a:lvl5pPr marL="3654218" indent="0">
              <a:buNone/>
              <a:defRPr sz="2000"/>
            </a:lvl5pPr>
            <a:lvl6pPr marL="4567774" indent="0">
              <a:buNone/>
              <a:defRPr sz="2000"/>
            </a:lvl6pPr>
            <a:lvl7pPr marL="5481328" indent="0">
              <a:buNone/>
              <a:defRPr sz="2000"/>
            </a:lvl7pPr>
            <a:lvl8pPr marL="6394880" indent="0">
              <a:buNone/>
              <a:defRPr sz="2000"/>
            </a:lvl8pPr>
            <a:lvl9pPr marL="7308434" indent="0">
              <a:buNone/>
              <a:defRPr sz="2000"/>
            </a:lvl9pPr>
          </a:lstStyle>
          <a:p>
            <a:pPr lvl="0"/>
            <a:r>
              <a:rPr lang="en-US"/>
              <a:t>Click to edit Master text styles</a:t>
            </a:r>
          </a:p>
        </p:txBody>
      </p:sp>
      <p:sp>
        <p:nvSpPr>
          <p:cNvPr id="5" name="Date Placeholder 4">
            <a:extLst>
              <a:ext uri="{FF2B5EF4-FFF2-40B4-BE49-F238E27FC236}">
                <a16:creationId xmlns:a16="http://schemas.microsoft.com/office/drawing/2014/main" xmlns="" id="{1F8C6C4E-FFD8-4629-9AB8-1F9EB679175C}"/>
              </a:ext>
            </a:extLst>
          </p:cNvPr>
          <p:cNvSpPr>
            <a:spLocks noGrp="1"/>
          </p:cNvSpPr>
          <p:nvPr>
            <p:ph type="dt" sz="half" idx="10"/>
          </p:nvPr>
        </p:nvSpPr>
        <p:spPr/>
        <p:txBody>
          <a:bodyPr/>
          <a:lstStyle/>
          <a:p>
            <a:fld id="{88BDA05C-B89C-476B-890F-5D0336A8F1D5}" type="datetimeFigureOut">
              <a:rPr lang="en-US" smtClean="0">
                <a:solidFill>
                  <a:prstClr val="black">
                    <a:tint val="75000"/>
                  </a:prstClr>
                </a:solidFill>
              </a:rPr>
              <a:pPr/>
              <a:t>7/17/2020</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612906E6-CAA7-4966-B75C-43F2FBE0D3BE}"/>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E6B4C360-1130-4FDC-9C6E-1587C2F30FF2}"/>
              </a:ext>
            </a:extLst>
          </p:cNvPr>
          <p:cNvSpPr>
            <a:spLocks noGrp="1"/>
          </p:cNvSpPr>
          <p:nvPr>
            <p:ph type="sldNum" sz="quarter" idx="12"/>
          </p:nvPr>
        </p:nvSpPr>
        <p:spPr/>
        <p:txBody>
          <a:bodyPr/>
          <a:lstStyle/>
          <a:p>
            <a:fld id="{EC0EF619-2A4B-4A9C-AC55-98D04655D0F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310728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57CB83-4518-4A4C-80C0-58AF6C70F6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481A6048-F117-449E-8109-594A194C1A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8231FB9-19EB-490F-9EE8-3E88BDA1C3C3}"/>
              </a:ext>
            </a:extLst>
          </p:cNvPr>
          <p:cNvSpPr>
            <a:spLocks noGrp="1"/>
          </p:cNvSpPr>
          <p:nvPr>
            <p:ph type="dt" sz="half" idx="10"/>
          </p:nvPr>
        </p:nvSpPr>
        <p:spPr/>
        <p:txBody>
          <a:bodyPr/>
          <a:lstStyle/>
          <a:p>
            <a:fld id="{88BDA05C-B89C-476B-890F-5D0336A8F1D5}" type="datetimeFigureOut">
              <a:rPr lang="en-US" smtClean="0">
                <a:solidFill>
                  <a:prstClr val="black">
                    <a:tint val="75000"/>
                  </a:prstClr>
                </a:solidFill>
              </a:rPr>
              <a:pPr/>
              <a:t>7/17/2020</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9E2F5D8B-59CB-4755-A176-2EDA72C8EA28}"/>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8DDE9A0C-4A0B-4E72-BD09-44E03E21779C}"/>
              </a:ext>
            </a:extLst>
          </p:cNvPr>
          <p:cNvSpPr>
            <a:spLocks noGrp="1"/>
          </p:cNvSpPr>
          <p:nvPr>
            <p:ph type="sldNum" sz="quarter" idx="12"/>
          </p:nvPr>
        </p:nvSpPr>
        <p:spPr/>
        <p:txBody>
          <a:bodyPr/>
          <a:lstStyle/>
          <a:p>
            <a:fld id="{EC0EF619-2A4B-4A9C-AC55-98D04655D0F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979054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4B65643-310D-4578-8909-B8836159A0CC}"/>
              </a:ext>
            </a:extLst>
          </p:cNvPr>
          <p:cNvSpPr>
            <a:spLocks noGrp="1"/>
          </p:cNvSpPr>
          <p:nvPr>
            <p:ph type="title" orient="vert"/>
          </p:nvPr>
        </p:nvSpPr>
        <p:spPr>
          <a:xfrm>
            <a:off x="17449803" y="730259"/>
            <a:ext cx="5257799" cy="1162367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5A442B40-5E62-40CD-BB22-595D67075871}"/>
              </a:ext>
            </a:extLst>
          </p:cNvPr>
          <p:cNvSpPr>
            <a:spLocks noGrp="1"/>
          </p:cNvSpPr>
          <p:nvPr>
            <p:ph type="body" orient="vert" idx="1"/>
          </p:nvPr>
        </p:nvSpPr>
        <p:spPr>
          <a:xfrm>
            <a:off x="1676403" y="730259"/>
            <a:ext cx="15468600" cy="1162367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375359A-7BC6-4DFE-AA57-0E8C5FEA9F8C}"/>
              </a:ext>
            </a:extLst>
          </p:cNvPr>
          <p:cNvSpPr>
            <a:spLocks noGrp="1"/>
          </p:cNvSpPr>
          <p:nvPr>
            <p:ph type="dt" sz="half" idx="10"/>
          </p:nvPr>
        </p:nvSpPr>
        <p:spPr/>
        <p:txBody>
          <a:bodyPr/>
          <a:lstStyle/>
          <a:p>
            <a:fld id="{88BDA05C-B89C-476B-890F-5D0336A8F1D5}" type="datetimeFigureOut">
              <a:rPr lang="en-US" smtClean="0">
                <a:solidFill>
                  <a:prstClr val="black">
                    <a:tint val="75000"/>
                  </a:prstClr>
                </a:solidFill>
              </a:rPr>
              <a:pPr/>
              <a:t>7/17/2020</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3ABF3F3F-8224-4BEC-943F-741F35B38C45}"/>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8DE54FBA-6958-498F-AF82-AB9D7E85C888}"/>
              </a:ext>
            </a:extLst>
          </p:cNvPr>
          <p:cNvSpPr>
            <a:spLocks noGrp="1"/>
          </p:cNvSpPr>
          <p:nvPr>
            <p:ph type="sldNum" sz="quarter" idx="12"/>
          </p:nvPr>
        </p:nvSpPr>
        <p:spPr/>
        <p:txBody>
          <a:bodyPr/>
          <a:lstStyle/>
          <a:p>
            <a:fld id="{EC0EF619-2A4B-4A9C-AC55-98D04655D0F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316365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37348" y="5741281"/>
            <a:ext cx="11864446" cy="1422162"/>
          </a:xfrm>
        </p:spPr>
        <p:txBody>
          <a:bodyPr>
            <a:normAutofit/>
          </a:bodyPr>
          <a:lstStyle>
            <a:lvl1pPr algn="ctr">
              <a:defRPr sz="5396"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425404F2-BE9A-4460-8815-8F645183555F}" type="datetimeFigureOut">
              <a:rPr lang="en-US" smtClean="0">
                <a:solidFill>
                  <a:prstClr val="black">
                    <a:tint val="75000"/>
                  </a:prstClr>
                </a:solidFill>
              </a:rPr>
              <a:pPr/>
              <a:t>7/17/2020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160746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2" y="7774234"/>
            <a:ext cx="20726399" cy="1221640"/>
          </a:xfrm>
        </p:spPr>
        <p:txBody>
          <a:bodyPr/>
          <a:lstStyle>
            <a:lvl1pPr algn="ctr">
              <a:defRPr lang="en-US" sz="8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793758" y="8798040"/>
            <a:ext cx="20796918" cy="1528880"/>
          </a:xfrm>
        </p:spPr>
        <p:txBody>
          <a:bodyPr>
            <a:normAutofit/>
          </a:bodyPr>
          <a:lstStyle>
            <a:lvl1pPr marL="0" indent="0" algn="ctr">
              <a:buNone/>
              <a:defRPr lang="en-US" sz="4800" kern="1200" smtClean="0">
                <a:solidFill>
                  <a:schemeClr val="tx1">
                    <a:lumMod val="65000"/>
                    <a:lumOff val="35000"/>
                  </a:schemeClr>
                </a:solidFill>
                <a:latin typeface="+mj-lt"/>
                <a:ea typeface="+mj-ea"/>
                <a:cs typeface="+mj-cs"/>
              </a:defRPr>
            </a:lvl1pPr>
            <a:lvl2pPr marL="1218936" indent="0" algn="ctr">
              <a:buNone/>
              <a:defRPr>
                <a:solidFill>
                  <a:schemeClr val="tx1">
                    <a:tint val="75000"/>
                  </a:schemeClr>
                </a:solidFill>
              </a:defRPr>
            </a:lvl2pPr>
            <a:lvl3pPr marL="2437872" indent="0" algn="ctr">
              <a:buNone/>
              <a:defRPr>
                <a:solidFill>
                  <a:schemeClr val="tx1">
                    <a:tint val="75000"/>
                  </a:schemeClr>
                </a:solidFill>
              </a:defRPr>
            </a:lvl3pPr>
            <a:lvl4pPr marL="3656808" indent="0" algn="ctr">
              <a:buNone/>
              <a:defRPr>
                <a:solidFill>
                  <a:schemeClr val="tx1">
                    <a:tint val="75000"/>
                  </a:schemeClr>
                </a:solidFill>
              </a:defRPr>
            </a:lvl4pPr>
            <a:lvl5pPr marL="4875744" indent="0" algn="ctr">
              <a:buNone/>
              <a:defRPr>
                <a:solidFill>
                  <a:schemeClr val="tx1">
                    <a:tint val="75000"/>
                  </a:schemeClr>
                </a:solidFill>
              </a:defRPr>
            </a:lvl5pPr>
            <a:lvl6pPr marL="6094680" indent="0" algn="ctr">
              <a:buNone/>
              <a:defRPr>
                <a:solidFill>
                  <a:schemeClr val="tx1">
                    <a:tint val="75000"/>
                  </a:schemeClr>
                </a:solidFill>
              </a:defRPr>
            </a:lvl6pPr>
            <a:lvl7pPr marL="7313616" indent="0" algn="ctr">
              <a:buNone/>
              <a:defRPr>
                <a:solidFill>
                  <a:schemeClr val="tx1">
                    <a:tint val="75000"/>
                  </a:schemeClr>
                </a:solidFill>
              </a:defRPr>
            </a:lvl7pPr>
            <a:lvl8pPr marL="8532550" indent="0" algn="ctr">
              <a:buNone/>
              <a:defRPr>
                <a:solidFill>
                  <a:schemeClr val="tx1">
                    <a:tint val="75000"/>
                  </a:schemeClr>
                </a:solidFill>
              </a:defRPr>
            </a:lvl8pPr>
            <a:lvl9pPr marL="975148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solidFill>
                  <a:prstClr val="black">
                    <a:tint val="75000"/>
                  </a:prstClr>
                </a:solidFill>
              </a:rPr>
              <a:pPr/>
              <a:t>7/17/2020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5EDE275-BE14-4364-AEA2-5F5667C0FD4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5756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mp; Bullets">
    <p:spTree>
      <p:nvGrpSpPr>
        <p:cNvPr id="1" name=""/>
        <p:cNvGrpSpPr/>
        <p:nvPr/>
      </p:nvGrpSpPr>
      <p:grpSpPr>
        <a:xfrm>
          <a:off x="0" y="0"/>
          <a:ext cx="0" cy="0"/>
          <a:chOff x="0" y="0"/>
          <a:chExt cx="0" cy="0"/>
        </a:xfrm>
      </p:grpSpPr>
      <p:sp>
        <p:nvSpPr>
          <p:cNvPr id="22" name="Picture Placeholder 4"/>
          <p:cNvSpPr>
            <a:spLocks noGrp="1"/>
          </p:cNvSpPr>
          <p:nvPr>
            <p:ph type="pic" sz="quarter" idx="13"/>
          </p:nvPr>
        </p:nvSpPr>
        <p:spPr>
          <a:xfrm rot="20549606">
            <a:off x="13495959" y="3927644"/>
            <a:ext cx="4726665" cy="5064558"/>
          </a:xfrm>
          <a:prstGeom prst="rect">
            <a:avLst/>
          </a:prstGeom>
        </p:spPr>
        <p:txBody>
          <a:bodyPr/>
          <a:lstStyle>
            <a:lvl1pPr marL="317500" indent="0" algn="ctr">
              <a:buNone/>
              <a:defRPr sz="2800">
                <a:solidFill>
                  <a:schemeClr val="bg1"/>
                </a:solidFill>
              </a:defRPr>
            </a:lvl1pPr>
          </a:lstStyle>
          <a:p>
            <a:endParaRPr lang="id-ID"/>
          </a:p>
        </p:txBody>
      </p:sp>
      <p:sp>
        <p:nvSpPr>
          <p:cNvPr id="19" name="Picture Placeholder 4"/>
          <p:cNvSpPr>
            <a:spLocks noGrp="1"/>
          </p:cNvSpPr>
          <p:nvPr>
            <p:ph type="pic" sz="quarter" idx="10"/>
          </p:nvPr>
        </p:nvSpPr>
        <p:spPr>
          <a:xfrm rot="20631247">
            <a:off x="1795064" y="3485906"/>
            <a:ext cx="4423025" cy="4824032"/>
          </a:xfrm>
          <a:prstGeom prst="rect">
            <a:avLst/>
          </a:prstGeom>
        </p:spPr>
        <p:txBody>
          <a:bodyPr/>
          <a:lstStyle>
            <a:lvl1pPr marL="317500" indent="0" algn="ctr">
              <a:buNone/>
              <a:defRPr sz="2800">
                <a:solidFill>
                  <a:schemeClr val="bg1"/>
                </a:solidFill>
              </a:defRPr>
            </a:lvl1pPr>
          </a:lstStyle>
          <a:p>
            <a:endParaRPr lang="id-ID"/>
          </a:p>
        </p:txBody>
      </p:sp>
      <p:sp>
        <p:nvSpPr>
          <p:cNvPr id="21" name="Picture Placeholder 4"/>
          <p:cNvSpPr>
            <a:spLocks noGrp="1"/>
          </p:cNvSpPr>
          <p:nvPr>
            <p:ph type="pic" sz="quarter" idx="12"/>
          </p:nvPr>
        </p:nvSpPr>
        <p:spPr>
          <a:xfrm rot="21289442">
            <a:off x="9811406" y="3069423"/>
            <a:ext cx="4726665" cy="5064558"/>
          </a:xfrm>
          <a:prstGeom prst="rect">
            <a:avLst/>
          </a:prstGeom>
        </p:spPr>
        <p:txBody>
          <a:bodyPr/>
          <a:lstStyle>
            <a:lvl1pPr marL="317500" indent="0" algn="ctr">
              <a:buNone/>
              <a:defRPr sz="2800">
                <a:solidFill>
                  <a:schemeClr val="bg1"/>
                </a:solidFill>
              </a:defRPr>
            </a:lvl1pPr>
          </a:lstStyle>
          <a:p>
            <a:endParaRPr lang="id-ID"/>
          </a:p>
        </p:txBody>
      </p:sp>
      <p:sp>
        <p:nvSpPr>
          <p:cNvPr id="23" name="Picture Placeholder 4"/>
          <p:cNvSpPr>
            <a:spLocks noGrp="1"/>
          </p:cNvSpPr>
          <p:nvPr>
            <p:ph type="pic" sz="quarter" idx="14"/>
          </p:nvPr>
        </p:nvSpPr>
        <p:spPr>
          <a:xfrm rot="451390">
            <a:off x="18069643" y="3535651"/>
            <a:ext cx="4726665" cy="5064558"/>
          </a:xfrm>
          <a:prstGeom prst="rect">
            <a:avLst/>
          </a:prstGeom>
        </p:spPr>
        <p:txBody>
          <a:bodyPr/>
          <a:lstStyle>
            <a:lvl1pPr marL="317500" indent="0" algn="ctr">
              <a:buNone/>
              <a:defRPr sz="2800">
                <a:solidFill>
                  <a:schemeClr val="bg1"/>
                </a:solidFill>
              </a:defRPr>
            </a:lvl1pPr>
          </a:lstStyle>
          <a:p>
            <a:endParaRPr lang="id-ID"/>
          </a:p>
        </p:txBody>
      </p:sp>
      <p:sp>
        <p:nvSpPr>
          <p:cNvPr id="20" name="Picture Placeholder 4"/>
          <p:cNvSpPr>
            <a:spLocks noGrp="1"/>
          </p:cNvSpPr>
          <p:nvPr>
            <p:ph type="pic" sz="quarter" idx="11"/>
          </p:nvPr>
        </p:nvSpPr>
        <p:spPr>
          <a:xfrm rot="930442">
            <a:off x="5864168" y="4142238"/>
            <a:ext cx="4513353" cy="4872727"/>
          </a:xfrm>
          <a:prstGeom prst="rect">
            <a:avLst/>
          </a:prstGeom>
        </p:spPr>
        <p:txBody>
          <a:bodyPr/>
          <a:lstStyle>
            <a:lvl1pPr marL="317500" indent="0" algn="ctr">
              <a:buNone/>
              <a:defRPr sz="2800">
                <a:solidFill>
                  <a:schemeClr val="bg1"/>
                </a:solidFill>
              </a:defRPr>
            </a:lvl1pPr>
          </a:lstStyle>
          <a:p>
            <a:endParaRPr lang="id-ID"/>
          </a:p>
        </p:txBody>
      </p:sp>
    </p:spTree>
    <p:extLst>
      <p:ext uri="{BB962C8B-B14F-4D97-AF65-F5344CB8AC3E}">
        <p14:creationId xmlns:p14="http://schemas.microsoft.com/office/powerpoint/2010/main" val="2375019694"/>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7/17/2020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743840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6169" y="8813803"/>
            <a:ext cx="20726399" cy="2724150"/>
          </a:xfrm>
        </p:spPr>
        <p:txBody>
          <a:bodyPr anchor="t"/>
          <a:lstStyle>
            <a:lvl1pPr algn="l">
              <a:defRPr sz="10600" b="1" cap="all"/>
            </a:lvl1pPr>
          </a:lstStyle>
          <a:p>
            <a:r>
              <a:rPr lang="en-US"/>
              <a:t>Click to edit Master title style</a:t>
            </a:r>
          </a:p>
        </p:txBody>
      </p:sp>
      <p:sp>
        <p:nvSpPr>
          <p:cNvPr id="3" name="Text Placeholder 2"/>
          <p:cNvSpPr>
            <a:spLocks noGrp="1"/>
          </p:cNvSpPr>
          <p:nvPr>
            <p:ph type="body" idx="1"/>
          </p:nvPr>
        </p:nvSpPr>
        <p:spPr>
          <a:xfrm>
            <a:off x="1926169" y="5813427"/>
            <a:ext cx="20726399" cy="3000374"/>
          </a:xfrm>
        </p:spPr>
        <p:txBody>
          <a:bodyPr anchor="b"/>
          <a:lstStyle>
            <a:lvl1pPr marL="0" indent="0">
              <a:buNone/>
              <a:defRPr sz="5400">
                <a:solidFill>
                  <a:schemeClr val="tx1">
                    <a:tint val="75000"/>
                  </a:schemeClr>
                </a:solidFill>
              </a:defRPr>
            </a:lvl1pPr>
            <a:lvl2pPr marL="1218986" indent="0">
              <a:buNone/>
              <a:defRPr sz="4800">
                <a:solidFill>
                  <a:schemeClr val="tx1">
                    <a:tint val="75000"/>
                  </a:schemeClr>
                </a:solidFill>
              </a:defRPr>
            </a:lvl2pPr>
            <a:lvl3pPr marL="2437974" indent="0">
              <a:buNone/>
              <a:defRPr sz="4200">
                <a:solidFill>
                  <a:schemeClr val="tx1">
                    <a:tint val="75000"/>
                  </a:schemeClr>
                </a:solidFill>
              </a:defRPr>
            </a:lvl3pPr>
            <a:lvl4pPr marL="3656960" indent="0">
              <a:buNone/>
              <a:defRPr sz="3800">
                <a:solidFill>
                  <a:schemeClr val="tx1">
                    <a:tint val="75000"/>
                  </a:schemeClr>
                </a:solidFill>
              </a:defRPr>
            </a:lvl4pPr>
            <a:lvl5pPr marL="4875946" indent="0">
              <a:buNone/>
              <a:defRPr sz="3800">
                <a:solidFill>
                  <a:schemeClr val="tx1">
                    <a:tint val="75000"/>
                  </a:schemeClr>
                </a:solidFill>
              </a:defRPr>
            </a:lvl5pPr>
            <a:lvl6pPr marL="6094934" indent="0">
              <a:buNone/>
              <a:defRPr sz="3800">
                <a:solidFill>
                  <a:schemeClr val="tx1">
                    <a:tint val="75000"/>
                  </a:schemeClr>
                </a:solidFill>
              </a:defRPr>
            </a:lvl6pPr>
            <a:lvl7pPr marL="7313920" indent="0">
              <a:buNone/>
              <a:defRPr sz="3800">
                <a:solidFill>
                  <a:schemeClr val="tx1">
                    <a:tint val="75000"/>
                  </a:schemeClr>
                </a:solidFill>
              </a:defRPr>
            </a:lvl7pPr>
            <a:lvl8pPr marL="8532906" indent="0">
              <a:buNone/>
              <a:defRPr sz="3800">
                <a:solidFill>
                  <a:schemeClr val="tx1">
                    <a:tint val="75000"/>
                  </a:schemeClr>
                </a:solidFill>
              </a:defRPr>
            </a:lvl8pPr>
            <a:lvl9pPr marL="9751894" indent="0">
              <a:buNone/>
              <a:defRPr sz="3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7/17/2020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901238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19199" y="3200403"/>
            <a:ext cx="10769601" cy="9051926"/>
          </a:xfrm>
        </p:spPr>
        <p:txBody>
          <a:bodyPr/>
          <a:lstStyle>
            <a:lvl1pPr>
              <a:defRPr sz="7400"/>
            </a:lvl1pPr>
            <a:lvl2pPr>
              <a:defRPr sz="6400"/>
            </a:lvl2pPr>
            <a:lvl3pPr>
              <a:defRPr sz="540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395200" y="3200403"/>
            <a:ext cx="10769601" cy="9051926"/>
          </a:xfrm>
        </p:spPr>
        <p:txBody>
          <a:bodyPr/>
          <a:lstStyle>
            <a:lvl1pPr>
              <a:defRPr sz="7400"/>
            </a:lvl1pPr>
            <a:lvl2pPr>
              <a:defRPr sz="6400"/>
            </a:lvl2pPr>
            <a:lvl3pPr>
              <a:defRPr sz="540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solidFill>
                  <a:prstClr val="black">
                    <a:tint val="75000"/>
                  </a:prstClr>
                </a:solidFill>
              </a:rPr>
              <a:pPr/>
              <a:t>7/17/2020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015018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19199" y="3070227"/>
            <a:ext cx="10773834" cy="1279526"/>
          </a:xfrm>
        </p:spPr>
        <p:txBody>
          <a:bodyPr anchor="b"/>
          <a:lstStyle>
            <a:lvl1pPr marL="0" indent="0">
              <a:buNone/>
              <a:defRPr sz="6400" b="1"/>
            </a:lvl1pPr>
            <a:lvl2pPr marL="1218986" indent="0">
              <a:buNone/>
              <a:defRPr sz="5400" b="1"/>
            </a:lvl2pPr>
            <a:lvl3pPr marL="2437974" indent="0">
              <a:buNone/>
              <a:defRPr sz="4800" b="1"/>
            </a:lvl3pPr>
            <a:lvl4pPr marL="3656960" indent="0">
              <a:buNone/>
              <a:defRPr sz="4200" b="1"/>
            </a:lvl4pPr>
            <a:lvl5pPr marL="4875946" indent="0">
              <a:buNone/>
              <a:defRPr sz="4200" b="1"/>
            </a:lvl5pPr>
            <a:lvl6pPr marL="6094934" indent="0">
              <a:buNone/>
              <a:defRPr sz="4200" b="1"/>
            </a:lvl6pPr>
            <a:lvl7pPr marL="7313920" indent="0">
              <a:buNone/>
              <a:defRPr sz="4200" b="1"/>
            </a:lvl7pPr>
            <a:lvl8pPr marL="8532906" indent="0">
              <a:buNone/>
              <a:defRPr sz="4200" b="1"/>
            </a:lvl8pPr>
            <a:lvl9pPr marL="9751894" indent="0">
              <a:buNone/>
              <a:defRPr sz="4200" b="1"/>
            </a:lvl9pPr>
          </a:lstStyle>
          <a:p>
            <a:pPr lvl="0"/>
            <a:r>
              <a:rPr lang="en-US"/>
              <a:t>Click to edit Master text styles</a:t>
            </a:r>
          </a:p>
        </p:txBody>
      </p:sp>
      <p:sp>
        <p:nvSpPr>
          <p:cNvPr id="4" name="Content Placeholder 3"/>
          <p:cNvSpPr>
            <a:spLocks noGrp="1"/>
          </p:cNvSpPr>
          <p:nvPr>
            <p:ph sz="half" idx="2"/>
          </p:nvPr>
        </p:nvSpPr>
        <p:spPr>
          <a:xfrm>
            <a:off x="1219199" y="4349750"/>
            <a:ext cx="10773834" cy="7902576"/>
          </a:xfrm>
        </p:spPr>
        <p:txBody>
          <a:bodyPr/>
          <a:lstStyle>
            <a:lvl1pPr>
              <a:defRPr sz="6400"/>
            </a:lvl1pPr>
            <a:lvl2pPr>
              <a:defRPr sz="5400"/>
            </a:lvl2pPr>
            <a:lvl3pPr>
              <a:defRPr sz="4800"/>
            </a:lvl3pPr>
            <a:lvl4pPr>
              <a:defRPr sz="4200"/>
            </a:lvl4pPr>
            <a:lvl5pPr>
              <a:defRPr sz="4200"/>
            </a:lvl5pPr>
            <a:lvl6pPr>
              <a:defRPr sz="4200"/>
            </a:lvl6pPr>
            <a:lvl7pPr>
              <a:defRPr sz="4200"/>
            </a:lvl7pPr>
            <a:lvl8pPr>
              <a:defRPr sz="4200"/>
            </a:lvl8pPr>
            <a:lvl9pPr>
              <a:defRPr sz="4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2386738" y="3070227"/>
            <a:ext cx="10778067" cy="1279526"/>
          </a:xfrm>
        </p:spPr>
        <p:txBody>
          <a:bodyPr anchor="b"/>
          <a:lstStyle>
            <a:lvl1pPr marL="0" indent="0">
              <a:buNone/>
              <a:defRPr sz="6400" b="1"/>
            </a:lvl1pPr>
            <a:lvl2pPr marL="1218986" indent="0">
              <a:buNone/>
              <a:defRPr sz="5400" b="1"/>
            </a:lvl2pPr>
            <a:lvl3pPr marL="2437974" indent="0">
              <a:buNone/>
              <a:defRPr sz="4800" b="1"/>
            </a:lvl3pPr>
            <a:lvl4pPr marL="3656960" indent="0">
              <a:buNone/>
              <a:defRPr sz="4200" b="1"/>
            </a:lvl4pPr>
            <a:lvl5pPr marL="4875946" indent="0">
              <a:buNone/>
              <a:defRPr sz="4200" b="1"/>
            </a:lvl5pPr>
            <a:lvl6pPr marL="6094934" indent="0">
              <a:buNone/>
              <a:defRPr sz="4200" b="1"/>
            </a:lvl6pPr>
            <a:lvl7pPr marL="7313920" indent="0">
              <a:buNone/>
              <a:defRPr sz="4200" b="1"/>
            </a:lvl7pPr>
            <a:lvl8pPr marL="8532906" indent="0">
              <a:buNone/>
              <a:defRPr sz="4200" b="1"/>
            </a:lvl8pPr>
            <a:lvl9pPr marL="9751894" indent="0">
              <a:buNone/>
              <a:defRPr sz="4200" b="1"/>
            </a:lvl9pPr>
          </a:lstStyle>
          <a:p>
            <a:pPr lvl="0"/>
            <a:r>
              <a:rPr lang="en-US"/>
              <a:t>Click to edit Master text styles</a:t>
            </a:r>
          </a:p>
        </p:txBody>
      </p:sp>
      <p:sp>
        <p:nvSpPr>
          <p:cNvPr id="6" name="Content Placeholder 5"/>
          <p:cNvSpPr>
            <a:spLocks noGrp="1"/>
          </p:cNvSpPr>
          <p:nvPr>
            <p:ph sz="quarter" idx="4"/>
          </p:nvPr>
        </p:nvSpPr>
        <p:spPr>
          <a:xfrm>
            <a:off x="12386738" y="4349750"/>
            <a:ext cx="10778067" cy="7902576"/>
          </a:xfrm>
        </p:spPr>
        <p:txBody>
          <a:bodyPr/>
          <a:lstStyle>
            <a:lvl1pPr>
              <a:defRPr sz="6400"/>
            </a:lvl1pPr>
            <a:lvl2pPr>
              <a:defRPr sz="5400"/>
            </a:lvl2pPr>
            <a:lvl3pPr>
              <a:defRPr sz="4800"/>
            </a:lvl3pPr>
            <a:lvl4pPr>
              <a:defRPr sz="4200"/>
            </a:lvl4pPr>
            <a:lvl5pPr>
              <a:defRPr sz="4200"/>
            </a:lvl5pPr>
            <a:lvl6pPr>
              <a:defRPr sz="4200"/>
            </a:lvl6pPr>
            <a:lvl7pPr>
              <a:defRPr sz="4200"/>
            </a:lvl7pPr>
            <a:lvl8pPr>
              <a:defRPr sz="4200"/>
            </a:lvl8pPr>
            <a:lvl9pPr>
              <a:defRPr sz="4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solidFill>
                  <a:prstClr val="black">
                    <a:tint val="75000"/>
                  </a:prstClr>
                </a:solidFill>
              </a:rPr>
              <a:pPr/>
              <a:t>7/17/2020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623362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72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solidFill>
                  <a:prstClr val="black">
                    <a:tint val="75000"/>
                  </a:prstClr>
                </a:solidFill>
              </a:rPr>
              <a:pPr/>
              <a:t>7/17/2020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874499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solidFill>
                  <a:prstClr val="black">
                    <a:tint val="75000"/>
                  </a:prstClr>
                </a:solidFill>
              </a:rPr>
              <a:pPr/>
              <a:t>7/17/2020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976243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5" y="546099"/>
            <a:ext cx="8022167" cy="2324102"/>
          </a:xfrm>
        </p:spPr>
        <p:txBody>
          <a:bodyPr anchor="b"/>
          <a:lstStyle>
            <a:lvl1pPr algn="l">
              <a:defRPr sz="5400" b="1"/>
            </a:lvl1pPr>
          </a:lstStyle>
          <a:p>
            <a:r>
              <a:rPr lang="en-US"/>
              <a:t>Click to edit Master title style</a:t>
            </a:r>
          </a:p>
        </p:txBody>
      </p:sp>
      <p:sp>
        <p:nvSpPr>
          <p:cNvPr id="3" name="Content Placeholder 2"/>
          <p:cNvSpPr>
            <a:spLocks noGrp="1"/>
          </p:cNvSpPr>
          <p:nvPr>
            <p:ph idx="1"/>
          </p:nvPr>
        </p:nvSpPr>
        <p:spPr>
          <a:xfrm>
            <a:off x="9533467" y="546105"/>
            <a:ext cx="13631334" cy="11706226"/>
          </a:xfrm>
        </p:spPr>
        <p:txBody>
          <a:bodyPr/>
          <a:lstStyle>
            <a:lvl1pPr>
              <a:defRPr sz="8600"/>
            </a:lvl1pPr>
            <a:lvl2pPr>
              <a:defRPr sz="7400"/>
            </a:lvl2pPr>
            <a:lvl3pPr>
              <a:defRPr sz="6400"/>
            </a:lvl3pPr>
            <a:lvl4pPr>
              <a:defRPr sz="5400"/>
            </a:lvl4pPr>
            <a:lvl5pPr>
              <a:defRPr sz="5400"/>
            </a:lvl5pPr>
            <a:lvl6pPr>
              <a:defRPr sz="5400"/>
            </a:lvl6pPr>
            <a:lvl7pPr>
              <a:defRPr sz="5400"/>
            </a:lvl7pPr>
            <a:lvl8pPr>
              <a:defRPr sz="5400"/>
            </a:lvl8pPr>
            <a:lvl9pPr>
              <a:defRPr sz="5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19205" y="2870205"/>
            <a:ext cx="8022167" cy="9382126"/>
          </a:xfrm>
        </p:spPr>
        <p:txBody>
          <a:bodyPr/>
          <a:lstStyle>
            <a:lvl1pPr marL="0" indent="0">
              <a:buNone/>
              <a:defRPr sz="3800"/>
            </a:lvl1pPr>
            <a:lvl2pPr marL="1218986" indent="0">
              <a:buNone/>
              <a:defRPr sz="3200"/>
            </a:lvl2pPr>
            <a:lvl3pPr marL="2437974" indent="0">
              <a:buNone/>
              <a:defRPr sz="2600"/>
            </a:lvl3pPr>
            <a:lvl4pPr marL="3656960" indent="0">
              <a:buNone/>
              <a:defRPr sz="2400"/>
            </a:lvl4pPr>
            <a:lvl5pPr marL="4875946" indent="0">
              <a:buNone/>
              <a:defRPr sz="2400"/>
            </a:lvl5pPr>
            <a:lvl6pPr marL="6094934" indent="0">
              <a:buNone/>
              <a:defRPr sz="2400"/>
            </a:lvl6pPr>
            <a:lvl7pPr marL="7313920" indent="0">
              <a:buNone/>
              <a:defRPr sz="2400"/>
            </a:lvl7pPr>
            <a:lvl8pPr marL="8532906" indent="0">
              <a:buNone/>
              <a:defRPr sz="2400"/>
            </a:lvl8pPr>
            <a:lvl9pPr marL="9751894"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solidFill>
                  <a:prstClr val="black">
                    <a:tint val="75000"/>
                  </a:prstClr>
                </a:solidFill>
              </a:rPr>
              <a:pPr/>
              <a:t>7/17/2020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743250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79436" y="9601201"/>
            <a:ext cx="14630400" cy="1133478"/>
          </a:xfrm>
        </p:spPr>
        <p:txBody>
          <a:bodyPr anchor="b"/>
          <a:lstStyle>
            <a:lvl1pPr algn="l">
              <a:defRPr sz="5400" b="1"/>
            </a:lvl1pPr>
          </a:lstStyle>
          <a:p>
            <a:r>
              <a:rPr lang="en-US"/>
              <a:t>Click to edit Master title style</a:t>
            </a:r>
          </a:p>
        </p:txBody>
      </p:sp>
      <p:sp>
        <p:nvSpPr>
          <p:cNvPr id="3" name="Picture Placeholder 2"/>
          <p:cNvSpPr>
            <a:spLocks noGrp="1"/>
          </p:cNvSpPr>
          <p:nvPr>
            <p:ph type="pic" idx="1"/>
          </p:nvPr>
        </p:nvSpPr>
        <p:spPr>
          <a:xfrm>
            <a:off x="4779436" y="1225550"/>
            <a:ext cx="14630400" cy="8229600"/>
          </a:xfrm>
        </p:spPr>
        <p:txBody>
          <a:bodyPr/>
          <a:lstStyle>
            <a:lvl1pPr marL="0" indent="0">
              <a:buNone/>
              <a:defRPr sz="8600"/>
            </a:lvl1pPr>
            <a:lvl2pPr marL="1218986" indent="0">
              <a:buNone/>
              <a:defRPr sz="7400"/>
            </a:lvl2pPr>
            <a:lvl3pPr marL="2437974" indent="0">
              <a:buNone/>
              <a:defRPr sz="6400"/>
            </a:lvl3pPr>
            <a:lvl4pPr marL="3656960" indent="0">
              <a:buNone/>
              <a:defRPr sz="5400"/>
            </a:lvl4pPr>
            <a:lvl5pPr marL="4875946" indent="0">
              <a:buNone/>
              <a:defRPr sz="5400"/>
            </a:lvl5pPr>
            <a:lvl6pPr marL="6094934" indent="0">
              <a:buNone/>
              <a:defRPr sz="5400"/>
            </a:lvl6pPr>
            <a:lvl7pPr marL="7313920" indent="0">
              <a:buNone/>
              <a:defRPr sz="5400"/>
            </a:lvl7pPr>
            <a:lvl8pPr marL="8532906" indent="0">
              <a:buNone/>
              <a:defRPr sz="5400"/>
            </a:lvl8pPr>
            <a:lvl9pPr marL="9751894" indent="0">
              <a:buNone/>
              <a:defRPr sz="5400"/>
            </a:lvl9pPr>
          </a:lstStyle>
          <a:p>
            <a:endParaRPr lang="en-US"/>
          </a:p>
        </p:txBody>
      </p:sp>
      <p:sp>
        <p:nvSpPr>
          <p:cNvPr id="4" name="Text Placeholder 3"/>
          <p:cNvSpPr>
            <a:spLocks noGrp="1"/>
          </p:cNvSpPr>
          <p:nvPr>
            <p:ph type="body" sz="half" idx="2"/>
          </p:nvPr>
        </p:nvSpPr>
        <p:spPr>
          <a:xfrm>
            <a:off x="4779436" y="10734677"/>
            <a:ext cx="14630400" cy="1609726"/>
          </a:xfrm>
        </p:spPr>
        <p:txBody>
          <a:bodyPr/>
          <a:lstStyle>
            <a:lvl1pPr marL="0" indent="0">
              <a:buNone/>
              <a:defRPr sz="3800"/>
            </a:lvl1pPr>
            <a:lvl2pPr marL="1218986" indent="0">
              <a:buNone/>
              <a:defRPr sz="3200"/>
            </a:lvl2pPr>
            <a:lvl3pPr marL="2437974" indent="0">
              <a:buNone/>
              <a:defRPr sz="2600"/>
            </a:lvl3pPr>
            <a:lvl4pPr marL="3656960" indent="0">
              <a:buNone/>
              <a:defRPr sz="2400"/>
            </a:lvl4pPr>
            <a:lvl5pPr marL="4875946" indent="0">
              <a:buNone/>
              <a:defRPr sz="2400"/>
            </a:lvl5pPr>
            <a:lvl6pPr marL="6094934" indent="0">
              <a:buNone/>
              <a:defRPr sz="2400"/>
            </a:lvl6pPr>
            <a:lvl7pPr marL="7313920" indent="0">
              <a:buNone/>
              <a:defRPr sz="2400"/>
            </a:lvl7pPr>
            <a:lvl8pPr marL="8532906" indent="0">
              <a:buNone/>
              <a:defRPr sz="2400"/>
            </a:lvl8pPr>
            <a:lvl9pPr marL="9751894"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solidFill>
                  <a:prstClr val="black">
                    <a:tint val="75000"/>
                  </a:prstClr>
                </a:solidFill>
              </a:rPr>
              <a:pPr/>
              <a:t>7/17/2020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54643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7/17/2020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582337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678400" y="549279"/>
            <a:ext cx="5486401" cy="117030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549279"/>
            <a:ext cx="16052800" cy="11703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7/17/2020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71117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mp; Bullets">
    <p:spTree>
      <p:nvGrpSpPr>
        <p:cNvPr id="1" name=""/>
        <p:cNvGrpSpPr/>
        <p:nvPr/>
      </p:nvGrpSpPr>
      <p:grpSpPr>
        <a:xfrm>
          <a:off x="0" y="0"/>
          <a:ext cx="0" cy="0"/>
          <a:chOff x="0" y="0"/>
          <a:chExt cx="0" cy="0"/>
        </a:xfrm>
      </p:grpSpPr>
      <p:sp>
        <p:nvSpPr>
          <p:cNvPr id="17" name="Picture Placeholder 2"/>
          <p:cNvSpPr>
            <a:spLocks noGrp="1" noChangeAspect="1"/>
          </p:cNvSpPr>
          <p:nvPr>
            <p:ph type="pic" sz="quarter" idx="10"/>
          </p:nvPr>
        </p:nvSpPr>
        <p:spPr>
          <a:xfrm>
            <a:off x="10718611" y="2659100"/>
            <a:ext cx="2890800" cy="2890800"/>
          </a:xfrm>
          <a:prstGeom prst="ellipse">
            <a:avLst/>
          </a:prstGeom>
        </p:spPr>
        <p:txBody>
          <a:bodyPr/>
          <a:lstStyle>
            <a:lvl1pPr marL="0" indent="0" algn="ctr">
              <a:buNone/>
              <a:defRPr sz="2800">
                <a:solidFill>
                  <a:schemeClr val="bg1"/>
                </a:solidFill>
              </a:defRPr>
            </a:lvl1pPr>
          </a:lstStyle>
          <a:p>
            <a:endParaRPr lang="id-ID" dirty="0"/>
          </a:p>
        </p:txBody>
      </p:sp>
      <p:sp>
        <p:nvSpPr>
          <p:cNvPr id="18" name="Picture Placeholder 2"/>
          <p:cNvSpPr>
            <a:spLocks noGrp="1" noChangeAspect="1"/>
          </p:cNvSpPr>
          <p:nvPr>
            <p:ph type="pic" sz="quarter" idx="11"/>
          </p:nvPr>
        </p:nvSpPr>
        <p:spPr>
          <a:xfrm>
            <a:off x="2481489" y="8259800"/>
            <a:ext cx="2890800" cy="2890800"/>
          </a:xfrm>
          <a:prstGeom prst="ellipse">
            <a:avLst/>
          </a:prstGeom>
        </p:spPr>
        <p:txBody>
          <a:bodyPr/>
          <a:lstStyle>
            <a:lvl1pPr marL="0" indent="0" algn="ctr">
              <a:buNone/>
              <a:defRPr sz="2800">
                <a:solidFill>
                  <a:schemeClr val="bg1"/>
                </a:solidFill>
              </a:defRPr>
            </a:lvl1pPr>
          </a:lstStyle>
          <a:p>
            <a:endParaRPr lang="id-ID" dirty="0"/>
          </a:p>
        </p:txBody>
      </p:sp>
      <p:sp>
        <p:nvSpPr>
          <p:cNvPr id="24" name="Picture Placeholder 2"/>
          <p:cNvSpPr>
            <a:spLocks noGrp="1" noChangeAspect="1"/>
          </p:cNvSpPr>
          <p:nvPr>
            <p:ph type="pic" sz="quarter" idx="12"/>
          </p:nvPr>
        </p:nvSpPr>
        <p:spPr>
          <a:xfrm>
            <a:off x="7980589" y="8259800"/>
            <a:ext cx="2890800" cy="2890800"/>
          </a:xfrm>
          <a:prstGeom prst="ellipse">
            <a:avLst/>
          </a:prstGeom>
        </p:spPr>
        <p:txBody>
          <a:bodyPr/>
          <a:lstStyle>
            <a:lvl1pPr marL="0" indent="0" algn="ctr">
              <a:buNone/>
              <a:defRPr sz="2800">
                <a:solidFill>
                  <a:schemeClr val="bg1"/>
                </a:solidFill>
              </a:defRPr>
            </a:lvl1pPr>
          </a:lstStyle>
          <a:p>
            <a:endParaRPr lang="id-ID" dirty="0"/>
          </a:p>
        </p:txBody>
      </p:sp>
      <p:sp>
        <p:nvSpPr>
          <p:cNvPr id="25" name="Picture Placeholder 2"/>
          <p:cNvSpPr>
            <a:spLocks noGrp="1" noChangeAspect="1"/>
          </p:cNvSpPr>
          <p:nvPr>
            <p:ph type="pic" sz="quarter" idx="13"/>
          </p:nvPr>
        </p:nvSpPr>
        <p:spPr>
          <a:xfrm>
            <a:off x="13474511" y="8259800"/>
            <a:ext cx="2890800" cy="2890800"/>
          </a:xfrm>
          <a:prstGeom prst="ellipse">
            <a:avLst/>
          </a:prstGeom>
        </p:spPr>
        <p:txBody>
          <a:bodyPr/>
          <a:lstStyle>
            <a:lvl1pPr marL="0" indent="0" algn="ctr">
              <a:buNone/>
              <a:defRPr sz="2800">
                <a:solidFill>
                  <a:schemeClr val="bg1"/>
                </a:solidFill>
              </a:defRPr>
            </a:lvl1pPr>
          </a:lstStyle>
          <a:p>
            <a:endParaRPr lang="id-ID" dirty="0"/>
          </a:p>
        </p:txBody>
      </p:sp>
      <p:sp>
        <p:nvSpPr>
          <p:cNvPr id="26" name="Picture Placeholder 2"/>
          <p:cNvSpPr>
            <a:spLocks noGrp="1" noChangeAspect="1"/>
          </p:cNvSpPr>
          <p:nvPr>
            <p:ph type="pic" sz="quarter" idx="14"/>
          </p:nvPr>
        </p:nvSpPr>
        <p:spPr>
          <a:xfrm>
            <a:off x="18968433" y="8259800"/>
            <a:ext cx="2890800" cy="2890800"/>
          </a:xfrm>
          <a:prstGeom prst="ellipse">
            <a:avLst/>
          </a:prstGeom>
        </p:spPr>
        <p:txBody>
          <a:bodyPr/>
          <a:lstStyle>
            <a:lvl1pPr marL="0" indent="0" algn="ctr">
              <a:buNone/>
              <a:defRPr sz="2800">
                <a:solidFill>
                  <a:schemeClr val="bg1"/>
                </a:solidFill>
              </a:defRPr>
            </a:lvl1pPr>
          </a:lstStyle>
          <a:p>
            <a:endParaRPr lang="id-ID" dirty="0"/>
          </a:p>
        </p:txBody>
      </p:sp>
    </p:spTree>
    <p:extLst>
      <p:ext uri="{BB962C8B-B14F-4D97-AF65-F5344CB8AC3E}">
        <p14:creationId xmlns:p14="http://schemas.microsoft.com/office/powerpoint/2010/main" val="973376423"/>
      </p:ext>
    </p:extLst>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37344" y="5741267"/>
            <a:ext cx="11864446" cy="1422162"/>
          </a:xfrm>
        </p:spPr>
        <p:txBody>
          <a:bodyPr>
            <a:normAutofit/>
          </a:bodyPr>
          <a:lstStyle>
            <a:lvl1pPr algn="ctr">
              <a:defRPr sz="72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425404F2-BE9A-4460-8815-8F645183555F}" type="datetimeFigureOut">
              <a:rPr lang="en-US" smtClean="0">
                <a:solidFill>
                  <a:prstClr val="black">
                    <a:tint val="75000"/>
                  </a:prstClr>
                </a:solidFill>
              </a:rPr>
              <a:pPr/>
              <a:t>7/17/2020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09708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mp; Bullets">
    <p:spTree>
      <p:nvGrpSpPr>
        <p:cNvPr id="1" name=""/>
        <p:cNvGrpSpPr/>
        <p:nvPr/>
      </p:nvGrpSpPr>
      <p:grpSpPr>
        <a:xfrm>
          <a:off x="0" y="0"/>
          <a:ext cx="0" cy="0"/>
          <a:chOff x="0" y="0"/>
          <a:chExt cx="0" cy="0"/>
        </a:xfrm>
      </p:grpSpPr>
      <p:sp>
        <p:nvSpPr>
          <p:cNvPr id="17" name="Picture Placeholder 2"/>
          <p:cNvSpPr>
            <a:spLocks noGrp="1" noChangeAspect="1"/>
          </p:cNvSpPr>
          <p:nvPr>
            <p:ph type="pic" sz="quarter" idx="10"/>
          </p:nvPr>
        </p:nvSpPr>
        <p:spPr>
          <a:xfrm>
            <a:off x="10718611" y="2659100"/>
            <a:ext cx="2890800" cy="2890800"/>
          </a:xfrm>
          <a:prstGeom prst="ellipse">
            <a:avLst/>
          </a:prstGeom>
        </p:spPr>
        <p:txBody>
          <a:bodyPr/>
          <a:lstStyle>
            <a:lvl1pPr marL="0" indent="0" algn="ctr">
              <a:buNone/>
              <a:defRPr sz="2800">
                <a:solidFill>
                  <a:schemeClr val="bg1"/>
                </a:solidFill>
              </a:defRPr>
            </a:lvl1pPr>
          </a:lstStyle>
          <a:p>
            <a:endParaRPr lang="id-ID" dirty="0"/>
          </a:p>
        </p:txBody>
      </p:sp>
    </p:spTree>
    <p:extLst>
      <p:ext uri="{BB962C8B-B14F-4D97-AF65-F5344CB8AC3E}">
        <p14:creationId xmlns:p14="http://schemas.microsoft.com/office/powerpoint/2010/main" val="326921998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mp; Bullets">
    <p:spTree>
      <p:nvGrpSpPr>
        <p:cNvPr id="1" name=""/>
        <p:cNvGrpSpPr/>
        <p:nvPr/>
      </p:nvGrpSpPr>
      <p:grpSpPr>
        <a:xfrm>
          <a:off x="0" y="0"/>
          <a:ext cx="0" cy="0"/>
          <a:chOff x="0" y="0"/>
          <a:chExt cx="0" cy="0"/>
        </a:xfrm>
      </p:grpSpPr>
      <p:sp>
        <p:nvSpPr>
          <p:cNvPr id="11" name="Picture Placeholder 2"/>
          <p:cNvSpPr>
            <a:spLocks noGrp="1" noChangeAspect="1"/>
          </p:cNvSpPr>
          <p:nvPr>
            <p:ph type="pic" sz="quarter" idx="11"/>
          </p:nvPr>
        </p:nvSpPr>
        <p:spPr>
          <a:xfrm>
            <a:off x="2481489" y="3962400"/>
            <a:ext cx="2890800" cy="2890800"/>
          </a:xfrm>
          <a:prstGeom prst="ellipse">
            <a:avLst/>
          </a:prstGeom>
        </p:spPr>
        <p:txBody>
          <a:bodyPr/>
          <a:lstStyle>
            <a:lvl1pPr marL="0" indent="0" algn="ctr">
              <a:buNone/>
              <a:defRPr sz="2800">
                <a:solidFill>
                  <a:schemeClr val="bg1"/>
                </a:solidFill>
              </a:defRPr>
            </a:lvl1pPr>
          </a:lstStyle>
          <a:p>
            <a:endParaRPr lang="id-ID" dirty="0"/>
          </a:p>
        </p:txBody>
      </p:sp>
      <p:sp>
        <p:nvSpPr>
          <p:cNvPr id="12" name="Picture Placeholder 2"/>
          <p:cNvSpPr>
            <a:spLocks noGrp="1" noChangeAspect="1"/>
          </p:cNvSpPr>
          <p:nvPr>
            <p:ph type="pic" sz="quarter" idx="12"/>
          </p:nvPr>
        </p:nvSpPr>
        <p:spPr>
          <a:xfrm>
            <a:off x="7980589" y="3962400"/>
            <a:ext cx="2890800" cy="2890800"/>
          </a:xfrm>
          <a:prstGeom prst="ellipse">
            <a:avLst/>
          </a:prstGeom>
        </p:spPr>
        <p:txBody>
          <a:bodyPr/>
          <a:lstStyle>
            <a:lvl1pPr marL="0" indent="0" algn="ctr">
              <a:buNone/>
              <a:defRPr sz="2800">
                <a:solidFill>
                  <a:schemeClr val="bg1"/>
                </a:solidFill>
              </a:defRPr>
            </a:lvl1pPr>
          </a:lstStyle>
          <a:p>
            <a:endParaRPr lang="id-ID" dirty="0"/>
          </a:p>
        </p:txBody>
      </p:sp>
      <p:sp>
        <p:nvSpPr>
          <p:cNvPr id="13" name="Picture Placeholder 2"/>
          <p:cNvSpPr>
            <a:spLocks noGrp="1" noChangeAspect="1"/>
          </p:cNvSpPr>
          <p:nvPr>
            <p:ph type="pic" sz="quarter" idx="13"/>
          </p:nvPr>
        </p:nvSpPr>
        <p:spPr>
          <a:xfrm>
            <a:off x="13474511" y="3962400"/>
            <a:ext cx="2890800" cy="2890800"/>
          </a:xfrm>
          <a:prstGeom prst="ellipse">
            <a:avLst/>
          </a:prstGeom>
        </p:spPr>
        <p:txBody>
          <a:bodyPr/>
          <a:lstStyle>
            <a:lvl1pPr marL="0" indent="0" algn="ctr">
              <a:buNone/>
              <a:defRPr sz="2800">
                <a:solidFill>
                  <a:schemeClr val="bg1"/>
                </a:solidFill>
              </a:defRPr>
            </a:lvl1pPr>
          </a:lstStyle>
          <a:p>
            <a:endParaRPr lang="id-ID" dirty="0"/>
          </a:p>
        </p:txBody>
      </p:sp>
      <p:sp>
        <p:nvSpPr>
          <p:cNvPr id="14" name="Picture Placeholder 2"/>
          <p:cNvSpPr>
            <a:spLocks noGrp="1" noChangeAspect="1"/>
          </p:cNvSpPr>
          <p:nvPr>
            <p:ph type="pic" sz="quarter" idx="14"/>
          </p:nvPr>
        </p:nvSpPr>
        <p:spPr>
          <a:xfrm>
            <a:off x="18968433" y="3962400"/>
            <a:ext cx="2890800" cy="2890800"/>
          </a:xfrm>
          <a:prstGeom prst="ellipse">
            <a:avLst/>
          </a:prstGeom>
        </p:spPr>
        <p:txBody>
          <a:bodyPr/>
          <a:lstStyle>
            <a:lvl1pPr marL="0" indent="0" algn="ctr">
              <a:buNone/>
              <a:defRPr sz="2800">
                <a:solidFill>
                  <a:schemeClr val="bg1"/>
                </a:solidFill>
              </a:defRPr>
            </a:lvl1pPr>
          </a:lstStyle>
          <a:p>
            <a:endParaRPr lang="id-ID" dirty="0"/>
          </a:p>
        </p:txBody>
      </p:sp>
    </p:spTree>
    <p:extLst>
      <p:ext uri="{BB962C8B-B14F-4D97-AF65-F5344CB8AC3E}">
        <p14:creationId xmlns:p14="http://schemas.microsoft.com/office/powerpoint/2010/main" val="2793771614"/>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amp; Bullets">
    <p:spTree>
      <p:nvGrpSpPr>
        <p:cNvPr id="1" name=""/>
        <p:cNvGrpSpPr/>
        <p:nvPr/>
      </p:nvGrpSpPr>
      <p:grpSpPr>
        <a:xfrm>
          <a:off x="0" y="0"/>
          <a:ext cx="0" cy="0"/>
          <a:chOff x="0" y="0"/>
          <a:chExt cx="0" cy="0"/>
        </a:xfrm>
      </p:grpSpPr>
      <p:sp>
        <p:nvSpPr>
          <p:cNvPr id="8" name="Picture Placeholder 4"/>
          <p:cNvSpPr>
            <a:spLocks noGrp="1"/>
          </p:cNvSpPr>
          <p:nvPr>
            <p:ph type="pic" sz="quarter" idx="10"/>
          </p:nvPr>
        </p:nvSpPr>
        <p:spPr>
          <a:xfrm>
            <a:off x="12750800" y="3784600"/>
            <a:ext cx="8528058" cy="3454400"/>
          </a:xfrm>
          <a:prstGeom prst="rect">
            <a:avLst/>
          </a:prstGeom>
        </p:spPr>
        <p:txBody>
          <a:bodyPr/>
          <a:lstStyle>
            <a:lvl1pPr marL="317500" indent="0" algn="ctr">
              <a:buNone/>
              <a:defRPr sz="2800">
                <a:solidFill>
                  <a:schemeClr val="bg1"/>
                </a:solidFill>
              </a:defRPr>
            </a:lvl1pPr>
          </a:lstStyle>
          <a:p>
            <a:endParaRPr lang="id-ID"/>
          </a:p>
        </p:txBody>
      </p:sp>
    </p:spTree>
    <p:extLst>
      <p:ext uri="{BB962C8B-B14F-4D97-AF65-F5344CB8AC3E}">
        <p14:creationId xmlns:p14="http://schemas.microsoft.com/office/powerpoint/2010/main" val="1735080139"/>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mp; Bullets">
    <p:spTree>
      <p:nvGrpSpPr>
        <p:cNvPr id="1" name=""/>
        <p:cNvGrpSpPr/>
        <p:nvPr/>
      </p:nvGrpSpPr>
      <p:grpSpPr>
        <a:xfrm>
          <a:off x="0" y="0"/>
          <a:ext cx="0" cy="0"/>
          <a:chOff x="0" y="0"/>
          <a:chExt cx="0" cy="0"/>
        </a:xfrm>
      </p:grpSpPr>
      <p:sp>
        <p:nvSpPr>
          <p:cNvPr id="4" name="Picture Placeholder 4"/>
          <p:cNvSpPr>
            <a:spLocks noGrp="1"/>
          </p:cNvSpPr>
          <p:nvPr>
            <p:ph type="pic" sz="quarter" idx="10"/>
          </p:nvPr>
        </p:nvSpPr>
        <p:spPr>
          <a:xfrm>
            <a:off x="1943100" y="3784600"/>
            <a:ext cx="8528058" cy="3454400"/>
          </a:xfrm>
          <a:prstGeom prst="rect">
            <a:avLst/>
          </a:prstGeom>
        </p:spPr>
        <p:txBody>
          <a:bodyPr/>
          <a:lstStyle>
            <a:lvl1pPr marL="317500" indent="0" algn="ctr">
              <a:buNone/>
              <a:defRPr sz="2800">
                <a:solidFill>
                  <a:schemeClr val="bg1"/>
                </a:solidFill>
              </a:defRPr>
            </a:lvl1pPr>
          </a:lstStyle>
          <a:p>
            <a:endParaRPr lang="id-ID"/>
          </a:p>
        </p:txBody>
      </p:sp>
    </p:spTree>
    <p:extLst>
      <p:ext uri="{BB962C8B-B14F-4D97-AF65-F5344CB8AC3E}">
        <p14:creationId xmlns:p14="http://schemas.microsoft.com/office/powerpoint/2010/main" val="256844263"/>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mp; Bullets">
    <p:spTree>
      <p:nvGrpSpPr>
        <p:cNvPr id="1" name=""/>
        <p:cNvGrpSpPr/>
        <p:nvPr/>
      </p:nvGrpSpPr>
      <p:grpSpPr>
        <a:xfrm>
          <a:off x="0" y="0"/>
          <a:ext cx="0" cy="0"/>
          <a:chOff x="0" y="0"/>
          <a:chExt cx="0" cy="0"/>
        </a:xfrm>
      </p:grpSpPr>
      <p:sp>
        <p:nvSpPr>
          <p:cNvPr id="13" name="Picture Placeholder 2"/>
          <p:cNvSpPr>
            <a:spLocks noGrp="1"/>
          </p:cNvSpPr>
          <p:nvPr>
            <p:ph type="pic" sz="quarter" idx="10"/>
          </p:nvPr>
        </p:nvSpPr>
        <p:spPr>
          <a:xfrm>
            <a:off x="1634471" y="3403600"/>
            <a:ext cx="4622400" cy="4618800"/>
          </a:xfrm>
          <a:prstGeom prst="ellipse">
            <a:avLst/>
          </a:prstGeom>
        </p:spPr>
        <p:txBody>
          <a:bodyPr/>
          <a:lstStyle>
            <a:lvl1pPr marL="0" indent="0" algn="ctr">
              <a:buNone/>
              <a:defRPr sz="2800">
                <a:solidFill>
                  <a:schemeClr val="bg1"/>
                </a:solidFill>
              </a:defRPr>
            </a:lvl1pPr>
          </a:lstStyle>
          <a:p>
            <a:endParaRPr lang="id-ID" dirty="0"/>
          </a:p>
        </p:txBody>
      </p:sp>
      <p:sp>
        <p:nvSpPr>
          <p:cNvPr id="14" name="Picture Placeholder 2"/>
          <p:cNvSpPr>
            <a:spLocks noGrp="1"/>
          </p:cNvSpPr>
          <p:nvPr>
            <p:ph type="pic" sz="quarter" idx="11"/>
          </p:nvPr>
        </p:nvSpPr>
        <p:spPr>
          <a:xfrm>
            <a:off x="6956259" y="7276871"/>
            <a:ext cx="4622400" cy="4618800"/>
          </a:xfrm>
          <a:prstGeom prst="ellipse">
            <a:avLst/>
          </a:prstGeom>
        </p:spPr>
        <p:txBody>
          <a:bodyPr/>
          <a:lstStyle>
            <a:lvl1pPr marL="0" indent="0" algn="ctr">
              <a:buNone/>
              <a:defRPr sz="2800">
                <a:solidFill>
                  <a:schemeClr val="bg1"/>
                </a:solidFill>
              </a:defRPr>
            </a:lvl1pPr>
          </a:lstStyle>
          <a:p>
            <a:endParaRPr lang="id-ID" dirty="0"/>
          </a:p>
        </p:txBody>
      </p:sp>
      <p:sp>
        <p:nvSpPr>
          <p:cNvPr id="15" name="Picture Placeholder 2"/>
          <p:cNvSpPr>
            <a:spLocks noGrp="1"/>
          </p:cNvSpPr>
          <p:nvPr>
            <p:ph type="pic" sz="quarter" idx="12"/>
          </p:nvPr>
        </p:nvSpPr>
        <p:spPr>
          <a:xfrm>
            <a:off x="12445853" y="3403600"/>
            <a:ext cx="4622400" cy="4618800"/>
          </a:xfrm>
          <a:prstGeom prst="ellipse">
            <a:avLst/>
          </a:prstGeom>
        </p:spPr>
        <p:txBody>
          <a:bodyPr/>
          <a:lstStyle>
            <a:lvl1pPr marL="0" indent="0" algn="ctr">
              <a:buNone/>
              <a:defRPr sz="2800">
                <a:solidFill>
                  <a:schemeClr val="bg1"/>
                </a:solidFill>
              </a:defRPr>
            </a:lvl1pPr>
          </a:lstStyle>
          <a:p>
            <a:endParaRPr lang="id-ID" dirty="0"/>
          </a:p>
        </p:txBody>
      </p:sp>
      <p:sp>
        <p:nvSpPr>
          <p:cNvPr id="16" name="Picture Placeholder 2"/>
          <p:cNvSpPr>
            <a:spLocks noGrp="1"/>
          </p:cNvSpPr>
          <p:nvPr>
            <p:ph type="pic" sz="quarter" idx="13"/>
          </p:nvPr>
        </p:nvSpPr>
        <p:spPr>
          <a:xfrm>
            <a:off x="17897841" y="7276871"/>
            <a:ext cx="4622400" cy="4618800"/>
          </a:xfrm>
          <a:prstGeom prst="ellipse">
            <a:avLst/>
          </a:prstGeom>
        </p:spPr>
        <p:txBody>
          <a:bodyPr/>
          <a:lstStyle>
            <a:lvl1pPr marL="0" indent="0" algn="ctr">
              <a:buNone/>
              <a:defRPr sz="2800">
                <a:solidFill>
                  <a:schemeClr val="bg1"/>
                </a:solidFill>
              </a:defRPr>
            </a:lvl1pPr>
          </a:lstStyle>
          <a:p>
            <a:endParaRPr lang="id-ID" dirty="0"/>
          </a:p>
        </p:txBody>
      </p:sp>
    </p:spTree>
    <p:extLst>
      <p:ext uri="{BB962C8B-B14F-4D97-AF65-F5344CB8AC3E}">
        <p14:creationId xmlns:p14="http://schemas.microsoft.com/office/powerpoint/2010/main" val="4058698103"/>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50" r:id="rId16"/>
  </p:sldLayoutIdLst>
  <p:transition spd="med"/>
  <p:txStyles>
    <p:titleStyle>
      <a:lvl1pPr algn="ctr" defTabSz="825500">
        <a:defRPr sz="11600">
          <a:latin typeface="+mn-lt"/>
          <a:ea typeface="+mn-ea"/>
          <a:cs typeface="+mn-cs"/>
          <a:sym typeface="Gill Sans"/>
        </a:defRPr>
      </a:lvl1pPr>
      <a:lvl2pPr indent="228600" algn="ctr" defTabSz="825500">
        <a:defRPr sz="11600">
          <a:latin typeface="+mn-lt"/>
          <a:ea typeface="+mn-ea"/>
          <a:cs typeface="+mn-cs"/>
          <a:sym typeface="Gill Sans"/>
        </a:defRPr>
      </a:lvl2pPr>
      <a:lvl3pPr indent="457200" algn="ctr" defTabSz="825500">
        <a:defRPr sz="11600">
          <a:latin typeface="+mn-lt"/>
          <a:ea typeface="+mn-ea"/>
          <a:cs typeface="+mn-cs"/>
          <a:sym typeface="Gill Sans"/>
        </a:defRPr>
      </a:lvl3pPr>
      <a:lvl4pPr indent="685800" algn="ctr" defTabSz="825500">
        <a:defRPr sz="11600">
          <a:latin typeface="+mn-lt"/>
          <a:ea typeface="+mn-ea"/>
          <a:cs typeface="+mn-cs"/>
          <a:sym typeface="Gill Sans"/>
        </a:defRPr>
      </a:lvl4pPr>
      <a:lvl5pPr indent="914400" algn="ctr" defTabSz="825500">
        <a:defRPr sz="11600">
          <a:latin typeface="+mn-lt"/>
          <a:ea typeface="+mn-ea"/>
          <a:cs typeface="+mn-cs"/>
          <a:sym typeface="Gill Sans"/>
        </a:defRPr>
      </a:lvl5pPr>
      <a:lvl6pPr indent="1143000" algn="ctr" defTabSz="825500">
        <a:defRPr sz="11600">
          <a:latin typeface="+mn-lt"/>
          <a:ea typeface="+mn-ea"/>
          <a:cs typeface="+mn-cs"/>
          <a:sym typeface="Gill Sans"/>
        </a:defRPr>
      </a:lvl6pPr>
      <a:lvl7pPr indent="1371600" algn="ctr" defTabSz="825500">
        <a:defRPr sz="11600">
          <a:latin typeface="+mn-lt"/>
          <a:ea typeface="+mn-ea"/>
          <a:cs typeface="+mn-cs"/>
          <a:sym typeface="Gill Sans"/>
        </a:defRPr>
      </a:lvl7pPr>
      <a:lvl8pPr indent="1600200" algn="ctr" defTabSz="825500">
        <a:defRPr sz="11600">
          <a:latin typeface="+mn-lt"/>
          <a:ea typeface="+mn-ea"/>
          <a:cs typeface="+mn-cs"/>
          <a:sym typeface="Gill Sans"/>
        </a:defRPr>
      </a:lvl8pPr>
      <a:lvl9pPr indent="1828800" algn="ctr" defTabSz="825500">
        <a:defRPr sz="11600">
          <a:latin typeface="+mn-lt"/>
          <a:ea typeface="+mn-ea"/>
          <a:cs typeface="+mn-cs"/>
          <a:sym typeface="Gill Sans"/>
        </a:defRPr>
      </a:lvl9pPr>
    </p:titleStyle>
    <p:bodyStyle>
      <a:lvl1pPr marL="1117600" indent="-800100" defTabSz="825500">
        <a:spcBef>
          <a:spcPts val="5200"/>
        </a:spcBef>
        <a:buSzPct val="171000"/>
        <a:buChar char="•"/>
        <a:defRPr sz="5600">
          <a:latin typeface="+mn-lt"/>
          <a:ea typeface="+mn-ea"/>
          <a:cs typeface="+mn-cs"/>
          <a:sym typeface="Gill Sans"/>
        </a:defRPr>
      </a:lvl1pPr>
      <a:lvl2pPr marL="1562100" indent="-800100" defTabSz="825500">
        <a:spcBef>
          <a:spcPts val="5200"/>
        </a:spcBef>
        <a:buSzPct val="171000"/>
        <a:buChar char="•"/>
        <a:defRPr sz="5600">
          <a:latin typeface="+mn-lt"/>
          <a:ea typeface="+mn-ea"/>
          <a:cs typeface="+mn-cs"/>
          <a:sym typeface="Gill Sans"/>
        </a:defRPr>
      </a:lvl2pPr>
      <a:lvl3pPr marL="2006600" indent="-800100" defTabSz="825500">
        <a:spcBef>
          <a:spcPts val="5200"/>
        </a:spcBef>
        <a:buSzPct val="171000"/>
        <a:buChar char="•"/>
        <a:defRPr sz="5600">
          <a:latin typeface="+mn-lt"/>
          <a:ea typeface="+mn-ea"/>
          <a:cs typeface="+mn-cs"/>
          <a:sym typeface="Gill Sans"/>
        </a:defRPr>
      </a:lvl3pPr>
      <a:lvl4pPr marL="2451100" indent="-800100" defTabSz="825500">
        <a:spcBef>
          <a:spcPts val="5200"/>
        </a:spcBef>
        <a:buSzPct val="171000"/>
        <a:buChar char="•"/>
        <a:defRPr sz="5600">
          <a:latin typeface="+mn-lt"/>
          <a:ea typeface="+mn-ea"/>
          <a:cs typeface="+mn-cs"/>
          <a:sym typeface="Gill Sans"/>
        </a:defRPr>
      </a:lvl4pPr>
      <a:lvl5pPr marL="2895600" indent="-800100" defTabSz="825500">
        <a:spcBef>
          <a:spcPts val="5200"/>
        </a:spcBef>
        <a:buSzPct val="171000"/>
        <a:buChar char="•"/>
        <a:defRPr sz="5600">
          <a:latin typeface="+mn-lt"/>
          <a:ea typeface="+mn-ea"/>
          <a:cs typeface="+mn-cs"/>
          <a:sym typeface="Gill Sans"/>
        </a:defRPr>
      </a:lvl5pPr>
      <a:lvl6pPr marL="3251200" indent="-800100" defTabSz="825500">
        <a:spcBef>
          <a:spcPts val="5200"/>
        </a:spcBef>
        <a:buSzPct val="171000"/>
        <a:buChar char="•"/>
        <a:defRPr sz="5600">
          <a:latin typeface="+mn-lt"/>
          <a:ea typeface="+mn-ea"/>
          <a:cs typeface="+mn-cs"/>
          <a:sym typeface="Gill Sans"/>
        </a:defRPr>
      </a:lvl6pPr>
      <a:lvl7pPr marL="3606800" indent="-800100" defTabSz="825500">
        <a:spcBef>
          <a:spcPts val="5200"/>
        </a:spcBef>
        <a:buSzPct val="171000"/>
        <a:buChar char="•"/>
        <a:defRPr sz="5600">
          <a:latin typeface="+mn-lt"/>
          <a:ea typeface="+mn-ea"/>
          <a:cs typeface="+mn-cs"/>
          <a:sym typeface="Gill Sans"/>
        </a:defRPr>
      </a:lvl7pPr>
      <a:lvl8pPr marL="3962400" indent="-800100" defTabSz="825500">
        <a:spcBef>
          <a:spcPts val="5200"/>
        </a:spcBef>
        <a:buSzPct val="171000"/>
        <a:buChar char="•"/>
        <a:defRPr sz="5600">
          <a:latin typeface="+mn-lt"/>
          <a:ea typeface="+mn-ea"/>
          <a:cs typeface="+mn-cs"/>
          <a:sym typeface="Gill Sans"/>
        </a:defRPr>
      </a:lvl8pPr>
      <a:lvl9pPr marL="4318000" indent="-800100" defTabSz="825500">
        <a:spcBef>
          <a:spcPts val="5200"/>
        </a:spcBef>
        <a:buSzPct val="171000"/>
        <a:buChar char="•"/>
        <a:defRPr sz="5600">
          <a:latin typeface="+mn-lt"/>
          <a:ea typeface="+mn-ea"/>
          <a:cs typeface="+mn-cs"/>
          <a:sym typeface="Gill Sans"/>
        </a:defRPr>
      </a:lvl9pPr>
    </p:bodyStyle>
    <p:otherStyle>
      <a:lvl1pPr algn="ctr" defTabSz="825500">
        <a:defRPr sz="2400">
          <a:solidFill>
            <a:schemeClr val="tx1"/>
          </a:solidFill>
          <a:latin typeface="+mn-lt"/>
          <a:ea typeface="+mn-ea"/>
          <a:cs typeface="+mn-cs"/>
          <a:sym typeface="Gill Sans"/>
        </a:defRPr>
      </a:lvl1pPr>
      <a:lvl2pPr indent="228600" algn="ctr" defTabSz="825500">
        <a:defRPr sz="2400">
          <a:solidFill>
            <a:schemeClr val="tx1"/>
          </a:solidFill>
          <a:latin typeface="+mn-lt"/>
          <a:ea typeface="+mn-ea"/>
          <a:cs typeface="+mn-cs"/>
          <a:sym typeface="Gill Sans"/>
        </a:defRPr>
      </a:lvl2pPr>
      <a:lvl3pPr indent="457200" algn="ctr" defTabSz="825500">
        <a:defRPr sz="2400">
          <a:solidFill>
            <a:schemeClr val="tx1"/>
          </a:solidFill>
          <a:latin typeface="+mn-lt"/>
          <a:ea typeface="+mn-ea"/>
          <a:cs typeface="+mn-cs"/>
          <a:sym typeface="Gill Sans"/>
        </a:defRPr>
      </a:lvl3pPr>
      <a:lvl4pPr indent="685800" algn="ctr" defTabSz="825500">
        <a:defRPr sz="2400">
          <a:solidFill>
            <a:schemeClr val="tx1"/>
          </a:solidFill>
          <a:latin typeface="+mn-lt"/>
          <a:ea typeface="+mn-ea"/>
          <a:cs typeface="+mn-cs"/>
          <a:sym typeface="Gill Sans"/>
        </a:defRPr>
      </a:lvl4pPr>
      <a:lvl5pPr indent="914400" algn="ctr" defTabSz="825500">
        <a:defRPr sz="2400">
          <a:solidFill>
            <a:schemeClr val="tx1"/>
          </a:solidFill>
          <a:latin typeface="+mn-lt"/>
          <a:ea typeface="+mn-ea"/>
          <a:cs typeface="+mn-cs"/>
          <a:sym typeface="Gill Sans"/>
        </a:defRPr>
      </a:lvl5pPr>
      <a:lvl6pPr indent="1143000" algn="ctr" defTabSz="825500">
        <a:defRPr sz="2400">
          <a:solidFill>
            <a:schemeClr val="tx1"/>
          </a:solidFill>
          <a:latin typeface="+mn-lt"/>
          <a:ea typeface="+mn-ea"/>
          <a:cs typeface="+mn-cs"/>
          <a:sym typeface="Gill Sans"/>
        </a:defRPr>
      </a:lvl6pPr>
      <a:lvl7pPr indent="1371600" algn="ctr" defTabSz="825500">
        <a:defRPr sz="2400">
          <a:solidFill>
            <a:schemeClr val="tx1"/>
          </a:solidFill>
          <a:latin typeface="+mn-lt"/>
          <a:ea typeface="+mn-ea"/>
          <a:cs typeface="+mn-cs"/>
          <a:sym typeface="Gill Sans"/>
        </a:defRPr>
      </a:lvl7pPr>
      <a:lvl8pPr indent="1600200" algn="ctr" defTabSz="825500">
        <a:defRPr sz="2400">
          <a:solidFill>
            <a:schemeClr val="tx1"/>
          </a:solidFill>
          <a:latin typeface="+mn-lt"/>
          <a:ea typeface="+mn-ea"/>
          <a:cs typeface="+mn-cs"/>
          <a:sym typeface="Gill Sans"/>
        </a:defRPr>
      </a:lvl8pPr>
      <a:lvl9pPr indent="1828800" algn="ctr" defTabSz="825500">
        <a:defRPr sz="2400">
          <a:solidFill>
            <a:schemeClr val="tx1"/>
          </a:solidFill>
          <a:latin typeface="+mn-lt"/>
          <a:ea typeface="+mn-ea"/>
          <a:cs typeface="+mn-cs"/>
          <a:sym typeface="Gill San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BA68FAD-87D6-4AEC-99CB-326FC1FFAEBA}"/>
              </a:ext>
            </a:extLst>
          </p:cNvPr>
          <p:cNvSpPr>
            <a:spLocks noGrp="1"/>
          </p:cNvSpPr>
          <p:nvPr>
            <p:ph type="title"/>
          </p:nvPr>
        </p:nvSpPr>
        <p:spPr>
          <a:xfrm>
            <a:off x="1676401" y="730259"/>
            <a:ext cx="21031201" cy="265112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595BE90-D73E-42BB-85A7-2C5C1F05175B}"/>
              </a:ext>
            </a:extLst>
          </p:cNvPr>
          <p:cNvSpPr>
            <a:spLocks noGrp="1"/>
          </p:cNvSpPr>
          <p:nvPr>
            <p:ph type="body" idx="1"/>
          </p:nvPr>
        </p:nvSpPr>
        <p:spPr>
          <a:xfrm>
            <a:off x="1676401" y="3651251"/>
            <a:ext cx="21031201" cy="87026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A750725-B187-4876-94D1-B1FE0D7EB85B}"/>
              </a:ext>
            </a:extLst>
          </p:cNvPr>
          <p:cNvSpPr>
            <a:spLocks noGrp="1"/>
          </p:cNvSpPr>
          <p:nvPr>
            <p:ph type="dt" sz="half" idx="2"/>
          </p:nvPr>
        </p:nvSpPr>
        <p:spPr>
          <a:xfrm>
            <a:off x="1676400" y="12712711"/>
            <a:ext cx="5486401" cy="730250"/>
          </a:xfrm>
          <a:prstGeom prst="rect">
            <a:avLst/>
          </a:prstGeom>
        </p:spPr>
        <p:txBody>
          <a:bodyPr vert="horz" lIns="91440" tIns="45720" rIns="91440" bIns="45720" rtlCol="0" anchor="ctr"/>
          <a:lstStyle>
            <a:lvl1pPr algn="l">
              <a:defRPr sz="2400">
                <a:solidFill>
                  <a:schemeClr val="tx1">
                    <a:tint val="75000"/>
                  </a:schemeClr>
                </a:solidFill>
              </a:defRPr>
            </a:lvl1pPr>
          </a:lstStyle>
          <a:p>
            <a:pPr defTabSz="1827112" rtl="0"/>
            <a:fld id="{88BDA05C-B89C-476B-890F-5D0336A8F1D5}" type="datetimeFigureOut">
              <a:rPr lang="en-US" kern="1200" smtClean="0">
                <a:solidFill>
                  <a:prstClr val="black">
                    <a:tint val="75000"/>
                  </a:prstClr>
                </a:solidFill>
                <a:cs typeface="Arial"/>
                <a:sym typeface="Arial"/>
              </a:rPr>
              <a:pPr defTabSz="1827112" rtl="0"/>
              <a:t>7/17/2020</a:t>
            </a:fld>
            <a:endParaRPr lang="en-US" kern="1200">
              <a:solidFill>
                <a:prstClr val="black">
                  <a:tint val="75000"/>
                </a:prstClr>
              </a:solidFill>
              <a:cs typeface="Arial"/>
              <a:sym typeface="Arial"/>
            </a:endParaRPr>
          </a:p>
        </p:txBody>
      </p:sp>
      <p:sp>
        <p:nvSpPr>
          <p:cNvPr id="5" name="Footer Placeholder 4">
            <a:extLst>
              <a:ext uri="{FF2B5EF4-FFF2-40B4-BE49-F238E27FC236}">
                <a16:creationId xmlns:a16="http://schemas.microsoft.com/office/drawing/2014/main" xmlns="" id="{C5D25C4E-72E4-4039-9050-BA105EF91AA2}"/>
              </a:ext>
            </a:extLst>
          </p:cNvPr>
          <p:cNvSpPr>
            <a:spLocks noGrp="1"/>
          </p:cNvSpPr>
          <p:nvPr>
            <p:ph type="ftr" sz="quarter" idx="3"/>
          </p:nvPr>
        </p:nvSpPr>
        <p:spPr>
          <a:xfrm>
            <a:off x="8077202" y="12712711"/>
            <a:ext cx="8229599"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pPr defTabSz="1827112" rtl="0"/>
            <a:endParaRPr lang="en-US" kern="1200">
              <a:solidFill>
                <a:prstClr val="black">
                  <a:tint val="75000"/>
                </a:prstClr>
              </a:solidFill>
              <a:cs typeface="Arial"/>
              <a:sym typeface="Arial"/>
            </a:endParaRPr>
          </a:p>
        </p:txBody>
      </p:sp>
      <p:sp>
        <p:nvSpPr>
          <p:cNvPr id="6" name="Slide Number Placeholder 5">
            <a:extLst>
              <a:ext uri="{FF2B5EF4-FFF2-40B4-BE49-F238E27FC236}">
                <a16:creationId xmlns:a16="http://schemas.microsoft.com/office/drawing/2014/main" xmlns="" id="{C101E03B-43B8-4946-BB47-2113D0B71F2B}"/>
              </a:ext>
            </a:extLst>
          </p:cNvPr>
          <p:cNvSpPr>
            <a:spLocks noGrp="1"/>
          </p:cNvSpPr>
          <p:nvPr>
            <p:ph type="sldNum" sz="quarter" idx="4"/>
          </p:nvPr>
        </p:nvSpPr>
        <p:spPr>
          <a:xfrm>
            <a:off x="17221199" y="12712711"/>
            <a:ext cx="5486401" cy="730250"/>
          </a:xfrm>
          <a:prstGeom prst="rect">
            <a:avLst/>
          </a:prstGeom>
        </p:spPr>
        <p:txBody>
          <a:bodyPr vert="horz" lIns="91440" tIns="45720" rIns="91440" bIns="45720" rtlCol="0" anchor="ctr"/>
          <a:lstStyle>
            <a:lvl1pPr algn="r">
              <a:defRPr sz="2400">
                <a:solidFill>
                  <a:schemeClr val="tx1">
                    <a:tint val="75000"/>
                  </a:schemeClr>
                </a:solidFill>
              </a:defRPr>
            </a:lvl1pPr>
          </a:lstStyle>
          <a:p>
            <a:pPr defTabSz="1827112" rtl="0"/>
            <a:fld id="{EC0EF619-2A4B-4A9C-AC55-98D04655D0F3}" type="slidenum">
              <a:rPr lang="en-US" kern="1200" smtClean="0">
                <a:solidFill>
                  <a:prstClr val="black">
                    <a:tint val="75000"/>
                  </a:prstClr>
                </a:solidFill>
                <a:cs typeface="Arial"/>
                <a:sym typeface="Arial"/>
              </a:rPr>
              <a:pPr defTabSz="1827112" rtl="0"/>
              <a:t>‹#›</a:t>
            </a:fld>
            <a:endParaRPr lang="en-US" kern="1200">
              <a:solidFill>
                <a:prstClr val="black">
                  <a:tint val="75000"/>
                </a:prstClr>
              </a:solidFill>
              <a:cs typeface="Arial"/>
              <a:sym typeface="Arial"/>
            </a:endParaRPr>
          </a:p>
        </p:txBody>
      </p:sp>
    </p:spTree>
    <p:extLst>
      <p:ext uri="{BB962C8B-B14F-4D97-AF65-F5344CB8AC3E}">
        <p14:creationId xmlns:p14="http://schemas.microsoft.com/office/powerpoint/2010/main" val="116891006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txStyles>
    <p:titleStyle>
      <a:lvl1pPr algn="l" defTabSz="1827112" rtl="0" eaLnBrk="1" latinLnBrk="0" hangingPunct="1">
        <a:lnSpc>
          <a:spcPct val="90000"/>
        </a:lnSpc>
        <a:spcBef>
          <a:spcPct val="0"/>
        </a:spcBef>
        <a:buNone/>
        <a:defRPr sz="8794" kern="1200">
          <a:solidFill>
            <a:schemeClr val="tx1"/>
          </a:solidFill>
          <a:latin typeface="+mj-lt"/>
          <a:ea typeface="+mj-ea"/>
          <a:cs typeface="+mj-cs"/>
        </a:defRPr>
      </a:lvl1pPr>
    </p:titleStyle>
    <p:bodyStyle>
      <a:lvl1pPr marL="456774" indent="-456774" algn="l" defTabSz="1827112" rtl="0" eaLnBrk="1" latinLnBrk="0" hangingPunct="1">
        <a:lnSpc>
          <a:spcPct val="90000"/>
        </a:lnSpc>
        <a:spcBef>
          <a:spcPts val="2000"/>
        </a:spcBef>
        <a:buFont typeface="Arial" panose="020B0604020202020204" pitchFamily="34" charset="0"/>
        <a:buChar char="•"/>
        <a:defRPr sz="5594" kern="1200">
          <a:solidFill>
            <a:schemeClr val="tx1"/>
          </a:solidFill>
          <a:latin typeface="+mn-lt"/>
          <a:ea typeface="+mn-ea"/>
          <a:cs typeface="+mn-cs"/>
        </a:defRPr>
      </a:lvl1pPr>
      <a:lvl2pPr marL="1370332" indent="-456774" algn="l" defTabSz="1827112" rtl="0" eaLnBrk="1" latinLnBrk="0" hangingPunct="1">
        <a:lnSpc>
          <a:spcPct val="90000"/>
        </a:lnSpc>
        <a:spcBef>
          <a:spcPts val="1000"/>
        </a:spcBef>
        <a:buFont typeface="Arial" panose="020B0604020202020204" pitchFamily="34" charset="0"/>
        <a:buChar char="•"/>
        <a:defRPr sz="4794" kern="1200">
          <a:solidFill>
            <a:schemeClr val="tx1"/>
          </a:solidFill>
          <a:latin typeface="+mn-lt"/>
          <a:ea typeface="+mn-ea"/>
          <a:cs typeface="+mn-cs"/>
        </a:defRPr>
      </a:lvl2pPr>
      <a:lvl3pPr marL="2283886" indent="-456774" algn="l" defTabSz="1827112" rtl="0" eaLnBrk="1" latinLnBrk="0" hangingPunct="1">
        <a:lnSpc>
          <a:spcPct val="90000"/>
        </a:lnSpc>
        <a:spcBef>
          <a:spcPts val="1000"/>
        </a:spcBef>
        <a:buFont typeface="Arial" panose="020B0604020202020204" pitchFamily="34" charset="0"/>
        <a:buChar char="•"/>
        <a:defRPr sz="3994" kern="1200">
          <a:solidFill>
            <a:schemeClr val="tx1"/>
          </a:solidFill>
          <a:latin typeface="+mn-lt"/>
          <a:ea typeface="+mn-ea"/>
          <a:cs typeface="+mn-cs"/>
        </a:defRPr>
      </a:lvl3pPr>
      <a:lvl4pPr marL="3197440" indent="-456774" algn="l" defTabSz="1827112" rtl="0" eaLnBrk="1" latinLnBrk="0" hangingPunct="1">
        <a:lnSpc>
          <a:spcPct val="90000"/>
        </a:lnSpc>
        <a:spcBef>
          <a:spcPts val="1000"/>
        </a:spcBef>
        <a:buFont typeface="Arial" panose="020B0604020202020204" pitchFamily="34" charset="0"/>
        <a:buChar char="•"/>
        <a:defRPr sz="3594" kern="1200">
          <a:solidFill>
            <a:schemeClr val="tx1"/>
          </a:solidFill>
          <a:latin typeface="+mn-lt"/>
          <a:ea typeface="+mn-ea"/>
          <a:cs typeface="+mn-cs"/>
        </a:defRPr>
      </a:lvl4pPr>
      <a:lvl5pPr marL="4110994" indent="-456774" algn="l" defTabSz="1827112" rtl="0" eaLnBrk="1" latinLnBrk="0" hangingPunct="1">
        <a:lnSpc>
          <a:spcPct val="90000"/>
        </a:lnSpc>
        <a:spcBef>
          <a:spcPts val="1000"/>
        </a:spcBef>
        <a:buFont typeface="Arial" panose="020B0604020202020204" pitchFamily="34" charset="0"/>
        <a:buChar char="•"/>
        <a:defRPr sz="3594" kern="1200">
          <a:solidFill>
            <a:schemeClr val="tx1"/>
          </a:solidFill>
          <a:latin typeface="+mn-lt"/>
          <a:ea typeface="+mn-ea"/>
          <a:cs typeface="+mn-cs"/>
        </a:defRPr>
      </a:lvl5pPr>
      <a:lvl6pPr marL="5024552" indent="-456774" algn="l" defTabSz="1827112" rtl="0" eaLnBrk="1" latinLnBrk="0" hangingPunct="1">
        <a:lnSpc>
          <a:spcPct val="90000"/>
        </a:lnSpc>
        <a:spcBef>
          <a:spcPts val="1000"/>
        </a:spcBef>
        <a:buFont typeface="Arial" panose="020B0604020202020204" pitchFamily="34" charset="0"/>
        <a:buChar char="•"/>
        <a:defRPr sz="3594" kern="1200">
          <a:solidFill>
            <a:schemeClr val="tx1"/>
          </a:solidFill>
          <a:latin typeface="+mn-lt"/>
          <a:ea typeface="+mn-ea"/>
          <a:cs typeface="+mn-cs"/>
        </a:defRPr>
      </a:lvl6pPr>
      <a:lvl7pPr marL="5938104" indent="-456774" algn="l" defTabSz="1827112" rtl="0" eaLnBrk="1" latinLnBrk="0" hangingPunct="1">
        <a:lnSpc>
          <a:spcPct val="90000"/>
        </a:lnSpc>
        <a:spcBef>
          <a:spcPts val="1000"/>
        </a:spcBef>
        <a:buFont typeface="Arial" panose="020B0604020202020204" pitchFamily="34" charset="0"/>
        <a:buChar char="•"/>
        <a:defRPr sz="3594" kern="1200">
          <a:solidFill>
            <a:schemeClr val="tx1"/>
          </a:solidFill>
          <a:latin typeface="+mn-lt"/>
          <a:ea typeface="+mn-ea"/>
          <a:cs typeface="+mn-cs"/>
        </a:defRPr>
      </a:lvl7pPr>
      <a:lvl8pPr marL="6851658" indent="-456774" algn="l" defTabSz="1827112" rtl="0" eaLnBrk="1" latinLnBrk="0" hangingPunct="1">
        <a:lnSpc>
          <a:spcPct val="90000"/>
        </a:lnSpc>
        <a:spcBef>
          <a:spcPts val="1000"/>
        </a:spcBef>
        <a:buFont typeface="Arial" panose="020B0604020202020204" pitchFamily="34" charset="0"/>
        <a:buChar char="•"/>
        <a:defRPr sz="3594" kern="1200">
          <a:solidFill>
            <a:schemeClr val="tx1"/>
          </a:solidFill>
          <a:latin typeface="+mn-lt"/>
          <a:ea typeface="+mn-ea"/>
          <a:cs typeface="+mn-cs"/>
        </a:defRPr>
      </a:lvl8pPr>
      <a:lvl9pPr marL="7765216" indent="-456774" algn="l" defTabSz="1827112" rtl="0" eaLnBrk="1" latinLnBrk="0" hangingPunct="1">
        <a:lnSpc>
          <a:spcPct val="90000"/>
        </a:lnSpc>
        <a:spcBef>
          <a:spcPts val="1000"/>
        </a:spcBef>
        <a:buFont typeface="Arial" panose="020B0604020202020204" pitchFamily="34" charset="0"/>
        <a:buChar char="•"/>
        <a:defRPr sz="3594" kern="1200">
          <a:solidFill>
            <a:schemeClr val="tx1"/>
          </a:solidFill>
          <a:latin typeface="+mn-lt"/>
          <a:ea typeface="+mn-ea"/>
          <a:cs typeface="+mn-cs"/>
        </a:defRPr>
      </a:lvl9pPr>
    </p:bodyStyle>
    <p:otherStyle>
      <a:defPPr>
        <a:defRPr lang="en-US"/>
      </a:defPPr>
      <a:lvl1pPr marL="0" algn="l" defTabSz="1827112" rtl="0" eaLnBrk="1" latinLnBrk="0" hangingPunct="1">
        <a:defRPr sz="3594" kern="1200">
          <a:solidFill>
            <a:schemeClr val="tx1"/>
          </a:solidFill>
          <a:latin typeface="+mn-lt"/>
          <a:ea typeface="+mn-ea"/>
          <a:cs typeface="+mn-cs"/>
        </a:defRPr>
      </a:lvl1pPr>
      <a:lvl2pPr marL="913554" algn="l" defTabSz="1827112" rtl="0" eaLnBrk="1" latinLnBrk="0" hangingPunct="1">
        <a:defRPr sz="3594" kern="1200">
          <a:solidFill>
            <a:schemeClr val="tx1"/>
          </a:solidFill>
          <a:latin typeface="+mn-lt"/>
          <a:ea typeface="+mn-ea"/>
          <a:cs typeface="+mn-cs"/>
        </a:defRPr>
      </a:lvl2pPr>
      <a:lvl3pPr marL="1827112" algn="l" defTabSz="1827112" rtl="0" eaLnBrk="1" latinLnBrk="0" hangingPunct="1">
        <a:defRPr sz="3594" kern="1200">
          <a:solidFill>
            <a:schemeClr val="tx1"/>
          </a:solidFill>
          <a:latin typeface="+mn-lt"/>
          <a:ea typeface="+mn-ea"/>
          <a:cs typeface="+mn-cs"/>
        </a:defRPr>
      </a:lvl3pPr>
      <a:lvl4pPr marL="2740666" algn="l" defTabSz="1827112" rtl="0" eaLnBrk="1" latinLnBrk="0" hangingPunct="1">
        <a:defRPr sz="3594" kern="1200">
          <a:solidFill>
            <a:schemeClr val="tx1"/>
          </a:solidFill>
          <a:latin typeface="+mn-lt"/>
          <a:ea typeface="+mn-ea"/>
          <a:cs typeface="+mn-cs"/>
        </a:defRPr>
      </a:lvl4pPr>
      <a:lvl5pPr marL="3654218" algn="l" defTabSz="1827112" rtl="0" eaLnBrk="1" latinLnBrk="0" hangingPunct="1">
        <a:defRPr sz="3594" kern="1200">
          <a:solidFill>
            <a:schemeClr val="tx1"/>
          </a:solidFill>
          <a:latin typeface="+mn-lt"/>
          <a:ea typeface="+mn-ea"/>
          <a:cs typeface="+mn-cs"/>
        </a:defRPr>
      </a:lvl5pPr>
      <a:lvl6pPr marL="4567774" algn="l" defTabSz="1827112" rtl="0" eaLnBrk="1" latinLnBrk="0" hangingPunct="1">
        <a:defRPr sz="3594" kern="1200">
          <a:solidFill>
            <a:schemeClr val="tx1"/>
          </a:solidFill>
          <a:latin typeface="+mn-lt"/>
          <a:ea typeface="+mn-ea"/>
          <a:cs typeface="+mn-cs"/>
        </a:defRPr>
      </a:lvl6pPr>
      <a:lvl7pPr marL="5481328" algn="l" defTabSz="1827112" rtl="0" eaLnBrk="1" latinLnBrk="0" hangingPunct="1">
        <a:defRPr sz="3594" kern="1200">
          <a:solidFill>
            <a:schemeClr val="tx1"/>
          </a:solidFill>
          <a:latin typeface="+mn-lt"/>
          <a:ea typeface="+mn-ea"/>
          <a:cs typeface="+mn-cs"/>
        </a:defRPr>
      </a:lvl7pPr>
      <a:lvl8pPr marL="6394880" algn="l" defTabSz="1827112" rtl="0" eaLnBrk="1" latinLnBrk="0" hangingPunct="1">
        <a:defRPr sz="3594" kern="1200">
          <a:solidFill>
            <a:schemeClr val="tx1"/>
          </a:solidFill>
          <a:latin typeface="+mn-lt"/>
          <a:ea typeface="+mn-ea"/>
          <a:cs typeface="+mn-cs"/>
        </a:defRPr>
      </a:lvl8pPr>
      <a:lvl9pPr marL="7308434" algn="l" defTabSz="1827112" rtl="0" eaLnBrk="1" latinLnBrk="0" hangingPunct="1">
        <a:defRPr sz="359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201" y="549279"/>
            <a:ext cx="21945601" cy="1422162"/>
          </a:xfrm>
          <a:prstGeom prst="rect">
            <a:avLst/>
          </a:prstGeom>
        </p:spPr>
        <p:txBody>
          <a:bodyPr vert="horz" lIns="0" tIns="0" rIns="0" bIns="0" rtlCol="0" anchor="ctr">
            <a:normAutofit/>
          </a:bodyPr>
          <a:lstStyle/>
          <a:p>
            <a:r>
              <a:rPr lang="en-US"/>
              <a:t>Click to edit Master title style</a:t>
            </a:r>
          </a:p>
        </p:txBody>
      </p:sp>
      <p:sp>
        <p:nvSpPr>
          <p:cNvPr id="3" name="Text Placeholder 2"/>
          <p:cNvSpPr>
            <a:spLocks noGrp="1"/>
          </p:cNvSpPr>
          <p:nvPr>
            <p:ph type="body" idx="1"/>
          </p:nvPr>
        </p:nvSpPr>
        <p:spPr>
          <a:xfrm>
            <a:off x="1219201" y="2276851"/>
            <a:ext cx="21945601" cy="997547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219200" y="12712703"/>
            <a:ext cx="5689600" cy="730250"/>
          </a:xfrm>
          <a:prstGeom prst="rect">
            <a:avLst/>
          </a:prstGeom>
        </p:spPr>
        <p:txBody>
          <a:bodyPr vert="horz" lIns="0" tIns="0" rIns="0" bIns="0" rtlCol="0" anchor="ctr"/>
          <a:lstStyle>
            <a:lvl1pPr algn="l">
              <a:defRPr sz="2800">
                <a:solidFill>
                  <a:schemeClr val="tx1">
                    <a:tint val="75000"/>
                  </a:schemeClr>
                </a:solidFill>
                <a:latin typeface="Segoe UI" panose="020B0502040204020203" pitchFamily="34" charset="0"/>
                <a:cs typeface="Segoe UI" panose="020B0502040204020203" pitchFamily="34" charset="0"/>
              </a:defRPr>
            </a:lvl1pPr>
          </a:lstStyle>
          <a:p>
            <a:pPr defTabSz="2437974" rtl="0"/>
            <a:fld id="{425404F2-BE9A-4460-8815-8F645183555F}" type="datetimeFigureOut">
              <a:rPr lang="en-US" kern="1200" smtClean="0">
                <a:solidFill>
                  <a:prstClr val="black">
                    <a:tint val="75000"/>
                  </a:prstClr>
                </a:solidFill>
              </a:rPr>
              <a:pPr defTabSz="2437974" rtl="0"/>
              <a:t>7/17/2020</a:t>
            </a:fld>
            <a:endParaRPr lang="en-US" kern="1200">
              <a:solidFill>
                <a:prstClr val="black">
                  <a:tint val="75000"/>
                </a:prstClr>
              </a:solidFill>
            </a:endParaRPr>
          </a:p>
        </p:txBody>
      </p:sp>
      <p:sp>
        <p:nvSpPr>
          <p:cNvPr id="5" name="Footer Placeholder 4"/>
          <p:cNvSpPr>
            <a:spLocks noGrp="1"/>
          </p:cNvSpPr>
          <p:nvPr>
            <p:ph type="ftr" sz="quarter" idx="3"/>
          </p:nvPr>
        </p:nvSpPr>
        <p:spPr>
          <a:xfrm>
            <a:off x="8331201" y="12712703"/>
            <a:ext cx="7721601" cy="730250"/>
          </a:xfrm>
          <a:prstGeom prst="rect">
            <a:avLst/>
          </a:prstGeom>
        </p:spPr>
        <p:txBody>
          <a:bodyPr vert="horz" lIns="0" tIns="0" rIns="0" bIns="0" rtlCol="0" anchor="ctr"/>
          <a:lstStyle>
            <a:lvl1pPr algn="ctr">
              <a:defRPr sz="2800">
                <a:solidFill>
                  <a:schemeClr val="tx1">
                    <a:tint val="75000"/>
                  </a:schemeClr>
                </a:solidFill>
                <a:latin typeface="Segoe UI" panose="020B0502040204020203" pitchFamily="34" charset="0"/>
                <a:cs typeface="Segoe UI" panose="020B0502040204020203" pitchFamily="34" charset="0"/>
              </a:defRPr>
            </a:lvl1pPr>
          </a:lstStyle>
          <a:p>
            <a:pPr defTabSz="2437974" rtl="0"/>
            <a:endParaRPr lang="en-US" kern="1200">
              <a:solidFill>
                <a:prstClr val="black">
                  <a:tint val="75000"/>
                </a:prstClr>
              </a:solidFill>
            </a:endParaRPr>
          </a:p>
        </p:txBody>
      </p:sp>
      <p:sp>
        <p:nvSpPr>
          <p:cNvPr id="6" name="Slide Number Placeholder 5"/>
          <p:cNvSpPr>
            <a:spLocks noGrp="1"/>
          </p:cNvSpPr>
          <p:nvPr>
            <p:ph type="sldNum" sz="quarter" idx="4"/>
          </p:nvPr>
        </p:nvSpPr>
        <p:spPr>
          <a:xfrm>
            <a:off x="17475202" y="12712703"/>
            <a:ext cx="5689600" cy="730250"/>
          </a:xfrm>
          <a:prstGeom prst="rect">
            <a:avLst/>
          </a:prstGeom>
        </p:spPr>
        <p:txBody>
          <a:bodyPr vert="horz" lIns="0" tIns="0" rIns="0" bIns="0" rtlCol="0" anchor="ctr"/>
          <a:lstStyle>
            <a:lvl1pPr algn="r">
              <a:defRPr sz="2800">
                <a:solidFill>
                  <a:schemeClr val="tx1">
                    <a:tint val="75000"/>
                  </a:schemeClr>
                </a:solidFill>
                <a:latin typeface="Segoe UI" panose="020B0502040204020203" pitchFamily="34" charset="0"/>
                <a:cs typeface="Segoe UI" panose="020B0502040204020203" pitchFamily="34" charset="0"/>
              </a:defRPr>
            </a:lvl1pPr>
          </a:lstStyle>
          <a:p>
            <a:pPr defTabSz="2437974" rtl="0"/>
            <a:fld id="{96E69268-9C8B-4EBF-A9EE-DC5DC2D48DC3}" type="slidenum">
              <a:rPr lang="en-US" kern="1200" smtClean="0">
                <a:solidFill>
                  <a:prstClr val="black">
                    <a:tint val="75000"/>
                  </a:prstClr>
                </a:solidFill>
              </a:rPr>
              <a:pPr defTabSz="2437974" rtl="0"/>
              <a:t>‹#›</a:t>
            </a:fld>
            <a:endParaRPr lang="en-US" kern="1200">
              <a:solidFill>
                <a:prstClr val="black">
                  <a:tint val="75000"/>
                </a:prstClr>
              </a:solidFill>
            </a:endParaRPr>
          </a:p>
        </p:txBody>
      </p:sp>
    </p:spTree>
    <p:extLst>
      <p:ext uri="{BB962C8B-B14F-4D97-AF65-F5344CB8AC3E}">
        <p14:creationId xmlns:p14="http://schemas.microsoft.com/office/powerpoint/2010/main" val="98484093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txStyles>
    <p:titleStyle>
      <a:lvl1pPr algn="l" defTabSz="2437974" rtl="0" eaLnBrk="1" latinLnBrk="0" hangingPunct="1">
        <a:spcBef>
          <a:spcPct val="0"/>
        </a:spcBef>
        <a:buNone/>
        <a:defRPr sz="7200" kern="1200">
          <a:solidFill>
            <a:schemeClr val="tx1"/>
          </a:solidFill>
          <a:latin typeface="+mj-lt"/>
          <a:ea typeface="+mj-ea"/>
          <a:cs typeface="+mj-cs"/>
        </a:defRPr>
      </a:lvl1pPr>
    </p:titleStyle>
    <p:bodyStyle>
      <a:lvl1pPr marL="914240" indent="-914240" algn="l" defTabSz="2437974" rtl="0" eaLnBrk="1" latinLnBrk="0" hangingPunct="1">
        <a:spcBef>
          <a:spcPct val="20000"/>
        </a:spcBef>
        <a:buFont typeface="Arial" pitchFamily="34" charset="0"/>
        <a:buChar char="•"/>
        <a:defRPr sz="6400" kern="1200">
          <a:solidFill>
            <a:schemeClr val="tx1"/>
          </a:solidFill>
          <a:latin typeface="Segoe UI" panose="020B0502040204020203" pitchFamily="34" charset="0"/>
          <a:ea typeface="+mn-ea"/>
          <a:cs typeface="Segoe UI" panose="020B0502040204020203" pitchFamily="34" charset="0"/>
        </a:defRPr>
      </a:lvl1pPr>
      <a:lvl2pPr marL="1980854" indent="-761866" algn="l" defTabSz="2437974" rtl="0" eaLnBrk="1" latinLnBrk="0" hangingPunct="1">
        <a:spcBef>
          <a:spcPct val="20000"/>
        </a:spcBef>
        <a:buFont typeface="Arial" pitchFamily="34" charset="0"/>
        <a:buChar char="–"/>
        <a:defRPr sz="5600" kern="1200">
          <a:solidFill>
            <a:schemeClr val="tx1"/>
          </a:solidFill>
          <a:latin typeface="Segoe UI" panose="020B0502040204020203" pitchFamily="34" charset="0"/>
          <a:ea typeface="+mn-ea"/>
          <a:cs typeface="Segoe UI" panose="020B0502040204020203" pitchFamily="34" charset="0"/>
        </a:defRPr>
      </a:lvl2pPr>
      <a:lvl3pPr marL="3047466" indent="-609494" algn="l" defTabSz="2437974" rtl="0" eaLnBrk="1" latinLnBrk="0" hangingPunct="1">
        <a:spcBef>
          <a:spcPct val="20000"/>
        </a:spcBef>
        <a:buFont typeface="Arial" pitchFamily="34" charset="0"/>
        <a:buChar char="•"/>
        <a:defRPr sz="4000" kern="1200">
          <a:solidFill>
            <a:schemeClr val="tx1"/>
          </a:solidFill>
          <a:latin typeface="Segoe UI" panose="020B0502040204020203" pitchFamily="34" charset="0"/>
          <a:ea typeface="+mn-ea"/>
          <a:cs typeface="Segoe UI" panose="020B0502040204020203" pitchFamily="34" charset="0"/>
        </a:defRPr>
      </a:lvl3pPr>
      <a:lvl4pPr marL="4266454" indent="-609494" algn="l" defTabSz="2437974" rtl="0" eaLnBrk="1" latinLnBrk="0" hangingPunct="1">
        <a:spcBef>
          <a:spcPct val="20000"/>
        </a:spcBef>
        <a:buFont typeface="Arial" pitchFamily="34" charset="0"/>
        <a:buChar char="–"/>
        <a:defRPr sz="3600" kern="1200">
          <a:solidFill>
            <a:schemeClr val="tx1"/>
          </a:solidFill>
          <a:latin typeface="Segoe UI" panose="020B0502040204020203" pitchFamily="34" charset="0"/>
          <a:ea typeface="+mn-ea"/>
          <a:cs typeface="Segoe UI" panose="020B0502040204020203" pitchFamily="34" charset="0"/>
        </a:defRPr>
      </a:lvl4pPr>
      <a:lvl5pPr marL="5485440" indent="-609494" algn="l" defTabSz="2437974" rtl="0" eaLnBrk="1" latinLnBrk="0" hangingPunct="1">
        <a:spcBef>
          <a:spcPct val="20000"/>
        </a:spcBef>
        <a:buFont typeface="Arial" pitchFamily="34" charset="0"/>
        <a:buChar char="»"/>
        <a:defRPr sz="3600" kern="1200">
          <a:solidFill>
            <a:schemeClr val="tx1"/>
          </a:solidFill>
          <a:latin typeface="Segoe UI" panose="020B0502040204020203" pitchFamily="34" charset="0"/>
          <a:ea typeface="+mn-ea"/>
          <a:cs typeface="Segoe UI" panose="020B0502040204020203" pitchFamily="34" charset="0"/>
        </a:defRPr>
      </a:lvl5pPr>
      <a:lvl6pPr marL="6704426" indent="-609494" algn="l" defTabSz="2437974" rtl="0" eaLnBrk="1" latinLnBrk="0" hangingPunct="1">
        <a:spcBef>
          <a:spcPct val="20000"/>
        </a:spcBef>
        <a:buFont typeface="Arial" pitchFamily="34" charset="0"/>
        <a:buChar char="•"/>
        <a:defRPr sz="5400" kern="1200">
          <a:solidFill>
            <a:schemeClr val="tx1"/>
          </a:solidFill>
          <a:latin typeface="+mn-lt"/>
          <a:ea typeface="+mn-ea"/>
          <a:cs typeface="+mn-cs"/>
        </a:defRPr>
      </a:lvl6pPr>
      <a:lvl7pPr marL="7923414" indent="-609494" algn="l" defTabSz="2437974" rtl="0" eaLnBrk="1" latinLnBrk="0" hangingPunct="1">
        <a:spcBef>
          <a:spcPct val="20000"/>
        </a:spcBef>
        <a:buFont typeface="Arial" pitchFamily="34" charset="0"/>
        <a:buChar char="•"/>
        <a:defRPr sz="5400" kern="1200">
          <a:solidFill>
            <a:schemeClr val="tx1"/>
          </a:solidFill>
          <a:latin typeface="+mn-lt"/>
          <a:ea typeface="+mn-ea"/>
          <a:cs typeface="+mn-cs"/>
        </a:defRPr>
      </a:lvl7pPr>
      <a:lvl8pPr marL="9142400" indent="-609494" algn="l" defTabSz="2437974" rtl="0" eaLnBrk="1" latinLnBrk="0" hangingPunct="1">
        <a:spcBef>
          <a:spcPct val="20000"/>
        </a:spcBef>
        <a:buFont typeface="Arial" pitchFamily="34" charset="0"/>
        <a:buChar char="•"/>
        <a:defRPr sz="5400" kern="1200">
          <a:solidFill>
            <a:schemeClr val="tx1"/>
          </a:solidFill>
          <a:latin typeface="+mn-lt"/>
          <a:ea typeface="+mn-ea"/>
          <a:cs typeface="+mn-cs"/>
        </a:defRPr>
      </a:lvl8pPr>
      <a:lvl9pPr marL="10361386" indent="-609494" algn="l" defTabSz="2437974" rtl="0" eaLnBrk="1" latinLnBrk="0" hangingPunct="1">
        <a:spcBef>
          <a:spcPct val="20000"/>
        </a:spcBef>
        <a:buFont typeface="Arial" pitchFamily="34" charset="0"/>
        <a:buChar char="•"/>
        <a:defRPr sz="5400" kern="1200">
          <a:solidFill>
            <a:schemeClr val="tx1"/>
          </a:solidFill>
          <a:latin typeface="+mn-lt"/>
          <a:ea typeface="+mn-ea"/>
          <a:cs typeface="+mn-cs"/>
        </a:defRPr>
      </a:lvl9pPr>
    </p:bodyStyle>
    <p:otherStyle>
      <a:defPPr>
        <a:defRPr lang="en-US"/>
      </a:defPPr>
      <a:lvl1pPr marL="0" algn="l" defTabSz="2437974" rtl="0" eaLnBrk="1" latinLnBrk="0" hangingPunct="1">
        <a:defRPr sz="4800" kern="1200">
          <a:solidFill>
            <a:schemeClr val="tx1"/>
          </a:solidFill>
          <a:latin typeface="+mn-lt"/>
          <a:ea typeface="+mn-ea"/>
          <a:cs typeface="+mn-cs"/>
        </a:defRPr>
      </a:lvl1pPr>
      <a:lvl2pPr marL="1218986" algn="l" defTabSz="2437974" rtl="0" eaLnBrk="1" latinLnBrk="0" hangingPunct="1">
        <a:defRPr sz="4800" kern="1200">
          <a:solidFill>
            <a:schemeClr val="tx1"/>
          </a:solidFill>
          <a:latin typeface="+mn-lt"/>
          <a:ea typeface="+mn-ea"/>
          <a:cs typeface="+mn-cs"/>
        </a:defRPr>
      </a:lvl2pPr>
      <a:lvl3pPr marL="2437974" algn="l" defTabSz="2437974" rtl="0" eaLnBrk="1" latinLnBrk="0" hangingPunct="1">
        <a:defRPr sz="4800" kern="1200">
          <a:solidFill>
            <a:schemeClr val="tx1"/>
          </a:solidFill>
          <a:latin typeface="+mn-lt"/>
          <a:ea typeface="+mn-ea"/>
          <a:cs typeface="+mn-cs"/>
        </a:defRPr>
      </a:lvl3pPr>
      <a:lvl4pPr marL="3656960" algn="l" defTabSz="2437974" rtl="0" eaLnBrk="1" latinLnBrk="0" hangingPunct="1">
        <a:defRPr sz="4800" kern="1200">
          <a:solidFill>
            <a:schemeClr val="tx1"/>
          </a:solidFill>
          <a:latin typeface="+mn-lt"/>
          <a:ea typeface="+mn-ea"/>
          <a:cs typeface="+mn-cs"/>
        </a:defRPr>
      </a:lvl4pPr>
      <a:lvl5pPr marL="4875946" algn="l" defTabSz="2437974" rtl="0" eaLnBrk="1" latinLnBrk="0" hangingPunct="1">
        <a:defRPr sz="4800" kern="1200">
          <a:solidFill>
            <a:schemeClr val="tx1"/>
          </a:solidFill>
          <a:latin typeface="+mn-lt"/>
          <a:ea typeface="+mn-ea"/>
          <a:cs typeface="+mn-cs"/>
        </a:defRPr>
      </a:lvl5pPr>
      <a:lvl6pPr marL="6094934" algn="l" defTabSz="2437974" rtl="0" eaLnBrk="1" latinLnBrk="0" hangingPunct="1">
        <a:defRPr sz="4800" kern="1200">
          <a:solidFill>
            <a:schemeClr val="tx1"/>
          </a:solidFill>
          <a:latin typeface="+mn-lt"/>
          <a:ea typeface="+mn-ea"/>
          <a:cs typeface="+mn-cs"/>
        </a:defRPr>
      </a:lvl6pPr>
      <a:lvl7pPr marL="7313920" algn="l" defTabSz="2437974" rtl="0" eaLnBrk="1" latinLnBrk="0" hangingPunct="1">
        <a:defRPr sz="4800" kern="1200">
          <a:solidFill>
            <a:schemeClr val="tx1"/>
          </a:solidFill>
          <a:latin typeface="+mn-lt"/>
          <a:ea typeface="+mn-ea"/>
          <a:cs typeface="+mn-cs"/>
        </a:defRPr>
      </a:lvl7pPr>
      <a:lvl8pPr marL="8532906" algn="l" defTabSz="2437974" rtl="0" eaLnBrk="1" latinLnBrk="0" hangingPunct="1">
        <a:defRPr sz="4800" kern="1200">
          <a:solidFill>
            <a:schemeClr val="tx1"/>
          </a:solidFill>
          <a:latin typeface="+mn-lt"/>
          <a:ea typeface="+mn-ea"/>
          <a:cs typeface="+mn-cs"/>
        </a:defRPr>
      </a:lvl8pPr>
      <a:lvl9pPr marL="9751894" algn="l" defTabSz="2437974" rtl="0" eaLnBrk="1" latinLnBrk="0" hangingPunct="1">
        <a:defRPr sz="4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chart" Target="../charts/chart6.xml"/><Relationship Id="rId4" Type="http://schemas.openxmlformats.org/officeDocument/2006/relationships/chart" Target="../charts/chart5.xml"/></Relationships>
</file>

<file path=ppt/slides/_rels/slide1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8.png"/><Relationship Id="rId1" Type="http://schemas.openxmlformats.org/officeDocument/2006/relationships/slideLayout" Target="../slideLayouts/slideLayout11.xml"/><Relationship Id="rId4" Type="http://schemas.openxmlformats.org/officeDocument/2006/relationships/image" Target="../media/image19.JP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4" Type="http://schemas.openxmlformats.org/officeDocument/2006/relationships/image" Target="../media/image22.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hyperlink" Target="http://slidemodel.com/account/plans/?utm_source=free&amp;utm_medium=button&amp;utm_campaign=freetemplate" TargetMode="External"/><Relationship Id="rId7"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3.xml"/><Relationship Id="rId6" Type="http://schemas.openxmlformats.org/officeDocument/2006/relationships/image" Target="../media/image18.png"/><Relationship Id="rId5" Type="http://schemas.openxmlformats.org/officeDocument/2006/relationships/image" Target="../media/image29.png"/><Relationship Id="rId4" Type="http://schemas.openxmlformats.org/officeDocument/2006/relationships/image" Target="../media/image28.jp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A large building&#10;&#10;Description automatically generated">
            <a:extLst>
              <a:ext uri="{FF2B5EF4-FFF2-40B4-BE49-F238E27FC236}">
                <a16:creationId xmlns:a16="http://schemas.microsoft.com/office/drawing/2014/main" xmlns="" id="{C388460E-6076-43BB-AAE7-2D1A03F6C78E}"/>
              </a:ext>
            </a:extLst>
          </p:cNvPr>
          <p:cNvPicPr>
            <a:picLocks noGrp="1" noChangeAspect="1"/>
          </p:cNvPicPr>
          <p:nvPr>
            <p:ph type="pic" sz="quarter" idx="4294967295"/>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t="8254" b="8254"/>
          <a:stretch>
            <a:fillRect/>
          </a:stretch>
        </p:blipFill>
        <p:spPr>
          <a:xfrm>
            <a:off x="-609600" y="-163513"/>
            <a:ext cx="24993600" cy="13879513"/>
          </a:xfrm>
          <a:prstGeom prst="rect">
            <a:avLst/>
          </a:prstGeom>
        </p:spPr>
      </p:pic>
      <p:sp>
        <p:nvSpPr>
          <p:cNvPr id="18" name="Shape 18"/>
          <p:cNvSpPr/>
          <p:nvPr/>
        </p:nvSpPr>
        <p:spPr>
          <a:xfrm>
            <a:off x="7002326" y="6115050"/>
            <a:ext cx="10196467" cy="1485900"/>
          </a:xfrm>
          <a:prstGeom prst="rect">
            <a:avLst/>
          </a:prstGeom>
          <a:ln w="88900">
            <a:solidFill>
              <a:schemeClr val="bg1"/>
            </a:solidFill>
            <a:miter lim="400000"/>
          </a:ln>
          <a:extLst>
            <a:ext uri="{C572A759-6A51-4108-AA02-DFA0A04FC94B}">
              <ma14:wrappingTextBoxFlag xmlns:ma14="http://schemas.microsoft.com/office/mac/drawingml/2011/main" xmlns="" val="1"/>
            </a:ext>
          </a:extLst>
        </p:spPr>
        <p:txBody>
          <a:bodyPr lIns="0" tIns="0" rIns="0" bIns="0" anchor="ctr"/>
          <a:lstStyle>
            <a:lvl1pPr defTabSz="584200">
              <a:defRPr sz="4200" b="1">
                <a:solidFill>
                  <a:srgbClr val="FFFFFF"/>
                </a:solidFill>
                <a:latin typeface="Open Sans"/>
                <a:ea typeface="Open Sans"/>
                <a:cs typeface="Open Sans"/>
                <a:sym typeface="Open Sans"/>
              </a:defRPr>
            </a:lvl1pPr>
          </a:lstStyle>
          <a:p>
            <a:pPr lvl="0">
              <a:defRPr sz="1800" b="0">
                <a:solidFill>
                  <a:srgbClr val="000000"/>
                </a:solidFill>
              </a:defRPr>
            </a:pPr>
            <a:r>
              <a:rPr lang="en-US" sz="6000" b="1" dirty="0">
                <a:solidFill>
                  <a:schemeClr val="bg1"/>
                </a:solidFill>
                <a:latin typeface="Segoe UI" panose="020B0502040204020203" pitchFamily="34" charset="0"/>
                <a:cs typeface="Segoe UI" panose="020B0502040204020203" pitchFamily="34" charset="0"/>
              </a:rPr>
              <a:t>YOUR COMPANY NAME</a:t>
            </a:r>
            <a:endParaRPr sz="6000" b="1" dirty="0">
              <a:solidFill>
                <a:schemeClr val="bg1"/>
              </a:solidFill>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9" name="Chart 299"/>
          <p:cNvGraphicFramePr/>
          <p:nvPr>
            <p:extLst>
              <p:ext uri="{D42A27DB-BD31-4B8C-83A1-F6EECF244321}">
                <p14:modId xmlns:p14="http://schemas.microsoft.com/office/powerpoint/2010/main" val="1890551404"/>
              </p:ext>
            </p:extLst>
          </p:nvPr>
        </p:nvGraphicFramePr>
        <p:xfrm>
          <a:off x="713737" y="525006"/>
          <a:ext cx="10668003" cy="11722854"/>
        </p:xfrm>
        <a:graphic>
          <a:graphicData uri="http://schemas.openxmlformats.org/drawingml/2006/chart">
            <c:chart xmlns:c="http://schemas.openxmlformats.org/drawingml/2006/chart" xmlns:r="http://schemas.openxmlformats.org/officeDocument/2006/relationships" r:id="rId3"/>
          </a:graphicData>
        </a:graphic>
      </p:graphicFrame>
      <p:sp>
        <p:nvSpPr>
          <p:cNvPr id="301" name="Shape 301"/>
          <p:cNvSpPr/>
          <p:nvPr/>
        </p:nvSpPr>
        <p:spPr>
          <a:xfrm>
            <a:off x="12738100" y="8383785"/>
            <a:ext cx="8559801" cy="22570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lvl="0" algn="l">
              <a:defRPr sz="1800"/>
            </a:pPr>
            <a:r>
              <a:rPr lang="en-US" sz="3200" b="1"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INSERT YOUR TEST HERE.</a:t>
            </a:r>
          </a:p>
          <a:p>
            <a:pPr lvl="0" algn="l">
              <a:defRPr sz="1800"/>
            </a:pPr>
            <a:endParaRPr lang="en-US" sz="2700"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endParaRPr>
          </a:p>
          <a:p>
            <a:pPr lvl="0" algn="l">
              <a:defRPr sz="1800"/>
            </a:pPr>
            <a:r>
              <a:rPr lang="en-US" sz="2700"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This is a sample text. Insert your text here. This is a sample text. Insert your text here. This is a sample text. Insert your text here.</a:t>
            </a:r>
          </a:p>
        </p:txBody>
      </p:sp>
      <p:sp>
        <p:nvSpPr>
          <p:cNvPr id="304" name="Shape 304"/>
          <p:cNvSpPr/>
          <p:nvPr/>
        </p:nvSpPr>
        <p:spPr>
          <a:xfrm>
            <a:off x="1266155" y="525006"/>
            <a:ext cx="5972789"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lgn="l">
              <a:defRPr sz="1800"/>
            </a:pPr>
            <a:r>
              <a:rPr lang="en-US" sz="7200" b="1" dirty="0">
                <a:solidFill>
                  <a:schemeClr val="accent2"/>
                </a:solidFill>
                <a:latin typeface="Segoe UI" panose="020B0502040204020203" pitchFamily="34" charset="0"/>
                <a:ea typeface="Open Sans"/>
                <a:cs typeface="Segoe UI" panose="020B0502040204020203" pitchFamily="34" charset="0"/>
                <a:sym typeface="Open Sans"/>
              </a:rPr>
              <a:t>Data</a:t>
            </a:r>
            <a:r>
              <a:rPr sz="7200" b="1" dirty="0">
                <a:solidFill>
                  <a:schemeClr val="accent2"/>
                </a:solidFill>
                <a:latin typeface="Segoe UI" panose="020B0502040204020203" pitchFamily="34" charset="0"/>
                <a:ea typeface="Open Sans"/>
                <a:cs typeface="Segoe UI" panose="020B0502040204020203" pitchFamily="34" charset="0"/>
                <a:sym typeface="Open Sans"/>
              </a:rPr>
              <a:t> </a:t>
            </a:r>
            <a:r>
              <a:rPr sz="7200" dirty="0">
                <a:solidFill>
                  <a:schemeClr val="accent2"/>
                </a:solidFill>
                <a:latin typeface="Segoe UI" panose="020B0502040204020203" pitchFamily="34" charset="0"/>
                <a:ea typeface="Open Sans"/>
                <a:cs typeface="Segoe UI" panose="020B0502040204020203" pitchFamily="34" charset="0"/>
                <a:sym typeface="Open Sans"/>
              </a:rPr>
              <a:t>&amp; </a:t>
            </a:r>
            <a:r>
              <a:rPr lang="en-US" sz="7200" dirty="0">
                <a:solidFill>
                  <a:schemeClr val="accent2"/>
                </a:solidFill>
                <a:latin typeface="Segoe UI" panose="020B0502040204020203" pitchFamily="34" charset="0"/>
                <a:ea typeface="Open Sans"/>
                <a:cs typeface="Segoe UI" panose="020B0502040204020203" pitchFamily="34" charset="0"/>
                <a:sym typeface="Open Sans"/>
              </a:rPr>
              <a:t>Charts</a:t>
            </a:r>
            <a:endParaRPr sz="7200" dirty="0">
              <a:solidFill>
                <a:schemeClr val="accent2"/>
              </a:solidFill>
              <a:latin typeface="Segoe UI" panose="020B0502040204020203" pitchFamily="34" charset="0"/>
              <a:ea typeface="Open Sans"/>
              <a:cs typeface="Segoe UI" panose="020B0502040204020203" pitchFamily="34" charset="0"/>
              <a:sym typeface="Open Sans"/>
            </a:endParaRPr>
          </a:p>
        </p:txBody>
      </p:sp>
      <p:sp>
        <p:nvSpPr>
          <p:cNvPr id="305" name="Shape 305"/>
          <p:cNvSpPr/>
          <p:nvPr/>
        </p:nvSpPr>
        <p:spPr>
          <a:xfrm>
            <a:off x="1378607" y="1726416"/>
            <a:ext cx="4435510" cy="68736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800">
                <a:solidFill>
                  <a:srgbClr val="606060"/>
                </a:solidFill>
                <a:latin typeface="Open Sans"/>
                <a:ea typeface="Open Sans"/>
                <a:cs typeface="Open Sans"/>
                <a:sym typeface="Open Sans"/>
              </a:defRPr>
            </a:lvl1pPr>
          </a:lstStyle>
          <a:p>
            <a:pPr lvl="0">
              <a:defRPr sz="1800">
                <a:solidFill>
                  <a:srgbClr val="000000"/>
                </a:solidFill>
              </a:defRPr>
            </a:pPr>
            <a:r>
              <a:rPr lang="en-US" sz="3800" dirty="0">
                <a:solidFill>
                  <a:schemeClr val="tx1">
                    <a:lumMod val="65000"/>
                    <a:lumOff val="35000"/>
                  </a:schemeClr>
                </a:solidFill>
                <a:latin typeface="Segoe UI" panose="020B0502040204020203" pitchFamily="34" charset="0"/>
                <a:cs typeface="Segoe UI" panose="020B0502040204020203" pitchFamily="34" charset="0"/>
              </a:rPr>
              <a:t>Insert your text here</a:t>
            </a:r>
            <a:endParaRPr sz="3800" dirty="0">
              <a:solidFill>
                <a:schemeClr val="tx1">
                  <a:lumMod val="65000"/>
                  <a:lumOff val="35000"/>
                </a:schemeClr>
              </a:solidFill>
              <a:latin typeface="Segoe UI" panose="020B0502040204020203" pitchFamily="34" charset="0"/>
              <a:cs typeface="Segoe UI" panose="020B0502040204020203" pitchFamily="34" charset="0"/>
            </a:endParaRPr>
          </a:p>
        </p:txBody>
      </p:sp>
      <p:pic>
        <p:nvPicPr>
          <p:cNvPr id="15" name="Picture Placeholder 3">
            <a:extLst>
              <a:ext uri="{FF2B5EF4-FFF2-40B4-BE49-F238E27FC236}">
                <a16:creationId xmlns:a16="http://schemas.microsoft.com/office/drawing/2014/main" xmlns="" id="{69942407-DC67-4BA6-9F20-79225DA847E6}"/>
              </a:ext>
            </a:extLst>
          </p:cNvPr>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t="19573" b="19573"/>
          <a:stretch>
            <a:fillRect/>
          </a:stretch>
        </p:blipFill>
        <p:spPr>
          <a:xfrm>
            <a:off x="12750800" y="3784600"/>
            <a:ext cx="8528058" cy="3454400"/>
          </a:xfr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0" name="Chart 310"/>
          <p:cNvGraphicFramePr/>
          <p:nvPr>
            <p:extLst>
              <p:ext uri="{D42A27DB-BD31-4B8C-83A1-F6EECF244321}">
                <p14:modId xmlns:p14="http://schemas.microsoft.com/office/powerpoint/2010/main" val="1811652616"/>
              </p:ext>
            </p:extLst>
          </p:nvPr>
        </p:nvGraphicFramePr>
        <p:xfrm>
          <a:off x="7542652" y="3582249"/>
          <a:ext cx="8882526" cy="5466501"/>
        </p:xfrm>
        <a:graphic>
          <a:graphicData uri="http://schemas.openxmlformats.org/drawingml/2006/chart">
            <c:chart xmlns:c="http://schemas.openxmlformats.org/drawingml/2006/chart" xmlns:r="http://schemas.openxmlformats.org/officeDocument/2006/relationships" r:id="rId3"/>
          </a:graphicData>
        </a:graphic>
      </p:graphicFrame>
      <p:sp>
        <p:nvSpPr>
          <p:cNvPr id="314" name="Shape 314"/>
          <p:cNvSpPr/>
          <p:nvPr/>
        </p:nvSpPr>
        <p:spPr>
          <a:xfrm>
            <a:off x="2136531" y="9097961"/>
            <a:ext cx="5524500" cy="164147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lvl="0">
              <a:defRPr sz="1800"/>
            </a:pPr>
            <a:r>
              <a:rPr lang="en-US" sz="2500" b="1" dirty="0">
                <a:solidFill>
                  <a:srgbClr val="444444"/>
                </a:solidFill>
                <a:latin typeface="Segoe UI" panose="020B0502040204020203" pitchFamily="34" charset="0"/>
                <a:ea typeface="Open Sans"/>
                <a:cs typeface="Segoe UI" panose="020B0502040204020203" pitchFamily="34" charset="0"/>
                <a:sym typeface="Open Sans"/>
              </a:rPr>
              <a:t>YOUR CATEGORY HERE</a:t>
            </a:r>
            <a:endParaRPr sz="2500" dirty="0">
              <a:solidFill>
                <a:srgbClr val="444444"/>
              </a:solidFill>
              <a:latin typeface="Segoe UI" panose="020B0502040204020203" pitchFamily="34" charset="0"/>
              <a:ea typeface="Open Sans"/>
              <a:cs typeface="Segoe UI" panose="020B0502040204020203" pitchFamily="34" charset="0"/>
              <a:sym typeface="Open Sans"/>
            </a:endParaRPr>
          </a:p>
          <a:p>
            <a:pPr>
              <a:defRPr sz="1800"/>
            </a:pPr>
            <a:r>
              <a:rPr lang="en-US" sz="2500" dirty="0">
                <a:solidFill>
                  <a:srgbClr val="444444"/>
                </a:solidFill>
                <a:latin typeface="Segoe UI" panose="020B0502040204020203" pitchFamily="34" charset="0"/>
                <a:ea typeface="Open Sans"/>
                <a:cs typeface="Segoe UI" panose="020B0502040204020203" pitchFamily="34" charset="0"/>
                <a:sym typeface="Open Sans"/>
              </a:rPr>
              <a:t>Insert your text here. This is a sample text. Insert your text here. This is a sample text.</a:t>
            </a:r>
          </a:p>
        </p:txBody>
      </p:sp>
      <p:sp>
        <p:nvSpPr>
          <p:cNvPr id="315" name="Shape 315"/>
          <p:cNvSpPr/>
          <p:nvPr/>
        </p:nvSpPr>
        <p:spPr>
          <a:xfrm>
            <a:off x="9221665" y="9097962"/>
            <a:ext cx="5524500" cy="164147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lvl="0">
              <a:defRPr sz="1800"/>
            </a:pPr>
            <a:r>
              <a:rPr lang="en-US" sz="2500" b="1" dirty="0">
                <a:solidFill>
                  <a:srgbClr val="444444"/>
                </a:solidFill>
                <a:latin typeface="Segoe UI" panose="020B0502040204020203" pitchFamily="34" charset="0"/>
                <a:ea typeface="Open Sans"/>
                <a:cs typeface="Segoe UI" panose="020B0502040204020203" pitchFamily="34" charset="0"/>
                <a:sym typeface="Open Sans"/>
              </a:rPr>
              <a:t>YOUR CATEGORY HERE</a:t>
            </a:r>
            <a:endParaRPr lang="en-US" sz="2500" dirty="0">
              <a:solidFill>
                <a:srgbClr val="444444"/>
              </a:solidFill>
              <a:latin typeface="Segoe UI" panose="020B0502040204020203" pitchFamily="34" charset="0"/>
              <a:ea typeface="Open Sans"/>
              <a:cs typeface="Segoe UI" panose="020B0502040204020203" pitchFamily="34" charset="0"/>
              <a:sym typeface="Open Sans"/>
            </a:endParaRPr>
          </a:p>
          <a:p>
            <a:pPr>
              <a:defRPr sz="1800"/>
            </a:pPr>
            <a:r>
              <a:rPr lang="en-US" sz="2500" dirty="0">
                <a:solidFill>
                  <a:srgbClr val="444444"/>
                </a:solidFill>
                <a:latin typeface="Segoe UI" panose="020B0502040204020203" pitchFamily="34" charset="0"/>
                <a:ea typeface="Open Sans"/>
                <a:cs typeface="Segoe UI" panose="020B0502040204020203" pitchFamily="34" charset="0"/>
                <a:sym typeface="Open Sans"/>
              </a:rPr>
              <a:t>Insert your text here. This is a sample text. Insert your text here. This is a sample text.</a:t>
            </a:r>
          </a:p>
        </p:txBody>
      </p:sp>
      <p:sp>
        <p:nvSpPr>
          <p:cNvPr id="316" name="Shape 316"/>
          <p:cNvSpPr/>
          <p:nvPr/>
        </p:nvSpPr>
        <p:spPr>
          <a:xfrm>
            <a:off x="16306800" y="9097962"/>
            <a:ext cx="5524500" cy="164147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lvl="0">
              <a:defRPr sz="1800"/>
            </a:pPr>
            <a:r>
              <a:rPr lang="en-US" sz="2500" b="1" dirty="0">
                <a:solidFill>
                  <a:srgbClr val="444444"/>
                </a:solidFill>
                <a:latin typeface="Segoe UI" panose="020B0502040204020203" pitchFamily="34" charset="0"/>
                <a:ea typeface="Open Sans"/>
                <a:cs typeface="Segoe UI" panose="020B0502040204020203" pitchFamily="34" charset="0"/>
                <a:sym typeface="Open Sans"/>
              </a:rPr>
              <a:t>YOUR CATEGORY HERE</a:t>
            </a:r>
            <a:endParaRPr lang="en-US" sz="2500" dirty="0">
              <a:solidFill>
                <a:srgbClr val="444444"/>
              </a:solidFill>
              <a:latin typeface="Segoe UI" panose="020B0502040204020203" pitchFamily="34" charset="0"/>
              <a:ea typeface="Open Sans"/>
              <a:cs typeface="Segoe UI" panose="020B0502040204020203" pitchFamily="34" charset="0"/>
              <a:sym typeface="Open Sans"/>
            </a:endParaRPr>
          </a:p>
          <a:p>
            <a:pPr>
              <a:defRPr sz="1800"/>
            </a:pPr>
            <a:r>
              <a:rPr lang="en-US" sz="2500" dirty="0">
                <a:solidFill>
                  <a:srgbClr val="444444"/>
                </a:solidFill>
                <a:latin typeface="Segoe UI" panose="020B0502040204020203" pitchFamily="34" charset="0"/>
                <a:ea typeface="Open Sans"/>
                <a:cs typeface="Segoe UI" panose="020B0502040204020203" pitchFamily="34" charset="0"/>
                <a:sym typeface="Open Sans"/>
              </a:rPr>
              <a:t>Insert your text here. This is a sample text. Insert your text here. This is a sample text.</a:t>
            </a:r>
          </a:p>
        </p:txBody>
      </p:sp>
      <p:sp>
        <p:nvSpPr>
          <p:cNvPr id="318" name="Shape 318"/>
          <p:cNvSpPr/>
          <p:nvPr/>
        </p:nvSpPr>
        <p:spPr>
          <a:xfrm>
            <a:off x="1281323" y="515828"/>
            <a:ext cx="5972789"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lgn="l">
              <a:defRPr sz="1800"/>
            </a:pPr>
            <a:r>
              <a:rPr sz="7200" b="1" dirty="0">
                <a:solidFill>
                  <a:schemeClr val="accent2"/>
                </a:solidFill>
                <a:latin typeface="Segoe UI" panose="020B0502040204020203" pitchFamily="34" charset="0"/>
                <a:ea typeface="Open Sans"/>
                <a:cs typeface="Segoe UI" panose="020B0502040204020203" pitchFamily="34" charset="0"/>
                <a:sym typeface="Open Sans"/>
              </a:rPr>
              <a:t>D</a:t>
            </a:r>
            <a:r>
              <a:rPr lang="en-US" sz="7200" b="1" dirty="0">
                <a:solidFill>
                  <a:schemeClr val="accent2"/>
                </a:solidFill>
                <a:latin typeface="Segoe UI" panose="020B0502040204020203" pitchFamily="34" charset="0"/>
                <a:ea typeface="Open Sans"/>
                <a:cs typeface="Segoe UI" panose="020B0502040204020203" pitchFamily="34" charset="0"/>
                <a:sym typeface="Open Sans"/>
              </a:rPr>
              <a:t>ata</a:t>
            </a:r>
            <a:r>
              <a:rPr sz="7200" b="1" dirty="0">
                <a:solidFill>
                  <a:schemeClr val="accent2"/>
                </a:solidFill>
                <a:latin typeface="Segoe UI" panose="020B0502040204020203" pitchFamily="34" charset="0"/>
                <a:ea typeface="Open Sans"/>
                <a:cs typeface="Segoe UI" panose="020B0502040204020203" pitchFamily="34" charset="0"/>
                <a:sym typeface="Open Sans"/>
              </a:rPr>
              <a:t> </a:t>
            </a:r>
            <a:r>
              <a:rPr sz="7200" dirty="0">
                <a:solidFill>
                  <a:schemeClr val="accent2"/>
                </a:solidFill>
                <a:latin typeface="Segoe UI" panose="020B0502040204020203" pitchFamily="34" charset="0"/>
                <a:ea typeface="Open Sans"/>
                <a:cs typeface="Segoe UI" panose="020B0502040204020203" pitchFamily="34" charset="0"/>
                <a:sym typeface="Open Sans"/>
              </a:rPr>
              <a:t>&amp; C</a:t>
            </a:r>
            <a:r>
              <a:rPr lang="en-US" sz="7200" dirty="0">
                <a:solidFill>
                  <a:schemeClr val="accent2"/>
                </a:solidFill>
                <a:latin typeface="Segoe UI" panose="020B0502040204020203" pitchFamily="34" charset="0"/>
                <a:ea typeface="Open Sans"/>
                <a:cs typeface="Segoe UI" panose="020B0502040204020203" pitchFamily="34" charset="0"/>
                <a:sym typeface="Open Sans"/>
              </a:rPr>
              <a:t>harts</a:t>
            </a:r>
            <a:endParaRPr sz="7200" dirty="0">
              <a:solidFill>
                <a:schemeClr val="accent2"/>
              </a:solidFill>
              <a:latin typeface="Segoe UI" panose="020B0502040204020203" pitchFamily="34" charset="0"/>
              <a:ea typeface="Open Sans"/>
              <a:cs typeface="Segoe UI" panose="020B0502040204020203" pitchFamily="34" charset="0"/>
              <a:sym typeface="Open Sans"/>
            </a:endParaRPr>
          </a:p>
        </p:txBody>
      </p:sp>
      <p:sp>
        <p:nvSpPr>
          <p:cNvPr id="319" name="Shape 319"/>
          <p:cNvSpPr/>
          <p:nvPr/>
        </p:nvSpPr>
        <p:spPr>
          <a:xfrm>
            <a:off x="1378607" y="1726416"/>
            <a:ext cx="4435510" cy="68736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800">
                <a:solidFill>
                  <a:srgbClr val="606060"/>
                </a:solidFill>
                <a:latin typeface="Open Sans"/>
                <a:ea typeface="Open Sans"/>
                <a:cs typeface="Open Sans"/>
                <a:sym typeface="Open Sans"/>
              </a:defRPr>
            </a:lvl1pPr>
          </a:lstStyle>
          <a:p>
            <a:pPr lvl="0">
              <a:defRPr sz="1800">
                <a:solidFill>
                  <a:srgbClr val="000000"/>
                </a:solidFill>
              </a:defRPr>
            </a:pPr>
            <a:r>
              <a:rPr lang="en-US" sz="3800" dirty="0">
                <a:solidFill>
                  <a:schemeClr val="tx1">
                    <a:lumMod val="65000"/>
                    <a:lumOff val="35000"/>
                  </a:schemeClr>
                </a:solidFill>
                <a:latin typeface="Segoe UI" panose="020B0502040204020203" pitchFamily="34" charset="0"/>
                <a:cs typeface="Segoe UI" panose="020B0502040204020203" pitchFamily="34" charset="0"/>
              </a:rPr>
              <a:t>Insert your text here</a:t>
            </a:r>
          </a:p>
        </p:txBody>
      </p:sp>
      <p:sp>
        <p:nvSpPr>
          <p:cNvPr id="320" name="Shape 320"/>
          <p:cNvSpPr/>
          <p:nvPr/>
        </p:nvSpPr>
        <p:spPr>
          <a:xfrm>
            <a:off x="22259277" y="908982"/>
            <a:ext cx="541046"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b="1" spc="-128">
                <a:solidFill>
                  <a:srgbClr val="FFFFFF"/>
                </a:solidFill>
                <a:latin typeface="Open Sans"/>
                <a:ea typeface="Open Sans"/>
                <a:cs typeface="Open Sans"/>
                <a:sym typeface="Open Sans"/>
              </a:defRPr>
            </a:lvl1pPr>
          </a:lstStyle>
          <a:p>
            <a:pPr lvl="0">
              <a:defRPr sz="1800" b="0" spc="0">
                <a:solidFill>
                  <a:srgbClr val="000000"/>
                </a:solidFill>
              </a:defRPr>
            </a:pPr>
            <a:r>
              <a:rPr sz="3200" b="1" spc="-128">
                <a:solidFill>
                  <a:schemeClr val="bg1"/>
                </a:solidFill>
                <a:latin typeface="Segoe UI" panose="020B0502040204020203" pitchFamily="34" charset="0"/>
                <a:cs typeface="Segoe UI" panose="020B0502040204020203" pitchFamily="34" charset="0"/>
              </a:rPr>
              <a:t>13</a:t>
            </a:r>
          </a:p>
        </p:txBody>
      </p:sp>
      <p:graphicFrame>
        <p:nvGraphicFramePr>
          <p:cNvPr id="2" name="Chart 310">
            <a:extLst>
              <a:ext uri="{FF2B5EF4-FFF2-40B4-BE49-F238E27FC236}">
                <a16:creationId xmlns:a16="http://schemas.microsoft.com/office/drawing/2014/main" xmlns="" id="{BC50E5E9-F3C4-469D-8282-474166D03E58}"/>
              </a:ext>
            </a:extLst>
          </p:cNvPr>
          <p:cNvGraphicFramePr/>
          <p:nvPr>
            <p:extLst>
              <p:ext uri="{D42A27DB-BD31-4B8C-83A1-F6EECF244321}">
                <p14:modId xmlns:p14="http://schemas.microsoft.com/office/powerpoint/2010/main" val="1394268142"/>
              </p:ext>
            </p:extLst>
          </p:nvPr>
        </p:nvGraphicFramePr>
        <p:xfrm>
          <a:off x="14627787" y="3582249"/>
          <a:ext cx="8882526" cy="546650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 name="Chart 310">
            <a:extLst>
              <a:ext uri="{FF2B5EF4-FFF2-40B4-BE49-F238E27FC236}">
                <a16:creationId xmlns:a16="http://schemas.microsoft.com/office/drawing/2014/main" xmlns="" id="{98206B73-9EF2-45CE-952D-738985DAFF82}"/>
              </a:ext>
            </a:extLst>
          </p:cNvPr>
          <p:cNvGraphicFramePr/>
          <p:nvPr>
            <p:extLst>
              <p:ext uri="{D42A27DB-BD31-4B8C-83A1-F6EECF244321}">
                <p14:modId xmlns:p14="http://schemas.microsoft.com/office/powerpoint/2010/main" val="791435768"/>
              </p:ext>
            </p:extLst>
          </p:nvPr>
        </p:nvGraphicFramePr>
        <p:xfrm>
          <a:off x="457518" y="3582249"/>
          <a:ext cx="8882526" cy="5466501"/>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Shape 331"/>
          <p:cNvSpPr/>
          <p:nvPr/>
        </p:nvSpPr>
        <p:spPr>
          <a:xfrm>
            <a:off x="2070100" y="4127500"/>
            <a:ext cx="8559800" cy="207749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lvl="0" algn="l">
              <a:defRPr sz="1800"/>
            </a:pPr>
            <a:r>
              <a:rPr lang="en-US" sz="2700" b="1"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INSERT YOUR TEXT HERE.</a:t>
            </a:r>
            <a:endParaRPr sz="2700" b="1"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endParaRPr>
          </a:p>
          <a:p>
            <a:pPr algn="l">
              <a:defRPr sz="1800"/>
            </a:pPr>
            <a:r>
              <a:rPr lang="en-US" sz="2700"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Insert your text here. This is a sample text. Insert your text here. This is a sample text. Insert your text here. This is a sample text. Insert your text here. This is a sample text. Insert your text here. This is a sample text.</a:t>
            </a:r>
          </a:p>
        </p:txBody>
      </p:sp>
      <p:graphicFrame>
        <p:nvGraphicFramePr>
          <p:cNvPr id="332" name="Chart 332"/>
          <p:cNvGraphicFramePr/>
          <p:nvPr>
            <p:extLst>
              <p:ext uri="{D42A27DB-BD31-4B8C-83A1-F6EECF244321}">
                <p14:modId xmlns:p14="http://schemas.microsoft.com/office/powerpoint/2010/main" val="4115459513"/>
              </p:ext>
            </p:extLst>
          </p:nvPr>
        </p:nvGraphicFramePr>
        <p:xfrm>
          <a:off x="11821938" y="3517900"/>
          <a:ext cx="10524334" cy="4233441"/>
        </p:xfrm>
        <a:graphic>
          <a:graphicData uri="http://schemas.openxmlformats.org/drawingml/2006/chart">
            <c:chart xmlns:c="http://schemas.openxmlformats.org/drawingml/2006/chart" xmlns:r="http://schemas.openxmlformats.org/officeDocument/2006/relationships" r:id="rId2"/>
          </a:graphicData>
        </a:graphic>
      </p:graphicFrame>
      <p:sp>
        <p:nvSpPr>
          <p:cNvPr id="333" name="Shape 333"/>
          <p:cNvSpPr/>
          <p:nvPr/>
        </p:nvSpPr>
        <p:spPr>
          <a:xfrm>
            <a:off x="2006600" y="8382001"/>
            <a:ext cx="8559800" cy="207749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lvl="0" algn="l">
              <a:defRPr sz="1800"/>
            </a:pPr>
            <a:r>
              <a:rPr lang="en-US" sz="2700" b="1"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INSERT YOUR TEXT HERE.</a:t>
            </a:r>
          </a:p>
          <a:p>
            <a:pPr algn="l">
              <a:defRPr sz="1800"/>
            </a:pPr>
            <a:r>
              <a:rPr lang="en-US" sz="2700"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Insert your text here. This is a sample text. Insert your text here. This is a sample text. Insert your text here. This is a sample text. Insert your text here. This is a sample text. Insert your text here. This is a sample text.</a:t>
            </a:r>
          </a:p>
        </p:txBody>
      </p:sp>
      <p:graphicFrame>
        <p:nvGraphicFramePr>
          <p:cNvPr id="334" name="Chart 334"/>
          <p:cNvGraphicFramePr/>
          <p:nvPr>
            <p:extLst>
              <p:ext uri="{D42A27DB-BD31-4B8C-83A1-F6EECF244321}">
                <p14:modId xmlns:p14="http://schemas.microsoft.com/office/powerpoint/2010/main" val="206252077"/>
              </p:ext>
            </p:extLst>
          </p:nvPr>
        </p:nvGraphicFramePr>
        <p:xfrm>
          <a:off x="11758438" y="7772401"/>
          <a:ext cx="10524334" cy="4233441"/>
        </p:xfrm>
        <a:graphic>
          <a:graphicData uri="http://schemas.openxmlformats.org/drawingml/2006/chart">
            <c:chart xmlns:c="http://schemas.openxmlformats.org/drawingml/2006/chart" xmlns:r="http://schemas.openxmlformats.org/officeDocument/2006/relationships" r:id="rId3"/>
          </a:graphicData>
        </a:graphic>
      </p:graphicFrame>
      <p:sp>
        <p:nvSpPr>
          <p:cNvPr id="336" name="Shape 336"/>
          <p:cNvSpPr/>
          <p:nvPr/>
        </p:nvSpPr>
        <p:spPr>
          <a:xfrm>
            <a:off x="1266155" y="525006"/>
            <a:ext cx="5972789"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lgn="l">
              <a:defRPr sz="1800"/>
            </a:pPr>
            <a:r>
              <a:rPr sz="7200" b="1" dirty="0">
                <a:solidFill>
                  <a:schemeClr val="accent2"/>
                </a:solidFill>
                <a:latin typeface="Segoe UI" panose="020B0502040204020203" pitchFamily="34" charset="0"/>
                <a:ea typeface="Open Sans"/>
                <a:cs typeface="Segoe UI" panose="020B0502040204020203" pitchFamily="34" charset="0"/>
                <a:sym typeface="Open Sans"/>
              </a:rPr>
              <a:t>D</a:t>
            </a:r>
            <a:r>
              <a:rPr lang="en-US" sz="7200" b="1" dirty="0">
                <a:solidFill>
                  <a:schemeClr val="accent2"/>
                </a:solidFill>
                <a:latin typeface="Segoe UI" panose="020B0502040204020203" pitchFamily="34" charset="0"/>
                <a:ea typeface="Open Sans"/>
                <a:cs typeface="Segoe UI" panose="020B0502040204020203" pitchFamily="34" charset="0"/>
                <a:sym typeface="Open Sans"/>
              </a:rPr>
              <a:t>ata</a:t>
            </a:r>
            <a:r>
              <a:rPr sz="7200" b="1" dirty="0">
                <a:solidFill>
                  <a:schemeClr val="accent2"/>
                </a:solidFill>
                <a:latin typeface="Segoe UI" panose="020B0502040204020203" pitchFamily="34" charset="0"/>
                <a:ea typeface="Open Sans"/>
                <a:cs typeface="Segoe UI" panose="020B0502040204020203" pitchFamily="34" charset="0"/>
                <a:sym typeface="Open Sans"/>
              </a:rPr>
              <a:t> </a:t>
            </a:r>
            <a:r>
              <a:rPr sz="7200" dirty="0">
                <a:solidFill>
                  <a:schemeClr val="accent2"/>
                </a:solidFill>
                <a:latin typeface="Segoe UI" panose="020B0502040204020203" pitchFamily="34" charset="0"/>
                <a:ea typeface="Open Sans"/>
                <a:cs typeface="Segoe UI" panose="020B0502040204020203" pitchFamily="34" charset="0"/>
                <a:sym typeface="Open Sans"/>
              </a:rPr>
              <a:t>&amp; C</a:t>
            </a:r>
            <a:r>
              <a:rPr lang="en-US" sz="7200" dirty="0">
                <a:solidFill>
                  <a:schemeClr val="accent2"/>
                </a:solidFill>
                <a:latin typeface="Segoe UI" panose="020B0502040204020203" pitchFamily="34" charset="0"/>
                <a:ea typeface="Open Sans"/>
                <a:cs typeface="Segoe UI" panose="020B0502040204020203" pitchFamily="34" charset="0"/>
                <a:sym typeface="Open Sans"/>
              </a:rPr>
              <a:t>harts</a:t>
            </a:r>
            <a:endParaRPr sz="7200" dirty="0">
              <a:solidFill>
                <a:schemeClr val="accent2"/>
              </a:solidFill>
              <a:latin typeface="Segoe UI" panose="020B0502040204020203" pitchFamily="34" charset="0"/>
              <a:ea typeface="Open Sans"/>
              <a:cs typeface="Segoe UI" panose="020B0502040204020203" pitchFamily="34" charset="0"/>
              <a:sym typeface="Open Sans"/>
            </a:endParaRPr>
          </a:p>
        </p:txBody>
      </p:sp>
      <p:sp>
        <p:nvSpPr>
          <p:cNvPr id="337" name="Shape 337"/>
          <p:cNvSpPr/>
          <p:nvPr/>
        </p:nvSpPr>
        <p:spPr>
          <a:xfrm>
            <a:off x="1378607" y="1726416"/>
            <a:ext cx="5110373" cy="68736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800">
                <a:solidFill>
                  <a:srgbClr val="606060"/>
                </a:solidFill>
                <a:latin typeface="Open Sans"/>
                <a:ea typeface="Open Sans"/>
                <a:cs typeface="Open Sans"/>
                <a:sym typeface="Open Sans"/>
              </a:defRPr>
            </a:lvl1pPr>
          </a:lstStyle>
          <a:p>
            <a:pPr lvl="0">
              <a:defRPr sz="1800">
                <a:solidFill>
                  <a:srgbClr val="000000"/>
                </a:solidFill>
              </a:defRPr>
            </a:pPr>
            <a:r>
              <a:rPr sz="3800" dirty="0">
                <a:solidFill>
                  <a:schemeClr val="tx1">
                    <a:lumMod val="65000"/>
                    <a:lumOff val="35000"/>
                  </a:schemeClr>
                </a:solidFill>
                <a:latin typeface="Segoe UI" panose="020B0502040204020203" pitchFamily="34" charset="0"/>
                <a:cs typeface="Segoe UI" panose="020B0502040204020203" pitchFamily="34" charset="0"/>
              </a:rPr>
              <a:t>Your subtitle goes here</a:t>
            </a:r>
          </a:p>
        </p:txBody>
      </p:sp>
      <p:sp>
        <p:nvSpPr>
          <p:cNvPr id="338" name="Shape 338"/>
          <p:cNvSpPr/>
          <p:nvPr/>
        </p:nvSpPr>
        <p:spPr>
          <a:xfrm>
            <a:off x="22259277" y="908982"/>
            <a:ext cx="541046"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b="1" spc="-128">
                <a:solidFill>
                  <a:srgbClr val="FFFFFF"/>
                </a:solidFill>
                <a:latin typeface="Open Sans"/>
                <a:ea typeface="Open Sans"/>
                <a:cs typeface="Open Sans"/>
                <a:sym typeface="Open Sans"/>
              </a:defRPr>
            </a:lvl1pPr>
          </a:lstStyle>
          <a:p>
            <a:pPr lvl="0">
              <a:defRPr sz="1800" b="0" spc="0">
                <a:solidFill>
                  <a:srgbClr val="000000"/>
                </a:solidFill>
              </a:defRPr>
            </a:pPr>
            <a:r>
              <a:rPr sz="3200" b="1" spc="-128">
                <a:solidFill>
                  <a:schemeClr val="bg1"/>
                </a:solidFill>
                <a:latin typeface="Segoe UI" panose="020B0502040204020203" pitchFamily="34" charset="0"/>
                <a:cs typeface="Segoe UI" panose="020B0502040204020203" pitchFamily="34" charset="0"/>
              </a:rPr>
              <a:t>15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Shape 340"/>
          <p:cNvSpPr/>
          <p:nvPr/>
        </p:nvSpPr>
        <p:spPr>
          <a:xfrm>
            <a:off x="1266155" y="525006"/>
            <a:ext cx="8500725"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lgn="l">
              <a:defRPr sz="1800"/>
            </a:pPr>
            <a:r>
              <a:rPr sz="7200" b="1" dirty="0">
                <a:solidFill>
                  <a:schemeClr val="accent2"/>
                </a:solidFill>
                <a:latin typeface="Segoe UI" panose="020B0502040204020203" pitchFamily="34" charset="0"/>
                <a:ea typeface="Open Sans"/>
                <a:cs typeface="Segoe UI" panose="020B0502040204020203" pitchFamily="34" charset="0"/>
                <a:sym typeface="Open Sans"/>
              </a:rPr>
              <a:t>I</a:t>
            </a:r>
            <a:r>
              <a:rPr lang="en-US" sz="7200" b="1" dirty="0">
                <a:solidFill>
                  <a:schemeClr val="accent2"/>
                </a:solidFill>
                <a:latin typeface="Segoe UI" panose="020B0502040204020203" pitchFamily="34" charset="0"/>
                <a:ea typeface="Open Sans"/>
                <a:cs typeface="Segoe UI" panose="020B0502040204020203" pitchFamily="34" charset="0"/>
                <a:sym typeface="Open Sans"/>
              </a:rPr>
              <a:t>mages</a:t>
            </a:r>
            <a:r>
              <a:rPr sz="7200" b="1" dirty="0">
                <a:solidFill>
                  <a:schemeClr val="accent2"/>
                </a:solidFill>
                <a:latin typeface="Segoe UI" panose="020B0502040204020203" pitchFamily="34" charset="0"/>
                <a:ea typeface="Open Sans"/>
                <a:cs typeface="Segoe UI" panose="020B0502040204020203" pitchFamily="34" charset="0"/>
                <a:sym typeface="Open Sans"/>
              </a:rPr>
              <a:t> </a:t>
            </a:r>
            <a:r>
              <a:rPr lang="en-US" sz="7200" dirty="0">
                <a:solidFill>
                  <a:schemeClr val="accent2"/>
                </a:solidFill>
                <a:latin typeface="Segoe UI" panose="020B0502040204020203" pitchFamily="34" charset="0"/>
                <a:ea typeface="Open Sans"/>
                <a:cs typeface="Segoe UI" panose="020B0502040204020203" pitchFamily="34" charset="0"/>
                <a:sym typeface="Open Sans"/>
              </a:rPr>
              <a:t>Descriptions</a:t>
            </a:r>
            <a:endParaRPr sz="7200" dirty="0">
              <a:solidFill>
                <a:schemeClr val="accent2"/>
              </a:solidFill>
              <a:latin typeface="Segoe UI" panose="020B0502040204020203" pitchFamily="34" charset="0"/>
              <a:ea typeface="Open Sans"/>
              <a:cs typeface="Segoe UI" panose="020B0502040204020203" pitchFamily="34" charset="0"/>
              <a:sym typeface="Open Sans"/>
            </a:endParaRPr>
          </a:p>
        </p:txBody>
      </p:sp>
      <p:sp>
        <p:nvSpPr>
          <p:cNvPr id="341" name="Shape 341"/>
          <p:cNvSpPr/>
          <p:nvPr/>
        </p:nvSpPr>
        <p:spPr>
          <a:xfrm>
            <a:off x="1378607" y="1726416"/>
            <a:ext cx="4541308" cy="68736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800">
                <a:solidFill>
                  <a:srgbClr val="606060"/>
                </a:solidFill>
                <a:latin typeface="Open Sans"/>
                <a:ea typeface="Open Sans"/>
                <a:cs typeface="Open Sans"/>
                <a:sym typeface="Open Sans"/>
              </a:defRPr>
            </a:lvl1pPr>
          </a:lstStyle>
          <a:p>
            <a:pPr lvl="0">
              <a:defRPr sz="1800">
                <a:solidFill>
                  <a:srgbClr val="000000"/>
                </a:solidFill>
              </a:defRPr>
            </a:pPr>
            <a:r>
              <a:rPr lang="en-US" sz="3800" dirty="0">
                <a:solidFill>
                  <a:schemeClr val="tx1">
                    <a:lumMod val="65000"/>
                    <a:lumOff val="35000"/>
                  </a:schemeClr>
                </a:solidFill>
                <a:latin typeface="Segoe UI" panose="020B0502040204020203" pitchFamily="34" charset="0"/>
                <a:cs typeface="Segoe UI" panose="020B0502040204020203" pitchFamily="34" charset="0"/>
              </a:rPr>
              <a:t>Insert your text here.</a:t>
            </a:r>
            <a:endParaRPr sz="3800"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343" name="Shape 343"/>
          <p:cNvSpPr/>
          <p:nvPr/>
        </p:nvSpPr>
        <p:spPr>
          <a:xfrm>
            <a:off x="1409700" y="3162300"/>
            <a:ext cx="5168903" cy="51689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50800">
            <a:solidFill>
              <a:schemeClr val="tx2"/>
            </a:solid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345" name="Shape 345"/>
          <p:cNvSpPr/>
          <p:nvPr/>
        </p:nvSpPr>
        <p:spPr>
          <a:xfrm>
            <a:off x="6731000" y="7010400"/>
            <a:ext cx="5168903" cy="51689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50800">
            <a:solidFill>
              <a:schemeClr val="tx2"/>
            </a:solid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346" name="Shape 346"/>
          <p:cNvSpPr/>
          <p:nvPr/>
        </p:nvSpPr>
        <p:spPr>
          <a:xfrm>
            <a:off x="12204700" y="3162300"/>
            <a:ext cx="5168903" cy="51689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50800">
            <a:solidFill>
              <a:schemeClr val="tx2"/>
            </a:solid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348" name="Shape 348"/>
          <p:cNvSpPr/>
          <p:nvPr/>
        </p:nvSpPr>
        <p:spPr>
          <a:xfrm>
            <a:off x="17678400" y="7010400"/>
            <a:ext cx="5168903" cy="51689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50800">
            <a:solidFill>
              <a:schemeClr val="tx2"/>
            </a:solid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350" name="Shape 350"/>
          <p:cNvSpPr/>
          <p:nvPr/>
        </p:nvSpPr>
        <p:spPr>
          <a:xfrm>
            <a:off x="7048500" y="3340100"/>
            <a:ext cx="4076700" cy="193899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lgn="l">
              <a:defRPr sz="1800"/>
            </a:pPr>
            <a:r>
              <a:rPr lang="en-US" sz="3600" b="1" spc="-72"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Insert your text here.</a:t>
            </a:r>
            <a:endParaRPr sz="3600" b="1" spc="-72"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endParaRPr>
          </a:p>
          <a:p>
            <a:pPr lvl="0" algn="l">
              <a:defRPr sz="1800"/>
            </a:pPr>
            <a:r>
              <a:rPr lang="en-US" sz="2700" spc="-53" dirty="0">
                <a:solidFill>
                  <a:schemeClr val="bg1">
                    <a:lumMod val="50000"/>
                  </a:schemeClr>
                </a:solidFill>
                <a:latin typeface="Segoe UI" panose="020B0502040204020203" pitchFamily="34" charset="0"/>
                <a:ea typeface="Open Sans"/>
                <a:cs typeface="Segoe UI" panose="020B0502040204020203" pitchFamily="34" charset="0"/>
                <a:sym typeface="Open Sans"/>
              </a:rPr>
              <a:t>This is a sample text. Insert your text here.</a:t>
            </a:r>
            <a:endParaRPr sz="2700" spc="-53" dirty="0">
              <a:solidFill>
                <a:schemeClr val="bg1">
                  <a:lumMod val="50000"/>
                </a:schemeClr>
              </a:solidFill>
              <a:latin typeface="Segoe UI" panose="020B0502040204020203" pitchFamily="34" charset="0"/>
              <a:ea typeface="Open Sans"/>
              <a:cs typeface="Segoe UI" panose="020B0502040204020203" pitchFamily="34" charset="0"/>
              <a:sym typeface="Open Sans"/>
            </a:endParaRPr>
          </a:p>
        </p:txBody>
      </p:sp>
      <p:sp>
        <p:nvSpPr>
          <p:cNvPr id="351" name="Shape 351"/>
          <p:cNvSpPr/>
          <p:nvPr/>
        </p:nvSpPr>
        <p:spPr>
          <a:xfrm>
            <a:off x="17995900" y="3340100"/>
            <a:ext cx="4076700" cy="193899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lgn="l">
              <a:defRPr sz="1800"/>
            </a:pPr>
            <a:r>
              <a:rPr lang="en-US" sz="3600" b="1" spc="-72"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Insert your text here.</a:t>
            </a:r>
          </a:p>
          <a:p>
            <a:pPr lvl="0" algn="l">
              <a:defRPr sz="1800"/>
            </a:pPr>
            <a:r>
              <a:rPr lang="en-US" sz="2700" spc="-53" dirty="0">
                <a:solidFill>
                  <a:schemeClr val="bg1">
                    <a:lumMod val="50000"/>
                  </a:schemeClr>
                </a:solidFill>
                <a:latin typeface="Segoe UI" panose="020B0502040204020203" pitchFamily="34" charset="0"/>
                <a:ea typeface="Open Sans"/>
                <a:cs typeface="Segoe UI" panose="020B0502040204020203" pitchFamily="34" charset="0"/>
                <a:sym typeface="Open Sans"/>
              </a:rPr>
              <a:t>This is a sample text. Insert your text here.</a:t>
            </a:r>
          </a:p>
        </p:txBody>
      </p:sp>
      <p:sp>
        <p:nvSpPr>
          <p:cNvPr id="352" name="Shape 352"/>
          <p:cNvSpPr/>
          <p:nvPr/>
        </p:nvSpPr>
        <p:spPr>
          <a:xfrm>
            <a:off x="2108200" y="9398000"/>
            <a:ext cx="4076700" cy="235449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lgn="r">
              <a:defRPr sz="1800"/>
            </a:pPr>
            <a:r>
              <a:rPr lang="en-US" sz="3600" b="1" spc="-72"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Insert your text here.</a:t>
            </a:r>
          </a:p>
          <a:p>
            <a:pPr lvl="0" algn="r">
              <a:defRPr sz="1800"/>
            </a:pPr>
            <a:r>
              <a:rPr lang="en-US" sz="2700" spc="-53" dirty="0">
                <a:solidFill>
                  <a:schemeClr val="bg1">
                    <a:lumMod val="50000"/>
                  </a:schemeClr>
                </a:solidFill>
                <a:latin typeface="Segoe UI" panose="020B0502040204020203" pitchFamily="34" charset="0"/>
                <a:ea typeface="Open Sans"/>
                <a:cs typeface="Segoe UI" panose="020B0502040204020203" pitchFamily="34" charset="0"/>
                <a:sym typeface="Open Sans"/>
              </a:rPr>
              <a:t>This is a sample text. Insert your text here.</a:t>
            </a:r>
          </a:p>
          <a:p>
            <a:pPr lvl="0" algn="r">
              <a:defRPr sz="1800"/>
            </a:pPr>
            <a:endParaRPr sz="2700" spc="-53" dirty="0">
              <a:solidFill>
                <a:schemeClr val="bg1">
                  <a:lumMod val="50000"/>
                </a:schemeClr>
              </a:solidFill>
              <a:latin typeface="Segoe UI" panose="020B0502040204020203" pitchFamily="34" charset="0"/>
              <a:ea typeface="Open Sans"/>
              <a:cs typeface="Segoe UI" panose="020B0502040204020203" pitchFamily="34" charset="0"/>
              <a:sym typeface="Open Sans"/>
            </a:endParaRPr>
          </a:p>
        </p:txBody>
      </p:sp>
      <p:sp>
        <p:nvSpPr>
          <p:cNvPr id="353" name="Shape 353"/>
          <p:cNvSpPr/>
          <p:nvPr/>
        </p:nvSpPr>
        <p:spPr>
          <a:xfrm>
            <a:off x="13055600" y="9398000"/>
            <a:ext cx="4076700" cy="235449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lgn="r">
              <a:defRPr sz="1800"/>
            </a:pPr>
            <a:r>
              <a:rPr lang="en-US" sz="3600" b="1" spc="-72"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Insert your text here.</a:t>
            </a:r>
          </a:p>
          <a:p>
            <a:pPr lvl="0" algn="r">
              <a:defRPr sz="1800"/>
            </a:pPr>
            <a:r>
              <a:rPr lang="en-US" sz="2700" spc="-53" dirty="0">
                <a:solidFill>
                  <a:schemeClr val="bg1">
                    <a:lumMod val="50000"/>
                  </a:schemeClr>
                </a:solidFill>
                <a:latin typeface="Segoe UI" panose="020B0502040204020203" pitchFamily="34" charset="0"/>
                <a:ea typeface="Open Sans"/>
                <a:cs typeface="Segoe UI" panose="020B0502040204020203" pitchFamily="34" charset="0"/>
                <a:sym typeface="Open Sans"/>
              </a:rPr>
              <a:t>This is a sample text. Insert your text here.</a:t>
            </a:r>
          </a:p>
          <a:p>
            <a:pPr lvl="0" algn="r">
              <a:defRPr sz="1800"/>
            </a:pPr>
            <a:endParaRPr sz="2700" spc="-53" dirty="0">
              <a:solidFill>
                <a:srgbClr val="929292"/>
              </a:solidFill>
              <a:latin typeface="Segoe UI" panose="020B0502040204020203" pitchFamily="34" charset="0"/>
              <a:ea typeface="Open Sans"/>
              <a:cs typeface="Segoe UI" panose="020B0502040204020203" pitchFamily="34" charset="0"/>
              <a:sym typeface="Open Sans"/>
            </a:endParaRPr>
          </a:p>
        </p:txBody>
      </p:sp>
      <p:sp>
        <p:nvSpPr>
          <p:cNvPr id="354" name="Shape 354"/>
          <p:cNvSpPr/>
          <p:nvPr/>
        </p:nvSpPr>
        <p:spPr>
          <a:xfrm flipV="1">
            <a:off x="6448683" y="11290278"/>
            <a:ext cx="874564" cy="22"/>
          </a:xfrm>
          <a:prstGeom prst="line">
            <a:avLst/>
          </a:prstGeom>
          <a:ln w="25400">
            <a:solidFill>
              <a:schemeClr val="bg1">
                <a:lumMod val="75000"/>
              </a:schemeClr>
            </a:solidFill>
            <a:miter lim="400000"/>
          </a:ln>
        </p:spPr>
        <p:txBody>
          <a:bodyPr lIns="0" tIns="0" rIns="0" bIns="0" anchor="ctr"/>
          <a:lstStyle/>
          <a:p>
            <a:pPr lvl="0" algn="l" defTabSz="457200">
              <a:defRPr sz="1200">
                <a:latin typeface="Helvetica"/>
                <a:ea typeface="Helvetica"/>
                <a:cs typeface="Helvetica"/>
                <a:sym typeface="Helvetica"/>
              </a:defRPr>
            </a:pPr>
            <a:endParaRPr>
              <a:latin typeface="Segoe UI" panose="020B0502040204020203" pitchFamily="34" charset="0"/>
              <a:cs typeface="Segoe UI" panose="020B0502040204020203" pitchFamily="34" charset="0"/>
            </a:endParaRPr>
          </a:p>
        </p:txBody>
      </p:sp>
      <p:sp>
        <p:nvSpPr>
          <p:cNvPr id="355" name="Shape 355"/>
          <p:cNvSpPr/>
          <p:nvPr/>
        </p:nvSpPr>
        <p:spPr>
          <a:xfrm flipV="1">
            <a:off x="17399000" y="11315700"/>
            <a:ext cx="874563" cy="22"/>
          </a:xfrm>
          <a:prstGeom prst="line">
            <a:avLst/>
          </a:prstGeom>
          <a:ln w="25400">
            <a:solidFill>
              <a:schemeClr val="bg1">
                <a:lumMod val="75000"/>
              </a:schemeClr>
            </a:solidFill>
            <a:miter lim="400000"/>
          </a:ln>
        </p:spPr>
        <p:txBody>
          <a:bodyPr lIns="0" tIns="0" rIns="0" bIns="0" anchor="ctr"/>
          <a:lstStyle/>
          <a:p>
            <a:pPr lvl="0" algn="l" defTabSz="457200">
              <a:defRPr sz="1200">
                <a:latin typeface="Helvetica"/>
                <a:ea typeface="Helvetica"/>
                <a:cs typeface="Helvetica"/>
                <a:sym typeface="Helvetica"/>
              </a:defRPr>
            </a:pPr>
            <a:endParaRPr>
              <a:latin typeface="Segoe UI" panose="020B0502040204020203" pitchFamily="34" charset="0"/>
              <a:cs typeface="Segoe UI" panose="020B0502040204020203" pitchFamily="34" charset="0"/>
            </a:endParaRPr>
          </a:p>
        </p:txBody>
      </p:sp>
      <p:sp>
        <p:nvSpPr>
          <p:cNvPr id="356" name="Shape 356"/>
          <p:cNvSpPr/>
          <p:nvPr/>
        </p:nvSpPr>
        <p:spPr>
          <a:xfrm flipV="1">
            <a:off x="5829300" y="3975100"/>
            <a:ext cx="874563" cy="22"/>
          </a:xfrm>
          <a:prstGeom prst="line">
            <a:avLst/>
          </a:prstGeom>
          <a:ln w="25400">
            <a:solidFill>
              <a:schemeClr val="bg1">
                <a:lumMod val="75000"/>
              </a:schemeClr>
            </a:solidFill>
            <a:miter lim="400000"/>
          </a:ln>
        </p:spPr>
        <p:txBody>
          <a:bodyPr lIns="0" tIns="0" rIns="0" bIns="0" anchor="ctr"/>
          <a:lstStyle/>
          <a:p>
            <a:pPr lvl="0" algn="l" defTabSz="457200">
              <a:defRPr sz="1200">
                <a:latin typeface="Helvetica"/>
                <a:ea typeface="Helvetica"/>
                <a:cs typeface="Helvetica"/>
                <a:sym typeface="Helvetica"/>
              </a:defRPr>
            </a:pPr>
            <a:endParaRPr>
              <a:latin typeface="Segoe UI" panose="020B0502040204020203" pitchFamily="34" charset="0"/>
              <a:cs typeface="Segoe UI" panose="020B0502040204020203" pitchFamily="34" charset="0"/>
            </a:endParaRPr>
          </a:p>
        </p:txBody>
      </p:sp>
      <p:sp>
        <p:nvSpPr>
          <p:cNvPr id="357" name="Shape 357"/>
          <p:cNvSpPr/>
          <p:nvPr/>
        </p:nvSpPr>
        <p:spPr>
          <a:xfrm flipV="1">
            <a:off x="16776700" y="4000500"/>
            <a:ext cx="874563" cy="22"/>
          </a:xfrm>
          <a:prstGeom prst="line">
            <a:avLst/>
          </a:prstGeom>
          <a:ln w="25400">
            <a:solidFill>
              <a:schemeClr val="bg1">
                <a:lumMod val="75000"/>
              </a:schemeClr>
            </a:solidFill>
            <a:miter lim="400000"/>
          </a:ln>
        </p:spPr>
        <p:txBody>
          <a:bodyPr lIns="0" tIns="0" rIns="0" bIns="0" anchor="ctr"/>
          <a:lstStyle/>
          <a:p>
            <a:pPr lvl="0" algn="l" defTabSz="457200">
              <a:defRPr sz="1200">
                <a:latin typeface="Helvetica"/>
                <a:ea typeface="Helvetica"/>
                <a:cs typeface="Helvetica"/>
                <a:sym typeface="Helvetica"/>
              </a:defRPr>
            </a:pPr>
            <a:endParaRPr>
              <a:latin typeface="Segoe UI" panose="020B0502040204020203" pitchFamily="34" charset="0"/>
              <a:cs typeface="Segoe UI" panose="020B0502040204020203" pitchFamily="34" charset="0"/>
            </a:endParaRPr>
          </a:p>
        </p:txBody>
      </p:sp>
      <p:sp>
        <p:nvSpPr>
          <p:cNvPr id="358" name="Shape 358"/>
          <p:cNvSpPr/>
          <p:nvPr/>
        </p:nvSpPr>
        <p:spPr>
          <a:xfrm>
            <a:off x="22259277" y="908982"/>
            <a:ext cx="541046"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b="1" spc="-128">
                <a:solidFill>
                  <a:srgbClr val="FFFFFF"/>
                </a:solidFill>
                <a:latin typeface="Open Sans"/>
                <a:ea typeface="Open Sans"/>
                <a:cs typeface="Open Sans"/>
                <a:sym typeface="Open Sans"/>
              </a:defRPr>
            </a:lvl1pPr>
          </a:lstStyle>
          <a:p>
            <a:pPr lvl="0">
              <a:defRPr sz="1800" b="0" spc="0">
                <a:solidFill>
                  <a:srgbClr val="000000"/>
                </a:solidFill>
              </a:defRPr>
            </a:pPr>
            <a:r>
              <a:rPr sz="3200" b="1" spc="-128">
                <a:solidFill>
                  <a:schemeClr val="bg1"/>
                </a:solidFill>
                <a:latin typeface="Segoe UI" panose="020B0502040204020203" pitchFamily="34" charset="0"/>
                <a:cs typeface="Segoe UI" panose="020B0502040204020203" pitchFamily="34" charset="0"/>
              </a:rPr>
              <a:t>16</a:t>
            </a:r>
          </a:p>
        </p:txBody>
      </p:sp>
      <p:pic>
        <p:nvPicPr>
          <p:cNvPr id="29" name="Picture Placeholder 6" descr="A person sitting at a table using a computer&#10;&#10;Description automatically generated">
            <a:extLst>
              <a:ext uri="{FF2B5EF4-FFF2-40B4-BE49-F238E27FC236}">
                <a16:creationId xmlns:a16="http://schemas.microsoft.com/office/drawing/2014/main" xmlns="" id="{253449A5-3413-4FFE-806B-AE782345D84B}"/>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6696" r="16696"/>
          <a:stretch>
            <a:fillRect/>
          </a:stretch>
        </p:blipFill>
        <p:spPr>
          <a:xfrm>
            <a:off x="1682951" y="3437351"/>
            <a:ext cx="4622400" cy="4618800"/>
          </a:xfrm>
          <a:ln>
            <a:solidFill>
              <a:srgbClr val="000000"/>
            </a:solidFill>
          </a:ln>
        </p:spPr>
      </p:pic>
      <p:pic>
        <p:nvPicPr>
          <p:cNvPr id="34" name="Picture Placeholder 10">
            <a:extLst>
              <a:ext uri="{FF2B5EF4-FFF2-40B4-BE49-F238E27FC236}">
                <a16:creationId xmlns:a16="http://schemas.microsoft.com/office/drawing/2014/main" xmlns="" id="{A976B6BB-0D81-4CC0-963A-8DBC6C5C030E}"/>
              </a:ext>
            </a:extLst>
          </p:cNvPr>
          <p:cNvPicPr>
            <a:picLocks noGrp="1" noChangeAspect="1"/>
          </p:cNvPicPr>
          <p:nvPr>
            <p:ph type="pic" sz="quarter" idx="12"/>
          </p:nvPr>
        </p:nvPicPr>
        <p:blipFill>
          <a:blip r:embed="rId4">
            <a:extLst>
              <a:ext uri="{28A0092B-C50C-407E-A947-70E740481C1C}">
                <a14:useLocalDpi xmlns:a14="http://schemas.microsoft.com/office/drawing/2010/main" val="0"/>
              </a:ext>
            </a:extLst>
          </a:blip>
          <a:srcRect l="16215" r="16215"/>
          <a:stretch>
            <a:fillRect/>
          </a:stretch>
        </p:blipFill>
        <p:spPr>
          <a:xfrm>
            <a:off x="12477951" y="3437351"/>
            <a:ext cx="4622400" cy="4618800"/>
          </a:xfrm>
          <a:ln>
            <a:solidFill>
              <a:srgbClr val="000000"/>
            </a:solidFill>
          </a:ln>
        </p:spPr>
      </p:pic>
      <p:pic>
        <p:nvPicPr>
          <p:cNvPr id="39" name="Picture Placeholder 14">
            <a:extLst>
              <a:ext uri="{FF2B5EF4-FFF2-40B4-BE49-F238E27FC236}">
                <a16:creationId xmlns:a16="http://schemas.microsoft.com/office/drawing/2014/main" xmlns="" id="{8AE3F7E3-EE97-49B7-B3A5-16458A962CA3}"/>
              </a:ext>
            </a:extLst>
          </p:cNvPr>
          <p:cNvPicPr>
            <a:picLocks noGrp="1" noChangeAspect="1"/>
          </p:cNvPicPr>
          <p:nvPr>
            <p:ph type="pic" sz="quarter" idx="11"/>
          </p:nvPr>
        </p:nvPicPr>
        <p:blipFill>
          <a:blip r:embed="rId5">
            <a:extLst>
              <a:ext uri="{28A0092B-C50C-407E-A947-70E740481C1C}">
                <a14:useLocalDpi xmlns:a14="http://schemas.microsoft.com/office/drawing/2010/main" val="0"/>
              </a:ext>
            </a:extLst>
          </a:blip>
          <a:srcRect l="16684" r="16684"/>
          <a:stretch>
            <a:fillRect/>
          </a:stretch>
        </p:blipFill>
        <p:spPr>
          <a:xfrm>
            <a:off x="7004251" y="7285451"/>
            <a:ext cx="4622400" cy="4618800"/>
          </a:xfrm>
          <a:ln>
            <a:solidFill>
              <a:srgbClr val="000000"/>
            </a:solidFill>
          </a:ln>
        </p:spPr>
      </p:pic>
      <p:pic>
        <p:nvPicPr>
          <p:cNvPr id="44" name="Picture Placeholder 18">
            <a:extLst>
              <a:ext uri="{FF2B5EF4-FFF2-40B4-BE49-F238E27FC236}">
                <a16:creationId xmlns:a16="http://schemas.microsoft.com/office/drawing/2014/main" xmlns="" id="{FDFB57A6-F017-4025-BE36-C4CDC2DBAEDD}"/>
              </a:ext>
            </a:extLst>
          </p:cNvPr>
          <p:cNvPicPr>
            <a:picLocks noGrp="1" noChangeAspect="1"/>
          </p:cNvPicPr>
          <p:nvPr>
            <p:ph type="pic" sz="quarter" idx="13"/>
          </p:nvPr>
        </p:nvPicPr>
        <p:blipFill>
          <a:blip r:embed="rId6">
            <a:extLst>
              <a:ext uri="{28A0092B-C50C-407E-A947-70E740481C1C}">
                <a14:useLocalDpi xmlns:a14="http://schemas.microsoft.com/office/drawing/2010/main" val="0"/>
              </a:ext>
            </a:extLst>
          </a:blip>
          <a:srcRect l="16684" r="16684"/>
          <a:stretch>
            <a:fillRect/>
          </a:stretch>
        </p:blipFill>
        <p:spPr>
          <a:xfrm>
            <a:off x="17951651" y="7285451"/>
            <a:ext cx="4622400" cy="4618800"/>
          </a:xfrm>
          <a:ln>
            <a:solidFill>
              <a:srgbClr val="000000"/>
            </a:solid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Shape 389"/>
          <p:cNvSpPr/>
          <p:nvPr/>
        </p:nvSpPr>
        <p:spPr>
          <a:xfrm>
            <a:off x="23383031" y="12757150"/>
            <a:ext cx="408028" cy="4699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spc="-120">
                <a:solidFill>
                  <a:srgbClr val="FFFFFF"/>
                </a:solidFill>
                <a:latin typeface="Calibri"/>
                <a:ea typeface="Calibri"/>
                <a:cs typeface="Calibri"/>
                <a:sym typeface="Calibri"/>
              </a:defRPr>
            </a:lvl1pPr>
          </a:lstStyle>
          <a:p>
            <a:pPr lvl="0">
              <a:defRPr sz="1800" spc="0">
                <a:solidFill>
                  <a:srgbClr val="000000"/>
                </a:solidFill>
              </a:defRPr>
            </a:pPr>
            <a:r>
              <a:rPr sz="2400" spc="-120">
                <a:solidFill>
                  <a:srgbClr val="FFFFFF"/>
                </a:solidFill>
                <a:latin typeface="Segoe UI" panose="020B0502040204020203" pitchFamily="34" charset="0"/>
                <a:cs typeface="Segoe UI" panose="020B0502040204020203" pitchFamily="34" charset="0"/>
              </a:rPr>
              <a:t>17</a:t>
            </a:r>
          </a:p>
        </p:txBody>
      </p:sp>
      <p:sp>
        <p:nvSpPr>
          <p:cNvPr id="390" name="Shape 390"/>
          <p:cNvSpPr/>
          <p:nvPr/>
        </p:nvSpPr>
        <p:spPr>
          <a:xfrm>
            <a:off x="1266155" y="525006"/>
            <a:ext cx="8749190"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7200" b="1">
                <a:solidFill>
                  <a:srgbClr val="358CA8"/>
                </a:solidFill>
                <a:latin typeface="Open Sans"/>
                <a:ea typeface="Open Sans"/>
                <a:cs typeface="Open Sans"/>
                <a:sym typeface="Open Sans"/>
              </a:defRPr>
            </a:lvl1pPr>
          </a:lstStyle>
          <a:p>
            <a:pPr lvl="0">
              <a:defRPr sz="1800" b="0">
                <a:solidFill>
                  <a:srgbClr val="000000"/>
                </a:solidFill>
              </a:defRPr>
            </a:pPr>
            <a:r>
              <a:rPr lang="en-US" sz="7200" b="1" dirty="0">
                <a:solidFill>
                  <a:schemeClr val="accent2"/>
                </a:solidFill>
                <a:latin typeface="Segoe UI" panose="020B0502040204020203" pitchFamily="34" charset="0"/>
                <a:cs typeface="Segoe UI" panose="020B0502040204020203" pitchFamily="34" charset="0"/>
              </a:rPr>
              <a:t>Mobile </a:t>
            </a:r>
            <a:r>
              <a:rPr lang="en-US" sz="7200" dirty="0">
                <a:solidFill>
                  <a:schemeClr val="accent2"/>
                </a:solidFill>
                <a:latin typeface="Segoe UI" panose="020B0502040204020203" pitchFamily="34" charset="0"/>
                <a:cs typeface="Segoe UI" panose="020B0502040204020203" pitchFamily="34" charset="0"/>
                <a:sym typeface="Open Sans"/>
              </a:rPr>
              <a:t>Descriptions</a:t>
            </a:r>
            <a:r>
              <a:rPr lang="en-US" sz="7200" b="1" dirty="0">
                <a:solidFill>
                  <a:schemeClr val="accent2"/>
                </a:solidFill>
                <a:latin typeface="Segoe UI" panose="020B0502040204020203" pitchFamily="34" charset="0"/>
                <a:cs typeface="Segoe UI" panose="020B0502040204020203" pitchFamily="34" charset="0"/>
              </a:rPr>
              <a:t> </a:t>
            </a:r>
            <a:endParaRPr sz="7200" b="1" dirty="0">
              <a:solidFill>
                <a:schemeClr val="accent2"/>
              </a:solidFill>
              <a:latin typeface="Segoe UI" panose="020B0502040204020203" pitchFamily="34" charset="0"/>
              <a:cs typeface="Segoe UI" panose="020B0502040204020203" pitchFamily="34" charset="0"/>
            </a:endParaRPr>
          </a:p>
        </p:txBody>
      </p:sp>
      <p:sp>
        <p:nvSpPr>
          <p:cNvPr id="391" name="Shape 391"/>
          <p:cNvSpPr/>
          <p:nvPr/>
        </p:nvSpPr>
        <p:spPr>
          <a:xfrm>
            <a:off x="1264307" y="1726416"/>
            <a:ext cx="5110373" cy="68736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800">
                <a:solidFill>
                  <a:srgbClr val="606060"/>
                </a:solidFill>
                <a:latin typeface="Open Sans"/>
                <a:ea typeface="Open Sans"/>
                <a:cs typeface="Open Sans"/>
                <a:sym typeface="Open Sans"/>
              </a:defRPr>
            </a:lvl1pPr>
          </a:lstStyle>
          <a:p>
            <a:pPr lvl="0">
              <a:defRPr sz="1800">
                <a:solidFill>
                  <a:srgbClr val="000000"/>
                </a:solidFill>
              </a:defRPr>
            </a:pPr>
            <a:r>
              <a:rPr sz="3800" dirty="0">
                <a:solidFill>
                  <a:schemeClr val="tx1">
                    <a:lumMod val="65000"/>
                    <a:lumOff val="35000"/>
                  </a:schemeClr>
                </a:solidFill>
                <a:latin typeface="Segoe UI" panose="020B0502040204020203" pitchFamily="34" charset="0"/>
                <a:cs typeface="Segoe UI" panose="020B0502040204020203" pitchFamily="34" charset="0"/>
              </a:rPr>
              <a:t>Your subtitle goes here</a:t>
            </a:r>
          </a:p>
        </p:txBody>
      </p:sp>
      <p:pic>
        <p:nvPicPr>
          <p:cNvPr id="392" name="Free Vector Apple iPhone 5 Mock Up.png"/>
          <p:cNvPicPr/>
          <p:nvPr/>
        </p:nvPicPr>
        <p:blipFill>
          <a:blip r:embed="rId2"/>
          <a:stretch>
            <a:fillRect/>
          </a:stretch>
        </p:blipFill>
        <p:spPr>
          <a:xfrm>
            <a:off x="13347701" y="3071587"/>
            <a:ext cx="4241802" cy="8917229"/>
          </a:xfrm>
          <a:prstGeom prst="rect">
            <a:avLst/>
          </a:prstGeom>
          <a:ln w="12700" cap="flat">
            <a:noFill/>
            <a:miter lim="400000"/>
          </a:ln>
          <a:effectLst/>
        </p:spPr>
      </p:pic>
      <p:pic>
        <p:nvPicPr>
          <p:cNvPr id="393" name="Free Vector Apple iPhone 5 Mock Up.png"/>
          <p:cNvPicPr/>
          <p:nvPr/>
        </p:nvPicPr>
        <p:blipFill>
          <a:blip r:embed="rId2"/>
          <a:stretch>
            <a:fillRect/>
          </a:stretch>
        </p:blipFill>
        <p:spPr>
          <a:xfrm>
            <a:off x="17945101" y="3073399"/>
            <a:ext cx="4241802" cy="8917229"/>
          </a:xfrm>
          <a:prstGeom prst="rect">
            <a:avLst/>
          </a:prstGeom>
          <a:ln w="12700" cap="flat">
            <a:noFill/>
            <a:miter lim="400000"/>
          </a:ln>
          <a:effectLst/>
        </p:spPr>
      </p:pic>
      <p:sp>
        <p:nvSpPr>
          <p:cNvPr id="394" name="Shape 394"/>
          <p:cNvSpPr/>
          <p:nvPr/>
        </p:nvSpPr>
        <p:spPr>
          <a:xfrm>
            <a:off x="1270000" y="3411854"/>
            <a:ext cx="6413500" cy="65659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l">
              <a:defRPr sz="3600" b="1">
                <a:solidFill>
                  <a:srgbClr val="444444"/>
                </a:solidFill>
                <a:latin typeface="Open Sans"/>
                <a:ea typeface="Open Sans"/>
                <a:cs typeface="Open Sans"/>
                <a:sym typeface="Open Sans"/>
              </a:defRPr>
            </a:lvl1pPr>
          </a:lstStyle>
          <a:p>
            <a:pPr lvl="0">
              <a:defRPr sz="1800" b="0">
                <a:solidFill>
                  <a:srgbClr val="000000"/>
                </a:solidFill>
              </a:defRPr>
            </a:pPr>
            <a:r>
              <a:rPr lang="en-US" sz="3600" b="1" dirty="0">
                <a:solidFill>
                  <a:schemeClr val="tx1">
                    <a:lumMod val="65000"/>
                    <a:lumOff val="35000"/>
                  </a:schemeClr>
                </a:solidFill>
                <a:latin typeface="Segoe UI" panose="020B0502040204020203" pitchFamily="34" charset="0"/>
                <a:cs typeface="Segoe UI" panose="020B0502040204020203" pitchFamily="34" charset="0"/>
              </a:rPr>
              <a:t>Your description here.</a:t>
            </a:r>
            <a:endParaRPr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395" name="Shape 395"/>
          <p:cNvSpPr/>
          <p:nvPr/>
        </p:nvSpPr>
        <p:spPr>
          <a:xfrm>
            <a:off x="1270000" y="4313807"/>
            <a:ext cx="10147300" cy="218008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l">
              <a:defRPr sz="2700">
                <a:solidFill>
                  <a:srgbClr val="444444"/>
                </a:solidFill>
                <a:latin typeface="Open Sans"/>
                <a:ea typeface="Open Sans"/>
                <a:cs typeface="Open Sans"/>
                <a:sym typeface="Open Sans"/>
              </a:defRPr>
            </a:lvl1pPr>
          </a:lstStyle>
          <a:p>
            <a:pPr>
              <a:defRPr sz="1800">
                <a:solidFill>
                  <a:srgbClr val="000000"/>
                </a:solidFill>
              </a:defRPr>
            </a:pPr>
            <a:r>
              <a:rPr lang="en-US" sz="2700" dirty="0">
                <a:solidFill>
                  <a:schemeClr val="tx1">
                    <a:lumMod val="65000"/>
                    <a:lumOff val="35000"/>
                  </a:schemeClr>
                </a:solidFill>
                <a:latin typeface="Segoe UI" panose="020B0502040204020203" pitchFamily="34" charset="0"/>
                <a:cs typeface="Segoe UI" panose="020B0502040204020203" pitchFamily="34" charset="0"/>
                <a:sym typeface="Open Sans"/>
              </a:rPr>
              <a:t>Insert your text here. This is a sample text. Insert your text here. This is a sample text. Insert your text here. This is a sample text. Insert your text here. This is a sample text. Insert your text here. This is a sample text.</a:t>
            </a:r>
          </a:p>
          <a:p>
            <a:pPr lvl="0">
              <a:defRPr sz="1800">
                <a:solidFill>
                  <a:srgbClr val="000000"/>
                </a:solidFill>
              </a:defRPr>
            </a:pPr>
            <a:endParaRPr sz="2700"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400" name="Shape 400"/>
          <p:cNvSpPr/>
          <p:nvPr/>
        </p:nvSpPr>
        <p:spPr>
          <a:xfrm>
            <a:off x="22259277" y="908982"/>
            <a:ext cx="541046"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b="1" spc="-128">
                <a:solidFill>
                  <a:srgbClr val="FFFFFF"/>
                </a:solidFill>
                <a:latin typeface="Open Sans"/>
                <a:ea typeface="Open Sans"/>
                <a:cs typeface="Open Sans"/>
                <a:sym typeface="Open Sans"/>
              </a:defRPr>
            </a:lvl1pPr>
          </a:lstStyle>
          <a:p>
            <a:pPr lvl="0">
              <a:defRPr sz="1800" b="0" spc="0">
                <a:solidFill>
                  <a:srgbClr val="000000"/>
                </a:solidFill>
              </a:defRPr>
            </a:pPr>
            <a:r>
              <a:rPr sz="3200" b="1" spc="-128">
                <a:solidFill>
                  <a:srgbClr val="FFFFFF"/>
                </a:solidFill>
                <a:latin typeface="Segoe UI" panose="020B0502040204020203" pitchFamily="34" charset="0"/>
                <a:cs typeface="Segoe UI" panose="020B0502040204020203" pitchFamily="34" charset="0"/>
              </a:rPr>
              <a:t>18</a:t>
            </a:r>
          </a:p>
        </p:txBody>
      </p:sp>
      <p:sp>
        <p:nvSpPr>
          <p:cNvPr id="4" name="Shape 394">
            <a:extLst>
              <a:ext uri="{FF2B5EF4-FFF2-40B4-BE49-F238E27FC236}">
                <a16:creationId xmlns:a16="http://schemas.microsoft.com/office/drawing/2014/main" xmlns="" id="{4EACA06B-3774-46C7-ADBF-B31C324E5B1D}"/>
              </a:ext>
            </a:extLst>
          </p:cNvPr>
          <p:cNvSpPr/>
          <p:nvPr/>
        </p:nvSpPr>
        <p:spPr>
          <a:xfrm>
            <a:off x="1301030" y="6763522"/>
            <a:ext cx="6413500" cy="65659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lgn="l">
              <a:defRPr sz="3600" b="1">
                <a:solidFill>
                  <a:srgbClr val="444444"/>
                </a:solidFill>
                <a:latin typeface="Open Sans"/>
                <a:ea typeface="Open Sans"/>
                <a:cs typeface="Open Sans"/>
                <a:sym typeface="Open Sans"/>
              </a:defRPr>
            </a:lvl1pPr>
          </a:lstStyle>
          <a:p>
            <a:pPr lvl="0">
              <a:defRPr sz="1800" b="0">
                <a:solidFill>
                  <a:srgbClr val="000000"/>
                </a:solidFill>
              </a:defRPr>
            </a:pPr>
            <a:r>
              <a:rPr lang="en-US" sz="3600" b="1" dirty="0">
                <a:solidFill>
                  <a:schemeClr val="tx1">
                    <a:lumMod val="65000"/>
                    <a:lumOff val="35000"/>
                  </a:schemeClr>
                </a:solidFill>
                <a:latin typeface="Segoe UI" panose="020B0502040204020203" pitchFamily="34" charset="0"/>
                <a:cs typeface="Segoe UI" panose="020B0502040204020203" pitchFamily="34" charset="0"/>
              </a:rPr>
              <a:t>Your description here.</a:t>
            </a:r>
            <a:endParaRPr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5" name="Shape 395">
            <a:extLst>
              <a:ext uri="{FF2B5EF4-FFF2-40B4-BE49-F238E27FC236}">
                <a16:creationId xmlns:a16="http://schemas.microsoft.com/office/drawing/2014/main" xmlns="" id="{398ADFD8-B74B-4208-B4FC-2762CEAE7419}"/>
              </a:ext>
            </a:extLst>
          </p:cNvPr>
          <p:cNvSpPr/>
          <p:nvPr/>
        </p:nvSpPr>
        <p:spPr>
          <a:xfrm>
            <a:off x="1301030" y="7665475"/>
            <a:ext cx="10147300" cy="218008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lgn="l">
              <a:defRPr sz="2700">
                <a:solidFill>
                  <a:srgbClr val="444444"/>
                </a:solidFill>
                <a:latin typeface="Open Sans"/>
                <a:ea typeface="Open Sans"/>
                <a:cs typeface="Open Sans"/>
                <a:sym typeface="Open Sans"/>
              </a:defRPr>
            </a:lvl1pPr>
          </a:lstStyle>
          <a:p>
            <a:pPr>
              <a:defRPr sz="1800">
                <a:solidFill>
                  <a:srgbClr val="000000"/>
                </a:solidFill>
              </a:defRPr>
            </a:pPr>
            <a:r>
              <a:rPr lang="en-US" sz="2700" dirty="0">
                <a:solidFill>
                  <a:schemeClr val="tx1">
                    <a:lumMod val="65000"/>
                    <a:lumOff val="35000"/>
                  </a:schemeClr>
                </a:solidFill>
                <a:latin typeface="Segoe UI" panose="020B0502040204020203" pitchFamily="34" charset="0"/>
                <a:cs typeface="Segoe UI" panose="020B0502040204020203" pitchFamily="34" charset="0"/>
                <a:sym typeface="Open Sans"/>
              </a:rPr>
              <a:t>Insert your text here. This is a sample text. Insert your text here. This is a sample text. Insert your text here. This is a sample text. Insert your text here. This is a sample text. Insert your text here. This is a sample text.</a:t>
            </a:r>
          </a:p>
          <a:p>
            <a:pPr lvl="0">
              <a:defRPr sz="1800">
                <a:solidFill>
                  <a:srgbClr val="000000"/>
                </a:solidFill>
              </a:defRPr>
            </a:pPr>
            <a:endParaRPr sz="2700" dirty="0">
              <a:solidFill>
                <a:schemeClr val="tx1">
                  <a:lumMod val="65000"/>
                  <a:lumOff val="35000"/>
                </a:schemeClr>
              </a:solidFill>
              <a:latin typeface="Segoe UI" panose="020B0502040204020203" pitchFamily="34" charset="0"/>
              <a:cs typeface="Segoe UI" panose="020B0502040204020203" pitchFamily="34" charset="0"/>
            </a:endParaRPr>
          </a:p>
        </p:txBody>
      </p:sp>
      <p:pic>
        <p:nvPicPr>
          <p:cNvPr id="26" name="Picture Placeholder 6" descr="A screenshot of a cell phone&#10;&#10;Description automatically generated">
            <a:extLst>
              <a:ext uri="{FF2B5EF4-FFF2-40B4-BE49-F238E27FC236}">
                <a16:creationId xmlns:a16="http://schemas.microsoft.com/office/drawing/2014/main" xmlns="" id="{F765EF4A-9668-4DF7-A377-B472540D860F}"/>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536" t="486" r="536"/>
          <a:stretch/>
        </p:blipFill>
        <p:spPr>
          <a:xfrm>
            <a:off x="13703300" y="4386805"/>
            <a:ext cx="3556001" cy="6292082"/>
          </a:xfrm>
        </p:spPr>
      </p:pic>
      <p:pic>
        <p:nvPicPr>
          <p:cNvPr id="29" name="Picture Placeholder 8" descr="A screenshot of a cell phone&#10;&#10;Description automatically generated">
            <a:extLst>
              <a:ext uri="{FF2B5EF4-FFF2-40B4-BE49-F238E27FC236}">
                <a16:creationId xmlns:a16="http://schemas.microsoft.com/office/drawing/2014/main" xmlns="" id="{CA4A70DC-105C-4BB7-ABCD-94969AADC264}"/>
              </a:ext>
            </a:extLst>
          </p:cNvPr>
          <p:cNvPicPr>
            <a:picLocks noGrp="1" noChangeAspect="1"/>
          </p:cNvPicPr>
          <p:nvPr>
            <p:ph type="pic" sz="quarter" idx="11"/>
          </p:nvPr>
        </p:nvPicPr>
        <p:blipFill rotWithShape="1">
          <a:blip r:embed="rId4">
            <a:extLst>
              <a:ext uri="{28A0092B-C50C-407E-A947-70E740481C1C}">
                <a14:useLocalDpi xmlns:a14="http://schemas.microsoft.com/office/drawing/2010/main" val="0"/>
              </a:ext>
            </a:extLst>
          </a:blip>
          <a:srcRect t="191" b="9361"/>
          <a:stretch/>
        </p:blipFill>
        <p:spPr>
          <a:xfrm>
            <a:off x="18300700" y="4356098"/>
            <a:ext cx="3556001" cy="6322789"/>
          </a:xfr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8" name="Group 418"/>
          <p:cNvGrpSpPr/>
          <p:nvPr/>
        </p:nvGrpSpPr>
        <p:grpSpPr>
          <a:xfrm>
            <a:off x="13271500" y="4084632"/>
            <a:ext cx="9296401" cy="7751769"/>
            <a:chOff x="0" y="0"/>
            <a:chExt cx="9296400" cy="7751767"/>
          </a:xfrm>
        </p:grpSpPr>
        <p:pic>
          <p:nvPicPr>
            <p:cNvPr id="416" name="iMac_purefront.png"/>
            <p:cNvPicPr/>
            <p:nvPr/>
          </p:nvPicPr>
          <p:blipFill>
            <a:blip r:embed="rId2"/>
            <a:stretch>
              <a:fillRect/>
            </a:stretch>
          </p:blipFill>
          <p:spPr>
            <a:xfrm>
              <a:off x="0" y="0"/>
              <a:ext cx="9296400" cy="7751768"/>
            </a:xfrm>
            <a:prstGeom prst="rect">
              <a:avLst/>
            </a:prstGeom>
            <a:ln w="12700" cap="flat">
              <a:noFill/>
              <a:miter lim="400000"/>
            </a:ln>
            <a:effectLst/>
          </p:spPr>
        </p:pic>
        <p:pic>
          <p:nvPicPr>
            <p:cNvPr id="417" name="placeholder.png"/>
            <p:cNvPicPr/>
            <p:nvPr/>
          </p:nvPicPr>
          <p:blipFill>
            <a:blip r:embed="rId3"/>
            <a:srcRect l="439" t="97" r="537"/>
            <a:stretch>
              <a:fillRect/>
            </a:stretch>
          </p:blipFill>
          <p:spPr>
            <a:xfrm>
              <a:off x="342900" y="360367"/>
              <a:ext cx="8585192" cy="4872038"/>
            </a:xfrm>
            <a:prstGeom prst="rect">
              <a:avLst/>
            </a:prstGeom>
            <a:ln w="12700" cap="flat">
              <a:noFill/>
              <a:miter lim="400000"/>
            </a:ln>
            <a:effectLst/>
          </p:spPr>
        </p:pic>
      </p:grpSp>
      <p:sp>
        <p:nvSpPr>
          <p:cNvPr id="419" name="Shape 419"/>
          <p:cNvSpPr/>
          <p:nvPr/>
        </p:nvSpPr>
        <p:spPr>
          <a:xfrm>
            <a:off x="23384427" y="12756138"/>
            <a:ext cx="405239" cy="47192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400" spc="-120">
                <a:solidFill>
                  <a:srgbClr val="FFFFFF"/>
                </a:solidFill>
                <a:latin typeface="Calibri"/>
                <a:ea typeface="Calibri"/>
                <a:cs typeface="Calibri"/>
                <a:sym typeface="Calibri"/>
              </a:defRPr>
            </a:lvl1pPr>
          </a:lstStyle>
          <a:p>
            <a:pPr lvl="0">
              <a:defRPr sz="1800" spc="0">
                <a:solidFill>
                  <a:srgbClr val="000000"/>
                </a:solidFill>
              </a:defRPr>
            </a:pPr>
            <a:r>
              <a:rPr sz="2400" spc="-120">
                <a:solidFill>
                  <a:srgbClr val="FFFFFF"/>
                </a:solidFill>
                <a:latin typeface="Segoe UI" panose="020B0502040204020203" pitchFamily="34" charset="0"/>
                <a:cs typeface="Segoe UI" panose="020B0502040204020203" pitchFamily="34" charset="0"/>
              </a:rPr>
              <a:t>18</a:t>
            </a:r>
          </a:p>
        </p:txBody>
      </p:sp>
      <p:sp>
        <p:nvSpPr>
          <p:cNvPr id="424" name="Shape 424"/>
          <p:cNvSpPr/>
          <p:nvPr/>
        </p:nvSpPr>
        <p:spPr>
          <a:xfrm>
            <a:off x="1266155" y="525006"/>
            <a:ext cx="6995505"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7200" b="1">
                <a:solidFill>
                  <a:srgbClr val="358CA8"/>
                </a:solidFill>
                <a:latin typeface="Open Sans"/>
                <a:ea typeface="Open Sans"/>
                <a:cs typeface="Open Sans"/>
                <a:sym typeface="Open Sans"/>
              </a:defRPr>
            </a:lvl1pPr>
          </a:lstStyle>
          <a:p>
            <a:pPr lvl="0">
              <a:defRPr sz="1800" b="0">
                <a:solidFill>
                  <a:srgbClr val="000000"/>
                </a:solidFill>
              </a:defRPr>
            </a:pPr>
            <a:r>
              <a:rPr lang="en-US" sz="7200" b="1" dirty="0">
                <a:solidFill>
                  <a:schemeClr val="accent2"/>
                </a:solidFill>
                <a:latin typeface="Segoe UI" panose="020B0502040204020203" pitchFamily="34" charset="0"/>
                <a:cs typeface="Segoe UI" panose="020B0502040204020203" pitchFamily="34" charset="0"/>
              </a:rPr>
              <a:t>Web </a:t>
            </a:r>
            <a:r>
              <a:rPr lang="en-US" sz="7200" b="0" dirty="0">
                <a:solidFill>
                  <a:schemeClr val="accent2"/>
                </a:solidFill>
                <a:latin typeface="Segoe UI" panose="020B0502040204020203" pitchFamily="34" charset="0"/>
                <a:cs typeface="Segoe UI" panose="020B0502040204020203" pitchFamily="34" charset="0"/>
              </a:rPr>
              <a:t>Description</a:t>
            </a:r>
            <a:endParaRPr sz="7200" b="0" dirty="0">
              <a:solidFill>
                <a:schemeClr val="accent2"/>
              </a:solidFill>
              <a:latin typeface="Segoe UI" panose="020B0502040204020203" pitchFamily="34" charset="0"/>
              <a:cs typeface="Segoe UI" panose="020B0502040204020203" pitchFamily="34" charset="0"/>
            </a:endParaRPr>
          </a:p>
        </p:txBody>
      </p:sp>
      <p:sp>
        <p:nvSpPr>
          <p:cNvPr id="425" name="Shape 425"/>
          <p:cNvSpPr/>
          <p:nvPr/>
        </p:nvSpPr>
        <p:spPr>
          <a:xfrm>
            <a:off x="1264307" y="1726416"/>
            <a:ext cx="5110373" cy="68736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800">
                <a:solidFill>
                  <a:srgbClr val="606060"/>
                </a:solidFill>
                <a:latin typeface="Open Sans"/>
                <a:ea typeface="Open Sans"/>
                <a:cs typeface="Open Sans"/>
                <a:sym typeface="Open Sans"/>
              </a:defRPr>
            </a:lvl1pPr>
          </a:lstStyle>
          <a:p>
            <a:pPr lvl="0">
              <a:defRPr sz="1800">
                <a:solidFill>
                  <a:srgbClr val="000000"/>
                </a:solidFill>
              </a:defRPr>
            </a:pPr>
            <a:r>
              <a:rPr lang="es-UY" sz="3800" dirty="0" err="1">
                <a:solidFill>
                  <a:schemeClr val="tx1">
                    <a:lumMod val="65000"/>
                    <a:lumOff val="35000"/>
                  </a:schemeClr>
                </a:solidFill>
                <a:latin typeface="Segoe UI" panose="020B0502040204020203" pitchFamily="34" charset="0"/>
                <a:cs typeface="Segoe UI" panose="020B0502040204020203" pitchFamily="34" charset="0"/>
              </a:rPr>
              <a:t>Your</a:t>
            </a:r>
            <a:r>
              <a:rPr lang="es-UY" sz="3800" dirty="0">
                <a:solidFill>
                  <a:schemeClr val="tx1">
                    <a:lumMod val="65000"/>
                    <a:lumOff val="35000"/>
                  </a:schemeClr>
                </a:solidFill>
                <a:latin typeface="Segoe UI" panose="020B0502040204020203" pitchFamily="34" charset="0"/>
                <a:cs typeface="Segoe UI" panose="020B0502040204020203" pitchFamily="34" charset="0"/>
              </a:rPr>
              <a:t> </a:t>
            </a:r>
            <a:r>
              <a:rPr lang="es-UY" sz="3800" dirty="0" err="1">
                <a:solidFill>
                  <a:schemeClr val="tx1">
                    <a:lumMod val="65000"/>
                    <a:lumOff val="35000"/>
                  </a:schemeClr>
                </a:solidFill>
                <a:latin typeface="Segoe UI" panose="020B0502040204020203" pitchFamily="34" charset="0"/>
                <a:cs typeface="Segoe UI" panose="020B0502040204020203" pitchFamily="34" charset="0"/>
              </a:rPr>
              <a:t>subtitle</a:t>
            </a:r>
            <a:r>
              <a:rPr lang="es-UY" sz="3800" dirty="0">
                <a:solidFill>
                  <a:schemeClr val="tx1">
                    <a:lumMod val="65000"/>
                    <a:lumOff val="35000"/>
                  </a:schemeClr>
                </a:solidFill>
                <a:latin typeface="Segoe UI" panose="020B0502040204020203" pitchFamily="34" charset="0"/>
                <a:cs typeface="Segoe UI" panose="020B0502040204020203" pitchFamily="34" charset="0"/>
              </a:rPr>
              <a:t> </a:t>
            </a:r>
            <a:r>
              <a:rPr lang="es-UY" sz="3800" dirty="0" err="1">
                <a:solidFill>
                  <a:schemeClr val="tx1">
                    <a:lumMod val="65000"/>
                    <a:lumOff val="35000"/>
                  </a:schemeClr>
                </a:solidFill>
                <a:latin typeface="Segoe UI" panose="020B0502040204020203" pitchFamily="34" charset="0"/>
                <a:cs typeface="Segoe UI" panose="020B0502040204020203" pitchFamily="34" charset="0"/>
              </a:rPr>
              <a:t>goes</a:t>
            </a:r>
            <a:r>
              <a:rPr lang="es-UY" sz="3800" dirty="0">
                <a:solidFill>
                  <a:schemeClr val="tx1">
                    <a:lumMod val="65000"/>
                    <a:lumOff val="35000"/>
                  </a:schemeClr>
                </a:solidFill>
                <a:latin typeface="Segoe UI" panose="020B0502040204020203" pitchFamily="34" charset="0"/>
                <a:cs typeface="Segoe UI" panose="020B0502040204020203" pitchFamily="34" charset="0"/>
              </a:rPr>
              <a:t> </a:t>
            </a:r>
            <a:r>
              <a:rPr lang="es-UY" sz="3800" dirty="0" err="1">
                <a:solidFill>
                  <a:schemeClr val="tx1">
                    <a:lumMod val="65000"/>
                    <a:lumOff val="35000"/>
                  </a:schemeClr>
                </a:solidFill>
                <a:latin typeface="Segoe UI" panose="020B0502040204020203" pitchFamily="34" charset="0"/>
                <a:cs typeface="Segoe UI" panose="020B0502040204020203" pitchFamily="34" charset="0"/>
              </a:rPr>
              <a:t>here</a:t>
            </a:r>
            <a:endParaRPr lang="es-UY" sz="3800"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426" name="Shape 426"/>
          <p:cNvSpPr/>
          <p:nvPr/>
        </p:nvSpPr>
        <p:spPr>
          <a:xfrm>
            <a:off x="22259277" y="908982"/>
            <a:ext cx="541046"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b="1" spc="-128">
                <a:solidFill>
                  <a:srgbClr val="FFFFFF"/>
                </a:solidFill>
                <a:latin typeface="Open Sans"/>
                <a:ea typeface="Open Sans"/>
                <a:cs typeface="Open Sans"/>
                <a:sym typeface="Open Sans"/>
              </a:defRPr>
            </a:lvl1pPr>
          </a:lstStyle>
          <a:p>
            <a:pPr lvl="0">
              <a:defRPr sz="1800" b="0" spc="0">
                <a:solidFill>
                  <a:srgbClr val="000000"/>
                </a:solidFill>
              </a:defRPr>
            </a:pPr>
            <a:r>
              <a:rPr sz="3200" b="1" spc="-128">
                <a:solidFill>
                  <a:schemeClr val="bg1"/>
                </a:solidFill>
                <a:latin typeface="Segoe UI" panose="020B0502040204020203" pitchFamily="34" charset="0"/>
                <a:cs typeface="Segoe UI" panose="020B0502040204020203" pitchFamily="34" charset="0"/>
              </a:rPr>
              <a:t>20</a:t>
            </a:r>
          </a:p>
        </p:txBody>
      </p:sp>
      <p:sp>
        <p:nvSpPr>
          <p:cNvPr id="3" name="Shape 394">
            <a:extLst>
              <a:ext uri="{FF2B5EF4-FFF2-40B4-BE49-F238E27FC236}">
                <a16:creationId xmlns:a16="http://schemas.microsoft.com/office/drawing/2014/main" xmlns="" id="{0DDBB0FC-E280-4966-9E1A-BA4E81FA7944}"/>
              </a:ext>
            </a:extLst>
          </p:cNvPr>
          <p:cNvSpPr/>
          <p:nvPr/>
        </p:nvSpPr>
        <p:spPr>
          <a:xfrm>
            <a:off x="1270000" y="3411854"/>
            <a:ext cx="6413500" cy="65659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lgn="l">
              <a:defRPr sz="3600" b="1">
                <a:solidFill>
                  <a:srgbClr val="444444"/>
                </a:solidFill>
                <a:latin typeface="Open Sans"/>
                <a:ea typeface="Open Sans"/>
                <a:cs typeface="Open Sans"/>
                <a:sym typeface="Open Sans"/>
              </a:defRPr>
            </a:lvl1pPr>
          </a:lstStyle>
          <a:p>
            <a:pPr lvl="0">
              <a:defRPr sz="1800" b="0">
                <a:solidFill>
                  <a:srgbClr val="000000"/>
                </a:solidFill>
              </a:defRPr>
            </a:pPr>
            <a:r>
              <a:rPr lang="en-US" sz="3600" b="1" dirty="0">
                <a:solidFill>
                  <a:schemeClr val="tx1">
                    <a:lumMod val="65000"/>
                    <a:lumOff val="35000"/>
                  </a:schemeClr>
                </a:solidFill>
                <a:latin typeface="Segoe UI" panose="020B0502040204020203" pitchFamily="34" charset="0"/>
                <a:cs typeface="Segoe UI" panose="020B0502040204020203" pitchFamily="34" charset="0"/>
              </a:rPr>
              <a:t>Your description here.</a:t>
            </a:r>
            <a:endParaRPr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4" name="Shape 395">
            <a:extLst>
              <a:ext uri="{FF2B5EF4-FFF2-40B4-BE49-F238E27FC236}">
                <a16:creationId xmlns:a16="http://schemas.microsoft.com/office/drawing/2014/main" xmlns="" id="{6ABFA253-980B-4FC0-A641-A2C875F8AAEB}"/>
              </a:ext>
            </a:extLst>
          </p:cNvPr>
          <p:cNvSpPr/>
          <p:nvPr/>
        </p:nvSpPr>
        <p:spPr>
          <a:xfrm>
            <a:off x="1270000" y="4313807"/>
            <a:ext cx="10147300" cy="218008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lgn="l">
              <a:defRPr sz="2700">
                <a:solidFill>
                  <a:srgbClr val="444444"/>
                </a:solidFill>
                <a:latin typeface="Open Sans"/>
                <a:ea typeface="Open Sans"/>
                <a:cs typeface="Open Sans"/>
                <a:sym typeface="Open Sans"/>
              </a:defRPr>
            </a:lvl1pPr>
          </a:lstStyle>
          <a:p>
            <a:pPr>
              <a:defRPr sz="1800">
                <a:solidFill>
                  <a:srgbClr val="000000"/>
                </a:solidFill>
              </a:defRPr>
            </a:pPr>
            <a:r>
              <a:rPr lang="en-US" sz="2700" dirty="0">
                <a:solidFill>
                  <a:schemeClr val="tx1">
                    <a:lumMod val="65000"/>
                    <a:lumOff val="35000"/>
                  </a:schemeClr>
                </a:solidFill>
                <a:latin typeface="Segoe UI" panose="020B0502040204020203" pitchFamily="34" charset="0"/>
                <a:cs typeface="Segoe UI" panose="020B0502040204020203" pitchFamily="34" charset="0"/>
                <a:sym typeface="Open Sans"/>
              </a:rPr>
              <a:t>Insert your text here. This is a sample text. Insert your text here. This is a sample text. Insert your text here. This is a sample text. Insert your text here. This is a sample text. Insert your text here. This is a sample text.</a:t>
            </a:r>
          </a:p>
          <a:p>
            <a:pPr lvl="0">
              <a:defRPr sz="1800">
                <a:solidFill>
                  <a:srgbClr val="000000"/>
                </a:solidFill>
              </a:defRPr>
            </a:pPr>
            <a:endParaRPr sz="2700"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5" name="Shape 394">
            <a:extLst>
              <a:ext uri="{FF2B5EF4-FFF2-40B4-BE49-F238E27FC236}">
                <a16:creationId xmlns:a16="http://schemas.microsoft.com/office/drawing/2014/main" xmlns="" id="{45D2CD89-13F1-4995-A624-37FC56BDBDAC}"/>
              </a:ext>
            </a:extLst>
          </p:cNvPr>
          <p:cNvSpPr/>
          <p:nvPr/>
        </p:nvSpPr>
        <p:spPr>
          <a:xfrm>
            <a:off x="1301030" y="6763522"/>
            <a:ext cx="6413500" cy="65659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l">
              <a:defRPr sz="3600" b="1">
                <a:solidFill>
                  <a:srgbClr val="444444"/>
                </a:solidFill>
                <a:latin typeface="Open Sans"/>
                <a:ea typeface="Open Sans"/>
                <a:cs typeface="Open Sans"/>
                <a:sym typeface="Open Sans"/>
              </a:defRPr>
            </a:lvl1pPr>
          </a:lstStyle>
          <a:p>
            <a:pPr lvl="0">
              <a:defRPr sz="1800" b="0">
                <a:solidFill>
                  <a:srgbClr val="000000"/>
                </a:solidFill>
              </a:defRPr>
            </a:pPr>
            <a:r>
              <a:rPr lang="en-US" sz="3600" b="1" dirty="0">
                <a:solidFill>
                  <a:schemeClr val="tx1">
                    <a:lumMod val="65000"/>
                    <a:lumOff val="35000"/>
                  </a:schemeClr>
                </a:solidFill>
                <a:latin typeface="Segoe UI" panose="020B0502040204020203" pitchFamily="34" charset="0"/>
                <a:cs typeface="Segoe UI" panose="020B0502040204020203" pitchFamily="34" charset="0"/>
              </a:rPr>
              <a:t>Your description here.</a:t>
            </a:r>
            <a:endParaRPr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6" name="Shape 395">
            <a:extLst>
              <a:ext uri="{FF2B5EF4-FFF2-40B4-BE49-F238E27FC236}">
                <a16:creationId xmlns:a16="http://schemas.microsoft.com/office/drawing/2014/main" xmlns="" id="{FD54565C-F658-4D77-99A9-56B7D94BFC8F}"/>
              </a:ext>
            </a:extLst>
          </p:cNvPr>
          <p:cNvSpPr/>
          <p:nvPr/>
        </p:nvSpPr>
        <p:spPr>
          <a:xfrm>
            <a:off x="1301030" y="7665475"/>
            <a:ext cx="10147300" cy="218008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l">
              <a:defRPr sz="2700">
                <a:solidFill>
                  <a:srgbClr val="444444"/>
                </a:solidFill>
                <a:latin typeface="Open Sans"/>
                <a:ea typeface="Open Sans"/>
                <a:cs typeface="Open Sans"/>
                <a:sym typeface="Open Sans"/>
              </a:defRPr>
            </a:lvl1pPr>
          </a:lstStyle>
          <a:p>
            <a:pPr>
              <a:defRPr sz="1800">
                <a:solidFill>
                  <a:srgbClr val="000000"/>
                </a:solidFill>
              </a:defRPr>
            </a:pPr>
            <a:r>
              <a:rPr lang="en-US" sz="2700" dirty="0">
                <a:solidFill>
                  <a:schemeClr val="tx1">
                    <a:lumMod val="65000"/>
                    <a:lumOff val="35000"/>
                  </a:schemeClr>
                </a:solidFill>
                <a:latin typeface="Segoe UI" panose="020B0502040204020203" pitchFamily="34" charset="0"/>
                <a:cs typeface="Segoe UI" panose="020B0502040204020203" pitchFamily="34" charset="0"/>
                <a:sym typeface="Open Sans"/>
              </a:rPr>
              <a:t>Insert your text here. This is a sample text. Insert your text here. This is a sample text. Insert your text here. This is a sample text. Insert your text here. This is a sample text. Insert your text here. This is a sample text.</a:t>
            </a:r>
          </a:p>
          <a:p>
            <a:pPr lvl="0">
              <a:defRPr sz="1800">
                <a:solidFill>
                  <a:srgbClr val="000000"/>
                </a:solidFill>
              </a:defRPr>
            </a:pPr>
            <a:endParaRPr sz="2700" dirty="0">
              <a:solidFill>
                <a:schemeClr val="tx1">
                  <a:lumMod val="65000"/>
                  <a:lumOff val="35000"/>
                </a:schemeClr>
              </a:solidFill>
              <a:latin typeface="Segoe UI" panose="020B0502040204020203" pitchFamily="34" charset="0"/>
              <a:cs typeface="Segoe UI" panose="020B0502040204020203" pitchFamily="34" charset="0"/>
            </a:endParaRPr>
          </a:p>
        </p:txBody>
      </p:sp>
      <p:pic>
        <p:nvPicPr>
          <p:cNvPr id="26" name="Picture Placeholder 7" descr="A screenshot of a social media post&#10;&#10;Description automatically generated">
            <a:extLst>
              <a:ext uri="{FF2B5EF4-FFF2-40B4-BE49-F238E27FC236}">
                <a16:creationId xmlns:a16="http://schemas.microsoft.com/office/drawing/2014/main" xmlns="" id="{CEE52D22-9141-489B-B67F-608A9511DB50}"/>
              </a:ext>
            </a:extLst>
          </p:cNvPr>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l="8704" r="8704"/>
          <a:stretch>
            <a:fillRect/>
          </a:stretch>
        </p:blipFill>
        <p:spPr>
          <a:xfrm>
            <a:off x="13614399" y="4444999"/>
            <a:ext cx="8585193" cy="4872039"/>
          </a:xfr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55000">
              <a:srgbClr val="1181AE"/>
            </a:gs>
            <a:gs pos="0">
              <a:srgbClr val="1181AE"/>
            </a:gs>
            <a:gs pos="100000">
              <a:srgbClr val="095474"/>
            </a:gs>
          </a:gsLst>
          <a:path path="circle">
            <a:fillToRect l="50000" t="50000" r="50000" b="50000"/>
          </a:path>
        </a:gradFill>
        <a:effectLst/>
      </p:bgPr>
    </p:bg>
    <p:spTree>
      <p:nvGrpSpPr>
        <p:cNvPr id="1" name=""/>
        <p:cNvGrpSpPr/>
        <p:nvPr/>
      </p:nvGrpSpPr>
      <p:grpSpPr>
        <a:xfrm>
          <a:off x="0" y="0"/>
          <a:ext cx="0" cy="0"/>
          <a:chOff x="0" y="0"/>
          <a:chExt cx="0" cy="0"/>
        </a:xfrm>
      </p:grpSpPr>
      <p:sp>
        <p:nvSpPr>
          <p:cNvPr id="452" name="Shape 452"/>
          <p:cNvSpPr/>
          <p:nvPr/>
        </p:nvSpPr>
        <p:spPr>
          <a:xfrm>
            <a:off x="-558800" y="6870700"/>
            <a:ext cx="25040987" cy="0"/>
          </a:xfrm>
          <a:prstGeom prst="line">
            <a:avLst/>
          </a:prstGeom>
          <a:ln w="50800">
            <a:solidFill>
              <a:schemeClr val="bg1"/>
            </a:solidFill>
            <a:miter lim="400000"/>
          </a:ln>
        </p:spPr>
        <p:txBody>
          <a:bodyPr lIns="0" tIns="0" rIns="0" bIns="0" anchor="ctr"/>
          <a:lstStyle/>
          <a:p>
            <a:pPr lvl="0" algn="l" defTabSz="457200">
              <a:defRPr sz="1200">
                <a:latin typeface="Helvetica"/>
                <a:ea typeface="Helvetica"/>
                <a:cs typeface="Helvetica"/>
                <a:sym typeface="Helvetica"/>
              </a:defRPr>
            </a:pPr>
            <a:endParaRPr>
              <a:latin typeface="Segoe UI" panose="020B0502040204020203" pitchFamily="34" charset="0"/>
              <a:cs typeface="Segoe UI" panose="020B0502040204020203" pitchFamily="34" charset="0"/>
            </a:endParaRPr>
          </a:p>
        </p:txBody>
      </p:sp>
      <p:sp>
        <p:nvSpPr>
          <p:cNvPr id="453" name="Shape 453"/>
          <p:cNvSpPr/>
          <p:nvPr/>
        </p:nvSpPr>
        <p:spPr>
          <a:xfrm flipV="1">
            <a:off x="13970000" y="2452939"/>
            <a:ext cx="0" cy="4456334"/>
          </a:xfrm>
          <a:prstGeom prst="line">
            <a:avLst/>
          </a:prstGeom>
          <a:ln w="50800">
            <a:solidFill>
              <a:schemeClr val="bg1"/>
            </a:solidFill>
            <a:miter lim="400000"/>
            <a:headEnd type="oval"/>
          </a:ln>
        </p:spPr>
        <p:txBody>
          <a:bodyPr lIns="0" tIns="0" rIns="0" bIns="0" anchor="ctr"/>
          <a:lstStyle/>
          <a:p>
            <a:pPr lvl="0" algn="l" defTabSz="457200">
              <a:defRPr sz="1200">
                <a:latin typeface="Helvetica"/>
                <a:ea typeface="Helvetica"/>
                <a:cs typeface="Helvetica"/>
                <a:sym typeface="Helvetica"/>
              </a:defRPr>
            </a:pPr>
            <a:endParaRPr>
              <a:latin typeface="Segoe UI" panose="020B0502040204020203" pitchFamily="34" charset="0"/>
              <a:cs typeface="Segoe UI" panose="020B0502040204020203" pitchFamily="34" charset="0"/>
            </a:endParaRPr>
          </a:p>
        </p:txBody>
      </p:sp>
      <p:grpSp>
        <p:nvGrpSpPr>
          <p:cNvPr id="456" name="Group 456"/>
          <p:cNvGrpSpPr/>
          <p:nvPr/>
        </p:nvGrpSpPr>
        <p:grpSpPr>
          <a:xfrm>
            <a:off x="13616223" y="1528430"/>
            <a:ext cx="696798" cy="929332"/>
            <a:chOff x="0" y="0"/>
            <a:chExt cx="696797" cy="929330"/>
          </a:xfrm>
        </p:grpSpPr>
        <p:sp>
          <p:nvSpPr>
            <p:cNvPr id="454" name="Shape 454"/>
            <p:cNvSpPr/>
            <p:nvPr/>
          </p:nvSpPr>
          <p:spPr>
            <a:xfrm>
              <a:off x="174184" y="174249"/>
              <a:ext cx="348371" cy="348500"/>
            </a:xfrm>
            <a:custGeom>
              <a:avLst/>
              <a:gdLst/>
              <a:ahLst/>
              <a:cxnLst>
                <a:cxn ang="0">
                  <a:pos x="wd2" y="hd2"/>
                </a:cxn>
                <a:cxn ang="5400000">
                  <a:pos x="wd2" y="hd2"/>
                </a:cxn>
                <a:cxn ang="10800000">
                  <a:pos x="wd2" y="hd2"/>
                </a:cxn>
                <a:cxn ang="16200000">
                  <a:pos x="wd2" y="hd2"/>
                </a:cxn>
              </a:cxnLst>
              <a:rect l="0" t="0" r="r" b="b"/>
              <a:pathLst>
                <a:path w="21600" h="21600" extrusionOk="0">
                  <a:moveTo>
                    <a:pt x="10800" y="1800"/>
                  </a:moveTo>
                  <a:cubicBezTo>
                    <a:pt x="15764" y="1800"/>
                    <a:pt x="19800" y="5836"/>
                    <a:pt x="19800" y="10800"/>
                  </a:cubicBezTo>
                  <a:cubicBezTo>
                    <a:pt x="19800" y="15764"/>
                    <a:pt x="15764" y="19800"/>
                    <a:pt x="10800" y="19800"/>
                  </a:cubicBezTo>
                  <a:cubicBezTo>
                    <a:pt x="5836" y="19800"/>
                    <a:pt x="1800" y="15764"/>
                    <a:pt x="1800" y="10800"/>
                  </a:cubicBezTo>
                  <a:cubicBezTo>
                    <a:pt x="1800" y="5836"/>
                    <a:pt x="5836" y="1800"/>
                    <a:pt x="10800" y="1800"/>
                  </a:cubicBezTo>
                  <a:moveTo>
                    <a:pt x="10800" y="21600"/>
                  </a:moveTo>
                  <a:cubicBezTo>
                    <a:pt x="16756" y="21600"/>
                    <a:pt x="21600" y="16756"/>
                    <a:pt x="21600" y="10800"/>
                  </a:cubicBezTo>
                  <a:cubicBezTo>
                    <a:pt x="21600" y="4844"/>
                    <a:pt x="16756" y="0"/>
                    <a:pt x="10800" y="0"/>
                  </a:cubicBezTo>
                  <a:cubicBezTo>
                    <a:pt x="4844" y="0"/>
                    <a:pt x="0" y="4844"/>
                    <a:pt x="0" y="10800"/>
                  </a:cubicBezTo>
                  <a:cubicBezTo>
                    <a:pt x="0" y="16756"/>
                    <a:pt x="4844" y="21600"/>
                    <a:pt x="10800" y="21600"/>
                  </a:cubicBezTo>
                </a:path>
              </a:pathLst>
            </a:custGeom>
            <a:solidFill>
              <a:srgbClr val="FFFFFF"/>
            </a:solidFill>
            <a:ln w="12700" cap="flat">
              <a:solidFill>
                <a:schemeClr val="bg1"/>
              </a:solid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455" name="Shape 455"/>
            <p:cNvSpPr/>
            <p:nvPr/>
          </p:nvSpPr>
          <p:spPr>
            <a:xfrm>
              <a:off x="0" y="0"/>
              <a:ext cx="696798" cy="929331"/>
            </a:xfrm>
            <a:custGeom>
              <a:avLst/>
              <a:gdLst/>
              <a:ahLst/>
              <a:cxnLst>
                <a:cxn ang="0">
                  <a:pos x="wd2" y="hd2"/>
                </a:cxn>
                <a:cxn ang="5400000">
                  <a:pos x="wd2" y="hd2"/>
                </a:cxn>
                <a:cxn ang="10800000">
                  <a:pos x="wd2" y="hd2"/>
                </a:cxn>
                <a:cxn ang="16200000">
                  <a:pos x="wd2" y="hd2"/>
                </a:cxn>
              </a:cxnLst>
              <a:rect l="0" t="0" r="r" b="b"/>
              <a:pathLst>
                <a:path w="21600" h="21600" extrusionOk="0">
                  <a:moveTo>
                    <a:pt x="10905" y="20171"/>
                  </a:moveTo>
                  <a:cubicBezTo>
                    <a:pt x="10886" y="20184"/>
                    <a:pt x="10831" y="20215"/>
                    <a:pt x="10783" y="20237"/>
                  </a:cubicBezTo>
                  <a:cubicBezTo>
                    <a:pt x="10774" y="20218"/>
                    <a:pt x="10707" y="20179"/>
                    <a:pt x="10667" y="20147"/>
                  </a:cubicBezTo>
                  <a:cubicBezTo>
                    <a:pt x="7369" y="17301"/>
                    <a:pt x="1800" y="12497"/>
                    <a:pt x="1800" y="8101"/>
                  </a:cubicBezTo>
                  <a:cubicBezTo>
                    <a:pt x="1800" y="4379"/>
                    <a:pt x="5838" y="1350"/>
                    <a:pt x="10800" y="1350"/>
                  </a:cubicBezTo>
                  <a:cubicBezTo>
                    <a:pt x="15762" y="1350"/>
                    <a:pt x="19800" y="4379"/>
                    <a:pt x="19800" y="8101"/>
                  </a:cubicBezTo>
                  <a:cubicBezTo>
                    <a:pt x="19800" y="12497"/>
                    <a:pt x="14231" y="17301"/>
                    <a:pt x="10905" y="20171"/>
                  </a:cubicBezTo>
                  <a:moveTo>
                    <a:pt x="10800" y="0"/>
                  </a:moveTo>
                  <a:cubicBezTo>
                    <a:pt x="4845" y="0"/>
                    <a:pt x="0" y="3589"/>
                    <a:pt x="0" y="8101"/>
                  </a:cubicBezTo>
                  <a:cubicBezTo>
                    <a:pt x="0" y="12827"/>
                    <a:pt x="5400" y="17660"/>
                    <a:pt x="9338" y="21057"/>
                  </a:cubicBezTo>
                  <a:cubicBezTo>
                    <a:pt x="9352" y="21070"/>
                    <a:pt x="9985" y="21600"/>
                    <a:pt x="10766" y="21600"/>
                  </a:cubicBezTo>
                  <a:lnTo>
                    <a:pt x="10834" y="21600"/>
                  </a:lnTo>
                  <a:cubicBezTo>
                    <a:pt x="11616" y="21600"/>
                    <a:pt x="12247" y="21070"/>
                    <a:pt x="12262" y="21057"/>
                  </a:cubicBezTo>
                  <a:cubicBezTo>
                    <a:pt x="16200" y="17660"/>
                    <a:pt x="21600" y="12827"/>
                    <a:pt x="21600" y="8101"/>
                  </a:cubicBezTo>
                  <a:cubicBezTo>
                    <a:pt x="21600" y="3589"/>
                    <a:pt x="16756" y="0"/>
                    <a:pt x="10800" y="0"/>
                  </a:cubicBezTo>
                </a:path>
              </a:pathLst>
            </a:custGeom>
            <a:solidFill>
              <a:srgbClr val="FFFFFF"/>
            </a:solidFill>
            <a:ln w="12700" cap="flat">
              <a:solidFill>
                <a:schemeClr val="bg1"/>
              </a:solid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grpSp>
      <p:sp>
        <p:nvSpPr>
          <p:cNvPr id="457" name="Shape 457"/>
          <p:cNvSpPr/>
          <p:nvPr/>
        </p:nvSpPr>
        <p:spPr>
          <a:xfrm flipH="1">
            <a:off x="5156199" y="6821652"/>
            <a:ext cx="1" cy="4557548"/>
          </a:xfrm>
          <a:prstGeom prst="line">
            <a:avLst/>
          </a:prstGeom>
          <a:ln w="50800">
            <a:solidFill>
              <a:srgbClr val="FFFFFF"/>
            </a:solidFill>
            <a:miter lim="400000"/>
            <a:headEnd type="oval"/>
          </a:ln>
        </p:spPr>
        <p:txBody>
          <a:bodyPr lIns="0" tIns="0" rIns="0" bIns="0" anchor="ctr"/>
          <a:lstStyle/>
          <a:p>
            <a:pPr lvl="0" algn="l" defTabSz="457200">
              <a:defRPr sz="1200">
                <a:latin typeface="Helvetica"/>
                <a:ea typeface="Helvetica"/>
                <a:cs typeface="Helvetica"/>
                <a:sym typeface="Helvetica"/>
              </a:defRPr>
            </a:pPr>
            <a:endParaRPr>
              <a:latin typeface="Segoe UI" panose="020B0502040204020203" pitchFamily="34" charset="0"/>
              <a:cs typeface="Segoe UI" panose="020B0502040204020203" pitchFamily="34" charset="0"/>
            </a:endParaRPr>
          </a:p>
        </p:txBody>
      </p:sp>
      <p:grpSp>
        <p:nvGrpSpPr>
          <p:cNvPr id="460" name="Group 460"/>
          <p:cNvGrpSpPr/>
          <p:nvPr/>
        </p:nvGrpSpPr>
        <p:grpSpPr>
          <a:xfrm rot="10800000" flipH="1">
            <a:off x="4813300" y="11379200"/>
            <a:ext cx="696798" cy="929332"/>
            <a:chOff x="0" y="0"/>
            <a:chExt cx="696797" cy="929330"/>
          </a:xfrm>
        </p:grpSpPr>
        <p:sp>
          <p:nvSpPr>
            <p:cNvPr id="458" name="Shape 458"/>
            <p:cNvSpPr/>
            <p:nvPr/>
          </p:nvSpPr>
          <p:spPr>
            <a:xfrm>
              <a:off x="174184" y="174249"/>
              <a:ext cx="348371" cy="348500"/>
            </a:xfrm>
            <a:custGeom>
              <a:avLst/>
              <a:gdLst/>
              <a:ahLst/>
              <a:cxnLst>
                <a:cxn ang="0">
                  <a:pos x="wd2" y="hd2"/>
                </a:cxn>
                <a:cxn ang="5400000">
                  <a:pos x="wd2" y="hd2"/>
                </a:cxn>
                <a:cxn ang="10800000">
                  <a:pos x="wd2" y="hd2"/>
                </a:cxn>
                <a:cxn ang="16200000">
                  <a:pos x="wd2" y="hd2"/>
                </a:cxn>
              </a:cxnLst>
              <a:rect l="0" t="0" r="r" b="b"/>
              <a:pathLst>
                <a:path w="21600" h="21600" extrusionOk="0">
                  <a:moveTo>
                    <a:pt x="10800" y="1800"/>
                  </a:moveTo>
                  <a:cubicBezTo>
                    <a:pt x="15764" y="1800"/>
                    <a:pt x="19800" y="5836"/>
                    <a:pt x="19800" y="10800"/>
                  </a:cubicBezTo>
                  <a:cubicBezTo>
                    <a:pt x="19800" y="15764"/>
                    <a:pt x="15764" y="19800"/>
                    <a:pt x="10800" y="19800"/>
                  </a:cubicBezTo>
                  <a:cubicBezTo>
                    <a:pt x="5836" y="19800"/>
                    <a:pt x="1800" y="15764"/>
                    <a:pt x="1800" y="10800"/>
                  </a:cubicBezTo>
                  <a:cubicBezTo>
                    <a:pt x="1800" y="5836"/>
                    <a:pt x="5836" y="1800"/>
                    <a:pt x="10800" y="1800"/>
                  </a:cubicBezTo>
                  <a:moveTo>
                    <a:pt x="10800" y="21600"/>
                  </a:moveTo>
                  <a:cubicBezTo>
                    <a:pt x="16756" y="21600"/>
                    <a:pt x="21600" y="16756"/>
                    <a:pt x="21600" y="10800"/>
                  </a:cubicBezTo>
                  <a:cubicBezTo>
                    <a:pt x="21600" y="4844"/>
                    <a:pt x="16756" y="0"/>
                    <a:pt x="10800" y="0"/>
                  </a:cubicBezTo>
                  <a:cubicBezTo>
                    <a:pt x="4844" y="0"/>
                    <a:pt x="0" y="4844"/>
                    <a:pt x="0" y="10800"/>
                  </a:cubicBezTo>
                  <a:cubicBezTo>
                    <a:pt x="0" y="16756"/>
                    <a:pt x="4844" y="21600"/>
                    <a:pt x="10800" y="21600"/>
                  </a:cubicBezTo>
                </a:path>
              </a:pathLst>
            </a:custGeom>
            <a:solidFill>
              <a:srgbClr val="FFFFFF"/>
            </a:solidFill>
            <a:ln w="12700" cap="flat">
              <a:no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459" name="Shape 459"/>
            <p:cNvSpPr/>
            <p:nvPr/>
          </p:nvSpPr>
          <p:spPr>
            <a:xfrm>
              <a:off x="0" y="0"/>
              <a:ext cx="696798" cy="929331"/>
            </a:xfrm>
            <a:custGeom>
              <a:avLst/>
              <a:gdLst/>
              <a:ahLst/>
              <a:cxnLst>
                <a:cxn ang="0">
                  <a:pos x="wd2" y="hd2"/>
                </a:cxn>
                <a:cxn ang="5400000">
                  <a:pos x="wd2" y="hd2"/>
                </a:cxn>
                <a:cxn ang="10800000">
                  <a:pos x="wd2" y="hd2"/>
                </a:cxn>
                <a:cxn ang="16200000">
                  <a:pos x="wd2" y="hd2"/>
                </a:cxn>
              </a:cxnLst>
              <a:rect l="0" t="0" r="r" b="b"/>
              <a:pathLst>
                <a:path w="21600" h="21600" extrusionOk="0">
                  <a:moveTo>
                    <a:pt x="10905" y="20171"/>
                  </a:moveTo>
                  <a:cubicBezTo>
                    <a:pt x="10886" y="20184"/>
                    <a:pt x="10831" y="20215"/>
                    <a:pt x="10783" y="20237"/>
                  </a:cubicBezTo>
                  <a:cubicBezTo>
                    <a:pt x="10774" y="20218"/>
                    <a:pt x="10707" y="20179"/>
                    <a:pt x="10667" y="20147"/>
                  </a:cubicBezTo>
                  <a:cubicBezTo>
                    <a:pt x="7369" y="17301"/>
                    <a:pt x="1800" y="12497"/>
                    <a:pt x="1800" y="8101"/>
                  </a:cubicBezTo>
                  <a:cubicBezTo>
                    <a:pt x="1800" y="4379"/>
                    <a:pt x="5838" y="1350"/>
                    <a:pt x="10800" y="1350"/>
                  </a:cubicBezTo>
                  <a:cubicBezTo>
                    <a:pt x="15762" y="1350"/>
                    <a:pt x="19800" y="4379"/>
                    <a:pt x="19800" y="8101"/>
                  </a:cubicBezTo>
                  <a:cubicBezTo>
                    <a:pt x="19800" y="12497"/>
                    <a:pt x="14231" y="17301"/>
                    <a:pt x="10905" y="20171"/>
                  </a:cubicBezTo>
                  <a:moveTo>
                    <a:pt x="10800" y="0"/>
                  </a:moveTo>
                  <a:cubicBezTo>
                    <a:pt x="4845" y="0"/>
                    <a:pt x="0" y="3589"/>
                    <a:pt x="0" y="8101"/>
                  </a:cubicBezTo>
                  <a:cubicBezTo>
                    <a:pt x="0" y="12827"/>
                    <a:pt x="5400" y="17660"/>
                    <a:pt x="9338" y="21057"/>
                  </a:cubicBezTo>
                  <a:cubicBezTo>
                    <a:pt x="9352" y="21070"/>
                    <a:pt x="9985" y="21600"/>
                    <a:pt x="10766" y="21600"/>
                  </a:cubicBezTo>
                  <a:lnTo>
                    <a:pt x="10834" y="21600"/>
                  </a:lnTo>
                  <a:cubicBezTo>
                    <a:pt x="11616" y="21600"/>
                    <a:pt x="12247" y="21070"/>
                    <a:pt x="12262" y="21057"/>
                  </a:cubicBezTo>
                  <a:cubicBezTo>
                    <a:pt x="16200" y="17660"/>
                    <a:pt x="21600" y="12827"/>
                    <a:pt x="21600" y="8101"/>
                  </a:cubicBezTo>
                  <a:cubicBezTo>
                    <a:pt x="21600" y="3589"/>
                    <a:pt x="16756" y="0"/>
                    <a:pt x="10800" y="0"/>
                  </a:cubicBezTo>
                </a:path>
              </a:pathLst>
            </a:custGeom>
            <a:solidFill>
              <a:srgbClr val="FFFFFF"/>
            </a:solidFill>
            <a:ln w="12700" cap="flat">
              <a:no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grpSp>
      <p:sp>
        <p:nvSpPr>
          <p:cNvPr id="461" name="Shape 461"/>
          <p:cNvSpPr/>
          <p:nvPr/>
        </p:nvSpPr>
        <p:spPr>
          <a:xfrm>
            <a:off x="17297400" y="6822731"/>
            <a:ext cx="0" cy="4643270"/>
          </a:xfrm>
          <a:prstGeom prst="line">
            <a:avLst/>
          </a:prstGeom>
          <a:ln w="50800">
            <a:solidFill>
              <a:srgbClr val="FFFFFF"/>
            </a:solidFill>
            <a:miter lim="400000"/>
            <a:headEnd type="oval"/>
          </a:ln>
        </p:spPr>
        <p:txBody>
          <a:bodyPr lIns="0" tIns="0" rIns="0" bIns="0" anchor="ctr"/>
          <a:lstStyle/>
          <a:p>
            <a:pPr lvl="0" algn="l" defTabSz="457200">
              <a:defRPr sz="1200">
                <a:latin typeface="Helvetica"/>
                <a:ea typeface="Helvetica"/>
                <a:cs typeface="Helvetica"/>
                <a:sym typeface="Helvetica"/>
              </a:defRPr>
            </a:pPr>
            <a:endParaRPr>
              <a:latin typeface="Segoe UI" panose="020B0502040204020203" pitchFamily="34" charset="0"/>
              <a:cs typeface="Segoe UI" panose="020B0502040204020203" pitchFamily="34" charset="0"/>
            </a:endParaRPr>
          </a:p>
        </p:txBody>
      </p:sp>
      <p:grpSp>
        <p:nvGrpSpPr>
          <p:cNvPr id="464" name="Group 464"/>
          <p:cNvGrpSpPr/>
          <p:nvPr/>
        </p:nvGrpSpPr>
        <p:grpSpPr>
          <a:xfrm rot="10800000" flipH="1">
            <a:off x="16954500" y="11379200"/>
            <a:ext cx="696798" cy="929332"/>
            <a:chOff x="0" y="0"/>
            <a:chExt cx="696797" cy="929330"/>
          </a:xfrm>
        </p:grpSpPr>
        <p:sp>
          <p:nvSpPr>
            <p:cNvPr id="462" name="Shape 462"/>
            <p:cNvSpPr/>
            <p:nvPr/>
          </p:nvSpPr>
          <p:spPr>
            <a:xfrm>
              <a:off x="174184" y="174249"/>
              <a:ext cx="348371" cy="348500"/>
            </a:xfrm>
            <a:custGeom>
              <a:avLst/>
              <a:gdLst/>
              <a:ahLst/>
              <a:cxnLst>
                <a:cxn ang="0">
                  <a:pos x="wd2" y="hd2"/>
                </a:cxn>
                <a:cxn ang="5400000">
                  <a:pos x="wd2" y="hd2"/>
                </a:cxn>
                <a:cxn ang="10800000">
                  <a:pos x="wd2" y="hd2"/>
                </a:cxn>
                <a:cxn ang="16200000">
                  <a:pos x="wd2" y="hd2"/>
                </a:cxn>
              </a:cxnLst>
              <a:rect l="0" t="0" r="r" b="b"/>
              <a:pathLst>
                <a:path w="21600" h="21600" extrusionOk="0">
                  <a:moveTo>
                    <a:pt x="10800" y="1800"/>
                  </a:moveTo>
                  <a:cubicBezTo>
                    <a:pt x="15764" y="1800"/>
                    <a:pt x="19800" y="5836"/>
                    <a:pt x="19800" y="10800"/>
                  </a:cubicBezTo>
                  <a:cubicBezTo>
                    <a:pt x="19800" y="15764"/>
                    <a:pt x="15764" y="19800"/>
                    <a:pt x="10800" y="19800"/>
                  </a:cubicBezTo>
                  <a:cubicBezTo>
                    <a:pt x="5836" y="19800"/>
                    <a:pt x="1800" y="15764"/>
                    <a:pt x="1800" y="10800"/>
                  </a:cubicBezTo>
                  <a:cubicBezTo>
                    <a:pt x="1800" y="5836"/>
                    <a:pt x="5836" y="1800"/>
                    <a:pt x="10800" y="1800"/>
                  </a:cubicBezTo>
                  <a:moveTo>
                    <a:pt x="10800" y="21600"/>
                  </a:moveTo>
                  <a:cubicBezTo>
                    <a:pt x="16756" y="21600"/>
                    <a:pt x="21600" y="16756"/>
                    <a:pt x="21600" y="10800"/>
                  </a:cubicBezTo>
                  <a:cubicBezTo>
                    <a:pt x="21600" y="4844"/>
                    <a:pt x="16756" y="0"/>
                    <a:pt x="10800" y="0"/>
                  </a:cubicBezTo>
                  <a:cubicBezTo>
                    <a:pt x="4844" y="0"/>
                    <a:pt x="0" y="4844"/>
                    <a:pt x="0" y="10800"/>
                  </a:cubicBezTo>
                  <a:cubicBezTo>
                    <a:pt x="0" y="16756"/>
                    <a:pt x="4844" y="21600"/>
                    <a:pt x="10800" y="21600"/>
                  </a:cubicBezTo>
                </a:path>
              </a:pathLst>
            </a:custGeom>
            <a:solidFill>
              <a:srgbClr val="FFFFFF"/>
            </a:solidFill>
            <a:ln w="12700" cap="flat">
              <a:no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463" name="Shape 463"/>
            <p:cNvSpPr/>
            <p:nvPr/>
          </p:nvSpPr>
          <p:spPr>
            <a:xfrm>
              <a:off x="0" y="0"/>
              <a:ext cx="696798" cy="929331"/>
            </a:xfrm>
            <a:custGeom>
              <a:avLst/>
              <a:gdLst/>
              <a:ahLst/>
              <a:cxnLst>
                <a:cxn ang="0">
                  <a:pos x="wd2" y="hd2"/>
                </a:cxn>
                <a:cxn ang="5400000">
                  <a:pos x="wd2" y="hd2"/>
                </a:cxn>
                <a:cxn ang="10800000">
                  <a:pos x="wd2" y="hd2"/>
                </a:cxn>
                <a:cxn ang="16200000">
                  <a:pos x="wd2" y="hd2"/>
                </a:cxn>
              </a:cxnLst>
              <a:rect l="0" t="0" r="r" b="b"/>
              <a:pathLst>
                <a:path w="21600" h="21600" extrusionOk="0">
                  <a:moveTo>
                    <a:pt x="10905" y="20171"/>
                  </a:moveTo>
                  <a:cubicBezTo>
                    <a:pt x="10886" y="20184"/>
                    <a:pt x="10831" y="20215"/>
                    <a:pt x="10783" y="20237"/>
                  </a:cubicBezTo>
                  <a:cubicBezTo>
                    <a:pt x="10774" y="20218"/>
                    <a:pt x="10707" y="20179"/>
                    <a:pt x="10667" y="20147"/>
                  </a:cubicBezTo>
                  <a:cubicBezTo>
                    <a:pt x="7369" y="17301"/>
                    <a:pt x="1800" y="12497"/>
                    <a:pt x="1800" y="8101"/>
                  </a:cubicBezTo>
                  <a:cubicBezTo>
                    <a:pt x="1800" y="4379"/>
                    <a:pt x="5838" y="1350"/>
                    <a:pt x="10800" y="1350"/>
                  </a:cubicBezTo>
                  <a:cubicBezTo>
                    <a:pt x="15762" y="1350"/>
                    <a:pt x="19800" y="4379"/>
                    <a:pt x="19800" y="8101"/>
                  </a:cubicBezTo>
                  <a:cubicBezTo>
                    <a:pt x="19800" y="12497"/>
                    <a:pt x="14231" y="17301"/>
                    <a:pt x="10905" y="20171"/>
                  </a:cubicBezTo>
                  <a:moveTo>
                    <a:pt x="10800" y="0"/>
                  </a:moveTo>
                  <a:cubicBezTo>
                    <a:pt x="4845" y="0"/>
                    <a:pt x="0" y="3589"/>
                    <a:pt x="0" y="8101"/>
                  </a:cubicBezTo>
                  <a:cubicBezTo>
                    <a:pt x="0" y="12827"/>
                    <a:pt x="5400" y="17660"/>
                    <a:pt x="9338" y="21057"/>
                  </a:cubicBezTo>
                  <a:cubicBezTo>
                    <a:pt x="9352" y="21070"/>
                    <a:pt x="9985" y="21600"/>
                    <a:pt x="10766" y="21600"/>
                  </a:cubicBezTo>
                  <a:lnTo>
                    <a:pt x="10834" y="21600"/>
                  </a:lnTo>
                  <a:cubicBezTo>
                    <a:pt x="11616" y="21600"/>
                    <a:pt x="12247" y="21070"/>
                    <a:pt x="12262" y="21057"/>
                  </a:cubicBezTo>
                  <a:cubicBezTo>
                    <a:pt x="16200" y="17660"/>
                    <a:pt x="21600" y="12827"/>
                    <a:pt x="21600" y="8101"/>
                  </a:cubicBezTo>
                  <a:cubicBezTo>
                    <a:pt x="21600" y="3589"/>
                    <a:pt x="16756" y="0"/>
                    <a:pt x="10800" y="0"/>
                  </a:cubicBezTo>
                </a:path>
              </a:pathLst>
            </a:custGeom>
            <a:solidFill>
              <a:srgbClr val="FFFFFF"/>
            </a:solidFill>
            <a:ln w="12700" cap="flat">
              <a:no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grpSp>
      <p:grpSp>
        <p:nvGrpSpPr>
          <p:cNvPr id="467" name="Group 467"/>
          <p:cNvGrpSpPr/>
          <p:nvPr/>
        </p:nvGrpSpPr>
        <p:grpSpPr>
          <a:xfrm>
            <a:off x="13982700" y="2641600"/>
            <a:ext cx="5549900" cy="1270000"/>
            <a:chOff x="0" y="0"/>
            <a:chExt cx="5549900" cy="1270000"/>
          </a:xfrm>
        </p:grpSpPr>
        <p:sp>
          <p:nvSpPr>
            <p:cNvPr id="465" name="Shape 465"/>
            <p:cNvSpPr/>
            <p:nvPr/>
          </p:nvSpPr>
          <p:spPr>
            <a:xfrm>
              <a:off x="0" y="0"/>
              <a:ext cx="4902200" cy="1270000"/>
            </a:xfrm>
            <a:prstGeom prst="rect">
              <a:avLst/>
            </a:prstGeom>
            <a:solidFill>
              <a:schemeClr val="bg1"/>
            </a:solidFill>
            <a:ln w="25400" cap="flat">
              <a:solidFill>
                <a:srgbClr val="FFFFFF"/>
              </a:solid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466" name="Shape 466"/>
            <p:cNvSpPr/>
            <p:nvPr/>
          </p:nvSpPr>
          <p:spPr>
            <a:xfrm>
              <a:off x="4279900" y="0"/>
              <a:ext cx="1270000" cy="1270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1"/>
            </a:solidFill>
            <a:ln w="25400" cap="flat">
              <a:solidFill>
                <a:srgbClr val="FFFFFF"/>
              </a:solid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grpSp>
      <p:grpSp>
        <p:nvGrpSpPr>
          <p:cNvPr id="471" name="Group 471"/>
          <p:cNvGrpSpPr/>
          <p:nvPr/>
        </p:nvGrpSpPr>
        <p:grpSpPr>
          <a:xfrm>
            <a:off x="5181600" y="10033000"/>
            <a:ext cx="5549900" cy="1270000"/>
            <a:chOff x="0" y="0"/>
            <a:chExt cx="5549900" cy="1270000"/>
          </a:xfrm>
        </p:grpSpPr>
        <p:sp>
          <p:nvSpPr>
            <p:cNvPr id="469" name="Shape 469"/>
            <p:cNvSpPr/>
            <p:nvPr/>
          </p:nvSpPr>
          <p:spPr>
            <a:xfrm>
              <a:off x="0" y="0"/>
              <a:ext cx="4902200" cy="1270000"/>
            </a:xfrm>
            <a:prstGeom prst="rect">
              <a:avLst/>
            </a:prstGeom>
            <a:solidFill>
              <a:schemeClr val="bg1"/>
            </a:solidFill>
            <a:ln w="25400" cap="flat">
              <a:solidFill>
                <a:srgbClr val="FFFFFF"/>
              </a:solid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470" name="Shape 470"/>
            <p:cNvSpPr/>
            <p:nvPr/>
          </p:nvSpPr>
          <p:spPr>
            <a:xfrm>
              <a:off x="4279900" y="0"/>
              <a:ext cx="1270000" cy="1270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1"/>
            </a:solidFill>
            <a:ln w="25400" cap="flat">
              <a:solidFill>
                <a:srgbClr val="FFFFFF"/>
              </a:solid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grpSp>
      <p:grpSp>
        <p:nvGrpSpPr>
          <p:cNvPr id="475" name="Group 475"/>
          <p:cNvGrpSpPr/>
          <p:nvPr/>
        </p:nvGrpSpPr>
        <p:grpSpPr>
          <a:xfrm>
            <a:off x="17322800" y="10033000"/>
            <a:ext cx="5549900" cy="1270000"/>
            <a:chOff x="0" y="0"/>
            <a:chExt cx="5549900" cy="1270000"/>
          </a:xfrm>
        </p:grpSpPr>
        <p:sp>
          <p:nvSpPr>
            <p:cNvPr id="473" name="Shape 473"/>
            <p:cNvSpPr/>
            <p:nvPr/>
          </p:nvSpPr>
          <p:spPr>
            <a:xfrm>
              <a:off x="0" y="0"/>
              <a:ext cx="4902200" cy="1270000"/>
            </a:xfrm>
            <a:prstGeom prst="rect">
              <a:avLst/>
            </a:prstGeom>
            <a:solidFill>
              <a:schemeClr val="bg1"/>
            </a:solidFill>
            <a:ln w="25400" cap="flat">
              <a:solidFill>
                <a:srgbClr val="FFFFFF"/>
              </a:solid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474" name="Shape 474"/>
            <p:cNvSpPr/>
            <p:nvPr/>
          </p:nvSpPr>
          <p:spPr>
            <a:xfrm>
              <a:off x="4279900" y="0"/>
              <a:ext cx="1270000" cy="1270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1"/>
            </a:solidFill>
            <a:ln w="25400" cap="flat">
              <a:solidFill>
                <a:srgbClr val="FFFFFF"/>
              </a:solid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grpSp>
      <p:sp>
        <p:nvSpPr>
          <p:cNvPr id="476" name="Shape 476"/>
          <p:cNvSpPr/>
          <p:nvPr/>
        </p:nvSpPr>
        <p:spPr>
          <a:xfrm>
            <a:off x="10464799" y="2362199"/>
            <a:ext cx="2844801" cy="28448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6"/>
          </a:solidFill>
          <a:ln w="25400" cap="flat">
            <a:solidFill>
              <a:srgbClr val="000000">
                <a:alpha val="0"/>
              </a:srgbClr>
            </a:solid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479" name="Shape 479"/>
          <p:cNvSpPr/>
          <p:nvPr/>
        </p:nvSpPr>
        <p:spPr>
          <a:xfrm>
            <a:off x="2514600" y="9321800"/>
            <a:ext cx="2184401" cy="2184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5"/>
          </a:solidFill>
          <a:ln w="25400" cap="flat">
            <a:solidFill>
              <a:srgbClr val="000000">
                <a:alpha val="0"/>
              </a:srgbClr>
            </a:solid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484" name="Shape 484"/>
          <p:cNvSpPr/>
          <p:nvPr/>
        </p:nvSpPr>
        <p:spPr>
          <a:xfrm>
            <a:off x="14503398" y="9321798"/>
            <a:ext cx="2184403" cy="21844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4"/>
          </a:solidFill>
          <a:ln w="25400" cap="flat">
            <a:solidFill>
              <a:srgbClr val="000000">
                <a:alpha val="0"/>
              </a:srgbClr>
            </a:solid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492" name="Shape 492"/>
          <p:cNvSpPr/>
          <p:nvPr/>
        </p:nvSpPr>
        <p:spPr>
          <a:xfrm>
            <a:off x="14630400" y="2998132"/>
            <a:ext cx="3225242"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200">
                <a:solidFill>
                  <a:srgbClr val="444444"/>
                </a:solidFill>
                <a:latin typeface="Open Sans Extrabold"/>
                <a:ea typeface="Open Sans Extrabold"/>
                <a:cs typeface="Open Sans Extrabold"/>
                <a:sym typeface="Open Sans Extrabold"/>
              </a:defRPr>
            </a:lvl1pPr>
          </a:lstStyle>
          <a:p>
            <a:pPr lvl="0">
              <a:defRPr sz="1800">
                <a:solidFill>
                  <a:srgbClr val="000000"/>
                </a:solidFill>
              </a:defRPr>
            </a:pPr>
            <a:r>
              <a:rPr sz="3200" dirty="0">
                <a:solidFill>
                  <a:schemeClr val="tx1">
                    <a:lumMod val="75000"/>
                    <a:lumOff val="25000"/>
                  </a:schemeClr>
                </a:solidFill>
                <a:latin typeface="Segoe UI" panose="020B0502040204020203" pitchFamily="34" charset="0"/>
                <a:cs typeface="Segoe UI" panose="020B0502040204020203" pitchFamily="34" charset="0"/>
              </a:rPr>
              <a:t>YOUR TEXT HERE</a:t>
            </a:r>
          </a:p>
        </p:txBody>
      </p:sp>
      <p:sp>
        <p:nvSpPr>
          <p:cNvPr id="493" name="Shape 493"/>
          <p:cNvSpPr/>
          <p:nvPr/>
        </p:nvSpPr>
        <p:spPr>
          <a:xfrm>
            <a:off x="5867400" y="10351432"/>
            <a:ext cx="3113032"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200">
                <a:solidFill>
                  <a:srgbClr val="444444"/>
                </a:solidFill>
                <a:latin typeface="Open Sans Extrabold"/>
                <a:ea typeface="Open Sans Extrabold"/>
                <a:cs typeface="Open Sans Extrabold"/>
                <a:sym typeface="Open Sans Extrabold"/>
              </a:defRPr>
            </a:lvl1pPr>
          </a:lstStyle>
          <a:p>
            <a:pPr lvl="0">
              <a:defRPr sz="1800">
                <a:solidFill>
                  <a:srgbClr val="000000"/>
                </a:solidFill>
              </a:defRPr>
            </a:pPr>
            <a:r>
              <a:rPr sz="3200" dirty="0">
                <a:solidFill>
                  <a:schemeClr val="tx1">
                    <a:lumMod val="75000"/>
                    <a:lumOff val="25000"/>
                  </a:schemeClr>
                </a:solidFill>
                <a:latin typeface="Segoe UI" panose="020B0502040204020203" pitchFamily="34" charset="0"/>
                <a:cs typeface="Segoe UI" panose="020B0502040204020203" pitchFamily="34" charset="0"/>
              </a:rPr>
              <a:t>ADD YOUR TEXT</a:t>
            </a:r>
          </a:p>
        </p:txBody>
      </p:sp>
      <p:sp>
        <p:nvSpPr>
          <p:cNvPr id="494" name="Shape 494"/>
          <p:cNvSpPr/>
          <p:nvPr/>
        </p:nvSpPr>
        <p:spPr>
          <a:xfrm>
            <a:off x="18008600" y="10351432"/>
            <a:ext cx="3225242"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200">
                <a:solidFill>
                  <a:srgbClr val="444444"/>
                </a:solidFill>
                <a:latin typeface="Open Sans Extrabold"/>
                <a:ea typeface="Open Sans Extrabold"/>
                <a:cs typeface="Open Sans Extrabold"/>
                <a:sym typeface="Open Sans Extrabold"/>
              </a:defRPr>
            </a:lvl1pPr>
          </a:lstStyle>
          <a:p>
            <a:pPr lvl="0">
              <a:defRPr sz="1800">
                <a:solidFill>
                  <a:srgbClr val="000000"/>
                </a:solidFill>
              </a:defRPr>
            </a:pPr>
            <a:r>
              <a:rPr sz="3200" dirty="0">
                <a:solidFill>
                  <a:schemeClr val="tx1">
                    <a:lumMod val="75000"/>
                    <a:lumOff val="25000"/>
                  </a:schemeClr>
                </a:solidFill>
                <a:latin typeface="Segoe UI" panose="020B0502040204020203" pitchFamily="34" charset="0"/>
                <a:cs typeface="Segoe UI" panose="020B0502040204020203" pitchFamily="34" charset="0"/>
              </a:rPr>
              <a:t>YOUR TEXT HERE</a:t>
            </a:r>
          </a:p>
        </p:txBody>
      </p:sp>
      <p:sp>
        <p:nvSpPr>
          <p:cNvPr id="495" name="Shape 495"/>
          <p:cNvSpPr/>
          <p:nvPr/>
        </p:nvSpPr>
        <p:spPr>
          <a:xfrm>
            <a:off x="12700000" y="596900"/>
            <a:ext cx="2451100" cy="73866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4800" spc="-48">
                <a:solidFill>
                  <a:srgbClr val="FFFFFF"/>
                </a:solidFill>
                <a:latin typeface="Open Sans Light"/>
                <a:ea typeface="Open Sans Light"/>
                <a:cs typeface="Open Sans Light"/>
                <a:sym typeface="Open Sans Light"/>
              </a:defRPr>
            </a:lvl1pPr>
          </a:lstStyle>
          <a:p>
            <a:pPr lvl="0">
              <a:defRPr sz="1800" spc="0">
                <a:solidFill>
                  <a:srgbClr val="000000"/>
                </a:solidFill>
              </a:defRPr>
            </a:pPr>
            <a:r>
              <a:rPr lang="en-US" sz="4800" spc="-48" dirty="0">
                <a:solidFill>
                  <a:schemeClr val="bg1"/>
                </a:solidFill>
                <a:latin typeface="Segoe UI" panose="020B0502040204020203" pitchFamily="34" charset="0"/>
                <a:cs typeface="Segoe UI" panose="020B0502040204020203" pitchFamily="34" charset="0"/>
              </a:rPr>
              <a:t>2017</a:t>
            </a:r>
            <a:endParaRPr sz="4800" spc="-48" dirty="0">
              <a:solidFill>
                <a:schemeClr val="bg1"/>
              </a:solidFill>
              <a:latin typeface="Segoe UI" panose="020B0502040204020203" pitchFamily="34" charset="0"/>
              <a:cs typeface="Segoe UI" panose="020B0502040204020203" pitchFamily="34" charset="0"/>
            </a:endParaRPr>
          </a:p>
        </p:txBody>
      </p:sp>
      <p:sp>
        <p:nvSpPr>
          <p:cNvPr id="496" name="Shape 496"/>
          <p:cNvSpPr/>
          <p:nvPr/>
        </p:nvSpPr>
        <p:spPr>
          <a:xfrm>
            <a:off x="3937000" y="12280900"/>
            <a:ext cx="2451100" cy="73866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4800" spc="-48">
                <a:solidFill>
                  <a:srgbClr val="FFFFFF"/>
                </a:solidFill>
                <a:latin typeface="Open Sans Light"/>
                <a:ea typeface="Open Sans Light"/>
                <a:cs typeface="Open Sans Light"/>
                <a:sym typeface="Open Sans Light"/>
              </a:defRPr>
            </a:lvl1pPr>
          </a:lstStyle>
          <a:p>
            <a:pPr lvl="0">
              <a:defRPr sz="1800" spc="0">
                <a:solidFill>
                  <a:srgbClr val="000000"/>
                </a:solidFill>
              </a:defRPr>
            </a:pPr>
            <a:r>
              <a:rPr lang="en-US" sz="4800" spc="-48" dirty="0">
                <a:solidFill>
                  <a:schemeClr val="bg1"/>
                </a:solidFill>
                <a:latin typeface="Segoe UI" panose="020B0502040204020203" pitchFamily="34" charset="0"/>
                <a:cs typeface="Segoe UI" panose="020B0502040204020203" pitchFamily="34" charset="0"/>
              </a:rPr>
              <a:t>2015</a:t>
            </a:r>
            <a:endParaRPr sz="4800" spc="-48" dirty="0">
              <a:solidFill>
                <a:schemeClr val="bg1"/>
              </a:solidFill>
              <a:latin typeface="Segoe UI" panose="020B0502040204020203" pitchFamily="34" charset="0"/>
              <a:cs typeface="Segoe UI" panose="020B0502040204020203" pitchFamily="34" charset="0"/>
            </a:endParaRPr>
          </a:p>
        </p:txBody>
      </p:sp>
      <p:sp>
        <p:nvSpPr>
          <p:cNvPr id="497" name="Shape 497"/>
          <p:cNvSpPr/>
          <p:nvPr/>
        </p:nvSpPr>
        <p:spPr>
          <a:xfrm>
            <a:off x="16078200" y="12280900"/>
            <a:ext cx="2451100" cy="73866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4800" spc="-48">
                <a:solidFill>
                  <a:srgbClr val="FFFFFF"/>
                </a:solidFill>
                <a:latin typeface="Open Sans Light"/>
                <a:ea typeface="Open Sans Light"/>
                <a:cs typeface="Open Sans Light"/>
                <a:sym typeface="Open Sans Light"/>
              </a:defRPr>
            </a:lvl1pPr>
          </a:lstStyle>
          <a:p>
            <a:pPr lvl="0">
              <a:defRPr sz="1800" spc="0">
                <a:solidFill>
                  <a:srgbClr val="000000"/>
                </a:solidFill>
              </a:defRPr>
            </a:pPr>
            <a:r>
              <a:rPr lang="en-US" sz="4800" spc="-48" dirty="0">
                <a:solidFill>
                  <a:schemeClr val="bg1"/>
                </a:solidFill>
                <a:latin typeface="Segoe UI" panose="020B0502040204020203" pitchFamily="34" charset="0"/>
                <a:cs typeface="Segoe UI" panose="020B0502040204020203" pitchFamily="34" charset="0"/>
              </a:rPr>
              <a:t>2018</a:t>
            </a:r>
            <a:endParaRPr sz="4800" spc="-48" dirty="0">
              <a:solidFill>
                <a:schemeClr val="bg1"/>
              </a:solidFill>
              <a:latin typeface="Segoe UI" panose="020B0502040204020203" pitchFamily="34" charset="0"/>
              <a:cs typeface="Segoe UI" panose="020B0502040204020203" pitchFamily="34" charset="0"/>
            </a:endParaRPr>
          </a:p>
        </p:txBody>
      </p:sp>
      <p:sp>
        <p:nvSpPr>
          <p:cNvPr id="3" name="Shape 424">
            <a:extLst>
              <a:ext uri="{FF2B5EF4-FFF2-40B4-BE49-F238E27FC236}">
                <a16:creationId xmlns:a16="http://schemas.microsoft.com/office/drawing/2014/main" xmlns="" id="{C1561902-D114-4439-B170-849769235D2D}"/>
              </a:ext>
            </a:extLst>
          </p:cNvPr>
          <p:cNvSpPr/>
          <p:nvPr/>
        </p:nvSpPr>
        <p:spPr>
          <a:xfrm>
            <a:off x="1266155" y="525006"/>
            <a:ext cx="8133637" cy="121058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defRPr sz="7200" b="1">
                <a:solidFill>
                  <a:srgbClr val="358CA8"/>
                </a:solidFill>
                <a:latin typeface="Open Sans"/>
                <a:ea typeface="Open Sans"/>
                <a:cs typeface="Open Sans"/>
                <a:sym typeface="Open Sans"/>
              </a:defRPr>
            </a:lvl1pPr>
          </a:lstStyle>
          <a:p>
            <a:pPr lvl="0">
              <a:defRPr sz="1800" b="0">
                <a:solidFill>
                  <a:srgbClr val="000000"/>
                </a:solidFill>
              </a:defRPr>
            </a:pPr>
            <a:r>
              <a:rPr lang="en-US" sz="7200" b="1" dirty="0">
                <a:solidFill>
                  <a:schemeClr val="bg1"/>
                </a:solidFill>
                <a:latin typeface="Segoe UI" panose="020B0502040204020203" pitchFamily="34" charset="0"/>
                <a:cs typeface="Segoe UI" panose="020B0502040204020203" pitchFamily="34" charset="0"/>
              </a:rPr>
              <a:t>Roadmap </a:t>
            </a:r>
            <a:r>
              <a:rPr lang="en-US" sz="7200" b="0" dirty="0">
                <a:solidFill>
                  <a:schemeClr val="bg1"/>
                </a:solidFill>
                <a:latin typeface="Segoe UI" panose="020B0502040204020203" pitchFamily="34" charset="0"/>
                <a:cs typeface="Segoe UI" panose="020B0502040204020203" pitchFamily="34" charset="0"/>
              </a:rPr>
              <a:t>Timeline</a:t>
            </a:r>
            <a:endParaRPr sz="7200" b="0" dirty="0">
              <a:solidFill>
                <a:schemeClr val="bg1"/>
              </a:solidFill>
              <a:latin typeface="Segoe UI" panose="020B0502040204020203" pitchFamily="34" charset="0"/>
              <a:cs typeface="Segoe UI" panose="020B0502040204020203" pitchFamily="34" charset="0"/>
            </a:endParaRPr>
          </a:p>
        </p:txBody>
      </p:sp>
      <p:sp>
        <p:nvSpPr>
          <p:cNvPr id="4" name="Shape 214">
            <a:extLst>
              <a:ext uri="{FF2B5EF4-FFF2-40B4-BE49-F238E27FC236}">
                <a16:creationId xmlns:a16="http://schemas.microsoft.com/office/drawing/2014/main" xmlns="" id="{DAC8A406-7344-4649-8BA2-5E65F32A48E1}"/>
              </a:ext>
            </a:extLst>
          </p:cNvPr>
          <p:cNvSpPr/>
          <p:nvPr/>
        </p:nvSpPr>
        <p:spPr>
          <a:xfrm>
            <a:off x="2514600" y="2768936"/>
            <a:ext cx="7476189" cy="2031325"/>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0" algn="r">
              <a:defRPr sz="1800"/>
            </a:pPr>
            <a:r>
              <a:rPr lang="en-US" sz="3600" b="1" spc="-64" dirty="0">
                <a:solidFill>
                  <a:schemeClr val="bg1"/>
                </a:solidFill>
                <a:latin typeface="Segoe UI" panose="020B0502040204020203" pitchFamily="34" charset="0"/>
                <a:ea typeface="Open Sans"/>
                <a:cs typeface="Segoe UI" panose="020B0502040204020203" pitchFamily="34" charset="0"/>
                <a:sym typeface="Open Sans"/>
              </a:rPr>
              <a:t>Your Service Description</a:t>
            </a:r>
          </a:p>
          <a:p>
            <a:pPr algn="r">
              <a:defRPr sz="1800"/>
            </a:pPr>
            <a:r>
              <a:rPr lang="en-US" sz="3200" spc="-53" dirty="0">
                <a:solidFill>
                  <a:schemeClr val="bg1"/>
                </a:solidFill>
                <a:latin typeface="Segoe UI" panose="020B0502040204020203" pitchFamily="34" charset="0"/>
                <a:ea typeface="Open Sans"/>
                <a:cs typeface="Segoe UI" panose="020B0502040204020203" pitchFamily="34" charset="0"/>
                <a:sym typeface="Open Sans"/>
              </a:rPr>
              <a:t>This is a sample text. Insert your text here. This is a sample text. Insert your text here.</a:t>
            </a:r>
          </a:p>
          <a:p>
            <a:pPr algn="r">
              <a:defRPr sz="1800"/>
            </a:pPr>
            <a:r>
              <a:rPr lang="en-US" sz="3200" spc="-53" dirty="0">
                <a:solidFill>
                  <a:schemeClr val="bg1"/>
                </a:solidFill>
                <a:latin typeface="Segoe UI" panose="020B0502040204020203" pitchFamily="34" charset="0"/>
                <a:ea typeface="Open Sans"/>
                <a:cs typeface="Segoe UI" panose="020B0502040204020203" pitchFamily="34" charset="0"/>
                <a:sym typeface="Open Sans"/>
              </a:rPr>
              <a:t>This is a sample text. Insert your text here.</a:t>
            </a:r>
          </a:p>
        </p:txBody>
      </p:sp>
      <p:sp>
        <p:nvSpPr>
          <p:cNvPr id="5" name="Shape 214">
            <a:extLst>
              <a:ext uri="{FF2B5EF4-FFF2-40B4-BE49-F238E27FC236}">
                <a16:creationId xmlns:a16="http://schemas.microsoft.com/office/drawing/2014/main" xmlns="" id="{497FCB0A-D423-4D37-A3B4-E27C3FA5D20F}"/>
              </a:ext>
            </a:extLst>
          </p:cNvPr>
          <p:cNvSpPr/>
          <p:nvPr/>
        </p:nvSpPr>
        <p:spPr>
          <a:xfrm>
            <a:off x="5602259" y="8061146"/>
            <a:ext cx="7192101" cy="1292662"/>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gn="l">
              <a:defRPr sz="1800"/>
            </a:pPr>
            <a:r>
              <a:rPr lang="en-US" sz="2800" b="1" spc="-53" dirty="0">
                <a:solidFill>
                  <a:schemeClr val="bg1"/>
                </a:solidFill>
                <a:latin typeface="Segoe UI" panose="020B0502040204020203" pitchFamily="34" charset="0"/>
                <a:ea typeface="Open Sans"/>
                <a:cs typeface="Segoe UI" panose="020B0502040204020203" pitchFamily="34" charset="0"/>
                <a:sym typeface="Open Sans"/>
              </a:rPr>
              <a:t>This is a sample text. Insert your text here. </a:t>
            </a:r>
          </a:p>
          <a:p>
            <a:pPr algn="l">
              <a:defRPr sz="1800"/>
            </a:pPr>
            <a:r>
              <a:rPr lang="en-US" sz="2800" b="1" spc="-53" dirty="0">
                <a:solidFill>
                  <a:schemeClr val="bg1"/>
                </a:solidFill>
                <a:latin typeface="Segoe UI" panose="020B0502040204020203" pitchFamily="34" charset="0"/>
                <a:ea typeface="Open Sans"/>
                <a:cs typeface="Segoe UI" panose="020B0502040204020203" pitchFamily="34" charset="0"/>
                <a:sym typeface="Open Sans"/>
              </a:rPr>
              <a:t>This is a sample text. Insert your text here.</a:t>
            </a:r>
          </a:p>
          <a:p>
            <a:pPr algn="l">
              <a:defRPr sz="1800"/>
            </a:pPr>
            <a:r>
              <a:rPr lang="en-US" sz="2800" b="1" spc="-53" dirty="0">
                <a:solidFill>
                  <a:schemeClr val="bg1"/>
                </a:solidFill>
                <a:latin typeface="Segoe UI" panose="020B0502040204020203" pitchFamily="34" charset="0"/>
                <a:ea typeface="Open Sans"/>
                <a:cs typeface="Segoe UI" panose="020B0502040204020203" pitchFamily="34" charset="0"/>
                <a:sym typeface="Open Sans"/>
              </a:rPr>
              <a:t>This is a sample text. Insert your text here.</a:t>
            </a:r>
          </a:p>
        </p:txBody>
      </p:sp>
      <p:sp>
        <p:nvSpPr>
          <p:cNvPr id="6" name="Shape 214">
            <a:extLst>
              <a:ext uri="{FF2B5EF4-FFF2-40B4-BE49-F238E27FC236}">
                <a16:creationId xmlns:a16="http://schemas.microsoft.com/office/drawing/2014/main" xmlns="" id="{0E980356-3683-419A-ADC9-C9806387E15B}"/>
              </a:ext>
            </a:extLst>
          </p:cNvPr>
          <p:cNvSpPr/>
          <p:nvPr/>
        </p:nvSpPr>
        <p:spPr>
          <a:xfrm>
            <a:off x="17708322" y="8061146"/>
            <a:ext cx="6500418" cy="129266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algn="l">
              <a:defRPr sz="1800"/>
            </a:pPr>
            <a:r>
              <a:rPr lang="en-US" sz="2800" b="1" spc="-53" dirty="0">
                <a:solidFill>
                  <a:schemeClr val="bg1"/>
                </a:solidFill>
                <a:latin typeface="Segoe UI" panose="020B0502040204020203" pitchFamily="34" charset="0"/>
                <a:ea typeface="Open Sans"/>
                <a:cs typeface="Segoe UI" panose="020B0502040204020203" pitchFamily="34" charset="0"/>
                <a:sym typeface="Open Sans"/>
              </a:rPr>
              <a:t>This is a sample text. Insert text here. </a:t>
            </a:r>
          </a:p>
          <a:p>
            <a:pPr algn="l">
              <a:defRPr sz="1800"/>
            </a:pPr>
            <a:r>
              <a:rPr lang="en-US" sz="2800" b="1" spc="-53" dirty="0">
                <a:solidFill>
                  <a:schemeClr val="bg1"/>
                </a:solidFill>
                <a:latin typeface="Segoe UI" panose="020B0502040204020203" pitchFamily="34" charset="0"/>
                <a:ea typeface="Open Sans"/>
                <a:cs typeface="Segoe UI" panose="020B0502040204020203" pitchFamily="34" charset="0"/>
                <a:sym typeface="Open Sans"/>
              </a:rPr>
              <a:t>This is a sample text. Insert text here.</a:t>
            </a:r>
          </a:p>
          <a:p>
            <a:pPr algn="l">
              <a:defRPr sz="1800"/>
            </a:pPr>
            <a:r>
              <a:rPr lang="en-US" sz="2800" b="1" spc="-53" dirty="0">
                <a:solidFill>
                  <a:schemeClr val="bg1"/>
                </a:solidFill>
                <a:latin typeface="Segoe UI" panose="020B0502040204020203" pitchFamily="34" charset="0"/>
                <a:ea typeface="Open Sans"/>
                <a:cs typeface="Segoe UI" panose="020B0502040204020203" pitchFamily="34" charset="0"/>
                <a:sym typeface="Open Sans"/>
              </a:rPr>
              <a:t>This is a sample text. Insert text here.</a:t>
            </a:r>
          </a:p>
        </p:txBody>
      </p:sp>
      <p:sp>
        <p:nvSpPr>
          <p:cNvPr id="8" name="Shape 214">
            <a:extLst>
              <a:ext uri="{FF2B5EF4-FFF2-40B4-BE49-F238E27FC236}">
                <a16:creationId xmlns:a16="http://schemas.microsoft.com/office/drawing/2014/main" xmlns="" id="{F3A55DFF-E8AC-447D-BCA3-1C538C8D6C1B}"/>
              </a:ext>
            </a:extLst>
          </p:cNvPr>
          <p:cNvSpPr/>
          <p:nvPr/>
        </p:nvSpPr>
        <p:spPr>
          <a:xfrm>
            <a:off x="14458113" y="4282638"/>
            <a:ext cx="6500418" cy="129266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algn="l">
              <a:defRPr sz="1800"/>
            </a:pPr>
            <a:r>
              <a:rPr lang="en-US" sz="2800" b="1" spc="-53" dirty="0">
                <a:solidFill>
                  <a:schemeClr val="bg1"/>
                </a:solidFill>
                <a:latin typeface="Segoe UI" panose="020B0502040204020203" pitchFamily="34" charset="0"/>
                <a:ea typeface="Open Sans"/>
                <a:cs typeface="Segoe UI" panose="020B0502040204020203" pitchFamily="34" charset="0"/>
                <a:sym typeface="Open Sans"/>
              </a:rPr>
              <a:t>This is a sample text. Insert text here. </a:t>
            </a:r>
          </a:p>
          <a:p>
            <a:pPr algn="l">
              <a:defRPr sz="1800"/>
            </a:pPr>
            <a:r>
              <a:rPr lang="en-US" sz="2800" b="1" spc="-53" dirty="0">
                <a:solidFill>
                  <a:schemeClr val="bg1"/>
                </a:solidFill>
                <a:latin typeface="Segoe UI" panose="020B0502040204020203" pitchFamily="34" charset="0"/>
                <a:ea typeface="Open Sans"/>
                <a:cs typeface="Segoe UI" panose="020B0502040204020203" pitchFamily="34" charset="0"/>
                <a:sym typeface="Open Sans"/>
              </a:rPr>
              <a:t>This is a sample text. Insert text here.</a:t>
            </a:r>
          </a:p>
          <a:p>
            <a:pPr algn="l">
              <a:defRPr sz="1800"/>
            </a:pPr>
            <a:r>
              <a:rPr lang="en-US" sz="2800" b="1" spc="-53" dirty="0">
                <a:solidFill>
                  <a:schemeClr val="bg1"/>
                </a:solidFill>
                <a:latin typeface="Segoe UI" panose="020B0502040204020203" pitchFamily="34" charset="0"/>
                <a:ea typeface="Open Sans"/>
                <a:cs typeface="Segoe UI" panose="020B0502040204020203" pitchFamily="34" charset="0"/>
                <a:sym typeface="Open Sans"/>
              </a:rPr>
              <a:t>This is a sample text. Insert text here.</a:t>
            </a:r>
          </a:p>
        </p:txBody>
      </p:sp>
      <p:grpSp>
        <p:nvGrpSpPr>
          <p:cNvPr id="89" name="Graphic 13" descr="Daily calendar">
            <a:extLst>
              <a:ext uri="{FF2B5EF4-FFF2-40B4-BE49-F238E27FC236}">
                <a16:creationId xmlns:a16="http://schemas.microsoft.com/office/drawing/2014/main" xmlns="" id="{F684714F-3C52-4D55-87DF-DB9CD6E2FFC5}"/>
              </a:ext>
            </a:extLst>
          </p:cNvPr>
          <p:cNvGrpSpPr/>
          <p:nvPr/>
        </p:nvGrpSpPr>
        <p:grpSpPr>
          <a:xfrm>
            <a:off x="15074035" y="9892437"/>
            <a:ext cx="1043128" cy="1043125"/>
            <a:chOff x="12168150" y="6834140"/>
            <a:chExt cx="647700" cy="647697"/>
          </a:xfrm>
          <a:solidFill>
            <a:schemeClr val="bg1"/>
          </a:solidFill>
        </p:grpSpPr>
        <p:sp>
          <p:nvSpPr>
            <p:cNvPr id="90" name="Freeform: Shape 89">
              <a:extLst>
                <a:ext uri="{FF2B5EF4-FFF2-40B4-BE49-F238E27FC236}">
                  <a16:creationId xmlns:a16="http://schemas.microsoft.com/office/drawing/2014/main" xmlns="" id="{91813498-89A9-4D10-BA4C-97B4FE234060}"/>
                </a:ext>
              </a:extLst>
            </p:cNvPr>
            <p:cNvSpPr/>
            <p:nvPr/>
          </p:nvSpPr>
          <p:spPr>
            <a:xfrm>
              <a:off x="12282450" y="6834140"/>
              <a:ext cx="57150" cy="114300"/>
            </a:xfrm>
            <a:custGeom>
              <a:avLst/>
              <a:gdLst>
                <a:gd name="connsiteX0" fmla="*/ 28575 w 57150"/>
                <a:gd name="connsiteY0" fmla="*/ 114300 h 114300"/>
                <a:gd name="connsiteX1" fmla="*/ 57150 w 57150"/>
                <a:gd name="connsiteY1" fmla="*/ 85725 h 114300"/>
                <a:gd name="connsiteX2" fmla="*/ 57150 w 57150"/>
                <a:gd name="connsiteY2" fmla="*/ 28575 h 114300"/>
                <a:gd name="connsiteX3" fmla="*/ 28575 w 57150"/>
                <a:gd name="connsiteY3" fmla="*/ 0 h 114300"/>
                <a:gd name="connsiteX4" fmla="*/ 0 w 57150"/>
                <a:gd name="connsiteY4" fmla="*/ 28575 h 114300"/>
                <a:gd name="connsiteX5" fmla="*/ 0 w 57150"/>
                <a:gd name="connsiteY5" fmla="*/ 85725 h 114300"/>
                <a:gd name="connsiteX6" fmla="*/ 28575 w 57150"/>
                <a:gd name="connsiteY6" fmla="*/ 11430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14300">
                  <a:moveTo>
                    <a:pt x="28575" y="114300"/>
                  </a:moveTo>
                  <a:cubicBezTo>
                    <a:pt x="44768" y="114300"/>
                    <a:pt x="57150" y="101918"/>
                    <a:pt x="57150" y="85725"/>
                  </a:cubicBezTo>
                  <a:lnTo>
                    <a:pt x="57150" y="28575"/>
                  </a:lnTo>
                  <a:cubicBezTo>
                    <a:pt x="57150" y="12383"/>
                    <a:pt x="44768" y="0"/>
                    <a:pt x="28575" y="0"/>
                  </a:cubicBezTo>
                  <a:cubicBezTo>
                    <a:pt x="12382" y="0"/>
                    <a:pt x="0" y="12383"/>
                    <a:pt x="0" y="28575"/>
                  </a:cubicBezTo>
                  <a:lnTo>
                    <a:pt x="0" y="85725"/>
                  </a:lnTo>
                  <a:cubicBezTo>
                    <a:pt x="0" y="101918"/>
                    <a:pt x="12382" y="114300"/>
                    <a:pt x="28575" y="114300"/>
                  </a:cubicBezTo>
                  <a:close/>
                </a:path>
              </a:pathLst>
            </a:custGeom>
            <a:grpFill/>
            <a:ln w="9525" cap="flat">
              <a:noFill/>
              <a:prstDash val="solid"/>
              <a:miter/>
            </a:ln>
          </p:spPr>
          <p:txBody>
            <a:bodyPr rtlCol="0" anchor="ctr"/>
            <a:lstStyle/>
            <a:p>
              <a:endParaRPr lang="es-UY"/>
            </a:p>
          </p:txBody>
        </p:sp>
        <p:sp>
          <p:nvSpPr>
            <p:cNvPr id="91" name="Freeform: Shape 90">
              <a:extLst>
                <a:ext uri="{FF2B5EF4-FFF2-40B4-BE49-F238E27FC236}">
                  <a16:creationId xmlns:a16="http://schemas.microsoft.com/office/drawing/2014/main" xmlns="" id="{EDB95669-43FC-4F1D-9E3F-D295F2994037}"/>
                </a:ext>
              </a:extLst>
            </p:cNvPr>
            <p:cNvSpPr/>
            <p:nvPr/>
          </p:nvSpPr>
          <p:spPr>
            <a:xfrm>
              <a:off x="12168150" y="7062738"/>
              <a:ext cx="647700" cy="419099"/>
            </a:xfrm>
            <a:custGeom>
              <a:avLst/>
              <a:gdLst>
                <a:gd name="connsiteX0" fmla="*/ 57150 w 647700"/>
                <a:gd name="connsiteY0" fmla="*/ 285750 h 419100"/>
                <a:gd name="connsiteX1" fmla="*/ 209550 w 647700"/>
                <a:gd name="connsiteY1" fmla="*/ 285750 h 419100"/>
                <a:gd name="connsiteX2" fmla="*/ 209550 w 647700"/>
                <a:gd name="connsiteY2" fmla="*/ 361950 h 419100"/>
                <a:gd name="connsiteX3" fmla="*/ 57150 w 647700"/>
                <a:gd name="connsiteY3" fmla="*/ 361950 h 419100"/>
                <a:gd name="connsiteX4" fmla="*/ 57150 w 647700"/>
                <a:gd name="connsiteY4" fmla="*/ 285750 h 419100"/>
                <a:gd name="connsiteX5" fmla="*/ 57150 w 647700"/>
                <a:gd name="connsiteY5" fmla="*/ 171450 h 419100"/>
                <a:gd name="connsiteX6" fmla="*/ 209550 w 647700"/>
                <a:gd name="connsiteY6" fmla="*/ 171450 h 419100"/>
                <a:gd name="connsiteX7" fmla="*/ 209550 w 647700"/>
                <a:gd name="connsiteY7" fmla="*/ 247650 h 419100"/>
                <a:gd name="connsiteX8" fmla="*/ 57150 w 647700"/>
                <a:gd name="connsiteY8" fmla="*/ 247650 h 419100"/>
                <a:gd name="connsiteX9" fmla="*/ 57150 w 647700"/>
                <a:gd name="connsiteY9" fmla="*/ 171450 h 419100"/>
                <a:gd name="connsiteX10" fmla="*/ 57150 w 647700"/>
                <a:gd name="connsiteY10" fmla="*/ 57150 h 419100"/>
                <a:gd name="connsiteX11" fmla="*/ 209550 w 647700"/>
                <a:gd name="connsiteY11" fmla="*/ 57150 h 419100"/>
                <a:gd name="connsiteX12" fmla="*/ 209550 w 647700"/>
                <a:gd name="connsiteY12" fmla="*/ 133350 h 419100"/>
                <a:gd name="connsiteX13" fmla="*/ 57150 w 647700"/>
                <a:gd name="connsiteY13" fmla="*/ 133350 h 419100"/>
                <a:gd name="connsiteX14" fmla="*/ 57150 w 647700"/>
                <a:gd name="connsiteY14" fmla="*/ 57150 h 419100"/>
                <a:gd name="connsiteX15" fmla="*/ 400050 w 647700"/>
                <a:gd name="connsiteY15" fmla="*/ 57150 h 419100"/>
                <a:gd name="connsiteX16" fmla="*/ 400050 w 647700"/>
                <a:gd name="connsiteY16" fmla="*/ 133350 h 419100"/>
                <a:gd name="connsiteX17" fmla="*/ 247650 w 647700"/>
                <a:gd name="connsiteY17" fmla="*/ 133350 h 419100"/>
                <a:gd name="connsiteX18" fmla="*/ 247650 w 647700"/>
                <a:gd name="connsiteY18" fmla="*/ 57150 h 419100"/>
                <a:gd name="connsiteX19" fmla="*/ 400050 w 647700"/>
                <a:gd name="connsiteY19" fmla="*/ 57150 h 419100"/>
                <a:gd name="connsiteX20" fmla="*/ 590550 w 647700"/>
                <a:gd name="connsiteY20" fmla="*/ 57150 h 419100"/>
                <a:gd name="connsiteX21" fmla="*/ 590550 w 647700"/>
                <a:gd name="connsiteY21" fmla="*/ 133350 h 419100"/>
                <a:gd name="connsiteX22" fmla="*/ 438150 w 647700"/>
                <a:gd name="connsiteY22" fmla="*/ 133350 h 419100"/>
                <a:gd name="connsiteX23" fmla="*/ 438150 w 647700"/>
                <a:gd name="connsiteY23" fmla="*/ 57150 h 419100"/>
                <a:gd name="connsiteX24" fmla="*/ 590550 w 647700"/>
                <a:gd name="connsiteY24" fmla="*/ 57150 h 419100"/>
                <a:gd name="connsiteX25" fmla="*/ 590550 w 647700"/>
                <a:gd name="connsiteY25" fmla="*/ 247650 h 419100"/>
                <a:gd name="connsiteX26" fmla="*/ 438150 w 647700"/>
                <a:gd name="connsiteY26" fmla="*/ 247650 h 419100"/>
                <a:gd name="connsiteX27" fmla="*/ 438150 w 647700"/>
                <a:gd name="connsiteY27" fmla="*/ 171450 h 419100"/>
                <a:gd name="connsiteX28" fmla="*/ 590550 w 647700"/>
                <a:gd name="connsiteY28" fmla="*/ 171450 h 419100"/>
                <a:gd name="connsiteX29" fmla="*/ 590550 w 647700"/>
                <a:gd name="connsiteY29" fmla="*/ 247650 h 419100"/>
                <a:gd name="connsiteX30" fmla="*/ 590550 w 647700"/>
                <a:gd name="connsiteY30" fmla="*/ 361950 h 419100"/>
                <a:gd name="connsiteX31" fmla="*/ 438150 w 647700"/>
                <a:gd name="connsiteY31" fmla="*/ 361950 h 419100"/>
                <a:gd name="connsiteX32" fmla="*/ 438150 w 647700"/>
                <a:gd name="connsiteY32" fmla="*/ 285750 h 419100"/>
                <a:gd name="connsiteX33" fmla="*/ 590550 w 647700"/>
                <a:gd name="connsiteY33" fmla="*/ 285750 h 419100"/>
                <a:gd name="connsiteX34" fmla="*/ 590550 w 647700"/>
                <a:gd name="connsiteY34" fmla="*/ 361950 h 419100"/>
                <a:gd name="connsiteX35" fmla="*/ 247650 w 647700"/>
                <a:gd name="connsiteY35" fmla="*/ 247650 h 419100"/>
                <a:gd name="connsiteX36" fmla="*/ 247650 w 647700"/>
                <a:gd name="connsiteY36" fmla="*/ 171450 h 419100"/>
                <a:gd name="connsiteX37" fmla="*/ 400050 w 647700"/>
                <a:gd name="connsiteY37" fmla="*/ 171450 h 419100"/>
                <a:gd name="connsiteX38" fmla="*/ 400050 w 647700"/>
                <a:gd name="connsiteY38" fmla="*/ 247650 h 419100"/>
                <a:gd name="connsiteX39" fmla="*/ 247650 w 647700"/>
                <a:gd name="connsiteY39" fmla="*/ 247650 h 419100"/>
                <a:gd name="connsiteX40" fmla="*/ 247650 w 647700"/>
                <a:gd name="connsiteY40" fmla="*/ 361950 h 419100"/>
                <a:gd name="connsiteX41" fmla="*/ 247650 w 647700"/>
                <a:gd name="connsiteY41" fmla="*/ 285750 h 419100"/>
                <a:gd name="connsiteX42" fmla="*/ 400050 w 647700"/>
                <a:gd name="connsiteY42" fmla="*/ 285750 h 419100"/>
                <a:gd name="connsiteX43" fmla="*/ 400050 w 647700"/>
                <a:gd name="connsiteY43" fmla="*/ 361950 h 419100"/>
                <a:gd name="connsiteX44" fmla="*/ 247650 w 647700"/>
                <a:gd name="connsiteY44" fmla="*/ 361950 h 419100"/>
                <a:gd name="connsiteX45" fmla="*/ 0 w 647700"/>
                <a:gd name="connsiteY45" fmla="*/ 419100 h 419100"/>
                <a:gd name="connsiteX46" fmla="*/ 647700 w 647700"/>
                <a:gd name="connsiteY46" fmla="*/ 419100 h 419100"/>
                <a:gd name="connsiteX47" fmla="*/ 647700 w 647700"/>
                <a:gd name="connsiteY47" fmla="*/ 0 h 419100"/>
                <a:gd name="connsiteX48" fmla="*/ 0 w 647700"/>
                <a:gd name="connsiteY48" fmla="*/ 0 h 419100"/>
                <a:gd name="connsiteX49" fmla="*/ 0 w 647700"/>
                <a:gd name="connsiteY49"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47700" h="419100">
                  <a:moveTo>
                    <a:pt x="57150" y="285750"/>
                  </a:moveTo>
                  <a:lnTo>
                    <a:pt x="209550" y="285750"/>
                  </a:lnTo>
                  <a:lnTo>
                    <a:pt x="209550" y="361950"/>
                  </a:lnTo>
                  <a:lnTo>
                    <a:pt x="57150" y="361950"/>
                  </a:lnTo>
                  <a:lnTo>
                    <a:pt x="57150" y="285750"/>
                  </a:lnTo>
                  <a:close/>
                  <a:moveTo>
                    <a:pt x="57150" y="171450"/>
                  </a:moveTo>
                  <a:lnTo>
                    <a:pt x="209550" y="171450"/>
                  </a:lnTo>
                  <a:lnTo>
                    <a:pt x="209550" y="247650"/>
                  </a:lnTo>
                  <a:lnTo>
                    <a:pt x="57150" y="247650"/>
                  </a:lnTo>
                  <a:lnTo>
                    <a:pt x="57150" y="171450"/>
                  </a:lnTo>
                  <a:close/>
                  <a:moveTo>
                    <a:pt x="57150" y="57150"/>
                  </a:moveTo>
                  <a:lnTo>
                    <a:pt x="209550" y="57150"/>
                  </a:lnTo>
                  <a:lnTo>
                    <a:pt x="209550" y="133350"/>
                  </a:lnTo>
                  <a:lnTo>
                    <a:pt x="57150" y="133350"/>
                  </a:lnTo>
                  <a:lnTo>
                    <a:pt x="57150" y="57150"/>
                  </a:lnTo>
                  <a:close/>
                  <a:moveTo>
                    <a:pt x="400050" y="57150"/>
                  </a:moveTo>
                  <a:lnTo>
                    <a:pt x="400050" y="133350"/>
                  </a:lnTo>
                  <a:lnTo>
                    <a:pt x="247650" y="133350"/>
                  </a:lnTo>
                  <a:lnTo>
                    <a:pt x="247650" y="57150"/>
                  </a:lnTo>
                  <a:lnTo>
                    <a:pt x="400050" y="57150"/>
                  </a:lnTo>
                  <a:close/>
                  <a:moveTo>
                    <a:pt x="590550" y="57150"/>
                  </a:moveTo>
                  <a:lnTo>
                    <a:pt x="590550" y="133350"/>
                  </a:lnTo>
                  <a:lnTo>
                    <a:pt x="438150" y="133350"/>
                  </a:lnTo>
                  <a:lnTo>
                    <a:pt x="438150" y="57150"/>
                  </a:lnTo>
                  <a:lnTo>
                    <a:pt x="590550" y="57150"/>
                  </a:lnTo>
                  <a:close/>
                  <a:moveTo>
                    <a:pt x="590550" y="247650"/>
                  </a:moveTo>
                  <a:lnTo>
                    <a:pt x="438150" y="247650"/>
                  </a:lnTo>
                  <a:lnTo>
                    <a:pt x="438150" y="171450"/>
                  </a:lnTo>
                  <a:lnTo>
                    <a:pt x="590550" y="171450"/>
                  </a:lnTo>
                  <a:lnTo>
                    <a:pt x="590550" y="247650"/>
                  </a:lnTo>
                  <a:close/>
                  <a:moveTo>
                    <a:pt x="590550" y="361950"/>
                  </a:moveTo>
                  <a:lnTo>
                    <a:pt x="438150" y="361950"/>
                  </a:lnTo>
                  <a:lnTo>
                    <a:pt x="438150" y="285750"/>
                  </a:lnTo>
                  <a:lnTo>
                    <a:pt x="590550" y="285750"/>
                  </a:lnTo>
                  <a:lnTo>
                    <a:pt x="590550" y="361950"/>
                  </a:lnTo>
                  <a:close/>
                  <a:moveTo>
                    <a:pt x="247650" y="247650"/>
                  </a:moveTo>
                  <a:lnTo>
                    <a:pt x="247650" y="171450"/>
                  </a:lnTo>
                  <a:lnTo>
                    <a:pt x="400050" y="171450"/>
                  </a:lnTo>
                  <a:lnTo>
                    <a:pt x="400050" y="247650"/>
                  </a:lnTo>
                  <a:lnTo>
                    <a:pt x="247650" y="247650"/>
                  </a:lnTo>
                  <a:close/>
                  <a:moveTo>
                    <a:pt x="247650" y="361950"/>
                  </a:moveTo>
                  <a:lnTo>
                    <a:pt x="247650" y="285750"/>
                  </a:lnTo>
                  <a:lnTo>
                    <a:pt x="400050" y="285750"/>
                  </a:lnTo>
                  <a:lnTo>
                    <a:pt x="400050" y="361950"/>
                  </a:lnTo>
                  <a:lnTo>
                    <a:pt x="247650" y="361950"/>
                  </a:lnTo>
                  <a:close/>
                  <a:moveTo>
                    <a:pt x="0" y="419100"/>
                  </a:moveTo>
                  <a:lnTo>
                    <a:pt x="647700" y="419100"/>
                  </a:lnTo>
                  <a:lnTo>
                    <a:pt x="647700" y="0"/>
                  </a:lnTo>
                  <a:lnTo>
                    <a:pt x="0" y="0"/>
                  </a:lnTo>
                  <a:lnTo>
                    <a:pt x="0" y="419100"/>
                  </a:lnTo>
                  <a:close/>
                </a:path>
              </a:pathLst>
            </a:custGeom>
            <a:grpFill/>
            <a:ln w="9525" cap="flat">
              <a:noFill/>
              <a:prstDash val="solid"/>
              <a:miter/>
            </a:ln>
          </p:spPr>
          <p:txBody>
            <a:bodyPr rtlCol="0" anchor="ctr"/>
            <a:lstStyle/>
            <a:p>
              <a:endParaRPr lang="es-UY"/>
            </a:p>
          </p:txBody>
        </p:sp>
        <p:sp>
          <p:nvSpPr>
            <p:cNvPr id="92" name="Freeform: Shape 91">
              <a:extLst>
                <a:ext uri="{FF2B5EF4-FFF2-40B4-BE49-F238E27FC236}">
                  <a16:creationId xmlns:a16="http://schemas.microsoft.com/office/drawing/2014/main" xmlns="" id="{D280695D-E894-4FF5-B1B5-A44EF62C8A0A}"/>
                </a:ext>
              </a:extLst>
            </p:cNvPr>
            <p:cNvSpPr/>
            <p:nvPr/>
          </p:nvSpPr>
          <p:spPr>
            <a:xfrm>
              <a:off x="12644400" y="6834140"/>
              <a:ext cx="57150" cy="114300"/>
            </a:xfrm>
            <a:custGeom>
              <a:avLst/>
              <a:gdLst>
                <a:gd name="connsiteX0" fmla="*/ 28575 w 57150"/>
                <a:gd name="connsiteY0" fmla="*/ 114300 h 114300"/>
                <a:gd name="connsiteX1" fmla="*/ 57150 w 57150"/>
                <a:gd name="connsiteY1" fmla="*/ 85725 h 114300"/>
                <a:gd name="connsiteX2" fmla="*/ 57150 w 57150"/>
                <a:gd name="connsiteY2" fmla="*/ 28575 h 114300"/>
                <a:gd name="connsiteX3" fmla="*/ 28575 w 57150"/>
                <a:gd name="connsiteY3" fmla="*/ 0 h 114300"/>
                <a:gd name="connsiteX4" fmla="*/ 0 w 57150"/>
                <a:gd name="connsiteY4" fmla="*/ 28575 h 114300"/>
                <a:gd name="connsiteX5" fmla="*/ 0 w 57150"/>
                <a:gd name="connsiteY5" fmla="*/ 85725 h 114300"/>
                <a:gd name="connsiteX6" fmla="*/ 28575 w 57150"/>
                <a:gd name="connsiteY6" fmla="*/ 11430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14300">
                  <a:moveTo>
                    <a:pt x="28575" y="114300"/>
                  </a:moveTo>
                  <a:cubicBezTo>
                    <a:pt x="44767" y="114300"/>
                    <a:pt x="57150" y="101918"/>
                    <a:pt x="57150" y="85725"/>
                  </a:cubicBezTo>
                  <a:lnTo>
                    <a:pt x="57150" y="28575"/>
                  </a:lnTo>
                  <a:cubicBezTo>
                    <a:pt x="57150" y="12383"/>
                    <a:pt x="44767" y="0"/>
                    <a:pt x="28575" y="0"/>
                  </a:cubicBezTo>
                  <a:cubicBezTo>
                    <a:pt x="12383" y="0"/>
                    <a:pt x="0" y="12383"/>
                    <a:pt x="0" y="28575"/>
                  </a:cubicBezTo>
                  <a:lnTo>
                    <a:pt x="0" y="85725"/>
                  </a:lnTo>
                  <a:cubicBezTo>
                    <a:pt x="0" y="101918"/>
                    <a:pt x="12383" y="114300"/>
                    <a:pt x="28575" y="114300"/>
                  </a:cubicBezTo>
                  <a:close/>
                </a:path>
              </a:pathLst>
            </a:custGeom>
            <a:grpFill/>
            <a:ln w="9525" cap="flat">
              <a:noFill/>
              <a:prstDash val="solid"/>
              <a:miter/>
            </a:ln>
          </p:spPr>
          <p:txBody>
            <a:bodyPr rtlCol="0" anchor="ctr"/>
            <a:lstStyle/>
            <a:p>
              <a:endParaRPr lang="es-UY"/>
            </a:p>
          </p:txBody>
        </p:sp>
        <p:sp>
          <p:nvSpPr>
            <p:cNvPr id="93" name="Freeform: Shape 92">
              <a:extLst>
                <a:ext uri="{FF2B5EF4-FFF2-40B4-BE49-F238E27FC236}">
                  <a16:creationId xmlns:a16="http://schemas.microsoft.com/office/drawing/2014/main" xmlns="" id="{5A1CC2A1-B5F8-4F90-8AA5-1B11141009CB}"/>
                </a:ext>
              </a:extLst>
            </p:cNvPr>
            <p:cNvSpPr/>
            <p:nvPr/>
          </p:nvSpPr>
          <p:spPr>
            <a:xfrm>
              <a:off x="12168150" y="6891300"/>
              <a:ext cx="647700" cy="133350"/>
            </a:xfrm>
            <a:custGeom>
              <a:avLst/>
              <a:gdLst>
                <a:gd name="connsiteX0" fmla="*/ 571500 w 647700"/>
                <a:gd name="connsiteY0" fmla="*/ 0 h 133350"/>
                <a:gd name="connsiteX1" fmla="*/ 571500 w 647700"/>
                <a:gd name="connsiteY1" fmla="*/ 28575 h 133350"/>
                <a:gd name="connsiteX2" fmla="*/ 504825 w 647700"/>
                <a:gd name="connsiteY2" fmla="*/ 95250 h 133350"/>
                <a:gd name="connsiteX3" fmla="*/ 438150 w 647700"/>
                <a:gd name="connsiteY3" fmla="*/ 28575 h 133350"/>
                <a:gd name="connsiteX4" fmla="*/ 438150 w 647700"/>
                <a:gd name="connsiteY4" fmla="*/ 0 h 133350"/>
                <a:gd name="connsiteX5" fmla="*/ 209550 w 647700"/>
                <a:gd name="connsiteY5" fmla="*/ 0 h 133350"/>
                <a:gd name="connsiteX6" fmla="*/ 209550 w 647700"/>
                <a:gd name="connsiteY6" fmla="*/ 28575 h 133350"/>
                <a:gd name="connsiteX7" fmla="*/ 142875 w 647700"/>
                <a:gd name="connsiteY7" fmla="*/ 95250 h 133350"/>
                <a:gd name="connsiteX8" fmla="*/ 76200 w 647700"/>
                <a:gd name="connsiteY8" fmla="*/ 28575 h 133350"/>
                <a:gd name="connsiteX9" fmla="*/ 76200 w 647700"/>
                <a:gd name="connsiteY9" fmla="*/ 0 h 133350"/>
                <a:gd name="connsiteX10" fmla="*/ 0 w 647700"/>
                <a:gd name="connsiteY10" fmla="*/ 0 h 133350"/>
                <a:gd name="connsiteX11" fmla="*/ 0 w 647700"/>
                <a:gd name="connsiteY11" fmla="*/ 133350 h 133350"/>
                <a:gd name="connsiteX12" fmla="*/ 647700 w 647700"/>
                <a:gd name="connsiteY12" fmla="*/ 133350 h 133350"/>
                <a:gd name="connsiteX13" fmla="*/ 647700 w 647700"/>
                <a:gd name="connsiteY13" fmla="*/ 0 h 133350"/>
                <a:gd name="connsiteX14" fmla="*/ 571500 w 647700"/>
                <a:gd name="connsiteY14" fmla="*/ 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7700" h="133350">
                  <a:moveTo>
                    <a:pt x="571500" y="0"/>
                  </a:moveTo>
                  <a:lnTo>
                    <a:pt x="571500" y="28575"/>
                  </a:lnTo>
                  <a:cubicBezTo>
                    <a:pt x="571500" y="65723"/>
                    <a:pt x="541973" y="95250"/>
                    <a:pt x="504825" y="95250"/>
                  </a:cubicBezTo>
                  <a:cubicBezTo>
                    <a:pt x="467678" y="95250"/>
                    <a:pt x="438150" y="65723"/>
                    <a:pt x="438150" y="28575"/>
                  </a:cubicBezTo>
                  <a:lnTo>
                    <a:pt x="438150" y="0"/>
                  </a:lnTo>
                  <a:lnTo>
                    <a:pt x="209550" y="0"/>
                  </a:lnTo>
                  <a:lnTo>
                    <a:pt x="209550" y="28575"/>
                  </a:lnTo>
                  <a:cubicBezTo>
                    <a:pt x="209550" y="65723"/>
                    <a:pt x="180023" y="95250"/>
                    <a:pt x="142875" y="95250"/>
                  </a:cubicBezTo>
                  <a:cubicBezTo>
                    <a:pt x="105728" y="95250"/>
                    <a:pt x="76200" y="65723"/>
                    <a:pt x="76200" y="28575"/>
                  </a:cubicBezTo>
                  <a:lnTo>
                    <a:pt x="76200" y="0"/>
                  </a:lnTo>
                  <a:lnTo>
                    <a:pt x="0" y="0"/>
                  </a:lnTo>
                  <a:lnTo>
                    <a:pt x="0" y="133350"/>
                  </a:lnTo>
                  <a:lnTo>
                    <a:pt x="647700" y="133350"/>
                  </a:lnTo>
                  <a:lnTo>
                    <a:pt x="647700" y="0"/>
                  </a:lnTo>
                  <a:lnTo>
                    <a:pt x="571500" y="0"/>
                  </a:lnTo>
                  <a:close/>
                </a:path>
              </a:pathLst>
            </a:custGeom>
            <a:grpFill/>
            <a:ln w="9525" cap="flat">
              <a:noFill/>
              <a:prstDash val="solid"/>
              <a:miter/>
            </a:ln>
          </p:spPr>
          <p:txBody>
            <a:bodyPr rtlCol="0" anchor="ctr"/>
            <a:lstStyle/>
            <a:p>
              <a:endParaRPr lang="es-UY"/>
            </a:p>
          </p:txBody>
        </p:sp>
      </p:grpSp>
      <p:grpSp>
        <p:nvGrpSpPr>
          <p:cNvPr id="94" name="Graphic 9" descr="Clipboard Mixed">
            <a:extLst>
              <a:ext uri="{FF2B5EF4-FFF2-40B4-BE49-F238E27FC236}">
                <a16:creationId xmlns:a16="http://schemas.microsoft.com/office/drawing/2014/main" xmlns="" id="{D102A561-B9D0-4C43-AAF7-99EC25AA8076}"/>
              </a:ext>
            </a:extLst>
          </p:cNvPr>
          <p:cNvGrpSpPr/>
          <p:nvPr/>
        </p:nvGrpSpPr>
        <p:grpSpPr>
          <a:xfrm>
            <a:off x="11311792" y="3042138"/>
            <a:ext cx="1150815" cy="1484923"/>
            <a:chOff x="11896745" y="6477004"/>
            <a:chExt cx="590551" cy="762001"/>
          </a:xfrm>
          <a:solidFill>
            <a:schemeClr val="bg1"/>
          </a:solidFill>
        </p:grpSpPr>
        <p:sp>
          <p:nvSpPr>
            <p:cNvPr id="95" name="Freeform: Shape 94">
              <a:extLst>
                <a:ext uri="{FF2B5EF4-FFF2-40B4-BE49-F238E27FC236}">
                  <a16:creationId xmlns:a16="http://schemas.microsoft.com/office/drawing/2014/main" xmlns="" id="{BDA6F20E-57E7-4A31-B0BA-7CBE40B1D7EE}"/>
                </a:ext>
              </a:extLst>
            </p:cNvPr>
            <p:cNvSpPr/>
            <p:nvPr/>
          </p:nvSpPr>
          <p:spPr>
            <a:xfrm>
              <a:off x="11896745" y="6477004"/>
              <a:ext cx="590551" cy="762001"/>
            </a:xfrm>
            <a:custGeom>
              <a:avLst/>
              <a:gdLst>
                <a:gd name="connsiteX0" fmla="*/ 533400 w 590550"/>
                <a:gd name="connsiteY0" fmla="*/ 704850 h 762000"/>
                <a:gd name="connsiteX1" fmla="*/ 57150 w 590550"/>
                <a:gd name="connsiteY1" fmla="*/ 704850 h 762000"/>
                <a:gd name="connsiteX2" fmla="*/ 57150 w 590550"/>
                <a:gd name="connsiteY2" fmla="*/ 114300 h 762000"/>
                <a:gd name="connsiteX3" fmla="*/ 161925 w 590550"/>
                <a:gd name="connsiteY3" fmla="*/ 114300 h 762000"/>
                <a:gd name="connsiteX4" fmla="*/ 161925 w 590550"/>
                <a:gd name="connsiteY4" fmla="*/ 171450 h 762000"/>
                <a:gd name="connsiteX5" fmla="*/ 428625 w 590550"/>
                <a:gd name="connsiteY5" fmla="*/ 171450 h 762000"/>
                <a:gd name="connsiteX6" fmla="*/ 428625 w 590550"/>
                <a:gd name="connsiteY6" fmla="*/ 114300 h 762000"/>
                <a:gd name="connsiteX7" fmla="*/ 533400 w 590550"/>
                <a:gd name="connsiteY7" fmla="*/ 114300 h 762000"/>
                <a:gd name="connsiteX8" fmla="*/ 295275 w 590550"/>
                <a:gd name="connsiteY8" fmla="*/ 38100 h 762000"/>
                <a:gd name="connsiteX9" fmla="*/ 323850 w 590550"/>
                <a:gd name="connsiteY9" fmla="*/ 66675 h 762000"/>
                <a:gd name="connsiteX10" fmla="*/ 295275 w 590550"/>
                <a:gd name="connsiteY10" fmla="*/ 95250 h 762000"/>
                <a:gd name="connsiteX11" fmla="*/ 266700 w 590550"/>
                <a:gd name="connsiteY11" fmla="*/ 66675 h 762000"/>
                <a:gd name="connsiteX12" fmla="*/ 294334 w 590550"/>
                <a:gd name="connsiteY12" fmla="*/ 38100 h 762000"/>
                <a:gd name="connsiteX13" fmla="*/ 295275 w 590550"/>
                <a:gd name="connsiteY13" fmla="*/ 38100 h 762000"/>
                <a:gd name="connsiteX14" fmla="*/ 552450 w 590550"/>
                <a:gd name="connsiteY14" fmla="*/ 57150 h 762000"/>
                <a:gd name="connsiteX15" fmla="*/ 390525 w 590550"/>
                <a:gd name="connsiteY15" fmla="*/ 57150 h 762000"/>
                <a:gd name="connsiteX16" fmla="*/ 390525 w 590550"/>
                <a:gd name="connsiteY16" fmla="*/ 38100 h 762000"/>
                <a:gd name="connsiteX17" fmla="*/ 352425 w 590550"/>
                <a:gd name="connsiteY17" fmla="*/ 0 h 762000"/>
                <a:gd name="connsiteX18" fmla="*/ 238125 w 590550"/>
                <a:gd name="connsiteY18" fmla="*/ 0 h 762000"/>
                <a:gd name="connsiteX19" fmla="*/ 200025 w 590550"/>
                <a:gd name="connsiteY19" fmla="*/ 38100 h 762000"/>
                <a:gd name="connsiteX20" fmla="*/ 200025 w 590550"/>
                <a:gd name="connsiteY20" fmla="*/ 57150 h 762000"/>
                <a:gd name="connsiteX21" fmla="*/ 38100 w 590550"/>
                <a:gd name="connsiteY21" fmla="*/ 57150 h 762000"/>
                <a:gd name="connsiteX22" fmla="*/ 0 w 590550"/>
                <a:gd name="connsiteY22" fmla="*/ 95250 h 762000"/>
                <a:gd name="connsiteX23" fmla="*/ 0 w 590550"/>
                <a:gd name="connsiteY23" fmla="*/ 723900 h 762000"/>
                <a:gd name="connsiteX24" fmla="*/ 38100 w 590550"/>
                <a:gd name="connsiteY24" fmla="*/ 762000 h 762000"/>
                <a:gd name="connsiteX25" fmla="*/ 552450 w 590550"/>
                <a:gd name="connsiteY25" fmla="*/ 762000 h 762000"/>
                <a:gd name="connsiteX26" fmla="*/ 590550 w 590550"/>
                <a:gd name="connsiteY26" fmla="*/ 723900 h 762000"/>
                <a:gd name="connsiteX27" fmla="*/ 590550 w 590550"/>
                <a:gd name="connsiteY27" fmla="*/ 95250 h 762000"/>
                <a:gd name="connsiteX28" fmla="*/ 552450 w 590550"/>
                <a:gd name="connsiteY28" fmla="*/ 5715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90550" h="762000">
                  <a:moveTo>
                    <a:pt x="533400" y="704850"/>
                  </a:moveTo>
                  <a:lnTo>
                    <a:pt x="57150" y="704850"/>
                  </a:lnTo>
                  <a:lnTo>
                    <a:pt x="57150" y="114300"/>
                  </a:lnTo>
                  <a:lnTo>
                    <a:pt x="161925" y="114300"/>
                  </a:lnTo>
                  <a:lnTo>
                    <a:pt x="161925" y="171450"/>
                  </a:lnTo>
                  <a:lnTo>
                    <a:pt x="428625" y="171450"/>
                  </a:lnTo>
                  <a:lnTo>
                    <a:pt x="428625" y="114300"/>
                  </a:lnTo>
                  <a:lnTo>
                    <a:pt x="533400" y="114300"/>
                  </a:lnTo>
                  <a:close/>
                  <a:moveTo>
                    <a:pt x="295275" y="38100"/>
                  </a:moveTo>
                  <a:cubicBezTo>
                    <a:pt x="311057" y="38100"/>
                    <a:pt x="323850" y="50893"/>
                    <a:pt x="323850" y="66675"/>
                  </a:cubicBezTo>
                  <a:cubicBezTo>
                    <a:pt x="323850" y="82457"/>
                    <a:pt x="311057" y="95250"/>
                    <a:pt x="295275" y="95250"/>
                  </a:cubicBezTo>
                  <a:cubicBezTo>
                    <a:pt x="279493" y="95250"/>
                    <a:pt x="266700" y="82457"/>
                    <a:pt x="266700" y="66675"/>
                  </a:cubicBezTo>
                  <a:cubicBezTo>
                    <a:pt x="266440" y="51153"/>
                    <a:pt x="278812" y="38360"/>
                    <a:pt x="294334" y="38100"/>
                  </a:cubicBezTo>
                  <a:cubicBezTo>
                    <a:pt x="294647" y="38094"/>
                    <a:pt x="294962" y="38094"/>
                    <a:pt x="295275" y="38100"/>
                  </a:cubicBezTo>
                  <a:close/>
                  <a:moveTo>
                    <a:pt x="552450" y="57150"/>
                  </a:moveTo>
                  <a:lnTo>
                    <a:pt x="390525" y="57150"/>
                  </a:lnTo>
                  <a:lnTo>
                    <a:pt x="390525" y="38100"/>
                  </a:lnTo>
                  <a:cubicBezTo>
                    <a:pt x="390525" y="17058"/>
                    <a:pt x="373467" y="0"/>
                    <a:pt x="352425" y="0"/>
                  </a:cubicBezTo>
                  <a:lnTo>
                    <a:pt x="238125" y="0"/>
                  </a:lnTo>
                  <a:cubicBezTo>
                    <a:pt x="217083" y="0"/>
                    <a:pt x="200025" y="17058"/>
                    <a:pt x="200025" y="38100"/>
                  </a:cubicBezTo>
                  <a:lnTo>
                    <a:pt x="200025" y="57150"/>
                  </a:lnTo>
                  <a:lnTo>
                    <a:pt x="38100" y="57150"/>
                  </a:lnTo>
                  <a:cubicBezTo>
                    <a:pt x="17058" y="57150"/>
                    <a:pt x="0" y="74208"/>
                    <a:pt x="0" y="95250"/>
                  </a:cubicBezTo>
                  <a:lnTo>
                    <a:pt x="0" y="723900"/>
                  </a:lnTo>
                  <a:cubicBezTo>
                    <a:pt x="0" y="744942"/>
                    <a:pt x="17058" y="762000"/>
                    <a:pt x="38100" y="762000"/>
                  </a:cubicBezTo>
                  <a:lnTo>
                    <a:pt x="552450" y="762000"/>
                  </a:lnTo>
                  <a:cubicBezTo>
                    <a:pt x="573492" y="762000"/>
                    <a:pt x="590550" y="744942"/>
                    <a:pt x="590550" y="723900"/>
                  </a:cubicBezTo>
                  <a:lnTo>
                    <a:pt x="590550" y="95250"/>
                  </a:lnTo>
                  <a:cubicBezTo>
                    <a:pt x="590550" y="74208"/>
                    <a:pt x="573492" y="57150"/>
                    <a:pt x="552450" y="57150"/>
                  </a:cubicBezTo>
                  <a:close/>
                </a:path>
              </a:pathLst>
            </a:custGeom>
            <a:grpFill/>
            <a:ln w="9525" cap="flat">
              <a:noFill/>
              <a:prstDash val="solid"/>
              <a:miter/>
            </a:ln>
          </p:spPr>
          <p:txBody>
            <a:bodyPr rtlCol="0" anchor="ctr"/>
            <a:lstStyle/>
            <a:p>
              <a:endParaRPr lang="es-UY"/>
            </a:p>
          </p:txBody>
        </p:sp>
        <p:sp>
          <p:nvSpPr>
            <p:cNvPr id="96" name="Freeform: Shape 95">
              <a:extLst>
                <a:ext uri="{FF2B5EF4-FFF2-40B4-BE49-F238E27FC236}">
                  <a16:creationId xmlns:a16="http://schemas.microsoft.com/office/drawing/2014/main" xmlns="" id="{859B6786-CBA5-424A-AD80-EB5772AC8507}"/>
                </a:ext>
              </a:extLst>
            </p:cNvPr>
            <p:cNvSpPr/>
            <p:nvPr/>
          </p:nvSpPr>
          <p:spPr>
            <a:xfrm>
              <a:off x="12029513" y="6924097"/>
              <a:ext cx="96412" cy="96412"/>
            </a:xfrm>
            <a:custGeom>
              <a:avLst/>
              <a:gdLst>
                <a:gd name="connsiteX0" fmla="*/ 96412 w 96412"/>
                <a:gd name="connsiteY0" fmla="*/ 20212 h 96412"/>
                <a:gd name="connsiteX1" fmla="*/ 76200 w 96412"/>
                <a:gd name="connsiteY1" fmla="*/ 0 h 96412"/>
                <a:gd name="connsiteX2" fmla="*/ 48206 w 96412"/>
                <a:gd name="connsiteY2" fmla="*/ 28004 h 96412"/>
                <a:gd name="connsiteX3" fmla="*/ 20212 w 96412"/>
                <a:gd name="connsiteY3" fmla="*/ 0 h 96412"/>
                <a:gd name="connsiteX4" fmla="*/ 0 w 96412"/>
                <a:gd name="connsiteY4" fmla="*/ 20212 h 96412"/>
                <a:gd name="connsiteX5" fmla="*/ 28004 w 96412"/>
                <a:gd name="connsiteY5" fmla="*/ 48206 h 96412"/>
                <a:gd name="connsiteX6" fmla="*/ 0 w 96412"/>
                <a:gd name="connsiteY6" fmla="*/ 76200 h 96412"/>
                <a:gd name="connsiteX7" fmla="*/ 20212 w 96412"/>
                <a:gd name="connsiteY7" fmla="*/ 96412 h 96412"/>
                <a:gd name="connsiteX8" fmla="*/ 48206 w 96412"/>
                <a:gd name="connsiteY8" fmla="*/ 68409 h 96412"/>
                <a:gd name="connsiteX9" fmla="*/ 76200 w 96412"/>
                <a:gd name="connsiteY9" fmla="*/ 96412 h 96412"/>
                <a:gd name="connsiteX10" fmla="*/ 96412 w 96412"/>
                <a:gd name="connsiteY10" fmla="*/ 76200 h 96412"/>
                <a:gd name="connsiteX11" fmla="*/ 68409 w 96412"/>
                <a:gd name="connsiteY11" fmla="*/ 48206 h 96412"/>
                <a:gd name="connsiteX12" fmla="*/ 96412 w 96412"/>
                <a:gd name="connsiteY12" fmla="*/ 20212 h 9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6412" h="96412">
                  <a:moveTo>
                    <a:pt x="96412" y="20212"/>
                  </a:moveTo>
                  <a:lnTo>
                    <a:pt x="76200" y="0"/>
                  </a:lnTo>
                  <a:lnTo>
                    <a:pt x="48206" y="28004"/>
                  </a:lnTo>
                  <a:lnTo>
                    <a:pt x="20212" y="0"/>
                  </a:lnTo>
                  <a:lnTo>
                    <a:pt x="0" y="20212"/>
                  </a:lnTo>
                  <a:lnTo>
                    <a:pt x="28004" y="48206"/>
                  </a:lnTo>
                  <a:lnTo>
                    <a:pt x="0" y="76200"/>
                  </a:lnTo>
                  <a:lnTo>
                    <a:pt x="20212" y="96412"/>
                  </a:lnTo>
                  <a:lnTo>
                    <a:pt x="48206" y="68409"/>
                  </a:lnTo>
                  <a:lnTo>
                    <a:pt x="76200" y="96412"/>
                  </a:lnTo>
                  <a:lnTo>
                    <a:pt x="96412" y="76200"/>
                  </a:lnTo>
                  <a:lnTo>
                    <a:pt x="68409" y="48206"/>
                  </a:lnTo>
                  <a:lnTo>
                    <a:pt x="96412" y="20212"/>
                  </a:lnTo>
                  <a:close/>
                </a:path>
              </a:pathLst>
            </a:custGeom>
            <a:grpFill/>
            <a:ln w="9525" cap="flat">
              <a:noFill/>
              <a:prstDash val="solid"/>
              <a:miter/>
            </a:ln>
          </p:spPr>
          <p:txBody>
            <a:bodyPr rtlCol="0" anchor="ctr"/>
            <a:lstStyle/>
            <a:p>
              <a:endParaRPr lang="es-UY"/>
            </a:p>
          </p:txBody>
        </p:sp>
        <p:sp>
          <p:nvSpPr>
            <p:cNvPr id="97" name="Freeform: Shape 96">
              <a:extLst>
                <a:ext uri="{FF2B5EF4-FFF2-40B4-BE49-F238E27FC236}">
                  <a16:creationId xmlns:a16="http://schemas.microsoft.com/office/drawing/2014/main" xmlns="" id="{AD8025F5-2DE4-4DD2-B402-806BE247D135}"/>
                </a:ext>
              </a:extLst>
            </p:cNvPr>
            <p:cNvSpPr/>
            <p:nvPr/>
          </p:nvSpPr>
          <p:spPr>
            <a:xfrm>
              <a:off x="12029513" y="7038398"/>
              <a:ext cx="96412" cy="96411"/>
            </a:xfrm>
            <a:custGeom>
              <a:avLst/>
              <a:gdLst>
                <a:gd name="connsiteX0" fmla="*/ 76200 w 96412"/>
                <a:gd name="connsiteY0" fmla="*/ 0 h 96411"/>
                <a:gd name="connsiteX1" fmla="*/ 48206 w 96412"/>
                <a:gd name="connsiteY1" fmla="*/ 28003 h 96411"/>
                <a:gd name="connsiteX2" fmla="*/ 20212 w 96412"/>
                <a:gd name="connsiteY2" fmla="*/ 0 h 96411"/>
                <a:gd name="connsiteX3" fmla="*/ 0 w 96412"/>
                <a:gd name="connsiteY3" fmla="*/ 20212 h 96411"/>
                <a:gd name="connsiteX4" fmla="*/ 28004 w 96412"/>
                <a:gd name="connsiteY4" fmla="*/ 48206 h 96411"/>
                <a:gd name="connsiteX5" fmla="*/ 0 w 96412"/>
                <a:gd name="connsiteY5" fmla="*/ 76200 h 96411"/>
                <a:gd name="connsiteX6" fmla="*/ 20212 w 96412"/>
                <a:gd name="connsiteY6" fmla="*/ 96412 h 96411"/>
                <a:gd name="connsiteX7" fmla="*/ 48206 w 96412"/>
                <a:gd name="connsiteY7" fmla="*/ 68409 h 96411"/>
                <a:gd name="connsiteX8" fmla="*/ 76200 w 96412"/>
                <a:gd name="connsiteY8" fmla="*/ 96412 h 96411"/>
                <a:gd name="connsiteX9" fmla="*/ 96412 w 96412"/>
                <a:gd name="connsiteY9" fmla="*/ 76200 h 96411"/>
                <a:gd name="connsiteX10" fmla="*/ 68409 w 96412"/>
                <a:gd name="connsiteY10" fmla="*/ 48206 h 96411"/>
                <a:gd name="connsiteX11" fmla="*/ 96412 w 96412"/>
                <a:gd name="connsiteY11" fmla="*/ 20212 h 96411"/>
                <a:gd name="connsiteX12" fmla="*/ 76200 w 96412"/>
                <a:gd name="connsiteY12" fmla="*/ 0 h 96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6412" h="96411">
                  <a:moveTo>
                    <a:pt x="76200" y="0"/>
                  </a:moveTo>
                  <a:lnTo>
                    <a:pt x="48206" y="28003"/>
                  </a:lnTo>
                  <a:lnTo>
                    <a:pt x="20212" y="0"/>
                  </a:lnTo>
                  <a:lnTo>
                    <a:pt x="0" y="20212"/>
                  </a:lnTo>
                  <a:lnTo>
                    <a:pt x="28004" y="48206"/>
                  </a:lnTo>
                  <a:lnTo>
                    <a:pt x="0" y="76200"/>
                  </a:lnTo>
                  <a:lnTo>
                    <a:pt x="20212" y="96412"/>
                  </a:lnTo>
                  <a:lnTo>
                    <a:pt x="48206" y="68409"/>
                  </a:lnTo>
                  <a:lnTo>
                    <a:pt x="76200" y="96412"/>
                  </a:lnTo>
                  <a:lnTo>
                    <a:pt x="96412" y="76200"/>
                  </a:lnTo>
                  <a:lnTo>
                    <a:pt x="68409" y="48206"/>
                  </a:lnTo>
                  <a:lnTo>
                    <a:pt x="96412" y="20212"/>
                  </a:lnTo>
                  <a:lnTo>
                    <a:pt x="76200" y="0"/>
                  </a:lnTo>
                  <a:close/>
                </a:path>
              </a:pathLst>
            </a:custGeom>
            <a:grpFill/>
            <a:ln w="9525" cap="flat">
              <a:noFill/>
              <a:prstDash val="solid"/>
              <a:miter/>
            </a:ln>
          </p:spPr>
          <p:txBody>
            <a:bodyPr rtlCol="0" anchor="ctr"/>
            <a:lstStyle/>
            <a:p>
              <a:endParaRPr lang="es-UY"/>
            </a:p>
          </p:txBody>
        </p:sp>
        <p:sp>
          <p:nvSpPr>
            <p:cNvPr id="98" name="Freeform: Shape 97">
              <a:extLst>
                <a:ext uri="{FF2B5EF4-FFF2-40B4-BE49-F238E27FC236}">
                  <a16:creationId xmlns:a16="http://schemas.microsoft.com/office/drawing/2014/main" xmlns="" id="{8813A7D8-A43C-425A-BEE0-1947AC89F990}"/>
                </a:ext>
              </a:extLst>
            </p:cNvPr>
            <p:cNvSpPr/>
            <p:nvPr/>
          </p:nvSpPr>
          <p:spPr>
            <a:xfrm>
              <a:off x="12211071" y="6953255"/>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rtlCol="0" anchor="ctr"/>
            <a:lstStyle/>
            <a:p>
              <a:endParaRPr lang="es-UY"/>
            </a:p>
          </p:txBody>
        </p:sp>
        <p:sp>
          <p:nvSpPr>
            <p:cNvPr id="99" name="Freeform: Shape 98">
              <a:extLst>
                <a:ext uri="{FF2B5EF4-FFF2-40B4-BE49-F238E27FC236}">
                  <a16:creationId xmlns:a16="http://schemas.microsoft.com/office/drawing/2014/main" xmlns="" id="{72F9219C-6CF8-4678-BAE8-035A75E049F8}"/>
                </a:ext>
              </a:extLst>
            </p:cNvPr>
            <p:cNvSpPr/>
            <p:nvPr/>
          </p:nvSpPr>
          <p:spPr>
            <a:xfrm>
              <a:off x="12211071" y="7067558"/>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rtlCol="0" anchor="ctr"/>
            <a:lstStyle/>
            <a:p>
              <a:endParaRPr lang="es-UY"/>
            </a:p>
          </p:txBody>
        </p:sp>
        <p:sp>
          <p:nvSpPr>
            <p:cNvPr id="100" name="Freeform: Shape 99">
              <a:extLst>
                <a:ext uri="{FF2B5EF4-FFF2-40B4-BE49-F238E27FC236}">
                  <a16:creationId xmlns:a16="http://schemas.microsoft.com/office/drawing/2014/main" xmlns="" id="{74A86C1B-3C8E-46B4-B205-033BF664C17C}"/>
                </a:ext>
              </a:extLst>
            </p:cNvPr>
            <p:cNvSpPr/>
            <p:nvPr/>
          </p:nvSpPr>
          <p:spPr>
            <a:xfrm>
              <a:off x="12211076" y="6724658"/>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rtlCol="0" anchor="ctr"/>
            <a:lstStyle/>
            <a:p>
              <a:endParaRPr lang="es-UY"/>
            </a:p>
          </p:txBody>
        </p:sp>
        <p:sp>
          <p:nvSpPr>
            <p:cNvPr id="101" name="Freeform: Shape 100">
              <a:extLst>
                <a:ext uri="{FF2B5EF4-FFF2-40B4-BE49-F238E27FC236}">
                  <a16:creationId xmlns:a16="http://schemas.microsoft.com/office/drawing/2014/main" xmlns="" id="{0847985D-906E-498A-A1AA-DC9202B61BF1}"/>
                </a:ext>
              </a:extLst>
            </p:cNvPr>
            <p:cNvSpPr/>
            <p:nvPr/>
          </p:nvSpPr>
          <p:spPr>
            <a:xfrm>
              <a:off x="12211071" y="6838958"/>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rtlCol="0" anchor="ctr"/>
            <a:lstStyle/>
            <a:p>
              <a:endParaRPr lang="es-UY"/>
            </a:p>
          </p:txBody>
        </p:sp>
        <p:sp>
          <p:nvSpPr>
            <p:cNvPr id="102" name="Freeform: Shape 101">
              <a:extLst>
                <a:ext uri="{FF2B5EF4-FFF2-40B4-BE49-F238E27FC236}">
                  <a16:creationId xmlns:a16="http://schemas.microsoft.com/office/drawing/2014/main" xmlns="" id="{44216C7A-F393-419F-AFF3-4EA9E051919C}"/>
                </a:ext>
              </a:extLst>
            </p:cNvPr>
            <p:cNvSpPr/>
            <p:nvPr/>
          </p:nvSpPr>
          <p:spPr>
            <a:xfrm>
              <a:off x="12017778" y="6683773"/>
              <a:ext cx="127501" cy="102736"/>
            </a:xfrm>
            <a:custGeom>
              <a:avLst/>
              <a:gdLst>
                <a:gd name="connsiteX0" fmla="*/ 0 w 127501"/>
                <a:gd name="connsiteY0" fmla="*/ 58036 h 102736"/>
                <a:gd name="connsiteX1" fmla="*/ 19936 w 127501"/>
                <a:gd name="connsiteY1" fmla="*/ 38100 h 102736"/>
                <a:gd name="connsiteX2" fmla="*/ 44701 w 127501"/>
                <a:gd name="connsiteY2" fmla="*/ 62865 h 102736"/>
                <a:gd name="connsiteX3" fmla="*/ 107566 w 127501"/>
                <a:gd name="connsiteY3" fmla="*/ 0 h 102736"/>
                <a:gd name="connsiteX4" fmla="*/ 127502 w 127501"/>
                <a:gd name="connsiteY4" fmla="*/ 19936 h 102736"/>
                <a:gd name="connsiteX5" fmla="*/ 44701 w 127501"/>
                <a:gd name="connsiteY5" fmla="*/ 102737 h 102736"/>
                <a:gd name="connsiteX6" fmla="*/ 0 w 127501"/>
                <a:gd name="connsiteY6" fmla="*/ 58036 h 10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501" h="102736">
                  <a:moveTo>
                    <a:pt x="0" y="58036"/>
                  </a:moveTo>
                  <a:lnTo>
                    <a:pt x="19936" y="38100"/>
                  </a:lnTo>
                  <a:lnTo>
                    <a:pt x="44701" y="62865"/>
                  </a:lnTo>
                  <a:lnTo>
                    <a:pt x="107566" y="0"/>
                  </a:lnTo>
                  <a:lnTo>
                    <a:pt x="127502" y="19936"/>
                  </a:lnTo>
                  <a:lnTo>
                    <a:pt x="44701" y="102737"/>
                  </a:lnTo>
                  <a:lnTo>
                    <a:pt x="0" y="58036"/>
                  </a:lnTo>
                  <a:close/>
                </a:path>
              </a:pathLst>
            </a:custGeom>
            <a:grpFill/>
            <a:ln w="9525" cap="flat">
              <a:noFill/>
              <a:prstDash val="solid"/>
              <a:miter/>
            </a:ln>
          </p:spPr>
          <p:txBody>
            <a:bodyPr rtlCol="0" anchor="ctr"/>
            <a:lstStyle/>
            <a:p>
              <a:endParaRPr lang="es-UY"/>
            </a:p>
          </p:txBody>
        </p:sp>
        <p:sp>
          <p:nvSpPr>
            <p:cNvPr id="103" name="Freeform: Shape 102">
              <a:extLst>
                <a:ext uri="{FF2B5EF4-FFF2-40B4-BE49-F238E27FC236}">
                  <a16:creationId xmlns:a16="http://schemas.microsoft.com/office/drawing/2014/main" xmlns="" id="{462D101B-0AAF-4FBA-8BAE-2304E976E290}"/>
                </a:ext>
              </a:extLst>
            </p:cNvPr>
            <p:cNvSpPr/>
            <p:nvPr/>
          </p:nvSpPr>
          <p:spPr>
            <a:xfrm>
              <a:off x="12017759" y="6798059"/>
              <a:ext cx="127501" cy="102736"/>
            </a:xfrm>
            <a:custGeom>
              <a:avLst/>
              <a:gdLst>
                <a:gd name="connsiteX0" fmla="*/ 0 w 127501"/>
                <a:gd name="connsiteY0" fmla="*/ 58036 h 102736"/>
                <a:gd name="connsiteX1" fmla="*/ 19936 w 127501"/>
                <a:gd name="connsiteY1" fmla="*/ 38100 h 102736"/>
                <a:gd name="connsiteX2" fmla="*/ 44701 w 127501"/>
                <a:gd name="connsiteY2" fmla="*/ 62865 h 102736"/>
                <a:gd name="connsiteX3" fmla="*/ 107566 w 127501"/>
                <a:gd name="connsiteY3" fmla="*/ 0 h 102736"/>
                <a:gd name="connsiteX4" fmla="*/ 127502 w 127501"/>
                <a:gd name="connsiteY4" fmla="*/ 19936 h 102736"/>
                <a:gd name="connsiteX5" fmla="*/ 44701 w 127501"/>
                <a:gd name="connsiteY5" fmla="*/ 102737 h 102736"/>
                <a:gd name="connsiteX6" fmla="*/ 0 w 127501"/>
                <a:gd name="connsiteY6" fmla="*/ 58036 h 10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501" h="102736">
                  <a:moveTo>
                    <a:pt x="0" y="58036"/>
                  </a:moveTo>
                  <a:lnTo>
                    <a:pt x="19936" y="38100"/>
                  </a:lnTo>
                  <a:lnTo>
                    <a:pt x="44701" y="62865"/>
                  </a:lnTo>
                  <a:lnTo>
                    <a:pt x="107566" y="0"/>
                  </a:lnTo>
                  <a:lnTo>
                    <a:pt x="127502" y="19936"/>
                  </a:lnTo>
                  <a:lnTo>
                    <a:pt x="44701" y="102737"/>
                  </a:lnTo>
                  <a:lnTo>
                    <a:pt x="0" y="58036"/>
                  </a:lnTo>
                  <a:close/>
                </a:path>
              </a:pathLst>
            </a:custGeom>
            <a:grpFill/>
            <a:ln w="9525" cap="flat">
              <a:noFill/>
              <a:prstDash val="solid"/>
              <a:miter/>
            </a:ln>
          </p:spPr>
          <p:txBody>
            <a:bodyPr rtlCol="0" anchor="ctr"/>
            <a:lstStyle/>
            <a:p>
              <a:endParaRPr lang="es-UY"/>
            </a:p>
          </p:txBody>
        </p:sp>
      </p:grpSp>
      <p:grpSp>
        <p:nvGrpSpPr>
          <p:cNvPr id="104" name="Graphic 11" descr="Management">
            <a:extLst>
              <a:ext uri="{FF2B5EF4-FFF2-40B4-BE49-F238E27FC236}">
                <a16:creationId xmlns:a16="http://schemas.microsoft.com/office/drawing/2014/main" xmlns="" id="{01A415BB-A3DB-4561-B851-145ABD63DD9C}"/>
              </a:ext>
            </a:extLst>
          </p:cNvPr>
          <p:cNvGrpSpPr/>
          <p:nvPr/>
        </p:nvGrpSpPr>
        <p:grpSpPr>
          <a:xfrm>
            <a:off x="3039215" y="9846418"/>
            <a:ext cx="1135171" cy="1135165"/>
            <a:chOff x="11989572" y="6655575"/>
            <a:chExt cx="704852" cy="704848"/>
          </a:xfrm>
          <a:solidFill>
            <a:schemeClr val="bg1"/>
          </a:solidFill>
        </p:grpSpPr>
        <p:sp>
          <p:nvSpPr>
            <p:cNvPr id="105" name="Freeform: Shape 104">
              <a:extLst>
                <a:ext uri="{FF2B5EF4-FFF2-40B4-BE49-F238E27FC236}">
                  <a16:creationId xmlns:a16="http://schemas.microsoft.com/office/drawing/2014/main" xmlns="" id="{739F6F56-5A63-43A5-8301-7EE350AD4BC2}"/>
                </a:ext>
              </a:extLst>
            </p:cNvPr>
            <p:cNvSpPr/>
            <p:nvPr/>
          </p:nvSpPr>
          <p:spPr>
            <a:xfrm>
              <a:off x="12065777" y="6960372"/>
              <a:ext cx="552450" cy="171450"/>
            </a:xfrm>
            <a:custGeom>
              <a:avLst/>
              <a:gdLst>
                <a:gd name="connsiteX0" fmla="*/ 38100 w 552450"/>
                <a:gd name="connsiteY0" fmla="*/ 104775 h 171450"/>
                <a:gd name="connsiteX1" fmla="*/ 257175 w 552450"/>
                <a:gd name="connsiteY1" fmla="*/ 104775 h 171450"/>
                <a:gd name="connsiteX2" fmla="*/ 257175 w 552450"/>
                <a:gd name="connsiteY2" fmla="*/ 171450 h 171450"/>
                <a:gd name="connsiteX3" fmla="*/ 295275 w 552450"/>
                <a:gd name="connsiteY3" fmla="*/ 171450 h 171450"/>
                <a:gd name="connsiteX4" fmla="*/ 295275 w 552450"/>
                <a:gd name="connsiteY4" fmla="*/ 104775 h 171450"/>
                <a:gd name="connsiteX5" fmla="*/ 514350 w 552450"/>
                <a:gd name="connsiteY5" fmla="*/ 104775 h 171450"/>
                <a:gd name="connsiteX6" fmla="*/ 514350 w 552450"/>
                <a:gd name="connsiteY6" fmla="*/ 171450 h 171450"/>
                <a:gd name="connsiteX7" fmla="*/ 552450 w 552450"/>
                <a:gd name="connsiteY7" fmla="*/ 171450 h 171450"/>
                <a:gd name="connsiteX8" fmla="*/ 552450 w 552450"/>
                <a:gd name="connsiteY8" fmla="*/ 66675 h 171450"/>
                <a:gd name="connsiteX9" fmla="*/ 295275 w 552450"/>
                <a:gd name="connsiteY9" fmla="*/ 66675 h 171450"/>
                <a:gd name="connsiteX10" fmla="*/ 295275 w 552450"/>
                <a:gd name="connsiteY10" fmla="*/ 0 h 171450"/>
                <a:gd name="connsiteX11" fmla="*/ 257175 w 552450"/>
                <a:gd name="connsiteY11" fmla="*/ 0 h 171450"/>
                <a:gd name="connsiteX12" fmla="*/ 257175 w 552450"/>
                <a:gd name="connsiteY12" fmla="*/ 66675 h 171450"/>
                <a:gd name="connsiteX13" fmla="*/ 0 w 552450"/>
                <a:gd name="connsiteY13" fmla="*/ 66675 h 171450"/>
                <a:gd name="connsiteX14" fmla="*/ 0 w 552450"/>
                <a:gd name="connsiteY14" fmla="*/ 171450 h 171450"/>
                <a:gd name="connsiteX15" fmla="*/ 38100 w 552450"/>
                <a:gd name="connsiteY15" fmla="*/ 171450 h 171450"/>
                <a:gd name="connsiteX16" fmla="*/ 38100 w 552450"/>
                <a:gd name="connsiteY16" fmla="*/ 10477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52450" h="171450">
                  <a:moveTo>
                    <a:pt x="38100" y="104775"/>
                  </a:moveTo>
                  <a:lnTo>
                    <a:pt x="257175" y="104775"/>
                  </a:lnTo>
                  <a:lnTo>
                    <a:pt x="257175" y="171450"/>
                  </a:lnTo>
                  <a:lnTo>
                    <a:pt x="295275" y="171450"/>
                  </a:lnTo>
                  <a:lnTo>
                    <a:pt x="295275" y="104775"/>
                  </a:lnTo>
                  <a:lnTo>
                    <a:pt x="514350" y="104775"/>
                  </a:lnTo>
                  <a:lnTo>
                    <a:pt x="514350" y="171450"/>
                  </a:lnTo>
                  <a:lnTo>
                    <a:pt x="552450" y="171450"/>
                  </a:lnTo>
                  <a:lnTo>
                    <a:pt x="552450" y="66675"/>
                  </a:lnTo>
                  <a:lnTo>
                    <a:pt x="295275" y="66675"/>
                  </a:lnTo>
                  <a:lnTo>
                    <a:pt x="295275" y="0"/>
                  </a:lnTo>
                  <a:lnTo>
                    <a:pt x="257175" y="0"/>
                  </a:lnTo>
                  <a:lnTo>
                    <a:pt x="257175" y="66675"/>
                  </a:lnTo>
                  <a:lnTo>
                    <a:pt x="0" y="66675"/>
                  </a:lnTo>
                  <a:lnTo>
                    <a:pt x="0" y="171450"/>
                  </a:lnTo>
                  <a:lnTo>
                    <a:pt x="38100" y="171450"/>
                  </a:lnTo>
                  <a:lnTo>
                    <a:pt x="38100" y="104775"/>
                  </a:lnTo>
                  <a:close/>
                </a:path>
              </a:pathLst>
            </a:custGeom>
            <a:grpFill/>
            <a:ln w="9525" cap="flat">
              <a:noFill/>
              <a:prstDash val="solid"/>
              <a:miter/>
            </a:ln>
          </p:spPr>
          <p:txBody>
            <a:bodyPr rtlCol="0" anchor="ctr"/>
            <a:lstStyle/>
            <a:p>
              <a:endParaRPr lang="es-UY"/>
            </a:p>
          </p:txBody>
        </p:sp>
        <p:sp>
          <p:nvSpPr>
            <p:cNvPr id="106" name="Freeform: Shape 105">
              <a:extLst>
                <a:ext uri="{FF2B5EF4-FFF2-40B4-BE49-F238E27FC236}">
                  <a16:creationId xmlns:a16="http://schemas.microsoft.com/office/drawing/2014/main" xmlns="" id="{0521692C-BE32-41B7-804E-44660FB2CFD6}"/>
                </a:ext>
              </a:extLst>
            </p:cNvPr>
            <p:cNvSpPr/>
            <p:nvPr/>
          </p:nvSpPr>
          <p:spPr>
            <a:xfrm>
              <a:off x="12503924" y="7169922"/>
              <a:ext cx="190500" cy="190500"/>
            </a:xfrm>
            <a:custGeom>
              <a:avLst/>
              <a:gdLst>
                <a:gd name="connsiteX0" fmla="*/ 95250 w 190500"/>
                <a:gd name="connsiteY0" fmla="*/ 0 h 190500"/>
                <a:gd name="connsiteX1" fmla="*/ 0 w 190500"/>
                <a:gd name="connsiteY1" fmla="*/ 95250 h 190500"/>
                <a:gd name="connsiteX2" fmla="*/ 95250 w 190500"/>
                <a:gd name="connsiteY2" fmla="*/ 190500 h 190500"/>
                <a:gd name="connsiteX3" fmla="*/ 190500 w 190500"/>
                <a:gd name="connsiteY3" fmla="*/ 95250 h 190500"/>
                <a:gd name="connsiteX4" fmla="*/ 95250 w 190500"/>
                <a:gd name="connsiteY4" fmla="*/ 0 h 190500"/>
                <a:gd name="connsiteX5" fmla="*/ 95250 w 190500"/>
                <a:gd name="connsiteY5" fmla="*/ 31613 h 190500"/>
                <a:gd name="connsiteX6" fmla="*/ 122520 w 190500"/>
                <a:gd name="connsiteY6" fmla="*/ 58865 h 190500"/>
                <a:gd name="connsiteX7" fmla="*/ 95269 w 190500"/>
                <a:gd name="connsiteY7" fmla="*/ 86135 h 190500"/>
                <a:gd name="connsiteX8" fmla="*/ 67999 w 190500"/>
                <a:gd name="connsiteY8" fmla="*/ 58884 h 190500"/>
                <a:gd name="connsiteX9" fmla="*/ 67999 w 190500"/>
                <a:gd name="connsiteY9" fmla="*/ 58865 h 190500"/>
                <a:gd name="connsiteX10" fmla="*/ 95250 w 190500"/>
                <a:gd name="connsiteY10" fmla="*/ 31613 h 190500"/>
                <a:gd name="connsiteX11" fmla="*/ 149762 w 190500"/>
                <a:gd name="connsiteY11" fmla="*/ 143437 h 190500"/>
                <a:gd name="connsiteX12" fmla="*/ 40738 w 190500"/>
                <a:gd name="connsiteY12" fmla="*/ 143437 h 190500"/>
                <a:gd name="connsiteX13" fmla="*/ 40738 w 190500"/>
                <a:gd name="connsiteY13" fmla="*/ 120644 h 190500"/>
                <a:gd name="connsiteX14" fmla="*/ 46196 w 190500"/>
                <a:gd name="connsiteY14" fmla="*/ 109738 h 190500"/>
                <a:gd name="connsiteX15" fmla="*/ 72866 w 190500"/>
                <a:gd name="connsiteY15" fmla="*/ 97022 h 190500"/>
                <a:gd name="connsiteX16" fmla="*/ 95250 w 190500"/>
                <a:gd name="connsiteY16" fmla="*/ 93393 h 190500"/>
                <a:gd name="connsiteX17" fmla="*/ 117662 w 190500"/>
                <a:gd name="connsiteY17" fmla="*/ 97022 h 190500"/>
                <a:gd name="connsiteX18" fmla="*/ 144332 w 190500"/>
                <a:gd name="connsiteY18" fmla="*/ 109738 h 190500"/>
                <a:gd name="connsiteX19" fmla="*/ 149790 w 190500"/>
                <a:gd name="connsiteY19" fmla="*/ 1206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0500" h="190500">
                  <a:moveTo>
                    <a:pt x="95250" y="0"/>
                  </a:moveTo>
                  <a:cubicBezTo>
                    <a:pt x="42644" y="0"/>
                    <a:pt x="0" y="42644"/>
                    <a:pt x="0" y="95250"/>
                  </a:cubicBezTo>
                  <a:cubicBezTo>
                    <a:pt x="0" y="147856"/>
                    <a:pt x="42644" y="190500"/>
                    <a:pt x="95250" y="190500"/>
                  </a:cubicBezTo>
                  <a:cubicBezTo>
                    <a:pt x="147856" y="190500"/>
                    <a:pt x="190500" y="147856"/>
                    <a:pt x="190500" y="95250"/>
                  </a:cubicBezTo>
                  <a:cubicBezTo>
                    <a:pt x="190500" y="42644"/>
                    <a:pt x="147856" y="0"/>
                    <a:pt x="95250" y="0"/>
                  </a:cubicBezTo>
                  <a:close/>
                  <a:moveTo>
                    <a:pt x="95250" y="31613"/>
                  </a:moveTo>
                  <a:cubicBezTo>
                    <a:pt x="110305" y="31609"/>
                    <a:pt x="122514" y="43809"/>
                    <a:pt x="122520" y="58865"/>
                  </a:cubicBezTo>
                  <a:cubicBezTo>
                    <a:pt x="122525" y="73920"/>
                    <a:pt x="110324" y="86129"/>
                    <a:pt x="95269" y="86135"/>
                  </a:cubicBezTo>
                  <a:cubicBezTo>
                    <a:pt x="80214" y="86139"/>
                    <a:pt x="68004" y="73939"/>
                    <a:pt x="67999" y="58884"/>
                  </a:cubicBezTo>
                  <a:cubicBezTo>
                    <a:pt x="67999" y="58877"/>
                    <a:pt x="67999" y="58871"/>
                    <a:pt x="67999" y="58865"/>
                  </a:cubicBezTo>
                  <a:cubicBezTo>
                    <a:pt x="67999" y="43814"/>
                    <a:pt x="80200" y="31613"/>
                    <a:pt x="95250" y="31613"/>
                  </a:cubicBezTo>
                  <a:close/>
                  <a:moveTo>
                    <a:pt x="149762" y="143437"/>
                  </a:moveTo>
                  <a:lnTo>
                    <a:pt x="40738" y="143437"/>
                  </a:lnTo>
                  <a:lnTo>
                    <a:pt x="40738" y="120644"/>
                  </a:lnTo>
                  <a:cubicBezTo>
                    <a:pt x="40760" y="116356"/>
                    <a:pt x="42778" y="112325"/>
                    <a:pt x="46196" y="109738"/>
                  </a:cubicBezTo>
                  <a:cubicBezTo>
                    <a:pt x="54257" y="103942"/>
                    <a:pt x="63289" y="99636"/>
                    <a:pt x="72866" y="97022"/>
                  </a:cubicBezTo>
                  <a:cubicBezTo>
                    <a:pt x="80091" y="94643"/>
                    <a:pt x="87644" y="93419"/>
                    <a:pt x="95250" y="93393"/>
                  </a:cubicBezTo>
                  <a:cubicBezTo>
                    <a:pt x="102847" y="93615"/>
                    <a:pt x="110383" y="94835"/>
                    <a:pt x="117662" y="97022"/>
                  </a:cubicBezTo>
                  <a:cubicBezTo>
                    <a:pt x="127377" y="99252"/>
                    <a:pt x="136483" y="103594"/>
                    <a:pt x="144332" y="109738"/>
                  </a:cubicBezTo>
                  <a:cubicBezTo>
                    <a:pt x="147855" y="112237"/>
                    <a:pt x="149902" y="116326"/>
                    <a:pt x="149790" y="120644"/>
                  </a:cubicBezTo>
                  <a:close/>
                </a:path>
              </a:pathLst>
            </a:custGeom>
            <a:grpFill/>
            <a:ln w="9525" cap="flat">
              <a:noFill/>
              <a:prstDash val="solid"/>
              <a:miter/>
            </a:ln>
          </p:spPr>
          <p:txBody>
            <a:bodyPr rtlCol="0" anchor="ctr"/>
            <a:lstStyle/>
            <a:p>
              <a:endParaRPr lang="es-UY"/>
            </a:p>
          </p:txBody>
        </p:sp>
        <p:sp>
          <p:nvSpPr>
            <p:cNvPr id="107" name="Freeform: Shape 106">
              <a:extLst>
                <a:ext uri="{FF2B5EF4-FFF2-40B4-BE49-F238E27FC236}">
                  <a16:creationId xmlns:a16="http://schemas.microsoft.com/office/drawing/2014/main" xmlns="" id="{FF56E8D4-E48D-49CF-9F58-C2DEED75E0AF}"/>
                </a:ext>
              </a:extLst>
            </p:cNvPr>
            <p:cNvSpPr/>
            <p:nvPr/>
          </p:nvSpPr>
          <p:spPr>
            <a:xfrm>
              <a:off x="12246749" y="7169922"/>
              <a:ext cx="190500" cy="190500"/>
            </a:xfrm>
            <a:custGeom>
              <a:avLst/>
              <a:gdLst>
                <a:gd name="connsiteX0" fmla="*/ 95250 w 190500"/>
                <a:gd name="connsiteY0" fmla="*/ 0 h 190500"/>
                <a:gd name="connsiteX1" fmla="*/ 0 w 190500"/>
                <a:gd name="connsiteY1" fmla="*/ 95250 h 190500"/>
                <a:gd name="connsiteX2" fmla="*/ 95250 w 190500"/>
                <a:gd name="connsiteY2" fmla="*/ 190500 h 190500"/>
                <a:gd name="connsiteX3" fmla="*/ 190500 w 190500"/>
                <a:gd name="connsiteY3" fmla="*/ 95250 h 190500"/>
                <a:gd name="connsiteX4" fmla="*/ 95250 w 190500"/>
                <a:gd name="connsiteY4" fmla="*/ 0 h 190500"/>
                <a:gd name="connsiteX5" fmla="*/ 95250 w 190500"/>
                <a:gd name="connsiteY5" fmla="*/ 31613 h 190500"/>
                <a:gd name="connsiteX6" fmla="*/ 122520 w 190500"/>
                <a:gd name="connsiteY6" fmla="*/ 58865 h 190500"/>
                <a:gd name="connsiteX7" fmla="*/ 95269 w 190500"/>
                <a:gd name="connsiteY7" fmla="*/ 86135 h 190500"/>
                <a:gd name="connsiteX8" fmla="*/ 67999 w 190500"/>
                <a:gd name="connsiteY8" fmla="*/ 58884 h 190500"/>
                <a:gd name="connsiteX9" fmla="*/ 67999 w 190500"/>
                <a:gd name="connsiteY9" fmla="*/ 58865 h 190500"/>
                <a:gd name="connsiteX10" fmla="*/ 95250 w 190500"/>
                <a:gd name="connsiteY10" fmla="*/ 31613 h 190500"/>
                <a:gd name="connsiteX11" fmla="*/ 149762 w 190500"/>
                <a:gd name="connsiteY11" fmla="*/ 143437 h 190500"/>
                <a:gd name="connsiteX12" fmla="*/ 40738 w 190500"/>
                <a:gd name="connsiteY12" fmla="*/ 143437 h 190500"/>
                <a:gd name="connsiteX13" fmla="*/ 40738 w 190500"/>
                <a:gd name="connsiteY13" fmla="*/ 120644 h 190500"/>
                <a:gd name="connsiteX14" fmla="*/ 46196 w 190500"/>
                <a:gd name="connsiteY14" fmla="*/ 109738 h 190500"/>
                <a:gd name="connsiteX15" fmla="*/ 72866 w 190500"/>
                <a:gd name="connsiteY15" fmla="*/ 97022 h 190500"/>
                <a:gd name="connsiteX16" fmla="*/ 95250 w 190500"/>
                <a:gd name="connsiteY16" fmla="*/ 93393 h 190500"/>
                <a:gd name="connsiteX17" fmla="*/ 117662 w 190500"/>
                <a:gd name="connsiteY17" fmla="*/ 97022 h 190500"/>
                <a:gd name="connsiteX18" fmla="*/ 144332 w 190500"/>
                <a:gd name="connsiteY18" fmla="*/ 109738 h 190500"/>
                <a:gd name="connsiteX19" fmla="*/ 149790 w 190500"/>
                <a:gd name="connsiteY19" fmla="*/ 1206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0500" h="190500">
                  <a:moveTo>
                    <a:pt x="95250" y="0"/>
                  </a:moveTo>
                  <a:cubicBezTo>
                    <a:pt x="42645" y="0"/>
                    <a:pt x="0" y="42644"/>
                    <a:pt x="0" y="95250"/>
                  </a:cubicBezTo>
                  <a:cubicBezTo>
                    <a:pt x="0" y="147856"/>
                    <a:pt x="42645" y="190500"/>
                    <a:pt x="95250" y="190500"/>
                  </a:cubicBezTo>
                  <a:cubicBezTo>
                    <a:pt x="147855" y="190500"/>
                    <a:pt x="190500" y="147856"/>
                    <a:pt x="190500" y="95250"/>
                  </a:cubicBezTo>
                  <a:cubicBezTo>
                    <a:pt x="190500" y="42644"/>
                    <a:pt x="147855" y="0"/>
                    <a:pt x="95250" y="0"/>
                  </a:cubicBezTo>
                  <a:close/>
                  <a:moveTo>
                    <a:pt x="95250" y="31613"/>
                  </a:moveTo>
                  <a:cubicBezTo>
                    <a:pt x="110305" y="31609"/>
                    <a:pt x="122514" y="43809"/>
                    <a:pt x="122520" y="58865"/>
                  </a:cubicBezTo>
                  <a:cubicBezTo>
                    <a:pt x="122526" y="73920"/>
                    <a:pt x="110324" y="86129"/>
                    <a:pt x="95269" y="86135"/>
                  </a:cubicBezTo>
                  <a:cubicBezTo>
                    <a:pt x="80214" y="86139"/>
                    <a:pt x="68005" y="73939"/>
                    <a:pt x="67999" y="58884"/>
                  </a:cubicBezTo>
                  <a:cubicBezTo>
                    <a:pt x="67999" y="58877"/>
                    <a:pt x="67999" y="58871"/>
                    <a:pt x="67999" y="58865"/>
                  </a:cubicBezTo>
                  <a:cubicBezTo>
                    <a:pt x="67999" y="43814"/>
                    <a:pt x="80200" y="31613"/>
                    <a:pt x="95250" y="31613"/>
                  </a:cubicBezTo>
                  <a:close/>
                  <a:moveTo>
                    <a:pt x="149762" y="143437"/>
                  </a:moveTo>
                  <a:lnTo>
                    <a:pt x="40738" y="143437"/>
                  </a:lnTo>
                  <a:lnTo>
                    <a:pt x="40738" y="120644"/>
                  </a:lnTo>
                  <a:cubicBezTo>
                    <a:pt x="40760" y="116356"/>
                    <a:pt x="42778" y="112325"/>
                    <a:pt x="46196" y="109738"/>
                  </a:cubicBezTo>
                  <a:cubicBezTo>
                    <a:pt x="54257" y="103942"/>
                    <a:pt x="63289" y="99636"/>
                    <a:pt x="72866" y="97022"/>
                  </a:cubicBezTo>
                  <a:cubicBezTo>
                    <a:pt x="80091" y="94643"/>
                    <a:pt x="87644" y="93419"/>
                    <a:pt x="95250" y="93393"/>
                  </a:cubicBezTo>
                  <a:cubicBezTo>
                    <a:pt x="102847" y="93615"/>
                    <a:pt x="110383" y="94835"/>
                    <a:pt x="117662" y="97022"/>
                  </a:cubicBezTo>
                  <a:cubicBezTo>
                    <a:pt x="127378" y="99252"/>
                    <a:pt x="136483" y="103594"/>
                    <a:pt x="144332" y="109738"/>
                  </a:cubicBezTo>
                  <a:cubicBezTo>
                    <a:pt x="147855" y="112237"/>
                    <a:pt x="149902" y="116326"/>
                    <a:pt x="149790" y="120644"/>
                  </a:cubicBezTo>
                  <a:close/>
                </a:path>
              </a:pathLst>
            </a:custGeom>
            <a:grpFill/>
            <a:ln w="9525" cap="flat">
              <a:noFill/>
              <a:prstDash val="solid"/>
              <a:miter/>
            </a:ln>
          </p:spPr>
          <p:txBody>
            <a:bodyPr rtlCol="0" anchor="ctr"/>
            <a:lstStyle/>
            <a:p>
              <a:endParaRPr lang="es-UY"/>
            </a:p>
          </p:txBody>
        </p:sp>
        <p:sp>
          <p:nvSpPr>
            <p:cNvPr id="108" name="Freeform: Shape 107">
              <a:extLst>
                <a:ext uri="{FF2B5EF4-FFF2-40B4-BE49-F238E27FC236}">
                  <a16:creationId xmlns:a16="http://schemas.microsoft.com/office/drawing/2014/main" xmlns="" id="{49014636-AB25-48EC-A7E3-EE017390572C}"/>
                </a:ext>
              </a:extLst>
            </p:cNvPr>
            <p:cNvSpPr/>
            <p:nvPr/>
          </p:nvSpPr>
          <p:spPr>
            <a:xfrm>
              <a:off x="11989572" y="7169923"/>
              <a:ext cx="190500" cy="190500"/>
            </a:xfrm>
            <a:custGeom>
              <a:avLst/>
              <a:gdLst>
                <a:gd name="connsiteX0" fmla="*/ 95250 w 190500"/>
                <a:gd name="connsiteY0" fmla="*/ 0 h 190500"/>
                <a:gd name="connsiteX1" fmla="*/ 0 w 190500"/>
                <a:gd name="connsiteY1" fmla="*/ 95250 h 190500"/>
                <a:gd name="connsiteX2" fmla="*/ 95250 w 190500"/>
                <a:gd name="connsiteY2" fmla="*/ 190500 h 190500"/>
                <a:gd name="connsiteX3" fmla="*/ 190500 w 190500"/>
                <a:gd name="connsiteY3" fmla="*/ 95250 h 190500"/>
                <a:gd name="connsiteX4" fmla="*/ 95250 w 190500"/>
                <a:gd name="connsiteY4" fmla="*/ 0 h 190500"/>
                <a:gd name="connsiteX5" fmla="*/ 95250 w 190500"/>
                <a:gd name="connsiteY5" fmla="*/ 31613 h 190500"/>
                <a:gd name="connsiteX6" fmla="*/ 122520 w 190500"/>
                <a:gd name="connsiteY6" fmla="*/ 58865 h 190500"/>
                <a:gd name="connsiteX7" fmla="*/ 95269 w 190500"/>
                <a:gd name="connsiteY7" fmla="*/ 86135 h 190500"/>
                <a:gd name="connsiteX8" fmla="*/ 67999 w 190500"/>
                <a:gd name="connsiteY8" fmla="*/ 58884 h 190500"/>
                <a:gd name="connsiteX9" fmla="*/ 67999 w 190500"/>
                <a:gd name="connsiteY9" fmla="*/ 58865 h 190500"/>
                <a:gd name="connsiteX10" fmla="*/ 95250 w 190500"/>
                <a:gd name="connsiteY10" fmla="*/ 31613 h 190500"/>
                <a:gd name="connsiteX11" fmla="*/ 149762 w 190500"/>
                <a:gd name="connsiteY11" fmla="*/ 143437 h 190500"/>
                <a:gd name="connsiteX12" fmla="*/ 40738 w 190500"/>
                <a:gd name="connsiteY12" fmla="*/ 143437 h 190500"/>
                <a:gd name="connsiteX13" fmla="*/ 40738 w 190500"/>
                <a:gd name="connsiteY13" fmla="*/ 120644 h 190500"/>
                <a:gd name="connsiteX14" fmla="*/ 46196 w 190500"/>
                <a:gd name="connsiteY14" fmla="*/ 109738 h 190500"/>
                <a:gd name="connsiteX15" fmla="*/ 72866 w 190500"/>
                <a:gd name="connsiteY15" fmla="*/ 97022 h 190500"/>
                <a:gd name="connsiteX16" fmla="*/ 95250 w 190500"/>
                <a:gd name="connsiteY16" fmla="*/ 93393 h 190500"/>
                <a:gd name="connsiteX17" fmla="*/ 117662 w 190500"/>
                <a:gd name="connsiteY17" fmla="*/ 97022 h 190500"/>
                <a:gd name="connsiteX18" fmla="*/ 144332 w 190500"/>
                <a:gd name="connsiteY18" fmla="*/ 109738 h 190500"/>
                <a:gd name="connsiteX19" fmla="*/ 149790 w 190500"/>
                <a:gd name="connsiteY19" fmla="*/ 1206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0500" h="190500">
                  <a:moveTo>
                    <a:pt x="95250" y="0"/>
                  </a:moveTo>
                  <a:cubicBezTo>
                    <a:pt x="42645" y="0"/>
                    <a:pt x="0" y="42644"/>
                    <a:pt x="0" y="95250"/>
                  </a:cubicBezTo>
                  <a:cubicBezTo>
                    <a:pt x="0" y="147856"/>
                    <a:pt x="42645" y="190500"/>
                    <a:pt x="95250" y="190500"/>
                  </a:cubicBezTo>
                  <a:cubicBezTo>
                    <a:pt x="147855" y="190500"/>
                    <a:pt x="190500" y="147856"/>
                    <a:pt x="190500" y="95250"/>
                  </a:cubicBezTo>
                  <a:cubicBezTo>
                    <a:pt x="190500" y="42644"/>
                    <a:pt x="147855" y="0"/>
                    <a:pt x="95250" y="0"/>
                  </a:cubicBezTo>
                  <a:close/>
                  <a:moveTo>
                    <a:pt x="95250" y="31613"/>
                  </a:moveTo>
                  <a:cubicBezTo>
                    <a:pt x="110305" y="31609"/>
                    <a:pt x="122514" y="43809"/>
                    <a:pt x="122520" y="58865"/>
                  </a:cubicBezTo>
                  <a:cubicBezTo>
                    <a:pt x="122526" y="73920"/>
                    <a:pt x="110324" y="86129"/>
                    <a:pt x="95269" y="86135"/>
                  </a:cubicBezTo>
                  <a:cubicBezTo>
                    <a:pt x="80214" y="86139"/>
                    <a:pt x="68005" y="73939"/>
                    <a:pt x="67999" y="58884"/>
                  </a:cubicBezTo>
                  <a:cubicBezTo>
                    <a:pt x="67999" y="58877"/>
                    <a:pt x="67999" y="58871"/>
                    <a:pt x="67999" y="58865"/>
                  </a:cubicBezTo>
                  <a:cubicBezTo>
                    <a:pt x="67999" y="43814"/>
                    <a:pt x="80200" y="31613"/>
                    <a:pt x="95250" y="31613"/>
                  </a:cubicBezTo>
                  <a:close/>
                  <a:moveTo>
                    <a:pt x="149762" y="143437"/>
                  </a:moveTo>
                  <a:lnTo>
                    <a:pt x="40738" y="143437"/>
                  </a:lnTo>
                  <a:lnTo>
                    <a:pt x="40738" y="120644"/>
                  </a:lnTo>
                  <a:cubicBezTo>
                    <a:pt x="40760" y="116356"/>
                    <a:pt x="42778" y="112325"/>
                    <a:pt x="46196" y="109738"/>
                  </a:cubicBezTo>
                  <a:cubicBezTo>
                    <a:pt x="54257" y="103942"/>
                    <a:pt x="63289" y="99636"/>
                    <a:pt x="72866" y="97022"/>
                  </a:cubicBezTo>
                  <a:cubicBezTo>
                    <a:pt x="80091" y="94643"/>
                    <a:pt x="87644" y="93419"/>
                    <a:pt x="95250" y="93393"/>
                  </a:cubicBezTo>
                  <a:cubicBezTo>
                    <a:pt x="102847" y="93615"/>
                    <a:pt x="110383" y="94835"/>
                    <a:pt x="117662" y="97022"/>
                  </a:cubicBezTo>
                  <a:cubicBezTo>
                    <a:pt x="127378" y="99252"/>
                    <a:pt x="136483" y="103594"/>
                    <a:pt x="144332" y="109738"/>
                  </a:cubicBezTo>
                  <a:cubicBezTo>
                    <a:pt x="147855" y="112237"/>
                    <a:pt x="149902" y="116326"/>
                    <a:pt x="149790" y="120644"/>
                  </a:cubicBezTo>
                  <a:close/>
                </a:path>
              </a:pathLst>
            </a:custGeom>
            <a:grpFill/>
            <a:ln w="9525" cap="flat">
              <a:noFill/>
              <a:prstDash val="solid"/>
              <a:miter/>
            </a:ln>
          </p:spPr>
          <p:txBody>
            <a:bodyPr rtlCol="0" anchor="ctr"/>
            <a:lstStyle/>
            <a:p>
              <a:endParaRPr lang="es-UY"/>
            </a:p>
          </p:txBody>
        </p:sp>
        <p:sp>
          <p:nvSpPr>
            <p:cNvPr id="109" name="Freeform: Shape 108">
              <a:extLst>
                <a:ext uri="{FF2B5EF4-FFF2-40B4-BE49-F238E27FC236}">
                  <a16:creationId xmlns:a16="http://schemas.microsoft.com/office/drawing/2014/main" xmlns="" id="{CF54DAA6-9FF6-4935-BBF5-9EBFDB766AE6}"/>
                </a:ext>
              </a:extLst>
            </p:cNvPr>
            <p:cNvSpPr/>
            <p:nvPr/>
          </p:nvSpPr>
          <p:spPr>
            <a:xfrm>
              <a:off x="12208650" y="6655575"/>
              <a:ext cx="266700" cy="266700"/>
            </a:xfrm>
            <a:custGeom>
              <a:avLst/>
              <a:gdLst>
                <a:gd name="connsiteX0" fmla="*/ 133350 w 266700"/>
                <a:gd name="connsiteY0" fmla="*/ 266700 h 266700"/>
                <a:gd name="connsiteX1" fmla="*/ 266700 w 266700"/>
                <a:gd name="connsiteY1" fmla="*/ 133350 h 266700"/>
                <a:gd name="connsiteX2" fmla="*/ 133350 w 266700"/>
                <a:gd name="connsiteY2" fmla="*/ 0 h 266700"/>
                <a:gd name="connsiteX3" fmla="*/ 0 w 266700"/>
                <a:gd name="connsiteY3" fmla="*/ 133350 h 266700"/>
                <a:gd name="connsiteX4" fmla="*/ 133350 w 266700"/>
                <a:gd name="connsiteY4" fmla="*/ 266700 h 266700"/>
                <a:gd name="connsiteX5" fmla="*/ 133350 w 266700"/>
                <a:gd name="connsiteY5" fmla="*/ 44253 h 266700"/>
                <a:gd name="connsiteX6" fmla="*/ 171507 w 266700"/>
                <a:gd name="connsiteY6" fmla="*/ 82410 h 266700"/>
                <a:gd name="connsiteX7" fmla="*/ 133350 w 266700"/>
                <a:gd name="connsiteY7" fmla="*/ 120567 h 266700"/>
                <a:gd name="connsiteX8" fmla="*/ 95193 w 266700"/>
                <a:gd name="connsiteY8" fmla="*/ 82410 h 266700"/>
                <a:gd name="connsiteX9" fmla="*/ 133350 w 266700"/>
                <a:gd name="connsiteY9" fmla="*/ 44253 h 266700"/>
                <a:gd name="connsiteX10" fmla="*/ 57036 w 266700"/>
                <a:gd name="connsiteY10" fmla="*/ 168897 h 266700"/>
                <a:gd name="connsiteX11" fmla="*/ 64656 w 266700"/>
                <a:gd name="connsiteY11" fmla="*/ 153657 h 266700"/>
                <a:gd name="connsiteX12" fmla="*/ 101965 w 266700"/>
                <a:gd name="connsiteY12" fmla="*/ 135855 h 266700"/>
                <a:gd name="connsiteX13" fmla="*/ 133350 w 266700"/>
                <a:gd name="connsiteY13" fmla="*/ 130750 h 266700"/>
                <a:gd name="connsiteX14" fmla="*/ 164725 w 266700"/>
                <a:gd name="connsiteY14" fmla="*/ 135836 h 266700"/>
                <a:gd name="connsiteX15" fmla="*/ 202035 w 266700"/>
                <a:gd name="connsiteY15" fmla="*/ 153638 h 266700"/>
                <a:gd name="connsiteX16" fmla="*/ 209655 w 266700"/>
                <a:gd name="connsiteY16" fmla="*/ 168878 h 266700"/>
                <a:gd name="connsiteX17" fmla="*/ 209655 w 266700"/>
                <a:gd name="connsiteY17" fmla="*/ 203225 h 266700"/>
                <a:gd name="connsiteX18" fmla="*/ 57036 w 266700"/>
                <a:gd name="connsiteY18" fmla="*/ 203225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6700" h="266700">
                  <a:moveTo>
                    <a:pt x="133350" y="266700"/>
                  </a:moveTo>
                  <a:cubicBezTo>
                    <a:pt x="206997" y="266700"/>
                    <a:pt x="266700" y="206997"/>
                    <a:pt x="266700" y="133350"/>
                  </a:cubicBezTo>
                  <a:cubicBezTo>
                    <a:pt x="266700" y="59703"/>
                    <a:pt x="206997" y="0"/>
                    <a:pt x="133350" y="0"/>
                  </a:cubicBezTo>
                  <a:cubicBezTo>
                    <a:pt x="59703" y="0"/>
                    <a:pt x="0" y="59703"/>
                    <a:pt x="0" y="133350"/>
                  </a:cubicBezTo>
                  <a:cubicBezTo>
                    <a:pt x="0" y="206997"/>
                    <a:pt x="59703" y="266700"/>
                    <a:pt x="133350" y="266700"/>
                  </a:cubicBezTo>
                  <a:close/>
                  <a:moveTo>
                    <a:pt x="133350" y="44253"/>
                  </a:moveTo>
                  <a:cubicBezTo>
                    <a:pt x="154424" y="44253"/>
                    <a:pt x="171507" y="61336"/>
                    <a:pt x="171507" y="82410"/>
                  </a:cubicBezTo>
                  <a:cubicBezTo>
                    <a:pt x="171507" y="103484"/>
                    <a:pt x="154424" y="120567"/>
                    <a:pt x="133350" y="120567"/>
                  </a:cubicBezTo>
                  <a:cubicBezTo>
                    <a:pt x="112276" y="120567"/>
                    <a:pt x="95193" y="103484"/>
                    <a:pt x="95193" y="82410"/>
                  </a:cubicBezTo>
                  <a:cubicBezTo>
                    <a:pt x="95199" y="61339"/>
                    <a:pt x="112279" y="44259"/>
                    <a:pt x="133350" y="44253"/>
                  </a:cubicBezTo>
                  <a:close/>
                  <a:moveTo>
                    <a:pt x="57036" y="168897"/>
                  </a:moveTo>
                  <a:cubicBezTo>
                    <a:pt x="57068" y="162909"/>
                    <a:pt x="59885" y="157277"/>
                    <a:pt x="64656" y="153657"/>
                  </a:cubicBezTo>
                  <a:cubicBezTo>
                    <a:pt x="75934" y="145552"/>
                    <a:pt x="88569" y="139523"/>
                    <a:pt x="101965" y="135855"/>
                  </a:cubicBezTo>
                  <a:cubicBezTo>
                    <a:pt x="112092" y="132511"/>
                    <a:pt x="122685" y="130788"/>
                    <a:pt x="133350" y="130750"/>
                  </a:cubicBezTo>
                  <a:cubicBezTo>
                    <a:pt x="143986" y="131064"/>
                    <a:pt x="154535" y="132774"/>
                    <a:pt x="164725" y="135836"/>
                  </a:cubicBezTo>
                  <a:cubicBezTo>
                    <a:pt x="178315" y="138970"/>
                    <a:pt x="191051" y="145047"/>
                    <a:pt x="202035" y="153638"/>
                  </a:cubicBezTo>
                  <a:cubicBezTo>
                    <a:pt x="206957" y="157130"/>
                    <a:pt x="209815" y="162845"/>
                    <a:pt x="209655" y="168878"/>
                  </a:cubicBezTo>
                  <a:lnTo>
                    <a:pt x="209655" y="203225"/>
                  </a:lnTo>
                  <a:lnTo>
                    <a:pt x="57036" y="203225"/>
                  </a:lnTo>
                  <a:close/>
                </a:path>
              </a:pathLst>
            </a:custGeom>
            <a:grpFill/>
            <a:ln w="9525" cap="flat">
              <a:noFill/>
              <a:prstDash val="solid"/>
              <a:miter/>
            </a:ln>
          </p:spPr>
          <p:txBody>
            <a:bodyPr rtlCol="0" anchor="ctr"/>
            <a:lstStyle/>
            <a:p>
              <a:endParaRPr lang="es-UY"/>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55000">
              <a:srgbClr val="1181AE"/>
            </a:gs>
            <a:gs pos="0">
              <a:srgbClr val="1181AE"/>
            </a:gs>
            <a:gs pos="100000">
              <a:srgbClr val="095474"/>
            </a:gs>
          </a:gsLst>
          <a:path path="circle">
            <a:fillToRect l="50000" t="50000" r="50000" b="50000"/>
          </a:path>
        </a:gradFill>
        <a:effectLst/>
      </p:bgPr>
    </p:bg>
    <p:spTree>
      <p:nvGrpSpPr>
        <p:cNvPr id="1" name=""/>
        <p:cNvGrpSpPr/>
        <p:nvPr/>
      </p:nvGrpSpPr>
      <p:grpSpPr>
        <a:xfrm>
          <a:off x="0" y="0"/>
          <a:ext cx="0" cy="0"/>
          <a:chOff x="0" y="0"/>
          <a:chExt cx="0" cy="0"/>
        </a:xfrm>
      </p:grpSpPr>
      <p:sp>
        <p:nvSpPr>
          <p:cNvPr id="500" name="Shape 500"/>
          <p:cNvSpPr/>
          <p:nvPr/>
        </p:nvSpPr>
        <p:spPr>
          <a:xfrm>
            <a:off x="-558800" y="6870700"/>
            <a:ext cx="25040987" cy="0"/>
          </a:xfrm>
          <a:prstGeom prst="line">
            <a:avLst/>
          </a:prstGeom>
          <a:ln w="50800">
            <a:solidFill>
              <a:schemeClr val="bg1"/>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501" name="Shape 501"/>
          <p:cNvSpPr/>
          <p:nvPr/>
        </p:nvSpPr>
        <p:spPr>
          <a:xfrm flipH="1">
            <a:off x="9270999" y="6822731"/>
            <a:ext cx="1" cy="4643270"/>
          </a:xfrm>
          <a:prstGeom prst="line">
            <a:avLst/>
          </a:prstGeom>
          <a:ln w="50800">
            <a:solidFill>
              <a:schemeClr val="bg1"/>
            </a:solidFill>
            <a:miter lim="400000"/>
            <a:headEnd type="oval"/>
          </a:ln>
        </p:spPr>
        <p:txBody>
          <a:bodyPr lIns="0" tIns="0" rIns="0" bIns="0" anchor="ctr"/>
          <a:lstStyle/>
          <a:p>
            <a:pPr lvl="0" algn="l" defTabSz="457200">
              <a:defRPr sz="1200">
                <a:latin typeface="Helvetica"/>
                <a:ea typeface="Helvetica"/>
                <a:cs typeface="Helvetica"/>
                <a:sym typeface="Helvetica"/>
              </a:defRPr>
            </a:pPr>
            <a:endParaRPr/>
          </a:p>
        </p:txBody>
      </p:sp>
      <p:grpSp>
        <p:nvGrpSpPr>
          <p:cNvPr id="504" name="Group 504"/>
          <p:cNvGrpSpPr/>
          <p:nvPr/>
        </p:nvGrpSpPr>
        <p:grpSpPr>
          <a:xfrm rot="10800000" flipH="1">
            <a:off x="8928100" y="11379200"/>
            <a:ext cx="696798" cy="929332"/>
            <a:chOff x="0" y="0"/>
            <a:chExt cx="696797" cy="929330"/>
          </a:xfrm>
        </p:grpSpPr>
        <p:sp>
          <p:nvSpPr>
            <p:cNvPr id="502" name="Shape 502"/>
            <p:cNvSpPr/>
            <p:nvPr/>
          </p:nvSpPr>
          <p:spPr>
            <a:xfrm>
              <a:off x="174184" y="174249"/>
              <a:ext cx="348371" cy="348500"/>
            </a:xfrm>
            <a:custGeom>
              <a:avLst/>
              <a:gdLst/>
              <a:ahLst/>
              <a:cxnLst>
                <a:cxn ang="0">
                  <a:pos x="wd2" y="hd2"/>
                </a:cxn>
                <a:cxn ang="5400000">
                  <a:pos x="wd2" y="hd2"/>
                </a:cxn>
                <a:cxn ang="10800000">
                  <a:pos x="wd2" y="hd2"/>
                </a:cxn>
                <a:cxn ang="16200000">
                  <a:pos x="wd2" y="hd2"/>
                </a:cxn>
              </a:cxnLst>
              <a:rect l="0" t="0" r="r" b="b"/>
              <a:pathLst>
                <a:path w="21600" h="21600" extrusionOk="0">
                  <a:moveTo>
                    <a:pt x="10800" y="1800"/>
                  </a:moveTo>
                  <a:cubicBezTo>
                    <a:pt x="15764" y="1800"/>
                    <a:pt x="19800" y="5836"/>
                    <a:pt x="19800" y="10800"/>
                  </a:cubicBezTo>
                  <a:cubicBezTo>
                    <a:pt x="19800" y="15764"/>
                    <a:pt x="15764" y="19800"/>
                    <a:pt x="10800" y="19800"/>
                  </a:cubicBezTo>
                  <a:cubicBezTo>
                    <a:pt x="5836" y="19800"/>
                    <a:pt x="1800" y="15764"/>
                    <a:pt x="1800" y="10800"/>
                  </a:cubicBezTo>
                  <a:cubicBezTo>
                    <a:pt x="1800" y="5836"/>
                    <a:pt x="5836" y="1800"/>
                    <a:pt x="10800" y="1800"/>
                  </a:cubicBezTo>
                  <a:moveTo>
                    <a:pt x="10800" y="21600"/>
                  </a:moveTo>
                  <a:cubicBezTo>
                    <a:pt x="16756" y="21600"/>
                    <a:pt x="21600" y="16756"/>
                    <a:pt x="21600" y="10800"/>
                  </a:cubicBezTo>
                  <a:cubicBezTo>
                    <a:pt x="21600" y="4844"/>
                    <a:pt x="16756" y="0"/>
                    <a:pt x="10800" y="0"/>
                  </a:cubicBezTo>
                  <a:cubicBezTo>
                    <a:pt x="4844" y="0"/>
                    <a:pt x="0" y="4844"/>
                    <a:pt x="0" y="10800"/>
                  </a:cubicBezTo>
                  <a:cubicBezTo>
                    <a:pt x="0" y="16756"/>
                    <a:pt x="4844" y="21600"/>
                    <a:pt x="10800" y="21600"/>
                  </a:cubicBezTo>
                </a:path>
              </a:pathLst>
            </a:custGeom>
            <a:solidFill>
              <a:schemeClr val="bg1"/>
            </a:solidFill>
            <a:ln w="12700" cap="flat">
              <a:no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503" name="Shape 503"/>
            <p:cNvSpPr/>
            <p:nvPr/>
          </p:nvSpPr>
          <p:spPr>
            <a:xfrm>
              <a:off x="0" y="0"/>
              <a:ext cx="696798" cy="929331"/>
            </a:xfrm>
            <a:custGeom>
              <a:avLst/>
              <a:gdLst/>
              <a:ahLst/>
              <a:cxnLst>
                <a:cxn ang="0">
                  <a:pos x="wd2" y="hd2"/>
                </a:cxn>
                <a:cxn ang="5400000">
                  <a:pos x="wd2" y="hd2"/>
                </a:cxn>
                <a:cxn ang="10800000">
                  <a:pos x="wd2" y="hd2"/>
                </a:cxn>
                <a:cxn ang="16200000">
                  <a:pos x="wd2" y="hd2"/>
                </a:cxn>
              </a:cxnLst>
              <a:rect l="0" t="0" r="r" b="b"/>
              <a:pathLst>
                <a:path w="21600" h="21600" extrusionOk="0">
                  <a:moveTo>
                    <a:pt x="10905" y="20171"/>
                  </a:moveTo>
                  <a:cubicBezTo>
                    <a:pt x="10886" y="20184"/>
                    <a:pt x="10831" y="20215"/>
                    <a:pt x="10783" y="20237"/>
                  </a:cubicBezTo>
                  <a:cubicBezTo>
                    <a:pt x="10774" y="20218"/>
                    <a:pt x="10707" y="20179"/>
                    <a:pt x="10667" y="20147"/>
                  </a:cubicBezTo>
                  <a:cubicBezTo>
                    <a:pt x="7369" y="17301"/>
                    <a:pt x="1800" y="12497"/>
                    <a:pt x="1800" y="8101"/>
                  </a:cubicBezTo>
                  <a:cubicBezTo>
                    <a:pt x="1800" y="4379"/>
                    <a:pt x="5838" y="1350"/>
                    <a:pt x="10800" y="1350"/>
                  </a:cubicBezTo>
                  <a:cubicBezTo>
                    <a:pt x="15762" y="1350"/>
                    <a:pt x="19800" y="4379"/>
                    <a:pt x="19800" y="8101"/>
                  </a:cubicBezTo>
                  <a:cubicBezTo>
                    <a:pt x="19800" y="12497"/>
                    <a:pt x="14231" y="17301"/>
                    <a:pt x="10905" y="20171"/>
                  </a:cubicBezTo>
                  <a:moveTo>
                    <a:pt x="10800" y="0"/>
                  </a:moveTo>
                  <a:cubicBezTo>
                    <a:pt x="4845" y="0"/>
                    <a:pt x="0" y="3589"/>
                    <a:pt x="0" y="8101"/>
                  </a:cubicBezTo>
                  <a:cubicBezTo>
                    <a:pt x="0" y="12827"/>
                    <a:pt x="5400" y="17660"/>
                    <a:pt x="9338" y="21057"/>
                  </a:cubicBezTo>
                  <a:cubicBezTo>
                    <a:pt x="9352" y="21070"/>
                    <a:pt x="9985" y="21600"/>
                    <a:pt x="10766" y="21600"/>
                  </a:cubicBezTo>
                  <a:lnTo>
                    <a:pt x="10834" y="21600"/>
                  </a:lnTo>
                  <a:cubicBezTo>
                    <a:pt x="11616" y="21600"/>
                    <a:pt x="12247" y="21070"/>
                    <a:pt x="12262" y="21057"/>
                  </a:cubicBezTo>
                  <a:cubicBezTo>
                    <a:pt x="16200" y="17660"/>
                    <a:pt x="21600" y="12827"/>
                    <a:pt x="21600" y="8101"/>
                  </a:cubicBezTo>
                  <a:cubicBezTo>
                    <a:pt x="21600" y="3589"/>
                    <a:pt x="16756" y="0"/>
                    <a:pt x="10800" y="0"/>
                  </a:cubicBezTo>
                </a:path>
              </a:pathLst>
            </a:custGeom>
            <a:solidFill>
              <a:schemeClr val="bg1"/>
            </a:solidFill>
            <a:ln w="12700" cap="flat">
              <a:no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defRPr>
              </a:pPr>
              <a:endParaRPr/>
            </a:p>
          </p:txBody>
        </p:sp>
      </p:grpSp>
      <p:sp>
        <p:nvSpPr>
          <p:cNvPr id="505" name="Shape 505"/>
          <p:cNvSpPr/>
          <p:nvPr/>
        </p:nvSpPr>
        <p:spPr>
          <a:xfrm rot="10800000">
            <a:off x="4114798" y="2350508"/>
            <a:ext cx="1" cy="4557549"/>
          </a:xfrm>
          <a:prstGeom prst="line">
            <a:avLst/>
          </a:prstGeom>
          <a:noFill/>
          <a:ln w="50800" cap="flat">
            <a:solidFill>
              <a:schemeClr val="bg1"/>
            </a:solidFill>
            <a:prstDash val="solid"/>
            <a:miter lim="400000"/>
            <a:headEnd type="oval" w="med" len="med"/>
          </a:ln>
          <a:effectLst/>
        </p:spPr>
        <p:txBody>
          <a:bodyPr wrap="square" lIns="0" tIns="0" rIns="0" bIns="0" numCol="1" anchor="ctr">
            <a:noAutofit/>
          </a:bodyPr>
          <a:lstStyle/>
          <a:p>
            <a:pPr lvl="0" algn="l" defTabSz="457200">
              <a:defRPr sz="1200">
                <a:latin typeface="Helvetica"/>
                <a:ea typeface="Helvetica"/>
                <a:cs typeface="Helvetica"/>
                <a:sym typeface="Helvetica"/>
              </a:defRPr>
            </a:pPr>
            <a:endParaRPr/>
          </a:p>
        </p:txBody>
      </p:sp>
      <p:grpSp>
        <p:nvGrpSpPr>
          <p:cNvPr id="508" name="Group 508"/>
          <p:cNvGrpSpPr/>
          <p:nvPr/>
        </p:nvGrpSpPr>
        <p:grpSpPr>
          <a:xfrm>
            <a:off x="3771899" y="1421177"/>
            <a:ext cx="696798" cy="929331"/>
            <a:chOff x="0" y="0"/>
            <a:chExt cx="696797" cy="929330"/>
          </a:xfrm>
        </p:grpSpPr>
        <p:sp>
          <p:nvSpPr>
            <p:cNvPr id="506" name="Shape 506"/>
            <p:cNvSpPr/>
            <p:nvPr/>
          </p:nvSpPr>
          <p:spPr>
            <a:xfrm>
              <a:off x="174184" y="174249"/>
              <a:ext cx="348371" cy="348500"/>
            </a:xfrm>
            <a:custGeom>
              <a:avLst/>
              <a:gdLst/>
              <a:ahLst/>
              <a:cxnLst>
                <a:cxn ang="0">
                  <a:pos x="wd2" y="hd2"/>
                </a:cxn>
                <a:cxn ang="5400000">
                  <a:pos x="wd2" y="hd2"/>
                </a:cxn>
                <a:cxn ang="10800000">
                  <a:pos x="wd2" y="hd2"/>
                </a:cxn>
                <a:cxn ang="16200000">
                  <a:pos x="wd2" y="hd2"/>
                </a:cxn>
              </a:cxnLst>
              <a:rect l="0" t="0" r="r" b="b"/>
              <a:pathLst>
                <a:path w="21600" h="21600" extrusionOk="0">
                  <a:moveTo>
                    <a:pt x="10800" y="1800"/>
                  </a:moveTo>
                  <a:cubicBezTo>
                    <a:pt x="15764" y="1800"/>
                    <a:pt x="19800" y="5836"/>
                    <a:pt x="19800" y="10800"/>
                  </a:cubicBezTo>
                  <a:cubicBezTo>
                    <a:pt x="19800" y="15764"/>
                    <a:pt x="15764" y="19800"/>
                    <a:pt x="10800" y="19800"/>
                  </a:cubicBezTo>
                  <a:cubicBezTo>
                    <a:pt x="5836" y="19800"/>
                    <a:pt x="1800" y="15764"/>
                    <a:pt x="1800" y="10800"/>
                  </a:cubicBezTo>
                  <a:cubicBezTo>
                    <a:pt x="1800" y="5836"/>
                    <a:pt x="5836" y="1800"/>
                    <a:pt x="10800" y="1800"/>
                  </a:cubicBezTo>
                  <a:moveTo>
                    <a:pt x="10800" y="21600"/>
                  </a:moveTo>
                  <a:cubicBezTo>
                    <a:pt x="16756" y="21600"/>
                    <a:pt x="21600" y="16756"/>
                    <a:pt x="21600" y="10800"/>
                  </a:cubicBezTo>
                  <a:cubicBezTo>
                    <a:pt x="21600" y="4844"/>
                    <a:pt x="16756" y="0"/>
                    <a:pt x="10800" y="0"/>
                  </a:cubicBezTo>
                  <a:cubicBezTo>
                    <a:pt x="4844" y="0"/>
                    <a:pt x="0" y="4844"/>
                    <a:pt x="0" y="10800"/>
                  </a:cubicBezTo>
                  <a:cubicBezTo>
                    <a:pt x="0" y="16756"/>
                    <a:pt x="4844" y="21600"/>
                    <a:pt x="10800" y="21600"/>
                  </a:cubicBezTo>
                </a:path>
              </a:pathLst>
            </a:custGeom>
            <a:solidFill>
              <a:schemeClr val="bg1"/>
            </a:solidFill>
            <a:ln w="12700" cap="flat">
              <a:no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507" name="Shape 507"/>
            <p:cNvSpPr/>
            <p:nvPr/>
          </p:nvSpPr>
          <p:spPr>
            <a:xfrm>
              <a:off x="0" y="0"/>
              <a:ext cx="696798" cy="929331"/>
            </a:xfrm>
            <a:custGeom>
              <a:avLst/>
              <a:gdLst/>
              <a:ahLst/>
              <a:cxnLst>
                <a:cxn ang="0">
                  <a:pos x="wd2" y="hd2"/>
                </a:cxn>
                <a:cxn ang="5400000">
                  <a:pos x="wd2" y="hd2"/>
                </a:cxn>
                <a:cxn ang="10800000">
                  <a:pos x="wd2" y="hd2"/>
                </a:cxn>
                <a:cxn ang="16200000">
                  <a:pos x="wd2" y="hd2"/>
                </a:cxn>
              </a:cxnLst>
              <a:rect l="0" t="0" r="r" b="b"/>
              <a:pathLst>
                <a:path w="21600" h="21600" extrusionOk="0">
                  <a:moveTo>
                    <a:pt x="10905" y="20171"/>
                  </a:moveTo>
                  <a:cubicBezTo>
                    <a:pt x="10886" y="20184"/>
                    <a:pt x="10831" y="20215"/>
                    <a:pt x="10783" y="20237"/>
                  </a:cubicBezTo>
                  <a:cubicBezTo>
                    <a:pt x="10774" y="20218"/>
                    <a:pt x="10707" y="20179"/>
                    <a:pt x="10667" y="20147"/>
                  </a:cubicBezTo>
                  <a:cubicBezTo>
                    <a:pt x="7369" y="17301"/>
                    <a:pt x="1800" y="12497"/>
                    <a:pt x="1800" y="8101"/>
                  </a:cubicBezTo>
                  <a:cubicBezTo>
                    <a:pt x="1800" y="4379"/>
                    <a:pt x="5838" y="1350"/>
                    <a:pt x="10800" y="1350"/>
                  </a:cubicBezTo>
                  <a:cubicBezTo>
                    <a:pt x="15762" y="1350"/>
                    <a:pt x="19800" y="4379"/>
                    <a:pt x="19800" y="8101"/>
                  </a:cubicBezTo>
                  <a:cubicBezTo>
                    <a:pt x="19800" y="12497"/>
                    <a:pt x="14231" y="17301"/>
                    <a:pt x="10905" y="20171"/>
                  </a:cubicBezTo>
                  <a:moveTo>
                    <a:pt x="10800" y="0"/>
                  </a:moveTo>
                  <a:cubicBezTo>
                    <a:pt x="4845" y="0"/>
                    <a:pt x="0" y="3589"/>
                    <a:pt x="0" y="8101"/>
                  </a:cubicBezTo>
                  <a:cubicBezTo>
                    <a:pt x="0" y="12827"/>
                    <a:pt x="5400" y="17660"/>
                    <a:pt x="9338" y="21057"/>
                  </a:cubicBezTo>
                  <a:cubicBezTo>
                    <a:pt x="9352" y="21070"/>
                    <a:pt x="9985" y="21600"/>
                    <a:pt x="10766" y="21600"/>
                  </a:cubicBezTo>
                  <a:lnTo>
                    <a:pt x="10834" y="21600"/>
                  </a:lnTo>
                  <a:cubicBezTo>
                    <a:pt x="11616" y="21600"/>
                    <a:pt x="12247" y="21070"/>
                    <a:pt x="12262" y="21057"/>
                  </a:cubicBezTo>
                  <a:cubicBezTo>
                    <a:pt x="16200" y="17660"/>
                    <a:pt x="21600" y="12827"/>
                    <a:pt x="21600" y="8101"/>
                  </a:cubicBezTo>
                  <a:cubicBezTo>
                    <a:pt x="21600" y="3589"/>
                    <a:pt x="16756" y="0"/>
                    <a:pt x="10800" y="0"/>
                  </a:cubicBezTo>
                </a:path>
              </a:pathLst>
            </a:custGeom>
            <a:solidFill>
              <a:schemeClr val="bg1"/>
            </a:solidFill>
            <a:ln w="12700" cap="flat">
              <a:no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512" name="Group 512"/>
          <p:cNvGrpSpPr/>
          <p:nvPr/>
        </p:nvGrpSpPr>
        <p:grpSpPr>
          <a:xfrm rot="10800000" flipH="1">
            <a:off x="4127499" y="2426708"/>
            <a:ext cx="5549901" cy="1270001"/>
            <a:chOff x="0" y="0"/>
            <a:chExt cx="5549900" cy="1270000"/>
          </a:xfrm>
        </p:grpSpPr>
        <p:sp>
          <p:nvSpPr>
            <p:cNvPr id="510" name="Shape 510"/>
            <p:cNvSpPr/>
            <p:nvPr/>
          </p:nvSpPr>
          <p:spPr>
            <a:xfrm>
              <a:off x="0" y="0"/>
              <a:ext cx="4902200" cy="1270000"/>
            </a:xfrm>
            <a:prstGeom prst="rect">
              <a:avLst/>
            </a:prstGeom>
            <a:solidFill>
              <a:srgbClr val="FFFFFF"/>
            </a:solidFill>
            <a:ln w="25400" cap="flat">
              <a:solidFill>
                <a:srgbClr val="FFFFFF"/>
              </a:solid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a:p>
          </p:txBody>
        </p:sp>
        <p:sp>
          <p:nvSpPr>
            <p:cNvPr id="511" name="Shape 511"/>
            <p:cNvSpPr/>
            <p:nvPr/>
          </p:nvSpPr>
          <p:spPr>
            <a:xfrm>
              <a:off x="4279900" y="0"/>
              <a:ext cx="1270000" cy="1270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25400" cap="flat">
              <a:solidFill>
                <a:srgbClr val="FFFFFF"/>
              </a:solid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a:p>
          </p:txBody>
        </p:sp>
      </p:grpSp>
      <p:grpSp>
        <p:nvGrpSpPr>
          <p:cNvPr id="517" name="Group 517"/>
          <p:cNvGrpSpPr/>
          <p:nvPr/>
        </p:nvGrpSpPr>
        <p:grpSpPr>
          <a:xfrm>
            <a:off x="9283700" y="10033000"/>
            <a:ext cx="5549900" cy="1270000"/>
            <a:chOff x="0" y="0"/>
            <a:chExt cx="5549900" cy="1270000"/>
          </a:xfrm>
        </p:grpSpPr>
        <p:sp>
          <p:nvSpPr>
            <p:cNvPr id="515" name="Shape 515"/>
            <p:cNvSpPr/>
            <p:nvPr/>
          </p:nvSpPr>
          <p:spPr>
            <a:xfrm>
              <a:off x="0" y="0"/>
              <a:ext cx="4902200" cy="1270000"/>
            </a:xfrm>
            <a:prstGeom prst="rect">
              <a:avLst/>
            </a:prstGeom>
            <a:solidFill>
              <a:srgbClr val="FFFFFF"/>
            </a:solidFill>
            <a:ln w="25400" cap="flat">
              <a:solidFill>
                <a:srgbClr val="FFFFFF"/>
              </a:solid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a:p>
          </p:txBody>
        </p:sp>
        <p:sp>
          <p:nvSpPr>
            <p:cNvPr id="516" name="Shape 516"/>
            <p:cNvSpPr/>
            <p:nvPr/>
          </p:nvSpPr>
          <p:spPr>
            <a:xfrm>
              <a:off x="4279900" y="0"/>
              <a:ext cx="1270000" cy="1270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25400" cap="flat">
              <a:solidFill>
                <a:srgbClr val="FFFFFF"/>
              </a:solid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a:p>
          </p:txBody>
        </p:sp>
      </p:grpSp>
      <p:sp>
        <p:nvSpPr>
          <p:cNvPr id="518" name="Shape 518"/>
          <p:cNvSpPr/>
          <p:nvPr/>
        </p:nvSpPr>
        <p:spPr>
          <a:xfrm>
            <a:off x="1320800" y="2171700"/>
            <a:ext cx="2184400" cy="21844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4">
              <a:lumMod val="75000"/>
            </a:schemeClr>
          </a:solidFill>
          <a:ln w="25400">
            <a:solidFill>
              <a:srgbClr val="000000">
                <a:alpha val="0"/>
              </a:srgbClr>
            </a:solid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p>
        </p:txBody>
      </p:sp>
      <p:sp>
        <p:nvSpPr>
          <p:cNvPr id="519" name="Shape 519"/>
          <p:cNvSpPr/>
          <p:nvPr/>
        </p:nvSpPr>
        <p:spPr>
          <a:xfrm>
            <a:off x="5384799" y="8229599"/>
            <a:ext cx="3276606" cy="327660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6"/>
          </a:solidFill>
          <a:ln w="25400" cap="flat">
            <a:solidFill>
              <a:srgbClr val="000000">
                <a:alpha val="0"/>
              </a:srgbClr>
            </a:solid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a:p>
        </p:txBody>
      </p:sp>
      <p:sp>
        <p:nvSpPr>
          <p:cNvPr id="526" name="Shape 526"/>
          <p:cNvSpPr/>
          <p:nvPr/>
        </p:nvSpPr>
        <p:spPr>
          <a:xfrm>
            <a:off x="4635500" y="2705100"/>
            <a:ext cx="3390504" cy="6477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200">
                <a:solidFill>
                  <a:srgbClr val="444444"/>
                </a:solidFill>
                <a:latin typeface="Open Sans Extrabold"/>
                <a:ea typeface="Open Sans Extrabold"/>
                <a:cs typeface="Open Sans Extrabold"/>
                <a:sym typeface="Open Sans Extrabold"/>
              </a:defRPr>
            </a:lvl1pPr>
          </a:lstStyle>
          <a:p>
            <a:pPr lvl="0">
              <a:defRPr sz="1800">
                <a:solidFill>
                  <a:srgbClr val="000000"/>
                </a:solidFill>
              </a:defRPr>
            </a:pPr>
            <a:r>
              <a:rPr sz="3200">
                <a:solidFill>
                  <a:srgbClr val="444444"/>
                </a:solidFill>
              </a:rPr>
              <a:t>ADD YOUR TEXT</a:t>
            </a:r>
          </a:p>
        </p:txBody>
      </p:sp>
      <p:sp>
        <p:nvSpPr>
          <p:cNvPr id="527" name="Shape 527"/>
          <p:cNvSpPr/>
          <p:nvPr/>
        </p:nvSpPr>
        <p:spPr>
          <a:xfrm>
            <a:off x="9982200" y="10325100"/>
            <a:ext cx="3531394" cy="6477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200">
                <a:solidFill>
                  <a:srgbClr val="444444"/>
                </a:solidFill>
                <a:latin typeface="Open Sans Extrabold"/>
                <a:ea typeface="Open Sans Extrabold"/>
                <a:cs typeface="Open Sans Extrabold"/>
                <a:sym typeface="Open Sans Extrabold"/>
              </a:defRPr>
            </a:lvl1pPr>
          </a:lstStyle>
          <a:p>
            <a:pPr lvl="0">
              <a:defRPr sz="1800">
                <a:solidFill>
                  <a:srgbClr val="000000"/>
                </a:solidFill>
              </a:defRPr>
            </a:pPr>
            <a:r>
              <a:rPr sz="3200">
                <a:solidFill>
                  <a:srgbClr val="444444"/>
                </a:solidFill>
              </a:rPr>
              <a:t>YOUR TEXT HERE</a:t>
            </a:r>
          </a:p>
        </p:txBody>
      </p:sp>
      <p:sp>
        <p:nvSpPr>
          <p:cNvPr id="528" name="Shape 528"/>
          <p:cNvSpPr/>
          <p:nvPr/>
        </p:nvSpPr>
        <p:spPr>
          <a:xfrm>
            <a:off x="2717800" y="8178800"/>
            <a:ext cx="2933700" cy="17653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l">
              <a:defRPr sz="9600" b="1" spc="-96">
                <a:solidFill>
                  <a:srgbClr val="FFFFFF"/>
                </a:solidFill>
                <a:latin typeface="Open Sans"/>
                <a:ea typeface="Open Sans"/>
                <a:cs typeface="Open Sans"/>
                <a:sym typeface="Open Sans"/>
              </a:defRPr>
            </a:lvl1pPr>
          </a:lstStyle>
          <a:p>
            <a:pPr lvl="0">
              <a:defRPr sz="1800" b="0" spc="0">
                <a:solidFill>
                  <a:srgbClr val="000000"/>
                </a:solidFill>
              </a:defRPr>
            </a:pPr>
            <a:r>
              <a:rPr sz="9600" b="1" spc="-96">
                <a:solidFill>
                  <a:srgbClr val="FFFFFF"/>
                </a:solidFill>
              </a:rPr>
              <a:t>67%</a:t>
            </a:r>
          </a:p>
        </p:txBody>
      </p:sp>
      <p:sp>
        <p:nvSpPr>
          <p:cNvPr id="529" name="Shape 529"/>
          <p:cNvSpPr/>
          <p:nvPr/>
        </p:nvSpPr>
        <p:spPr>
          <a:xfrm>
            <a:off x="901700" y="9791700"/>
            <a:ext cx="4330700" cy="14859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r">
              <a:lnSpc>
                <a:spcPct val="90000"/>
              </a:lnSpc>
              <a:defRPr sz="4200" spc="-42">
                <a:solidFill>
                  <a:srgbClr val="FFFFFF"/>
                </a:solidFill>
                <a:latin typeface="Open Sans Light"/>
                <a:ea typeface="Open Sans Light"/>
                <a:cs typeface="Open Sans Light"/>
                <a:sym typeface="Open Sans Light"/>
              </a:defRPr>
            </a:lvl1pPr>
          </a:lstStyle>
          <a:p>
            <a:pPr lvl="0">
              <a:defRPr sz="1800" spc="0">
                <a:solidFill>
                  <a:srgbClr val="000000"/>
                </a:solidFill>
              </a:defRPr>
            </a:pPr>
            <a:r>
              <a:rPr sz="4200" spc="-42">
                <a:solidFill>
                  <a:srgbClr val="FFFFFF"/>
                </a:solidFill>
              </a:rPr>
              <a:t>Cras justo odio, dapibus ac </a:t>
            </a:r>
          </a:p>
        </p:txBody>
      </p:sp>
      <p:sp>
        <p:nvSpPr>
          <p:cNvPr id="530" name="Shape 530"/>
          <p:cNvSpPr/>
          <p:nvPr/>
        </p:nvSpPr>
        <p:spPr>
          <a:xfrm rot="10800000">
            <a:off x="16370298" y="2351729"/>
            <a:ext cx="1" cy="4557550"/>
          </a:xfrm>
          <a:prstGeom prst="line">
            <a:avLst/>
          </a:prstGeom>
          <a:noFill/>
          <a:ln w="50800" cap="flat">
            <a:solidFill>
              <a:schemeClr val="bg1"/>
            </a:solidFill>
            <a:prstDash val="solid"/>
            <a:miter lim="400000"/>
            <a:headEnd type="oval" w="med" len="med"/>
          </a:ln>
          <a:effectLst/>
        </p:spPr>
        <p:txBody>
          <a:bodyPr wrap="square" lIns="0" tIns="0" rIns="0" bIns="0" numCol="1" anchor="ctr">
            <a:noAutofit/>
          </a:bodyPr>
          <a:lstStyle/>
          <a:p>
            <a:pPr lvl="0" algn="l" defTabSz="457200">
              <a:defRPr sz="1200">
                <a:latin typeface="Helvetica"/>
                <a:ea typeface="Helvetica"/>
                <a:cs typeface="Helvetica"/>
                <a:sym typeface="Helvetica"/>
              </a:defRPr>
            </a:pPr>
            <a:endParaRPr/>
          </a:p>
        </p:txBody>
      </p:sp>
      <p:grpSp>
        <p:nvGrpSpPr>
          <p:cNvPr id="533" name="Group 533"/>
          <p:cNvGrpSpPr/>
          <p:nvPr/>
        </p:nvGrpSpPr>
        <p:grpSpPr>
          <a:xfrm>
            <a:off x="16027399" y="1422398"/>
            <a:ext cx="696798" cy="929331"/>
            <a:chOff x="0" y="0"/>
            <a:chExt cx="696797" cy="929330"/>
          </a:xfrm>
        </p:grpSpPr>
        <p:sp>
          <p:nvSpPr>
            <p:cNvPr id="531" name="Shape 531"/>
            <p:cNvSpPr/>
            <p:nvPr/>
          </p:nvSpPr>
          <p:spPr>
            <a:xfrm>
              <a:off x="174184" y="174249"/>
              <a:ext cx="348371" cy="348500"/>
            </a:xfrm>
            <a:custGeom>
              <a:avLst/>
              <a:gdLst/>
              <a:ahLst/>
              <a:cxnLst>
                <a:cxn ang="0">
                  <a:pos x="wd2" y="hd2"/>
                </a:cxn>
                <a:cxn ang="5400000">
                  <a:pos x="wd2" y="hd2"/>
                </a:cxn>
                <a:cxn ang="10800000">
                  <a:pos x="wd2" y="hd2"/>
                </a:cxn>
                <a:cxn ang="16200000">
                  <a:pos x="wd2" y="hd2"/>
                </a:cxn>
              </a:cxnLst>
              <a:rect l="0" t="0" r="r" b="b"/>
              <a:pathLst>
                <a:path w="21600" h="21600" extrusionOk="0">
                  <a:moveTo>
                    <a:pt x="10800" y="1800"/>
                  </a:moveTo>
                  <a:cubicBezTo>
                    <a:pt x="15764" y="1800"/>
                    <a:pt x="19800" y="5836"/>
                    <a:pt x="19800" y="10800"/>
                  </a:cubicBezTo>
                  <a:cubicBezTo>
                    <a:pt x="19800" y="15764"/>
                    <a:pt x="15764" y="19800"/>
                    <a:pt x="10800" y="19800"/>
                  </a:cubicBezTo>
                  <a:cubicBezTo>
                    <a:pt x="5836" y="19800"/>
                    <a:pt x="1800" y="15764"/>
                    <a:pt x="1800" y="10800"/>
                  </a:cubicBezTo>
                  <a:cubicBezTo>
                    <a:pt x="1800" y="5836"/>
                    <a:pt x="5836" y="1800"/>
                    <a:pt x="10800" y="1800"/>
                  </a:cubicBezTo>
                  <a:moveTo>
                    <a:pt x="10800" y="21600"/>
                  </a:moveTo>
                  <a:cubicBezTo>
                    <a:pt x="16756" y="21600"/>
                    <a:pt x="21600" y="16756"/>
                    <a:pt x="21600" y="10800"/>
                  </a:cubicBezTo>
                  <a:cubicBezTo>
                    <a:pt x="21600" y="4844"/>
                    <a:pt x="16756" y="0"/>
                    <a:pt x="10800" y="0"/>
                  </a:cubicBezTo>
                  <a:cubicBezTo>
                    <a:pt x="4844" y="0"/>
                    <a:pt x="0" y="4844"/>
                    <a:pt x="0" y="10800"/>
                  </a:cubicBezTo>
                  <a:cubicBezTo>
                    <a:pt x="0" y="16756"/>
                    <a:pt x="4844" y="21600"/>
                    <a:pt x="10800" y="21600"/>
                  </a:cubicBezTo>
                </a:path>
              </a:pathLst>
            </a:custGeom>
            <a:solidFill>
              <a:schemeClr val="bg1"/>
            </a:solidFill>
            <a:ln w="12700" cap="flat">
              <a:no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532" name="Shape 532"/>
            <p:cNvSpPr/>
            <p:nvPr/>
          </p:nvSpPr>
          <p:spPr>
            <a:xfrm>
              <a:off x="0" y="0"/>
              <a:ext cx="696798" cy="929331"/>
            </a:xfrm>
            <a:custGeom>
              <a:avLst/>
              <a:gdLst/>
              <a:ahLst/>
              <a:cxnLst>
                <a:cxn ang="0">
                  <a:pos x="wd2" y="hd2"/>
                </a:cxn>
                <a:cxn ang="5400000">
                  <a:pos x="wd2" y="hd2"/>
                </a:cxn>
                <a:cxn ang="10800000">
                  <a:pos x="wd2" y="hd2"/>
                </a:cxn>
                <a:cxn ang="16200000">
                  <a:pos x="wd2" y="hd2"/>
                </a:cxn>
              </a:cxnLst>
              <a:rect l="0" t="0" r="r" b="b"/>
              <a:pathLst>
                <a:path w="21600" h="21600" extrusionOk="0">
                  <a:moveTo>
                    <a:pt x="10905" y="20171"/>
                  </a:moveTo>
                  <a:cubicBezTo>
                    <a:pt x="10886" y="20184"/>
                    <a:pt x="10831" y="20215"/>
                    <a:pt x="10783" y="20237"/>
                  </a:cubicBezTo>
                  <a:cubicBezTo>
                    <a:pt x="10774" y="20218"/>
                    <a:pt x="10707" y="20179"/>
                    <a:pt x="10667" y="20147"/>
                  </a:cubicBezTo>
                  <a:cubicBezTo>
                    <a:pt x="7369" y="17301"/>
                    <a:pt x="1800" y="12497"/>
                    <a:pt x="1800" y="8101"/>
                  </a:cubicBezTo>
                  <a:cubicBezTo>
                    <a:pt x="1800" y="4379"/>
                    <a:pt x="5838" y="1350"/>
                    <a:pt x="10800" y="1350"/>
                  </a:cubicBezTo>
                  <a:cubicBezTo>
                    <a:pt x="15762" y="1350"/>
                    <a:pt x="19800" y="4379"/>
                    <a:pt x="19800" y="8101"/>
                  </a:cubicBezTo>
                  <a:cubicBezTo>
                    <a:pt x="19800" y="12497"/>
                    <a:pt x="14231" y="17301"/>
                    <a:pt x="10905" y="20171"/>
                  </a:cubicBezTo>
                  <a:moveTo>
                    <a:pt x="10800" y="0"/>
                  </a:moveTo>
                  <a:cubicBezTo>
                    <a:pt x="4845" y="0"/>
                    <a:pt x="0" y="3589"/>
                    <a:pt x="0" y="8101"/>
                  </a:cubicBezTo>
                  <a:cubicBezTo>
                    <a:pt x="0" y="12827"/>
                    <a:pt x="5400" y="17660"/>
                    <a:pt x="9338" y="21057"/>
                  </a:cubicBezTo>
                  <a:cubicBezTo>
                    <a:pt x="9352" y="21070"/>
                    <a:pt x="9985" y="21600"/>
                    <a:pt x="10766" y="21600"/>
                  </a:cubicBezTo>
                  <a:lnTo>
                    <a:pt x="10834" y="21600"/>
                  </a:lnTo>
                  <a:cubicBezTo>
                    <a:pt x="11616" y="21600"/>
                    <a:pt x="12247" y="21070"/>
                    <a:pt x="12262" y="21057"/>
                  </a:cubicBezTo>
                  <a:cubicBezTo>
                    <a:pt x="16200" y="17660"/>
                    <a:pt x="21600" y="12827"/>
                    <a:pt x="21600" y="8101"/>
                  </a:cubicBezTo>
                  <a:cubicBezTo>
                    <a:pt x="21600" y="3589"/>
                    <a:pt x="16756" y="0"/>
                    <a:pt x="10800" y="0"/>
                  </a:cubicBezTo>
                </a:path>
              </a:pathLst>
            </a:custGeom>
            <a:solidFill>
              <a:schemeClr val="bg1"/>
            </a:solidFill>
            <a:ln w="12700" cap="flat">
              <a:no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537" name="Group 537"/>
          <p:cNvGrpSpPr/>
          <p:nvPr/>
        </p:nvGrpSpPr>
        <p:grpSpPr>
          <a:xfrm rot="10800000" flipH="1">
            <a:off x="16382999" y="2427929"/>
            <a:ext cx="5549901" cy="1270001"/>
            <a:chOff x="0" y="0"/>
            <a:chExt cx="5549900" cy="1270000"/>
          </a:xfrm>
        </p:grpSpPr>
        <p:sp>
          <p:nvSpPr>
            <p:cNvPr id="535" name="Shape 535"/>
            <p:cNvSpPr/>
            <p:nvPr/>
          </p:nvSpPr>
          <p:spPr>
            <a:xfrm>
              <a:off x="0" y="0"/>
              <a:ext cx="4902200" cy="1270000"/>
            </a:xfrm>
            <a:prstGeom prst="rect">
              <a:avLst/>
            </a:prstGeom>
            <a:solidFill>
              <a:srgbClr val="FFFFFF"/>
            </a:solidFill>
            <a:ln w="25400" cap="flat">
              <a:solidFill>
                <a:srgbClr val="FFFFFF"/>
              </a:solid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a:p>
          </p:txBody>
        </p:sp>
        <p:sp>
          <p:nvSpPr>
            <p:cNvPr id="536" name="Shape 536"/>
            <p:cNvSpPr/>
            <p:nvPr/>
          </p:nvSpPr>
          <p:spPr>
            <a:xfrm>
              <a:off x="4279900" y="0"/>
              <a:ext cx="1270000" cy="1270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25400" cap="flat">
              <a:solidFill>
                <a:srgbClr val="FFFFFF"/>
              </a:solidFill>
              <a:prstDash val="solid"/>
              <a:miter lim="400000"/>
            </a:ln>
            <a:effectLst/>
          </p:spPr>
          <p:txBody>
            <a:bodyPr wrap="square" lIns="0" tIns="0" rIns="0" bIns="0" numCol="1" anchor="ctr">
              <a:noAutofit/>
            </a:bodyPr>
            <a:lstStyle/>
            <a:p>
              <a:pPr lvl="0" defTabSz="584200">
                <a:defRPr sz="4000">
                  <a:solidFill>
                    <a:srgbClr val="FFFFFF"/>
                  </a:solidFill>
                  <a:effectLst>
                    <a:outerShdw blurRad="38100" dist="12700" dir="5400000" rotWithShape="0">
                      <a:srgbClr val="000000">
                        <a:alpha val="50000"/>
                      </a:srgbClr>
                    </a:outerShdw>
                  </a:effectLst>
                </a:defRPr>
              </a:pPr>
              <a:endParaRPr/>
            </a:p>
          </p:txBody>
        </p:sp>
      </p:grpSp>
      <p:sp>
        <p:nvSpPr>
          <p:cNvPr id="539" name="Shape 539"/>
          <p:cNvSpPr/>
          <p:nvPr/>
        </p:nvSpPr>
        <p:spPr>
          <a:xfrm>
            <a:off x="13576300" y="2171700"/>
            <a:ext cx="2184400" cy="21844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4"/>
          </a:solidFill>
          <a:ln w="25400">
            <a:solidFill>
              <a:srgbClr val="000000">
                <a:alpha val="0"/>
              </a:srgbClr>
            </a:solid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p>
        </p:txBody>
      </p:sp>
      <p:sp>
        <p:nvSpPr>
          <p:cNvPr id="544" name="Shape 544"/>
          <p:cNvSpPr/>
          <p:nvPr/>
        </p:nvSpPr>
        <p:spPr>
          <a:xfrm>
            <a:off x="16891000" y="2705100"/>
            <a:ext cx="3390504" cy="6477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200">
                <a:solidFill>
                  <a:srgbClr val="444444"/>
                </a:solidFill>
                <a:latin typeface="Open Sans Extrabold"/>
                <a:ea typeface="Open Sans Extrabold"/>
                <a:cs typeface="Open Sans Extrabold"/>
                <a:sym typeface="Open Sans Extrabold"/>
              </a:defRPr>
            </a:lvl1pPr>
          </a:lstStyle>
          <a:p>
            <a:pPr lvl="0">
              <a:defRPr sz="1800">
                <a:solidFill>
                  <a:srgbClr val="000000"/>
                </a:solidFill>
              </a:defRPr>
            </a:pPr>
            <a:r>
              <a:rPr sz="3200">
                <a:solidFill>
                  <a:srgbClr val="444444"/>
                </a:solidFill>
              </a:rPr>
              <a:t>ADD YOUR TEXT</a:t>
            </a:r>
          </a:p>
        </p:txBody>
      </p:sp>
      <p:sp>
        <p:nvSpPr>
          <p:cNvPr id="546" name="Shape 546"/>
          <p:cNvSpPr/>
          <p:nvPr/>
        </p:nvSpPr>
        <p:spPr>
          <a:xfrm>
            <a:off x="20840700" y="6874987"/>
            <a:ext cx="0" cy="1901435"/>
          </a:xfrm>
          <a:prstGeom prst="line">
            <a:avLst/>
          </a:prstGeom>
          <a:ln w="50800">
            <a:solidFill>
              <a:schemeClr val="bg1"/>
            </a:solidFill>
            <a:miter lim="400000"/>
            <a:headEnd type="oval"/>
          </a:ln>
        </p:spPr>
        <p:txBody>
          <a:bodyPr lIns="0" tIns="0" rIns="0" bIns="0" anchor="ctr"/>
          <a:lstStyle/>
          <a:p>
            <a:pPr lvl="0" algn="l" defTabSz="457200">
              <a:defRPr sz="1200">
                <a:latin typeface="Helvetica"/>
                <a:ea typeface="Helvetica"/>
                <a:cs typeface="Helvetica"/>
                <a:sym typeface="Helvetica"/>
              </a:defRPr>
            </a:pPr>
            <a:endParaRPr/>
          </a:p>
        </p:txBody>
      </p:sp>
      <p:sp>
        <p:nvSpPr>
          <p:cNvPr id="547" name="Shape 547"/>
          <p:cNvSpPr/>
          <p:nvPr/>
        </p:nvSpPr>
        <p:spPr>
          <a:xfrm>
            <a:off x="19202400" y="8026400"/>
            <a:ext cx="3276604" cy="32766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5"/>
          </a:solidFill>
          <a:ln w="25400">
            <a:solidFill>
              <a:srgbClr val="000000">
                <a:alpha val="0"/>
              </a:srgbClr>
            </a:solid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p>
        </p:txBody>
      </p:sp>
      <p:sp>
        <p:nvSpPr>
          <p:cNvPr id="549" name="Shape 549"/>
          <p:cNvSpPr/>
          <p:nvPr/>
        </p:nvSpPr>
        <p:spPr>
          <a:xfrm>
            <a:off x="2895600" y="596900"/>
            <a:ext cx="2451100" cy="73866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4800" spc="-48">
                <a:solidFill>
                  <a:srgbClr val="FFFFFF"/>
                </a:solidFill>
                <a:latin typeface="Open Sans Light"/>
                <a:ea typeface="Open Sans Light"/>
                <a:cs typeface="Open Sans Light"/>
                <a:sym typeface="Open Sans Light"/>
              </a:defRPr>
            </a:lvl1pPr>
          </a:lstStyle>
          <a:p>
            <a:pPr lvl="0">
              <a:defRPr sz="1800" spc="0">
                <a:solidFill>
                  <a:srgbClr val="000000"/>
                </a:solidFill>
              </a:defRPr>
            </a:pPr>
            <a:r>
              <a:rPr sz="4800" spc="-48" dirty="0">
                <a:solidFill>
                  <a:schemeClr val="bg1"/>
                </a:solidFill>
              </a:rPr>
              <a:t>20</a:t>
            </a:r>
            <a:r>
              <a:rPr lang="en-US" sz="4800" spc="-48" dirty="0">
                <a:solidFill>
                  <a:schemeClr val="bg1"/>
                </a:solidFill>
              </a:rPr>
              <a:t>19</a:t>
            </a:r>
            <a:endParaRPr sz="4800" spc="-48" dirty="0">
              <a:solidFill>
                <a:schemeClr val="bg1"/>
              </a:solidFill>
            </a:endParaRPr>
          </a:p>
        </p:txBody>
      </p:sp>
      <p:sp>
        <p:nvSpPr>
          <p:cNvPr id="550" name="Shape 550"/>
          <p:cNvSpPr/>
          <p:nvPr/>
        </p:nvSpPr>
        <p:spPr>
          <a:xfrm>
            <a:off x="15151100" y="596900"/>
            <a:ext cx="2451100" cy="73866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4800" spc="-48">
                <a:solidFill>
                  <a:srgbClr val="FFFFFF"/>
                </a:solidFill>
                <a:latin typeface="Open Sans Light"/>
                <a:ea typeface="Open Sans Light"/>
                <a:cs typeface="Open Sans Light"/>
                <a:sym typeface="Open Sans Light"/>
              </a:defRPr>
            </a:lvl1pPr>
          </a:lstStyle>
          <a:p>
            <a:pPr lvl="0">
              <a:defRPr sz="1800" spc="0">
                <a:solidFill>
                  <a:srgbClr val="000000"/>
                </a:solidFill>
              </a:defRPr>
            </a:pPr>
            <a:r>
              <a:rPr sz="4800" spc="-48" dirty="0">
                <a:solidFill>
                  <a:schemeClr val="bg1"/>
                </a:solidFill>
              </a:rPr>
              <a:t>20</a:t>
            </a:r>
            <a:r>
              <a:rPr lang="en-US" sz="4800" spc="-48" dirty="0">
                <a:solidFill>
                  <a:schemeClr val="bg1"/>
                </a:solidFill>
              </a:rPr>
              <a:t>21</a:t>
            </a:r>
            <a:endParaRPr sz="4800" spc="-48" dirty="0">
              <a:solidFill>
                <a:schemeClr val="bg1"/>
              </a:solidFill>
            </a:endParaRPr>
          </a:p>
        </p:txBody>
      </p:sp>
      <p:sp>
        <p:nvSpPr>
          <p:cNvPr id="551" name="Shape 551"/>
          <p:cNvSpPr/>
          <p:nvPr/>
        </p:nvSpPr>
        <p:spPr>
          <a:xfrm>
            <a:off x="8051800" y="12293600"/>
            <a:ext cx="2451100" cy="73866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4800" spc="-48">
                <a:solidFill>
                  <a:srgbClr val="FFFFFF"/>
                </a:solidFill>
                <a:latin typeface="Open Sans Light"/>
                <a:ea typeface="Open Sans Light"/>
                <a:cs typeface="Open Sans Light"/>
                <a:sym typeface="Open Sans Light"/>
              </a:defRPr>
            </a:lvl1pPr>
          </a:lstStyle>
          <a:p>
            <a:pPr lvl="0">
              <a:defRPr sz="1800" spc="0">
                <a:solidFill>
                  <a:srgbClr val="000000"/>
                </a:solidFill>
              </a:defRPr>
            </a:pPr>
            <a:r>
              <a:rPr sz="4800" spc="-48" dirty="0">
                <a:solidFill>
                  <a:srgbClr val="FFFFFF"/>
                </a:solidFill>
              </a:rPr>
              <a:t>20</a:t>
            </a:r>
            <a:r>
              <a:rPr lang="en-US" sz="4800" spc="-48" dirty="0">
                <a:solidFill>
                  <a:srgbClr val="FFFFFF"/>
                </a:solidFill>
              </a:rPr>
              <a:t>20</a:t>
            </a:r>
            <a:endParaRPr sz="4800" spc="-48" dirty="0">
              <a:solidFill>
                <a:srgbClr val="FFFFFF"/>
              </a:solidFill>
            </a:endParaRPr>
          </a:p>
        </p:txBody>
      </p:sp>
      <p:sp>
        <p:nvSpPr>
          <p:cNvPr id="552" name="Shape 552"/>
          <p:cNvSpPr/>
          <p:nvPr/>
        </p:nvSpPr>
        <p:spPr>
          <a:xfrm>
            <a:off x="19608800" y="12268200"/>
            <a:ext cx="2451100" cy="73866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4800" spc="-48">
                <a:solidFill>
                  <a:srgbClr val="FFFFFF"/>
                </a:solidFill>
                <a:latin typeface="Open Sans Light"/>
                <a:ea typeface="Open Sans Light"/>
                <a:cs typeface="Open Sans Light"/>
                <a:sym typeface="Open Sans Light"/>
              </a:defRPr>
            </a:lvl1pPr>
          </a:lstStyle>
          <a:p>
            <a:pPr lvl="0">
              <a:defRPr sz="1800" spc="0">
                <a:solidFill>
                  <a:srgbClr val="000000"/>
                </a:solidFill>
              </a:defRPr>
            </a:pPr>
            <a:r>
              <a:rPr sz="4800" spc="-48" dirty="0">
                <a:solidFill>
                  <a:schemeClr val="bg1"/>
                </a:solidFill>
              </a:rPr>
              <a:t>20</a:t>
            </a:r>
            <a:r>
              <a:rPr lang="en-US" sz="4800" spc="-48" dirty="0">
                <a:solidFill>
                  <a:schemeClr val="bg1"/>
                </a:solidFill>
              </a:rPr>
              <a:t>22</a:t>
            </a:r>
            <a:endParaRPr sz="4800" spc="-48" dirty="0">
              <a:solidFill>
                <a:schemeClr val="bg1"/>
              </a:solidFill>
            </a:endParaRPr>
          </a:p>
        </p:txBody>
      </p:sp>
      <p:sp>
        <p:nvSpPr>
          <p:cNvPr id="553" name="Shape 553"/>
          <p:cNvSpPr/>
          <p:nvPr/>
        </p:nvSpPr>
        <p:spPr>
          <a:xfrm>
            <a:off x="19075400" y="11659532"/>
            <a:ext cx="3706143"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200">
                <a:solidFill>
                  <a:srgbClr val="FFFFFF"/>
                </a:solidFill>
                <a:latin typeface="Open Sans Extrabold"/>
                <a:ea typeface="Open Sans Extrabold"/>
                <a:cs typeface="Open Sans Extrabold"/>
                <a:sym typeface="Open Sans Extrabold"/>
              </a:defRPr>
            </a:lvl1pPr>
          </a:lstStyle>
          <a:p>
            <a:pPr lvl="0">
              <a:defRPr sz="1800">
                <a:solidFill>
                  <a:srgbClr val="000000"/>
                </a:solidFill>
              </a:defRPr>
            </a:pPr>
            <a:r>
              <a:rPr sz="3200">
                <a:solidFill>
                  <a:schemeClr val="bg1"/>
                </a:solidFill>
              </a:rPr>
              <a:t>YOUR TEXT HERE</a:t>
            </a:r>
          </a:p>
        </p:txBody>
      </p:sp>
      <p:grpSp>
        <p:nvGrpSpPr>
          <p:cNvPr id="10" name="Graphic 2" descr="Presentation with checklist">
            <a:extLst>
              <a:ext uri="{FF2B5EF4-FFF2-40B4-BE49-F238E27FC236}">
                <a16:creationId xmlns:a16="http://schemas.microsoft.com/office/drawing/2014/main" xmlns="" id="{9EC2B9BC-5118-4EDA-AAC2-EB521686F3C1}"/>
              </a:ext>
            </a:extLst>
          </p:cNvPr>
          <p:cNvGrpSpPr/>
          <p:nvPr/>
        </p:nvGrpSpPr>
        <p:grpSpPr>
          <a:xfrm>
            <a:off x="19762648" y="8586648"/>
            <a:ext cx="2156108" cy="2156108"/>
            <a:chOff x="11734800" y="6400800"/>
            <a:chExt cx="914400" cy="914400"/>
          </a:xfrm>
          <a:solidFill>
            <a:schemeClr val="bg1"/>
          </a:solidFill>
        </p:grpSpPr>
        <p:sp>
          <p:nvSpPr>
            <p:cNvPr id="11" name="Freeform: Shape 10">
              <a:extLst>
                <a:ext uri="{FF2B5EF4-FFF2-40B4-BE49-F238E27FC236}">
                  <a16:creationId xmlns:a16="http://schemas.microsoft.com/office/drawing/2014/main" xmlns="" id="{6F388CD7-8CDA-417B-A803-6E2B092A48EE}"/>
                </a:ext>
              </a:extLst>
            </p:cNvPr>
            <p:cNvSpPr/>
            <p:nvPr/>
          </p:nvSpPr>
          <p:spPr>
            <a:xfrm>
              <a:off x="11830050" y="6505575"/>
              <a:ext cx="723900" cy="714375"/>
            </a:xfrm>
            <a:custGeom>
              <a:avLst/>
              <a:gdLst>
                <a:gd name="connsiteX0" fmla="*/ 628650 w 723900"/>
                <a:gd name="connsiteY0" fmla="*/ 104775 h 714375"/>
                <a:gd name="connsiteX1" fmla="*/ 628650 w 723900"/>
                <a:gd name="connsiteY1" fmla="*/ 447675 h 714375"/>
                <a:gd name="connsiteX2" fmla="*/ 95250 w 723900"/>
                <a:gd name="connsiteY2" fmla="*/ 447675 h 714375"/>
                <a:gd name="connsiteX3" fmla="*/ 95250 w 723900"/>
                <a:gd name="connsiteY3" fmla="*/ 104775 h 714375"/>
                <a:gd name="connsiteX4" fmla="*/ 0 w 723900"/>
                <a:gd name="connsiteY4" fmla="*/ 485775 h 714375"/>
                <a:gd name="connsiteX5" fmla="*/ 19050 w 723900"/>
                <a:gd name="connsiteY5" fmla="*/ 504825 h 714375"/>
                <a:gd name="connsiteX6" fmla="*/ 309944 w 723900"/>
                <a:gd name="connsiteY6" fmla="*/ 504825 h 714375"/>
                <a:gd name="connsiteX7" fmla="*/ 163544 w 723900"/>
                <a:gd name="connsiteY7" fmla="*/ 651224 h 714375"/>
                <a:gd name="connsiteX8" fmla="*/ 163544 w 723900"/>
                <a:gd name="connsiteY8" fmla="*/ 678180 h 714375"/>
                <a:gd name="connsiteX9" fmla="*/ 190500 w 723900"/>
                <a:gd name="connsiteY9" fmla="*/ 678180 h 714375"/>
                <a:gd name="connsiteX10" fmla="*/ 342900 w 723900"/>
                <a:gd name="connsiteY10" fmla="*/ 525780 h 714375"/>
                <a:gd name="connsiteX11" fmla="*/ 342900 w 723900"/>
                <a:gd name="connsiteY11" fmla="*/ 695325 h 714375"/>
                <a:gd name="connsiteX12" fmla="*/ 361950 w 723900"/>
                <a:gd name="connsiteY12" fmla="*/ 714375 h 714375"/>
                <a:gd name="connsiteX13" fmla="*/ 381000 w 723900"/>
                <a:gd name="connsiteY13" fmla="*/ 695325 h 714375"/>
                <a:gd name="connsiteX14" fmla="*/ 381000 w 723900"/>
                <a:gd name="connsiteY14" fmla="*/ 526066 h 714375"/>
                <a:gd name="connsiteX15" fmla="*/ 533400 w 723900"/>
                <a:gd name="connsiteY15" fmla="*/ 678466 h 714375"/>
                <a:gd name="connsiteX16" fmla="*/ 560499 w 723900"/>
                <a:gd name="connsiteY16" fmla="*/ 678609 h 714375"/>
                <a:gd name="connsiteX17" fmla="*/ 560642 w 723900"/>
                <a:gd name="connsiteY17" fmla="*/ 651510 h 714375"/>
                <a:gd name="connsiteX18" fmla="*/ 413957 w 723900"/>
                <a:gd name="connsiteY18" fmla="*/ 504825 h 714375"/>
                <a:gd name="connsiteX19" fmla="*/ 704850 w 723900"/>
                <a:gd name="connsiteY19" fmla="*/ 504825 h 714375"/>
                <a:gd name="connsiteX20" fmla="*/ 723900 w 723900"/>
                <a:gd name="connsiteY20" fmla="*/ 485775 h 714375"/>
                <a:gd name="connsiteX21" fmla="*/ 704850 w 723900"/>
                <a:gd name="connsiteY21" fmla="*/ 466725 h 714375"/>
                <a:gd name="connsiteX22" fmla="*/ 685800 w 723900"/>
                <a:gd name="connsiteY22" fmla="*/ 466725 h 714375"/>
                <a:gd name="connsiteX23" fmla="*/ 685800 w 723900"/>
                <a:gd name="connsiteY23" fmla="*/ 76200 h 714375"/>
                <a:gd name="connsiteX24" fmla="*/ 704850 w 723900"/>
                <a:gd name="connsiteY24" fmla="*/ 76200 h 714375"/>
                <a:gd name="connsiteX25" fmla="*/ 723900 w 723900"/>
                <a:gd name="connsiteY25" fmla="*/ 57150 h 714375"/>
                <a:gd name="connsiteX26" fmla="*/ 704850 w 723900"/>
                <a:gd name="connsiteY26" fmla="*/ 38100 h 714375"/>
                <a:gd name="connsiteX27" fmla="*/ 381000 w 723900"/>
                <a:gd name="connsiteY27" fmla="*/ 38100 h 714375"/>
                <a:gd name="connsiteX28" fmla="*/ 381000 w 723900"/>
                <a:gd name="connsiteY28" fmla="*/ 19050 h 714375"/>
                <a:gd name="connsiteX29" fmla="*/ 361950 w 723900"/>
                <a:gd name="connsiteY29" fmla="*/ 0 h 714375"/>
                <a:gd name="connsiteX30" fmla="*/ 342900 w 723900"/>
                <a:gd name="connsiteY30" fmla="*/ 19050 h 714375"/>
                <a:gd name="connsiteX31" fmla="*/ 342900 w 723900"/>
                <a:gd name="connsiteY31" fmla="*/ 38100 h 714375"/>
                <a:gd name="connsiteX32" fmla="*/ 19050 w 723900"/>
                <a:gd name="connsiteY32" fmla="*/ 38100 h 714375"/>
                <a:gd name="connsiteX33" fmla="*/ 0 w 723900"/>
                <a:gd name="connsiteY33" fmla="*/ 57150 h 714375"/>
                <a:gd name="connsiteX34" fmla="*/ 19050 w 723900"/>
                <a:gd name="connsiteY34" fmla="*/ 76200 h 714375"/>
                <a:gd name="connsiteX35" fmla="*/ 38100 w 723900"/>
                <a:gd name="connsiteY35" fmla="*/ 76200 h 714375"/>
                <a:gd name="connsiteX36" fmla="*/ 38100 w 723900"/>
                <a:gd name="connsiteY36" fmla="*/ 466725 h 714375"/>
                <a:gd name="connsiteX37" fmla="*/ 19050 w 723900"/>
                <a:gd name="connsiteY37" fmla="*/ 466725 h 714375"/>
                <a:gd name="connsiteX38" fmla="*/ 0 w 723900"/>
                <a:gd name="connsiteY38" fmla="*/ 485775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23900" h="714375">
                  <a:moveTo>
                    <a:pt x="628650" y="104775"/>
                  </a:moveTo>
                  <a:lnTo>
                    <a:pt x="628650" y="447675"/>
                  </a:lnTo>
                  <a:lnTo>
                    <a:pt x="95250" y="447675"/>
                  </a:lnTo>
                  <a:lnTo>
                    <a:pt x="95250" y="104775"/>
                  </a:lnTo>
                  <a:close/>
                  <a:moveTo>
                    <a:pt x="0" y="485775"/>
                  </a:moveTo>
                  <a:cubicBezTo>
                    <a:pt x="0" y="496296"/>
                    <a:pt x="8529" y="504825"/>
                    <a:pt x="19050" y="504825"/>
                  </a:cubicBezTo>
                  <a:lnTo>
                    <a:pt x="309944" y="504825"/>
                  </a:lnTo>
                  <a:lnTo>
                    <a:pt x="163544" y="651224"/>
                  </a:lnTo>
                  <a:cubicBezTo>
                    <a:pt x="156100" y="658668"/>
                    <a:pt x="156100" y="670736"/>
                    <a:pt x="163544" y="678180"/>
                  </a:cubicBezTo>
                  <a:cubicBezTo>
                    <a:pt x="170988" y="685624"/>
                    <a:pt x="183056" y="685624"/>
                    <a:pt x="190500" y="678180"/>
                  </a:cubicBezTo>
                  <a:lnTo>
                    <a:pt x="342900" y="525780"/>
                  </a:lnTo>
                  <a:lnTo>
                    <a:pt x="342900" y="695325"/>
                  </a:lnTo>
                  <a:cubicBezTo>
                    <a:pt x="342900" y="705846"/>
                    <a:pt x="351429" y="714375"/>
                    <a:pt x="361950" y="714375"/>
                  </a:cubicBezTo>
                  <a:cubicBezTo>
                    <a:pt x="372471" y="714375"/>
                    <a:pt x="381000" y="705846"/>
                    <a:pt x="381000" y="695325"/>
                  </a:cubicBezTo>
                  <a:lnTo>
                    <a:pt x="381000" y="526066"/>
                  </a:lnTo>
                  <a:lnTo>
                    <a:pt x="533400" y="678466"/>
                  </a:lnTo>
                  <a:cubicBezTo>
                    <a:pt x="540844" y="685989"/>
                    <a:pt x="552976" y="686052"/>
                    <a:pt x="560499" y="678609"/>
                  </a:cubicBezTo>
                  <a:cubicBezTo>
                    <a:pt x="568022" y="671165"/>
                    <a:pt x="568085" y="659033"/>
                    <a:pt x="560642" y="651510"/>
                  </a:cubicBezTo>
                  <a:lnTo>
                    <a:pt x="413957" y="504825"/>
                  </a:lnTo>
                  <a:lnTo>
                    <a:pt x="704850" y="504825"/>
                  </a:lnTo>
                  <a:cubicBezTo>
                    <a:pt x="715371" y="504825"/>
                    <a:pt x="723900" y="496296"/>
                    <a:pt x="723900" y="485775"/>
                  </a:cubicBezTo>
                  <a:cubicBezTo>
                    <a:pt x="723900" y="475254"/>
                    <a:pt x="715371" y="466725"/>
                    <a:pt x="704850" y="466725"/>
                  </a:cubicBezTo>
                  <a:lnTo>
                    <a:pt x="685800" y="466725"/>
                  </a:lnTo>
                  <a:lnTo>
                    <a:pt x="685800" y="76200"/>
                  </a:lnTo>
                  <a:lnTo>
                    <a:pt x="704850" y="76200"/>
                  </a:lnTo>
                  <a:cubicBezTo>
                    <a:pt x="715371" y="76200"/>
                    <a:pt x="723900" y="67671"/>
                    <a:pt x="723900" y="57150"/>
                  </a:cubicBezTo>
                  <a:cubicBezTo>
                    <a:pt x="723900" y="46629"/>
                    <a:pt x="715371" y="38100"/>
                    <a:pt x="704850" y="38100"/>
                  </a:cubicBezTo>
                  <a:lnTo>
                    <a:pt x="381000" y="38100"/>
                  </a:lnTo>
                  <a:lnTo>
                    <a:pt x="381000" y="19050"/>
                  </a:lnTo>
                  <a:cubicBezTo>
                    <a:pt x="381000" y="8529"/>
                    <a:pt x="372471" y="0"/>
                    <a:pt x="361950" y="0"/>
                  </a:cubicBezTo>
                  <a:cubicBezTo>
                    <a:pt x="351429" y="0"/>
                    <a:pt x="342900" y="8529"/>
                    <a:pt x="342900" y="19050"/>
                  </a:cubicBezTo>
                  <a:lnTo>
                    <a:pt x="342900" y="38100"/>
                  </a:lnTo>
                  <a:lnTo>
                    <a:pt x="19050" y="38100"/>
                  </a:lnTo>
                  <a:cubicBezTo>
                    <a:pt x="8529" y="38100"/>
                    <a:pt x="0" y="46629"/>
                    <a:pt x="0" y="57150"/>
                  </a:cubicBezTo>
                  <a:cubicBezTo>
                    <a:pt x="0" y="67671"/>
                    <a:pt x="8529" y="76200"/>
                    <a:pt x="19050" y="76200"/>
                  </a:cubicBezTo>
                  <a:lnTo>
                    <a:pt x="38100" y="76200"/>
                  </a:lnTo>
                  <a:lnTo>
                    <a:pt x="38100" y="466725"/>
                  </a:lnTo>
                  <a:lnTo>
                    <a:pt x="19050" y="466725"/>
                  </a:lnTo>
                  <a:cubicBezTo>
                    <a:pt x="8529" y="466725"/>
                    <a:pt x="0" y="475254"/>
                    <a:pt x="0" y="485775"/>
                  </a:cubicBezTo>
                  <a:close/>
                </a:path>
              </a:pathLst>
            </a:custGeom>
            <a:grpFill/>
            <a:ln w="9525" cap="flat">
              <a:noFill/>
              <a:prstDash val="solid"/>
              <a:miter/>
            </a:ln>
          </p:spPr>
          <p:txBody>
            <a:bodyPr rtlCol="0" anchor="ctr"/>
            <a:lstStyle/>
            <a:p>
              <a:endParaRPr lang="es-UY"/>
            </a:p>
          </p:txBody>
        </p:sp>
        <p:sp>
          <p:nvSpPr>
            <p:cNvPr id="12" name="Freeform: Shape 11">
              <a:extLst>
                <a:ext uri="{FF2B5EF4-FFF2-40B4-BE49-F238E27FC236}">
                  <a16:creationId xmlns:a16="http://schemas.microsoft.com/office/drawing/2014/main" xmlns="" id="{F96E5DC9-A027-4B07-A7C0-4D10EAA8A927}"/>
                </a:ext>
              </a:extLst>
            </p:cNvPr>
            <p:cNvSpPr/>
            <p:nvPr/>
          </p:nvSpPr>
          <p:spPr>
            <a:xfrm>
              <a:off x="12020550" y="6696075"/>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rtlCol="0" anchor="ctr"/>
            <a:lstStyle/>
            <a:p>
              <a:endParaRPr lang="es-UY"/>
            </a:p>
          </p:txBody>
        </p:sp>
        <p:sp>
          <p:nvSpPr>
            <p:cNvPr id="13" name="Freeform: Shape 12">
              <a:extLst>
                <a:ext uri="{FF2B5EF4-FFF2-40B4-BE49-F238E27FC236}">
                  <a16:creationId xmlns:a16="http://schemas.microsoft.com/office/drawing/2014/main" xmlns="" id="{58516E87-DA7C-4D16-812B-48DE275D1A2F}"/>
                </a:ext>
              </a:extLst>
            </p:cNvPr>
            <p:cNvSpPr/>
            <p:nvPr/>
          </p:nvSpPr>
          <p:spPr>
            <a:xfrm>
              <a:off x="12241530" y="6656069"/>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rtlCol="0" anchor="ctr"/>
            <a:lstStyle/>
            <a:p>
              <a:endParaRPr lang="es-UY"/>
            </a:p>
          </p:txBody>
        </p:sp>
        <p:sp>
          <p:nvSpPr>
            <p:cNvPr id="14" name="Freeform: Shape 13">
              <a:extLst>
                <a:ext uri="{FF2B5EF4-FFF2-40B4-BE49-F238E27FC236}">
                  <a16:creationId xmlns:a16="http://schemas.microsoft.com/office/drawing/2014/main" xmlns="" id="{61578304-7794-4956-A152-F4087BE82BC2}"/>
                </a:ext>
              </a:extLst>
            </p:cNvPr>
            <p:cNvSpPr/>
            <p:nvPr/>
          </p:nvSpPr>
          <p:spPr>
            <a:xfrm>
              <a:off x="12020550" y="6819900"/>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rtlCol="0" anchor="ctr"/>
            <a:lstStyle/>
            <a:p>
              <a:endParaRPr lang="es-UY"/>
            </a:p>
          </p:txBody>
        </p:sp>
        <p:sp>
          <p:nvSpPr>
            <p:cNvPr id="15" name="Freeform: Shape 14">
              <a:extLst>
                <a:ext uri="{FF2B5EF4-FFF2-40B4-BE49-F238E27FC236}">
                  <a16:creationId xmlns:a16="http://schemas.microsoft.com/office/drawing/2014/main" xmlns="" id="{BA54FC55-00E4-454E-B367-0FEE81FD9CF7}"/>
                </a:ext>
              </a:extLst>
            </p:cNvPr>
            <p:cNvSpPr/>
            <p:nvPr/>
          </p:nvSpPr>
          <p:spPr>
            <a:xfrm>
              <a:off x="12241530" y="6779894"/>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rtlCol="0" anchor="ctr"/>
            <a:lstStyle/>
            <a:p>
              <a:endParaRPr lang="es-UY"/>
            </a:p>
          </p:txBody>
        </p:sp>
      </p:grpSp>
      <p:grpSp>
        <p:nvGrpSpPr>
          <p:cNvPr id="89" name="Graphic 8" descr="Marketing">
            <a:extLst>
              <a:ext uri="{FF2B5EF4-FFF2-40B4-BE49-F238E27FC236}">
                <a16:creationId xmlns:a16="http://schemas.microsoft.com/office/drawing/2014/main" xmlns="" id="{CAA51FEA-468C-4C92-94AD-F39BBDB718F3}"/>
              </a:ext>
            </a:extLst>
          </p:cNvPr>
          <p:cNvGrpSpPr/>
          <p:nvPr/>
        </p:nvGrpSpPr>
        <p:grpSpPr>
          <a:xfrm>
            <a:off x="1676675" y="2527575"/>
            <a:ext cx="1472650" cy="1472650"/>
            <a:chOff x="12184800" y="6850800"/>
            <a:chExt cx="914400" cy="914400"/>
          </a:xfrm>
          <a:solidFill>
            <a:schemeClr val="bg1"/>
          </a:solidFill>
        </p:grpSpPr>
        <p:sp>
          <p:nvSpPr>
            <p:cNvPr id="90" name="Freeform: Shape 89">
              <a:extLst>
                <a:ext uri="{FF2B5EF4-FFF2-40B4-BE49-F238E27FC236}">
                  <a16:creationId xmlns:a16="http://schemas.microsoft.com/office/drawing/2014/main" xmlns="" id="{6A5BA29B-C9C6-42BF-9BB1-F1D0C48456EA}"/>
                </a:ext>
              </a:extLst>
            </p:cNvPr>
            <p:cNvSpPr/>
            <p:nvPr/>
          </p:nvSpPr>
          <p:spPr>
            <a:xfrm>
              <a:off x="12327675" y="6984150"/>
              <a:ext cx="228409" cy="228409"/>
            </a:xfrm>
            <a:custGeom>
              <a:avLst/>
              <a:gdLst>
                <a:gd name="connsiteX0" fmla="*/ 228410 w 228409"/>
                <a:gd name="connsiteY0" fmla="*/ 114205 h 228409"/>
                <a:gd name="connsiteX1" fmla="*/ 114205 w 228409"/>
                <a:gd name="connsiteY1" fmla="*/ 228410 h 228409"/>
                <a:gd name="connsiteX2" fmla="*/ 0 w 228409"/>
                <a:gd name="connsiteY2" fmla="*/ 114205 h 228409"/>
                <a:gd name="connsiteX3" fmla="*/ 114205 w 228409"/>
                <a:gd name="connsiteY3" fmla="*/ 0 h 228409"/>
                <a:gd name="connsiteX4" fmla="*/ 228410 w 228409"/>
                <a:gd name="connsiteY4" fmla="*/ 114205 h 228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409" h="228409">
                  <a:moveTo>
                    <a:pt x="228410" y="114205"/>
                  </a:moveTo>
                  <a:cubicBezTo>
                    <a:pt x="228410" y="177278"/>
                    <a:pt x="177278" y="228410"/>
                    <a:pt x="114205" y="228410"/>
                  </a:cubicBezTo>
                  <a:cubicBezTo>
                    <a:pt x="51131" y="228410"/>
                    <a:pt x="0" y="177278"/>
                    <a:pt x="0" y="114205"/>
                  </a:cubicBezTo>
                  <a:cubicBezTo>
                    <a:pt x="0" y="51131"/>
                    <a:pt x="51131" y="0"/>
                    <a:pt x="114205" y="0"/>
                  </a:cubicBezTo>
                  <a:cubicBezTo>
                    <a:pt x="177278" y="0"/>
                    <a:pt x="228410" y="51131"/>
                    <a:pt x="228410" y="114205"/>
                  </a:cubicBezTo>
                  <a:close/>
                </a:path>
              </a:pathLst>
            </a:custGeom>
            <a:grpFill/>
            <a:ln w="9525" cap="flat">
              <a:noFill/>
              <a:prstDash val="solid"/>
              <a:miter/>
            </a:ln>
          </p:spPr>
          <p:txBody>
            <a:bodyPr rtlCol="0" anchor="ctr"/>
            <a:lstStyle/>
            <a:p>
              <a:endParaRPr lang="es-UY"/>
            </a:p>
          </p:txBody>
        </p:sp>
        <p:sp>
          <p:nvSpPr>
            <p:cNvPr id="91" name="Freeform: Shape 90">
              <a:extLst>
                <a:ext uri="{FF2B5EF4-FFF2-40B4-BE49-F238E27FC236}">
                  <a16:creationId xmlns:a16="http://schemas.microsoft.com/office/drawing/2014/main" xmlns="" id="{C035F70C-D916-4D4D-B139-D0C93B6A90A0}"/>
                </a:ext>
              </a:extLst>
            </p:cNvPr>
            <p:cNvSpPr/>
            <p:nvPr/>
          </p:nvSpPr>
          <p:spPr>
            <a:xfrm>
              <a:off x="12328246" y="7001634"/>
              <a:ext cx="637603" cy="630215"/>
            </a:xfrm>
            <a:custGeom>
              <a:avLst/>
              <a:gdLst>
                <a:gd name="connsiteX0" fmla="*/ 624745 w 637603"/>
                <a:gd name="connsiteY0" fmla="*/ 328 h 630215"/>
                <a:gd name="connsiteX1" fmla="*/ 304229 w 637603"/>
                <a:gd name="connsiteY1" fmla="*/ 80338 h 630215"/>
                <a:gd name="connsiteX2" fmla="*/ 304229 w 637603"/>
                <a:gd name="connsiteY2" fmla="*/ 171968 h 630215"/>
                <a:gd name="connsiteX3" fmla="*/ 367570 w 637603"/>
                <a:gd name="connsiteY3" fmla="*/ 187875 h 630215"/>
                <a:gd name="connsiteX4" fmla="*/ 374142 w 637603"/>
                <a:gd name="connsiteY4" fmla="*/ 215974 h 630215"/>
                <a:gd name="connsiteX5" fmla="*/ 357568 w 637603"/>
                <a:gd name="connsiteY5" fmla="*/ 226737 h 630215"/>
                <a:gd name="connsiteX6" fmla="*/ 265081 w 637603"/>
                <a:gd name="connsiteY6" fmla="*/ 319129 h 630215"/>
                <a:gd name="connsiteX7" fmla="*/ 222218 w 637603"/>
                <a:gd name="connsiteY7" fmla="*/ 319129 h 630215"/>
                <a:gd name="connsiteX8" fmla="*/ 76702 w 637603"/>
                <a:gd name="connsiteY8" fmla="*/ 248745 h 630215"/>
                <a:gd name="connsiteX9" fmla="*/ 0 w 637603"/>
                <a:gd name="connsiteY9" fmla="*/ 353991 h 630215"/>
                <a:gd name="connsiteX10" fmla="*/ 0 w 637603"/>
                <a:gd name="connsiteY10" fmla="*/ 630216 h 630215"/>
                <a:gd name="connsiteX11" fmla="*/ 228029 w 637603"/>
                <a:gd name="connsiteY11" fmla="*/ 630216 h 630215"/>
                <a:gd name="connsiteX12" fmla="*/ 228029 w 637603"/>
                <a:gd name="connsiteY12" fmla="*/ 414379 h 630215"/>
                <a:gd name="connsiteX13" fmla="*/ 285179 w 637603"/>
                <a:gd name="connsiteY13" fmla="*/ 414379 h 630215"/>
                <a:gd name="connsiteX14" fmla="*/ 318897 w 637603"/>
                <a:gd name="connsiteY14" fmla="*/ 400473 h 630215"/>
                <a:gd name="connsiteX15" fmla="*/ 425291 w 637603"/>
                <a:gd name="connsiteY15" fmla="*/ 294079 h 630215"/>
                <a:gd name="connsiteX16" fmla="*/ 437579 w 637603"/>
                <a:gd name="connsiteY16" fmla="*/ 249216 h 630215"/>
                <a:gd name="connsiteX17" fmla="*/ 466154 w 637603"/>
                <a:gd name="connsiteY17" fmla="*/ 256265 h 630215"/>
                <a:gd name="connsiteX18" fmla="*/ 470059 w 637603"/>
                <a:gd name="connsiteY18" fmla="*/ 256265 h 630215"/>
                <a:gd name="connsiteX19" fmla="*/ 481393 w 637603"/>
                <a:gd name="connsiteY19" fmla="*/ 250930 h 630215"/>
                <a:gd name="connsiteX20" fmla="*/ 506635 w 637603"/>
                <a:gd name="connsiteY20" fmla="*/ 221403 h 630215"/>
                <a:gd name="connsiteX21" fmla="*/ 624650 w 637603"/>
                <a:gd name="connsiteY21" fmla="*/ 250930 h 630215"/>
                <a:gd name="connsiteX22" fmla="*/ 637497 w 637603"/>
                <a:gd name="connsiteY22" fmla="*/ 241571 h 630215"/>
                <a:gd name="connsiteX23" fmla="*/ 637604 w 637603"/>
                <a:gd name="connsiteY23" fmla="*/ 240643 h 630215"/>
                <a:gd name="connsiteX24" fmla="*/ 637604 w 637603"/>
                <a:gd name="connsiteY24" fmla="*/ 10043 h 630215"/>
                <a:gd name="connsiteX25" fmla="*/ 627076 w 637603"/>
                <a:gd name="connsiteY25" fmla="*/ 3 h 630215"/>
                <a:gd name="connsiteX26" fmla="*/ 624745 w 637603"/>
                <a:gd name="connsiteY26" fmla="*/ 328 h 630215"/>
                <a:gd name="connsiteX27" fmla="*/ 468344 w 637603"/>
                <a:gd name="connsiteY27" fmla="*/ 235214 h 630215"/>
                <a:gd name="connsiteX28" fmla="*/ 421767 w 637603"/>
                <a:gd name="connsiteY28" fmla="*/ 223879 h 630215"/>
                <a:gd name="connsiteX29" fmla="*/ 395002 w 637603"/>
                <a:gd name="connsiteY29" fmla="*/ 213116 h 630215"/>
                <a:gd name="connsiteX30" fmla="*/ 390525 w 637603"/>
                <a:gd name="connsiteY30" fmla="*/ 193018 h 630215"/>
                <a:gd name="connsiteX31" fmla="*/ 484632 w 637603"/>
                <a:gd name="connsiteY31" fmla="*/ 216069 h 630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37603" h="630215">
                  <a:moveTo>
                    <a:pt x="624745" y="328"/>
                  </a:moveTo>
                  <a:lnTo>
                    <a:pt x="304229" y="80338"/>
                  </a:lnTo>
                  <a:lnTo>
                    <a:pt x="304229" y="171968"/>
                  </a:lnTo>
                  <a:lnTo>
                    <a:pt x="367570" y="187875"/>
                  </a:lnTo>
                  <a:lnTo>
                    <a:pt x="374142" y="215974"/>
                  </a:lnTo>
                  <a:cubicBezTo>
                    <a:pt x="367892" y="218296"/>
                    <a:pt x="362232" y="221972"/>
                    <a:pt x="357568" y="226737"/>
                  </a:cubicBezTo>
                  <a:lnTo>
                    <a:pt x="265081" y="319129"/>
                  </a:lnTo>
                  <a:lnTo>
                    <a:pt x="222218" y="319129"/>
                  </a:lnTo>
                  <a:cubicBezTo>
                    <a:pt x="201471" y="259511"/>
                    <a:pt x="136321" y="227998"/>
                    <a:pt x="76702" y="248745"/>
                  </a:cubicBezTo>
                  <a:cubicBezTo>
                    <a:pt x="31694" y="264407"/>
                    <a:pt x="1128" y="306350"/>
                    <a:pt x="0" y="353991"/>
                  </a:cubicBezTo>
                  <a:lnTo>
                    <a:pt x="0" y="630216"/>
                  </a:lnTo>
                  <a:lnTo>
                    <a:pt x="228029" y="630216"/>
                  </a:lnTo>
                  <a:lnTo>
                    <a:pt x="228029" y="414379"/>
                  </a:lnTo>
                  <a:lnTo>
                    <a:pt x="285179" y="414379"/>
                  </a:lnTo>
                  <a:cubicBezTo>
                    <a:pt x="297818" y="414402"/>
                    <a:pt x="309948" y="409399"/>
                    <a:pt x="318897" y="400473"/>
                  </a:cubicBezTo>
                  <a:lnTo>
                    <a:pt x="425291" y="294079"/>
                  </a:lnTo>
                  <a:cubicBezTo>
                    <a:pt x="436908" y="282277"/>
                    <a:pt x="441561" y="265289"/>
                    <a:pt x="437579" y="249216"/>
                  </a:cubicBezTo>
                  <a:lnTo>
                    <a:pt x="466154" y="256265"/>
                  </a:lnTo>
                  <a:lnTo>
                    <a:pt x="470059" y="256265"/>
                  </a:lnTo>
                  <a:cubicBezTo>
                    <a:pt x="474435" y="256231"/>
                    <a:pt x="478578" y="254281"/>
                    <a:pt x="481393" y="250930"/>
                  </a:cubicBezTo>
                  <a:lnTo>
                    <a:pt x="506635" y="221403"/>
                  </a:lnTo>
                  <a:lnTo>
                    <a:pt x="624650" y="250930"/>
                  </a:lnTo>
                  <a:cubicBezTo>
                    <a:pt x="630782" y="251893"/>
                    <a:pt x="636534" y="247703"/>
                    <a:pt x="637497" y="241571"/>
                  </a:cubicBezTo>
                  <a:cubicBezTo>
                    <a:pt x="637545" y="241264"/>
                    <a:pt x="637581" y="240954"/>
                    <a:pt x="637604" y="240643"/>
                  </a:cubicBezTo>
                  <a:lnTo>
                    <a:pt x="637604" y="10043"/>
                  </a:lnTo>
                  <a:cubicBezTo>
                    <a:pt x="637468" y="4363"/>
                    <a:pt x="632755" y="-131"/>
                    <a:pt x="627076" y="3"/>
                  </a:cubicBezTo>
                  <a:cubicBezTo>
                    <a:pt x="626289" y="22"/>
                    <a:pt x="625507" y="131"/>
                    <a:pt x="624745" y="328"/>
                  </a:cubicBezTo>
                  <a:close/>
                  <a:moveTo>
                    <a:pt x="468344" y="235214"/>
                  </a:moveTo>
                  <a:lnTo>
                    <a:pt x="421767" y="223879"/>
                  </a:lnTo>
                  <a:cubicBezTo>
                    <a:pt x="414199" y="217566"/>
                    <a:pt x="404833" y="213800"/>
                    <a:pt x="395002" y="213116"/>
                  </a:cubicBezTo>
                  <a:lnTo>
                    <a:pt x="390525" y="193018"/>
                  </a:lnTo>
                  <a:lnTo>
                    <a:pt x="484632" y="216069"/>
                  </a:lnTo>
                  <a:close/>
                </a:path>
              </a:pathLst>
            </a:custGeom>
            <a:grpFill/>
            <a:ln w="9525" cap="flat">
              <a:noFill/>
              <a:prstDash val="solid"/>
              <a:miter/>
            </a:ln>
          </p:spPr>
          <p:txBody>
            <a:bodyPr rtlCol="0" anchor="ctr"/>
            <a:lstStyle/>
            <a:p>
              <a:endParaRPr lang="es-UY"/>
            </a:p>
          </p:txBody>
        </p:sp>
        <p:sp>
          <p:nvSpPr>
            <p:cNvPr id="92" name="Freeform: Shape 91">
              <a:extLst>
                <a:ext uri="{FF2B5EF4-FFF2-40B4-BE49-F238E27FC236}">
                  <a16:creationId xmlns:a16="http://schemas.microsoft.com/office/drawing/2014/main" xmlns="" id="{0924A73D-266A-475A-A9F4-5E75ED1E8DB8}"/>
                </a:ext>
              </a:extLst>
            </p:cNvPr>
            <p:cNvSpPr/>
            <p:nvPr/>
          </p:nvSpPr>
          <p:spPr>
            <a:xfrm>
              <a:off x="12585612" y="7082162"/>
              <a:ext cx="27812" cy="84962"/>
            </a:xfrm>
            <a:custGeom>
              <a:avLst/>
              <a:gdLst>
                <a:gd name="connsiteX0" fmla="*/ 13906 w 27812"/>
                <a:gd name="connsiteY0" fmla="*/ 84963 h 84962"/>
                <a:gd name="connsiteX1" fmla="*/ 27813 w 27812"/>
                <a:gd name="connsiteY1" fmla="*/ 71056 h 84962"/>
                <a:gd name="connsiteX2" fmla="*/ 27813 w 27812"/>
                <a:gd name="connsiteY2" fmla="*/ 13906 h 84962"/>
                <a:gd name="connsiteX3" fmla="*/ 13906 w 27812"/>
                <a:gd name="connsiteY3" fmla="*/ 0 h 84962"/>
                <a:gd name="connsiteX4" fmla="*/ 0 w 27812"/>
                <a:gd name="connsiteY4" fmla="*/ 13906 h 84962"/>
                <a:gd name="connsiteX5" fmla="*/ 0 w 27812"/>
                <a:gd name="connsiteY5" fmla="*/ 71056 h 84962"/>
                <a:gd name="connsiteX6" fmla="*/ 13906 w 27812"/>
                <a:gd name="connsiteY6" fmla="*/ 84963 h 8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12" h="84962">
                  <a:moveTo>
                    <a:pt x="13906" y="84963"/>
                  </a:moveTo>
                  <a:cubicBezTo>
                    <a:pt x="21586" y="84963"/>
                    <a:pt x="27813" y="78737"/>
                    <a:pt x="27813" y="71056"/>
                  </a:cubicBezTo>
                  <a:lnTo>
                    <a:pt x="27813" y="13906"/>
                  </a:lnTo>
                  <a:cubicBezTo>
                    <a:pt x="27813" y="6226"/>
                    <a:pt x="21586" y="0"/>
                    <a:pt x="13906" y="0"/>
                  </a:cubicBezTo>
                  <a:cubicBezTo>
                    <a:pt x="6226" y="0"/>
                    <a:pt x="0" y="6226"/>
                    <a:pt x="0" y="13906"/>
                  </a:cubicBezTo>
                  <a:lnTo>
                    <a:pt x="0" y="71056"/>
                  </a:lnTo>
                  <a:cubicBezTo>
                    <a:pt x="0" y="78737"/>
                    <a:pt x="6226" y="84963"/>
                    <a:pt x="13906" y="84963"/>
                  </a:cubicBezTo>
                  <a:close/>
                </a:path>
              </a:pathLst>
            </a:custGeom>
            <a:grpFill/>
            <a:ln w="9525" cap="flat">
              <a:noFill/>
              <a:prstDash val="solid"/>
              <a:miter/>
            </a:ln>
          </p:spPr>
          <p:txBody>
            <a:bodyPr rtlCol="0" anchor="ctr"/>
            <a:lstStyle/>
            <a:p>
              <a:endParaRPr lang="es-UY"/>
            </a:p>
          </p:txBody>
        </p:sp>
      </p:grpSp>
      <p:grpSp>
        <p:nvGrpSpPr>
          <p:cNvPr id="93" name="Graphic 4" descr="Target Audience">
            <a:extLst>
              <a:ext uri="{FF2B5EF4-FFF2-40B4-BE49-F238E27FC236}">
                <a16:creationId xmlns:a16="http://schemas.microsoft.com/office/drawing/2014/main" xmlns="" id="{15097AB2-CFE3-435E-AE9F-27A355E5A535}"/>
              </a:ext>
            </a:extLst>
          </p:cNvPr>
          <p:cNvGrpSpPr/>
          <p:nvPr/>
        </p:nvGrpSpPr>
        <p:grpSpPr>
          <a:xfrm>
            <a:off x="13932175" y="2527575"/>
            <a:ext cx="1472650" cy="1472650"/>
            <a:chOff x="11884800" y="6550800"/>
            <a:chExt cx="914400" cy="914400"/>
          </a:xfrm>
          <a:solidFill>
            <a:schemeClr val="bg1"/>
          </a:solidFill>
        </p:grpSpPr>
        <p:sp>
          <p:nvSpPr>
            <p:cNvPr id="94" name="Freeform: Shape 93">
              <a:extLst>
                <a:ext uri="{FF2B5EF4-FFF2-40B4-BE49-F238E27FC236}">
                  <a16:creationId xmlns:a16="http://schemas.microsoft.com/office/drawing/2014/main" xmlns="" id="{65D95391-351B-4FA8-B568-B4312BF93B86}"/>
                </a:ext>
              </a:extLst>
            </p:cNvPr>
            <p:cNvSpPr/>
            <p:nvPr/>
          </p:nvSpPr>
          <p:spPr>
            <a:xfrm>
              <a:off x="12170550" y="7134682"/>
              <a:ext cx="342900" cy="120967"/>
            </a:xfrm>
            <a:custGeom>
              <a:avLst/>
              <a:gdLst>
                <a:gd name="connsiteX0" fmla="*/ 326708 w 342900"/>
                <a:gd name="connsiteY0" fmla="*/ 74295 h 120967"/>
                <a:gd name="connsiteX1" fmla="*/ 303848 w 342900"/>
                <a:gd name="connsiteY1" fmla="*/ 20003 h 120967"/>
                <a:gd name="connsiteX2" fmla="*/ 298133 w 342900"/>
                <a:gd name="connsiteY2" fmla="*/ 14288 h 120967"/>
                <a:gd name="connsiteX3" fmla="*/ 20002 w 342900"/>
                <a:gd name="connsiteY3" fmla="*/ 0 h 120967"/>
                <a:gd name="connsiteX4" fmla="*/ 17145 w 342900"/>
                <a:gd name="connsiteY4" fmla="*/ 1905 h 120967"/>
                <a:gd name="connsiteX5" fmla="*/ 0 w 342900"/>
                <a:gd name="connsiteY5" fmla="*/ 35243 h 120967"/>
                <a:gd name="connsiteX6" fmla="*/ 0 w 342900"/>
                <a:gd name="connsiteY6" fmla="*/ 120968 h 120967"/>
                <a:gd name="connsiteX7" fmla="*/ 342900 w 342900"/>
                <a:gd name="connsiteY7" fmla="*/ 120968 h 120967"/>
                <a:gd name="connsiteX8" fmla="*/ 342900 w 342900"/>
                <a:gd name="connsiteY8" fmla="*/ 90488 h 120967"/>
                <a:gd name="connsiteX9" fmla="*/ 326708 w 342900"/>
                <a:gd name="connsiteY9" fmla="*/ 74295 h 120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900" h="120967">
                  <a:moveTo>
                    <a:pt x="326708" y="74295"/>
                  </a:moveTo>
                  <a:cubicBezTo>
                    <a:pt x="312420" y="60007"/>
                    <a:pt x="303848" y="40005"/>
                    <a:pt x="303848" y="20003"/>
                  </a:cubicBezTo>
                  <a:lnTo>
                    <a:pt x="298133" y="14288"/>
                  </a:lnTo>
                  <a:cubicBezTo>
                    <a:pt x="211455" y="67628"/>
                    <a:pt x="100965" y="61913"/>
                    <a:pt x="20002" y="0"/>
                  </a:cubicBezTo>
                  <a:lnTo>
                    <a:pt x="17145" y="1905"/>
                  </a:lnTo>
                  <a:cubicBezTo>
                    <a:pt x="6668" y="9525"/>
                    <a:pt x="0" y="21907"/>
                    <a:pt x="0" y="35243"/>
                  </a:cubicBezTo>
                  <a:lnTo>
                    <a:pt x="0" y="120968"/>
                  </a:lnTo>
                  <a:lnTo>
                    <a:pt x="342900" y="120968"/>
                  </a:lnTo>
                  <a:lnTo>
                    <a:pt x="342900" y="90488"/>
                  </a:lnTo>
                  <a:lnTo>
                    <a:pt x="326708" y="74295"/>
                  </a:lnTo>
                  <a:close/>
                </a:path>
              </a:pathLst>
            </a:custGeom>
            <a:grpFill/>
            <a:ln w="9525" cap="flat">
              <a:noFill/>
              <a:prstDash val="solid"/>
              <a:miter/>
            </a:ln>
          </p:spPr>
          <p:txBody>
            <a:bodyPr rtlCol="0" anchor="ctr"/>
            <a:lstStyle/>
            <a:p>
              <a:endParaRPr lang="es-UY"/>
            </a:p>
          </p:txBody>
        </p:sp>
        <p:sp>
          <p:nvSpPr>
            <p:cNvPr id="95" name="Freeform: Shape 94">
              <a:extLst>
                <a:ext uri="{FF2B5EF4-FFF2-40B4-BE49-F238E27FC236}">
                  <a16:creationId xmlns:a16="http://schemas.microsoft.com/office/drawing/2014/main" xmlns="" id="{D111A673-4801-4028-A4C3-114DD238FE9B}"/>
                </a:ext>
              </a:extLst>
            </p:cNvPr>
            <p:cNvSpPr/>
            <p:nvPr/>
          </p:nvSpPr>
          <p:spPr>
            <a:xfrm>
              <a:off x="12520117" y="6756354"/>
              <a:ext cx="136393" cy="170683"/>
            </a:xfrm>
            <a:custGeom>
              <a:avLst/>
              <a:gdLst>
                <a:gd name="connsiteX0" fmla="*/ 64770 w 136393"/>
                <a:gd name="connsiteY0" fmla="*/ 170683 h 170683"/>
                <a:gd name="connsiteX1" fmla="*/ 135255 w 136393"/>
                <a:gd name="connsiteY1" fmla="*/ 71623 h 170683"/>
                <a:gd name="connsiteX2" fmla="*/ 36195 w 136393"/>
                <a:gd name="connsiteY2" fmla="*/ 1138 h 170683"/>
                <a:gd name="connsiteX3" fmla="*/ 0 w 136393"/>
                <a:gd name="connsiteY3" fmla="*/ 16378 h 170683"/>
                <a:gd name="connsiteX4" fmla="*/ 64770 w 136393"/>
                <a:gd name="connsiteY4" fmla="*/ 170683 h 170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393" h="170683">
                  <a:moveTo>
                    <a:pt x="64770" y="170683"/>
                  </a:moveTo>
                  <a:cubicBezTo>
                    <a:pt x="111443" y="163063"/>
                    <a:pt x="142875" y="118296"/>
                    <a:pt x="135255" y="71623"/>
                  </a:cubicBezTo>
                  <a:cubicBezTo>
                    <a:pt x="127635" y="24951"/>
                    <a:pt x="82868" y="-6482"/>
                    <a:pt x="36195" y="1138"/>
                  </a:cubicBezTo>
                  <a:cubicBezTo>
                    <a:pt x="22860" y="3043"/>
                    <a:pt x="10478" y="8758"/>
                    <a:pt x="0" y="16378"/>
                  </a:cubicBezTo>
                  <a:cubicBezTo>
                    <a:pt x="39053" y="58288"/>
                    <a:pt x="61913" y="112581"/>
                    <a:pt x="64770" y="170683"/>
                  </a:cubicBezTo>
                  <a:close/>
                </a:path>
              </a:pathLst>
            </a:custGeom>
            <a:grpFill/>
            <a:ln w="9525" cap="flat">
              <a:noFill/>
              <a:prstDash val="solid"/>
              <a:miter/>
            </a:ln>
          </p:spPr>
          <p:txBody>
            <a:bodyPr rtlCol="0" anchor="ctr"/>
            <a:lstStyle/>
            <a:p>
              <a:endParaRPr lang="es-UY"/>
            </a:p>
          </p:txBody>
        </p:sp>
        <p:sp>
          <p:nvSpPr>
            <p:cNvPr id="96" name="Freeform: Shape 95">
              <a:extLst>
                <a:ext uri="{FF2B5EF4-FFF2-40B4-BE49-F238E27FC236}">
                  <a16:creationId xmlns:a16="http://schemas.microsoft.com/office/drawing/2014/main" xmlns="" id="{F4D3C8D6-A8B4-44D7-AD00-9432BE97B0EF}"/>
                </a:ext>
              </a:extLst>
            </p:cNvPr>
            <p:cNvSpPr/>
            <p:nvPr/>
          </p:nvSpPr>
          <p:spPr>
            <a:xfrm>
              <a:off x="12548692" y="6951802"/>
              <a:ext cx="193357" cy="170497"/>
            </a:xfrm>
            <a:custGeom>
              <a:avLst/>
              <a:gdLst>
                <a:gd name="connsiteX0" fmla="*/ 176213 w 193357"/>
                <a:gd name="connsiteY0" fmla="*/ 50483 h 170497"/>
                <a:gd name="connsiteX1" fmla="*/ 92393 w 193357"/>
                <a:gd name="connsiteY1" fmla="*/ 10478 h 170497"/>
                <a:gd name="connsiteX2" fmla="*/ 36195 w 193357"/>
                <a:gd name="connsiteY2" fmla="*/ 0 h 170497"/>
                <a:gd name="connsiteX3" fmla="*/ 0 w 193357"/>
                <a:gd name="connsiteY3" fmla="*/ 116205 h 170497"/>
                <a:gd name="connsiteX4" fmla="*/ 5715 w 193357"/>
                <a:gd name="connsiteY4" fmla="*/ 121920 h 170497"/>
                <a:gd name="connsiteX5" fmla="*/ 60008 w 193357"/>
                <a:gd name="connsiteY5" fmla="*/ 144780 h 170497"/>
                <a:gd name="connsiteX6" fmla="*/ 85725 w 193357"/>
                <a:gd name="connsiteY6" fmla="*/ 170498 h 170497"/>
                <a:gd name="connsiteX7" fmla="*/ 193358 w 193357"/>
                <a:gd name="connsiteY7" fmla="*/ 170498 h 170497"/>
                <a:gd name="connsiteX8" fmla="*/ 193358 w 193357"/>
                <a:gd name="connsiteY8" fmla="*/ 84773 h 170497"/>
                <a:gd name="connsiteX9" fmla="*/ 176213 w 193357"/>
                <a:gd name="connsiteY9" fmla="*/ 50483 h 170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3357" h="170497">
                  <a:moveTo>
                    <a:pt x="176213" y="50483"/>
                  </a:moveTo>
                  <a:cubicBezTo>
                    <a:pt x="151448" y="31433"/>
                    <a:pt x="122873" y="17145"/>
                    <a:pt x="92393" y="10478"/>
                  </a:cubicBezTo>
                  <a:cubicBezTo>
                    <a:pt x="74295" y="4763"/>
                    <a:pt x="55245" y="1905"/>
                    <a:pt x="36195" y="0"/>
                  </a:cubicBezTo>
                  <a:cubicBezTo>
                    <a:pt x="34290" y="40958"/>
                    <a:pt x="21908" y="80963"/>
                    <a:pt x="0" y="116205"/>
                  </a:cubicBezTo>
                  <a:lnTo>
                    <a:pt x="5715" y="121920"/>
                  </a:lnTo>
                  <a:cubicBezTo>
                    <a:pt x="25718" y="121920"/>
                    <a:pt x="45720" y="130493"/>
                    <a:pt x="60008" y="144780"/>
                  </a:cubicBezTo>
                  <a:lnTo>
                    <a:pt x="85725" y="170498"/>
                  </a:lnTo>
                  <a:lnTo>
                    <a:pt x="193358" y="170498"/>
                  </a:lnTo>
                  <a:lnTo>
                    <a:pt x="193358" y="84773"/>
                  </a:lnTo>
                  <a:cubicBezTo>
                    <a:pt x="193358" y="71438"/>
                    <a:pt x="187643" y="58103"/>
                    <a:pt x="176213" y="50483"/>
                  </a:cubicBezTo>
                  <a:close/>
                </a:path>
              </a:pathLst>
            </a:custGeom>
            <a:grpFill/>
            <a:ln w="9525" cap="flat">
              <a:noFill/>
              <a:prstDash val="solid"/>
              <a:miter/>
            </a:ln>
          </p:spPr>
          <p:txBody>
            <a:bodyPr rtlCol="0" anchor="ctr"/>
            <a:lstStyle/>
            <a:p>
              <a:endParaRPr lang="es-UY"/>
            </a:p>
          </p:txBody>
        </p:sp>
        <p:sp>
          <p:nvSpPr>
            <p:cNvPr id="97" name="Freeform: Shape 96">
              <a:extLst>
                <a:ext uri="{FF2B5EF4-FFF2-40B4-BE49-F238E27FC236}">
                  <a16:creationId xmlns:a16="http://schemas.microsoft.com/office/drawing/2014/main" xmlns="" id="{3E9B21FE-F271-4030-9C26-327085CFEF02}"/>
                </a:ext>
              </a:extLst>
            </p:cNvPr>
            <p:cNvSpPr/>
            <p:nvPr/>
          </p:nvSpPr>
          <p:spPr>
            <a:xfrm>
              <a:off x="12121972" y="6721290"/>
              <a:ext cx="573781" cy="573788"/>
            </a:xfrm>
            <a:custGeom>
              <a:avLst/>
              <a:gdLst>
                <a:gd name="connsiteX0" fmla="*/ 557213 w 573781"/>
                <a:gd name="connsiteY0" fmla="*/ 485782 h 573788"/>
                <a:gd name="connsiteX1" fmla="*/ 467678 w 573781"/>
                <a:gd name="connsiteY1" fmla="*/ 395294 h 573788"/>
                <a:gd name="connsiteX2" fmla="*/ 421957 w 573781"/>
                <a:gd name="connsiteY2" fmla="*/ 381959 h 573788"/>
                <a:gd name="connsiteX3" fmla="*/ 389573 w 573781"/>
                <a:gd name="connsiteY3" fmla="*/ 350527 h 573788"/>
                <a:gd name="connsiteX4" fmla="*/ 434340 w 573781"/>
                <a:gd name="connsiteY4" fmla="*/ 219082 h 573788"/>
                <a:gd name="connsiteX5" fmla="*/ 217170 w 573781"/>
                <a:gd name="connsiteY5" fmla="*/ 7 h 573788"/>
                <a:gd name="connsiteX6" fmla="*/ 0 w 573781"/>
                <a:gd name="connsiteY6" fmla="*/ 216224 h 573788"/>
                <a:gd name="connsiteX7" fmla="*/ 217170 w 573781"/>
                <a:gd name="connsiteY7" fmla="*/ 435299 h 573788"/>
                <a:gd name="connsiteX8" fmla="*/ 350520 w 573781"/>
                <a:gd name="connsiteY8" fmla="*/ 390532 h 573788"/>
                <a:gd name="connsiteX9" fmla="*/ 382905 w 573781"/>
                <a:gd name="connsiteY9" fmla="*/ 421964 h 573788"/>
                <a:gd name="connsiteX10" fmla="*/ 396240 w 573781"/>
                <a:gd name="connsiteY10" fmla="*/ 467684 h 573788"/>
                <a:gd name="connsiteX11" fmla="*/ 486728 w 573781"/>
                <a:gd name="connsiteY11" fmla="*/ 558172 h 573788"/>
                <a:gd name="connsiteX12" fmla="*/ 558165 w 573781"/>
                <a:gd name="connsiteY12" fmla="*/ 560077 h 573788"/>
                <a:gd name="connsiteX13" fmla="*/ 560070 w 573781"/>
                <a:gd name="connsiteY13" fmla="*/ 488639 h 573788"/>
                <a:gd name="connsiteX14" fmla="*/ 557213 w 573781"/>
                <a:gd name="connsiteY14" fmla="*/ 485782 h 573788"/>
                <a:gd name="connsiteX15" fmla="*/ 557213 w 573781"/>
                <a:gd name="connsiteY15" fmla="*/ 485782 h 573788"/>
                <a:gd name="connsiteX16" fmla="*/ 218123 w 573781"/>
                <a:gd name="connsiteY16" fmla="*/ 44774 h 573788"/>
                <a:gd name="connsiteX17" fmla="*/ 391478 w 573781"/>
                <a:gd name="connsiteY17" fmla="*/ 218129 h 573788"/>
                <a:gd name="connsiteX18" fmla="*/ 350520 w 573781"/>
                <a:gd name="connsiteY18" fmla="*/ 329572 h 573788"/>
                <a:gd name="connsiteX19" fmla="*/ 295275 w 573781"/>
                <a:gd name="connsiteY19" fmla="*/ 309569 h 573788"/>
                <a:gd name="connsiteX20" fmla="*/ 216217 w 573781"/>
                <a:gd name="connsiteY20" fmla="*/ 297187 h 573788"/>
                <a:gd name="connsiteX21" fmla="*/ 137160 w 573781"/>
                <a:gd name="connsiteY21" fmla="*/ 309569 h 573788"/>
                <a:gd name="connsiteX22" fmla="*/ 85725 w 573781"/>
                <a:gd name="connsiteY22" fmla="*/ 330524 h 573788"/>
                <a:gd name="connsiteX23" fmla="*/ 104775 w 573781"/>
                <a:gd name="connsiteY23" fmla="*/ 86684 h 573788"/>
                <a:gd name="connsiteX24" fmla="*/ 218123 w 573781"/>
                <a:gd name="connsiteY24" fmla="*/ 44774 h 573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3781" h="573788">
                  <a:moveTo>
                    <a:pt x="557213" y="485782"/>
                  </a:moveTo>
                  <a:lnTo>
                    <a:pt x="467678" y="395294"/>
                  </a:lnTo>
                  <a:cubicBezTo>
                    <a:pt x="455295" y="383864"/>
                    <a:pt x="439103" y="378149"/>
                    <a:pt x="421957" y="381959"/>
                  </a:cubicBezTo>
                  <a:lnTo>
                    <a:pt x="389573" y="350527"/>
                  </a:lnTo>
                  <a:cubicBezTo>
                    <a:pt x="419100" y="312427"/>
                    <a:pt x="434340" y="266707"/>
                    <a:pt x="434340" y="219082"/>
                  </a:cubicBezTo>
                  <a:cubicBezTo>
                    <a:pt x="435293" y="99067"/>
                    <a:pt x="338138" y="959"/>
                    <a:pt x="217170" y="7"/>
                  </a:cubicBezTo>
                  <a:cubicBezTo>
                    <a:pt x="96203" y="-946"/>
                    <a:pt x="0" y="96209"/>
                    <a:pt x="0" y="216224"/>
                  </a:cubicBezTo>
                  <a:cubicBezTo>
                    <a:pt x="0" y="336239"/>
                    <a:pt x="96203" y="434347"/>
                    <a:pt x="217170" y="435299"/>
                  </a:cubicBezTo>
                  <a:cubicBezTo>
                    <a:pt x="264795" y="435299"/>
                    <a:pt x="311468" y="420059"/>
                    <a:pt x="350520" y="390532"/>
                  </a:cubicBezTo>
                  <a:lnTo>
                    <a:pt x="382905" y="421964"/>
                  </a:lnTo>
                  <a:cubicBezTo>
                    <a:pt x="380048" y="438157"/>
                    <a:pt x="384810" y="455302"/>
                    <a:pt x="396240" y="467684"/>
                  </a:cubicBezTo>
                  <a:lnTo>
                    <a:pt x="486728" y="558172"/>
                  </a:lnTo>
                  <a:cubicBezTo>
                    <a:pt x="505778" y="578174"/>
                    <a:pt x="538163" y="579127"/>
                    <a:pt x="558165" y="560077"/>
                  </a:cubicBezTo>
                  <a:cubicBezTo>
                    <a:pt x="578168" y="541027"/>
                    <a:pt x="579120" y="508642"/>
                    <a:pt x="560070" y="488639"/>
                  </a:cubicBezTo>
                  <a:cubicBezTo>
                    <a:pt x="559118" y="487687"/>
                    <a:pt x="558165" y="486734"/>
                    <a:pt x="557213" y="485782"/>
                  </a:cubicBezTo>
                  <a:lnTo>
                    <a:pt x="557213" y="485782"/>
                  </a:lnTo>
                  <a:close/>
                  <a:moveTo>
                    <a:pt x="218123" y="44774"/>
                  </a:moveTo>
                  <a:cubicBezTo>
                    <a:pt x="314325" y="44774"/>
                    <a:pt x="391478" y="121927"/>
                    <a:pt x="391478" y="218129"/>
                  </a:cubicBezTo>
                  <a:cubicBezTo>
                    <a:pt x="391478" y="259087"/>
                    <a:pt x="377190" y="299092"/>
                    <a:pt x="350520" y="329572"/>
                  </a:cubicBezTo>
                  <a:cubicBezTo>
                    <a:pt x="332423" y="320999"/>
                    <a:pt x="314325" y="314332"/>
                    <a:pt x="295275" y="309569"/>
                  </a:cubicBezTo>
                  <a:cubicBezTo>
                    <a:pt x="269558" y="301949"/>
                    <a:pt x="242888" y="297187"/>
                    <a:pt x="216217" y="297187"/>
                  </a:cubicBezTo>
                  <a:cubicBezTo>
                    <a:pt x="189548" y="297187"/>
                    <a:pt x="162878" y="301949"/>
                    <a:pt x="137160" y="309569"/>
                  </a:cubicBezTo>
                  <a:cubicBezTo>
                    <a:pt x="119063" y="314332"/>
                    <a:pt x="101917" y="320999"/>
                    <a:pt x="85725" y="330524"/>
                  </a:cubicBezTo>
                  <a:cubicBezTo>
                    <a:pt x="23813" y="258134"/>
                    <a:pt x="32385" y="148597"/>
                    <a:pt x="104775" y="86684"/>
                  </a:cubicBezTo>
                  <a:cubicBezTo>
                    <a:pt x="136208" y="59062"/>
                    <a:pt x="176213" y="44774"/>
                    <a:pt x="218123" y="44774"/>
                  </a:cubicBezTo>
                  <a:close/>
                </a:path>
              </a:pathLst>
            </a:custGeom>
            <a:grpFill/>
            <a:ln w="9525" cap="flat">
              <a:noFill/>
              <a:prstDash val="solid"/>
              <a:miter/>
            </a:ln>
          </p:spPr>
          <p:txBody>
            <a:bodyPr rtlCol="0" anchor="ctr"/>
            <a:lstStyle/>
            <a:p>
              <a:endParaRPr lang="es-UY"/>
            </a:p>
          </p:txBody>
        </p:sp>
        <p:sp>
          <p:nvSpPr>
            <p:cNvPr id="98" name="Freeform: Shape 97">
              <a:extLst>
                <a:ext uri="{FF2B5EF4-FFF2-40B4-BE49-F238E27FC236}">
                  <a16:creationId xmlns:a16="http://schemas.microsoft.com/office/drawing/2014/main" xmlns="" id="{0FB4448D-EAFD-42DB-9F58-857815EDCEC8}"/>
                </a:ext>
              </a:extLst>
            </p:cNvPr>
            <p:cNvSpPr/>
            <p:nvPr/>
          </p:nvSpPr>
          <p:spPr>
            <a:xfrm>
              <a:off x="12241987" y="6805117"/>
              <a:ext cx="192405" cy="192405"/>
            </a:xfrm>
            <a:custGeom>
              <a:avLst/>
              <a:gdLst>
                <a:gd name="connsiteX0" fmla="*/ 192405 w 192405"/>
                <a:gd name="connsiteY0" fmla="*/ 96202 h 192405"/>
                <a:gd name="connsiteX1" fmla="*/ 96203 w 192405"/>
                <a:gd name="connsiteY1" fmla="*/ 192405 h 192405"/>
                <a:gd name="connsiteX2" fmla="*/ 0 w 192405"/>
                <a:gd name="connsiteY2" fmla="*/ 96202 h 192405"/>
                <a:gd name="connsiteX3" fmla="*/ 96203 w 192405"/>
                <a:gd name="connsiteY3" fmla="*/ 0 h 192405"/>
                <a:gd name="connsiteX4" fmla="*/ 192405 w 192405"/>
                <a:gd name="connsiteY4" fmla="*/ 96202 h 192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405" h="192405">
                  <a:moveTo>
                    <a:pt x="192405" y="96202"/>
                  </a:moveTo>
                  <a:cubicBezTo>
                    <a:pt x="192405" y="149334"/>
                    <a:pt x="149334" y="192405"/>
                    <a:pt x="96203" y="192405"/>
                  </a:cubicBezTo>
                  <a:cubicBezTo>
                    <a:pt x="43071" y="192405"/>
                    <a:pt x="0" y="149334"/>
                    <a:pt x="0" y="96202"/>
                  </a:cubicBezTo>
                  <a:cubicBezTo>
                    <a:pt x="0" y="43071"/>
                    <a:pt x="43071" y="0"/>
                    <a:pt x="96203" y="0"/>
                  </a:cubicBezTo>
                  <a:cubicBezTo>
                    <a:pt x="149334" y="0"/>
                    <a:pt x="192405" y="43071"/>
                    <a:pt x="192405" y="96202"/>
                  </a:cubicBezTo>
                  <a:close/>
                </a:path>
              </a:pathLst>
            </a:custGeom>
            <a:grpFill/>
            <a:ln w="9525" cap="flat">
              <a:noFill/>
              <a:prstDash val="solid"/>
              <a:miter/>
            </a:ln>
          </p:spPr>
          <p:txBody>
            <a:bodyPr rtlCol="0" anchor="ctr"/>
            <a:lstStyle/>
            <a:p>
              <a:endParaRPr lang="es-UY"/>
            </a:p>
          </p:txBody>
        </p:sp>
        <p:sp>
          <p:nvSpPr>
            <p:cNvPr id="99" name="Freeform: Shape 98">
              <a:extLst>
                <a:ext uri="{FF2B5EF4-FFF2-40B4-BE49-F238E27FC236}">
                  <a16:creationId xmlns:a16="http://schemas.microsoft.com/office/drawing/2014/main" xmlns="" id="{876F5731-8948-4E3B-917D-EC6B6EE76977}"/>
                </a:ext>
              </a:extLst>
            </p:cNvPr>
            <p:cNvSpPr/>
            <p:nvPr/>
          </p:nvSpPr>
          <p:spPr>
            <a:xfrm>
              <a:off x="11941950" y="6951802"/>
              <a:ext cx="220027" cy="170497"/>
            </a:xfrm>
            <a:custGeom>
              <a:avLst/>
              <a:gdLst>
                <a:gd name="connsiteX0" fmla="*/ 152400 w 220027"/>
                <a:gd name="connsiteY0" fmla="*/ 0 h 170497"/>
                <a:gd name="connsiteX1" fmla="*/ 100965 w 220027"/>
                <a:gd name="connsiteY1" fmla="*/ 10478 h 170497"/>
                <a:gd name="connsiteX2" fmla="*/ 17145 w 220027"/>
                <a:gd name="connsiteY2" fmla="*/ 50483 h 170497"/>
                <a:gd name="connsiteX3" fmla="*/ 0 w 220027"/>
                <a:gd name="connsiteY3" fmla="*/ 84773 h 170497"/>
                <a:gd name="connsiteX4" fmla="*/ 0 w 220027"/>
                <a:gd name="connsiteY4" fmla="*/ 170498 h 170497"/>
                <a:gd name="connsiteX5" fmla="*/ 205740 w 220027"/>
                <a:gd name="connsiteY5" fmla="*/ 170498 h 170497"/>
                <a:gd name="connsiteX6" fmla="*/ 220028 w 220027"/>
                <a:gd name="connsiteY6" fmla="*/ 156210 h 170497"/>
                <a:gd name="connsiteX7" fmla="*/ 152400 w 220027"/>
                <a:gd name="connsiteY7" fmla="*/ 0 h 170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027" h="170497">
                  <a:moveTo>
                    <a:pt x="152400" y="0"/>
                  </a:moveTo>
                  <a:cubicBezTo>
                    <a:pt x="135255" y="1905"/>
                    <a:pt x="118110" y="4763"/>
                    <a:pt x="100965" y="10478"/>
                  </a:cubicBezTo>
                  <a:cubicBezTo>
                    <a:pt x="71438" y="19050"/>
                    <a:pt x="42863" y="33338"/>
                    <a:pt x="17145" y="50483"/>
                  </a:cubicBezTo>
                  <a:cubicBezTo>
                    <a:pt x="5715" y="58103"/>
                    <a:pt x="0" y="71438"/>
                    <a:pt x="0" y="84773"/>
                  </a:cubicBezTo>
                  <a:lnTo>
                    <a:pt x="0" y="170498"/>
                  </a:lnTo>
                  <a:lnTo>
                    <a:pt x="205740" y="170498"/>
                  </a:lnTo>
                  <a:cubicBezTo>
                    <a:pt x="209550" y="164783"/>
                    <a:pt x="214313" y="160020"/>
                    <a:pt x="220028" y="156210"/>
                  </a:cubicBezTo>
                  <a:cubicBezTo>
                    <a:pt x="179070" y="113348"/>
                    <a:pt x="155258" y="58103"/>
                    <a:pt x="152400" y="0"/>
                  </a:cubicBezTo>
                  <a:close/>
                </a:path>
              </a:pathLst>
            </a:custGeom>
            <a:grpFill/>
            <a:ln w="9525" cap="flat">
              <a:noFill/>
              <a:prstDash val="solid"/>
              <a:miter/>
            </a:ln>
          </p:spPr>
          <p:txBody>
            <a:bodyPr rtlCol="0" anchor="ctr"/>
            <a:lstStyle/>
            <a:p>
              <a:endParaRPr lang="es-UY"/>
            </a:p>
          </p:txBody>
        </p:sp>
        <p:sp>
          <p:nvSpPr>
            <p:cNvPr id="100" name="Freeform: Shape 99">
              <a:extLst>
                <a:ext uri="{FF2B5EF4-FFF2-40B4-BE49-F238E27FC236}">
                  <a16:creationId xmlns:a16="http://schemas.microsoft.com/office/drawing/2014/main" xmlns="" id="{EF6084D5-E9FD-4397-AF5B-FEF4EA6ED0B8}"/>
                </a:ext>
              </a:extLst>
            </p:cNvPr>
            <p:cNvSpPr/>
            <p:nvPr/>
          </p:nvSpPr>
          <p:spPr>
            <a:xfrm>
              <a:off x="12027228" y="6756093"/>
              <a:ext cx="133796" cy="169991"/>
            </a:xfrm>
            <a:custGeom>
              <a:avLst/>
              <a:gdLst>
                <a:gd name="connsiteX0" fmla="*/ 67122 w 133796"/>
                <a:gd name="connsiteY0" fmla="*/ 169992 h 169991"/>
                <a:gd name="connsiteX1" fmla="*/ 133797 w 133796"/>
                <a:gd name="connsiteY1" fmla="*/ 14734 h 169991"/>
                <a:gd name="connsiteX2" fmla="*/ 14734 w 133796"/>
                <a:gd name="connsiteY2" fmla="*/ 38547 h 169991"/>
                <a:gd name="connsiteX3" fmla="*/ 38547 w 133796"/>
                <a:gd name="connsiteY3" fmla="*/ 157609 h 169991"/>
                <a:gd name="connsiteX4" fmla="*/ 67122 w 133796"/>
                <a:gd name="connsiteY4" fmla="*/ 169992 h 169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96" h="169991">
                  <a:moveTo>
                    <a:pt x="67122" y="169992"/>
                  </a:moveTo>
                  <a:cubicBezTo>
                    <a:pt x="69979" y="111889"/>
                    <a:pt x="93792" y="57597"/>
                    <a:pt x="133797" y="14734"/>
                  </a:cubicBezTo>
                  <a:cubicBezTo>
                    <a:pt x="94744" y="-11936"/>
                    <a:pt x="41404" y="-1458"/>
                    <a:pt x="14734" y="38547"/>
                  </a:cubicBezTo>
                  <a:cubicBezTo>
                    <a:pt x="-11936" y="78552"/>
                    <a:pt x="-1458" y="130939"/>
                    <a:pt x="38547" y="157609"/>
                  </a:cubicBezTo>
                  <a:cubicBezTo>
                    <a:pt x="47119" y="163324"/>
                    <a:pt x="56644" y="167134"/>
                    <a:pt x="67122" y="169992"/>
                  </a:cubicBezTo>
                  <a:close/>
                </a:path>
              </a:pathLst>
            </a:custGeom>
            <a:grpFill/>
            <a:ln w="9525" cap="flat">
              <a:noFill/>
              <a:prstDash val="solid"/>
              <a:miter/>
            </a:ln>
          </p:spPr>
          <p:txBody>
            <a:bodyPr rtlCol="0" anchor="ctr"/>
            <a:lstStyle/>
            <a:p>
              <a:endParaRPr lang="es-UY"/>
            </a:p>
          </p:txBody>
        </p:sp>
      </p:grpSp>
      <p:grpSp>
        <p:nvGrpSpPr>
          <p:cNvPr id="101" name="Graphic 6" descr="Workflow">
            <a:extLst>
              <a:ext uri="{FF2B5EF4-FFF2-40B4-BE49-F238E27FC236}">
                <a16:creationId xmlns:a16="http://schemas.microsoft.com/office/drawing/2014/main" xmlns="" id="{C11DF7E2-A072-43CD-BD21-B244BBAE1334}"/>
              </a:ext>
            </a:extLst>
          </p:cNvPr>
          <p:cNvGrpSpPr/>
          <p:nvPr/>
        </p:nvGrpSpPr>
        <p:grpSpPr>
          <a:xfrm>
            <a:off x="5945048" y="8789848"/>
            <a:ext cx="2156108" cy="2156108"/>
            <a:chOff x="12034800" y="6700800"/>
            <a:chExt cx="914400" cy="914400"/>
          </a:xfrm>
          <a:solidFill>
            <a:schemeClr val="bg1"/>
          </a:solidFill>
        </p:grpSpPr>
        <p:sp>
          <p:nvSpPr>
            <p:cNvPr id="102" name="Freeform: Shape 101">
              <a:extLst>
                <a:ext uri="{FF2B5EF4-FFF2-40B4-BE49-F238E27FC236}">
                  <a16:creationId xmlns:a16="http://schemas.microsoft.com/office/drawing/2014/main" xmlns="" id="{E4A4E0CC-D4A9-4E4F-BC4A-A2CE1AC3FADF}"/>
                </a:ext>
              </a:extLst>
            </p:cNvPr>
            <p:cNvSpPr/>
            <p:nvPr/>
          </p:nvSpPr>
          <p:spPr>
            <a:xfrm>
              <a:off x="12615825" y="7301446"/>
              <a:ext cx="190500" cy="190500"/>
            </a:xfrm>
            <a:custGeom>
              <a:avLst/>
              <a:gdLst>
                <a:gd name="connsiteX0" fmla="*/ 190500 w 190500"/>
                <a:gd name="connsiteY0" fmla="*/ 95250 h 190500"/>
                <a:gd name="connsiteX1" fmla="*/ 95250 w 190500"/>
                <a:gd name="connsiteY1" fmla="*/ 190500 h 190500"/>
                <a:gd name="connsiteX2" fmla="*/ 0 w 190500"/>
                <a:gd name="connsiteY2" fmla="*/ 95250 h 190500"/>
                <a:gd name="connsiteX3" fmla="*/ 95250 w 190500"/>
                <a:gd name="connsiteY3" fmla="*/ 0 h 190500"/>
                <a:gd name="connsiteX4" fmla="*/ 190500 w 190500"/>
                <a:gd name="connsiteY4" fmla="*/ 95250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90500" y="95250"/>
                  </a:moveTo>
                  <a:cubicBezTo>
                    <a:pt x="190500" y="147855"/>
                    <a:pt x="147855" y="190500"/>
                    <a:pt x="95250" y="190500"/>
                  </a:cubicBezTo>
                  <a:cubicBezTo>
                    <a:pt x="42645" y="190500"/>
                    <a:pt x="0" y="147855"/>
                    <a:pt x="0" y="95250"/>
                  </a:cubicBezTo>
                  <a:cubicBezTo>
                    <a:pt x="0" y="42645"/>
                    <a:pt x="42645" y="0"/>
                    <a:pt x="95250" y="0"/>
                  </a:cubicBezTo>
                  <a:cubicBezTo>
                    <a:pt x="147855" y="0"/>
                    <a:pt x="190500" y="42645"/>
                    <a:pt x="190500" y="95250"/>
                  </a:cubicBezTo>
                  <a:close/>
                </a:path>
              </a:pathLst>
            </a:custGeom>
            <a:grpFill/>
            <a:ln w="9525" cap="flat">
              <a:noFill/>
              <a:prstDash val="solid"/>
              <a:miter/>
            </a:ln>
          </p:spPr>
          <p:txBody>
            <a:bodyPr rtlCol="0" anchor="ctr"/>
            <a:lstStyle/>
            <a:p>
              <a:endParaRPr lang="es-UY"/>
            </a:p>
          </p:txBody>
        </p:sp>
        <p:sp>
          <p:nvSpPr>
            <p:cNvPr id="103" name="Freeform: Shape 102">
              <a:extLst>
                <a:ext uri="{FF2B5EF4-FFF2-40B4-BE49-F238E27FC236}">
                  <a16:creationId xmlns:a16="http://schemas.microsoft.com/office/drawing/2014/main" xmlns="" id="{9F0957B3-2A81-4DE8-94A8-D4B6D352A06E}"/>
                </a:ext>
              </a:extLst>
            </p:cNvPr>
            <p:cNvSpPr/>
            <p:nvPr/>
          </p:nvSpPr>
          <p:spPr>
            <a:xfrm>
              <a:off x="12168150" y="6834721"/>
              <a:ext cx="190500" cy="190500"/>
            </a:xfrm>
            <a:custGeom>
              <a:avLst/>
              <a:gdLst>
                <a:gd name="connsiteX0" fmla="*/ 190500 w 190500"/>
                <a:gd name="connsiteY0" fmla="*/ 95250 h 190500"/>
                <a:gd name="connsiteX1" fmla="*/ 95250 w 190500"/>
                <a:gd name="connsiteY1" fmla="*/ 190500 h 190500"/>
                <a:gd name="connsiteX2" fmla="*/ 0 w 190500"/>
                <a:gd name="connsiteY2" fmla="*/ 95250 h 190500"/>
                <a:gd name="connsiteX3" fmla="*/ 95250 w 190500"/>
                <a:gd name="connsiteY3" fmla="*/ 0 h 190500"/>
                <a:gd name="connsiteX4" fmla="*/ 190500 w 190500"/>
                <a:gd name="connsiteY4" fmla="*/ 95250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90500" y="95250"/>
                  </a:moveTo>
                  <a:cubicBezTo>
                    <a:pt x="190500" y="147855"/>
                    <a:pt x="147855" y="190500"/>
                    <a:pt x="95250" y="190500"/>
                  </a:cubicBezTo>
                  <a:cubicBezTo>
                    <a:pt x="42645" y="190500"/>
                    <a:pt x="0" y="147855"/>
                    <a:pt x="0" y="95250"/>
                  </a:cubicBezTo>
                  <a:cubicBezTo>
                    <a:pt x="0" y="42645"/>
                    <a:pt x="42645" y="0"/>
                    <a:pt x="95250" y="0"/>
                  </a:cubicBezTo>
                  <a:cubicBezTo>
                    <a:pt x="147855" y="0"/>
                    <a:pt x="190500" y="42645"/>
                    <a:pt x="190500" y="95250"/>
                  </a:cubicBezTo>
                  <a:close/>
                </a:path>
              </a:pathLst>
            </a:custGeom>
            <a:grpFill/>
            <a:ln w="9525" cap="flat">
              <a:noFill/>
              <a:prstDash val="solid"/>
              <a:miter/>
            </a:ln>
          </p:spPr>
          <p:txBody>
            <a:bodyPr rtlCol="0" anchor="ctr"/>
            <a:lstStyle/>
            <a:p>
              <a:endParaRPr lang="es-UY"/>
            </a:p>
          </p:txBody>
        </p:sp>
        <p:sp>
          <p:nvSpPr>
            <p:cNvPr id="104" name="Freeform: Shape 103">
              <a:extLst>
                <a:ext uri="{FF2B5EF4-FFF2-40B4-BE49-F238E27FC236}">
                  <a16:creationId xmlns:a16="http://schemas.microsoft.com/office/drawing/2014/main" xmlns="" id="{07DA8B24-1ABF-4736-9CFA-50A0341A3D0C}"/>
                </a:ext>
              </a:extLst>
            </p:cNvPr>
            <p:cNvSpPr/>
            <p:nvPr/>
          </p:nvSpPr>
          <p:spPr>
            <a:xfrm>
              <a:off x="12606395" y="6828625"/>
              <a:ext cx="209359" cy="205930"/>
            </a:xfrm>
            <a:custGeom>
              <a:avLst/>
              <a:gdLst>
                <a:gd name="connsiteX0" fmla="*/ 104680 w 209359"/>
                <a:gd name="connsiteY0" fmla="*/ 205931 h 205930"/>
                <a:gd name="connsiteX1" fmla="*/ 0 w 209359"/>
                <a:gd name="connsiteY1" fmla="*/ 101251 h 205930"/>
                <a:gd name="connsiteX2" fmla="*/ 104680 w 209359"/>
                <a:gd name="connsiteY2" fmla="*/ 0 h 205930"/>
                <a:gd name="connsiteX3" fmla="*/ 209360 w 209359"/>
                <a:gd name="connsiteY3" fmla="*/ 101251 h 205930"/>
                <a:gd name="connsiteX4" fmla="*/ 104680 w 209359"/>
                <a:gd name="connsiteY4" fmla="*/ 205931 h 205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59" h="205930">
                  <a:moveTo>
                    <a:pt x="104680" y="205931"/>
                  </a:moveTo>
                  <a:lnTo>
                    <a:pt x="0" y="101251"/>
                  </a:lnTo>
                  <a:lnTo>
                    <a:pt x="104680" y="0"/>
                  </a:lnTo>
                  <a:lnTo>
                    <a:pt x="209360" y="101251"/>
                  </a:lnTo>
                  <a:lnTo>
                    <a:pt x="104680" y="205931"/>
                  </a:lnTo>
                  <a:close/>
                </a:path>
              </a:pathLst>
            </a:custGeom>
            <a:grpFill/>
            <a:ln w="9525" cap="flat">
              <a:noFill/>
              <a:prstDash val="solid"/>
              <a:miter/>
            </a:ln>
          </p:spPr>
          <p:txBody>
            <a:bodyPr rtlCol="0" anchor="ctr"/>
            <a:lstStyle/>
            <a:p>
              <a:endParaRPr lang="es-UY"/>
            </a:p>
          </p:txBody>
        </p:sp>
        <p:sp>
          <p:nvSpPr>
            <p:cNvPr id="105" name="Freeform: Shape 104">
              <a:extLst>
                <a:ext uri="{FF2B5EF4-FFF2-40B4-BE49-F238E27FC236}">
                  <a16:creationId xmlns:a16="http://schemas.microsoft.com/office/drawing/2014/main" xmlns="" id="{FFEC6155-2C35-4F0C-AC48-9700120C2DCD}"/>
                </a:ext>
              </a:extLst>
            </p:cNvPr>
            <p:cNvSpPr/>
            <p:nvPr/>
          </p:nvSpPr>
          <p:spPr>
            <a:xfrm>
              <a:off x="12168150" y="7300875"/>
              <a:ext cx="190500" cy="190500"/>
            </a:xfrm>
            <a:custGeom>
              <a:avLst/>
              <a:gdLst>
                <a:gd name="connsiteX0" fmla="*/ 0 w 190500"/>
                <a:gd name="connsiteY0" fmla="*/ 0 h 190500"/>
                <a:gd name="connsiteX1" fmla="*/ 190500 w 190500"/>
                <a:gd name="connsiteY1" fmla="*/ 0 h 190500"/>
                <a:gd name="connsiteX2" fmla="*/ 190500 w 190500"/>
                <a:gd name="connsiteY2" fmla="*/ 190500 h 190500"/>
                <a:gd name="connsiteX3" fmla="*/ 0 w 190500"/>
                <a:gd name="connsiteY3" fmla="*/ 190500 h 190500"/>
              </a:gdLst>
              <a:ahLst/>
              <a:cxnLst>
                <a:cxn ang="0">
                  <a:pos x="connsiteX0" y="connsiteY0"/>
                </a:cxn>
                <a:cxn ang="0">
                  <a:pos x="connsiteX1" y="connsiteY1"/>
                </a:cxn>
                <a:cxn ang="0">
                  <a:pos x="connsiteX2" y="connsiteY2"/>
                </a:cxn>
                <a:cxn ang="0">
                  <a:pos x="connsiteX3" y="connsiteY3"/>
                </a:cxn>
              </a:cxnLst>
              <a:rect l="l" t="t" r="r" b="b"/>
              <a:pathLst>
                <a:path w="190500" h="190500">
                  <a:moveTo>
                    <a:pt x="0" y="0"/>
                  </a:moveTo>
                  <a:lnTo>
                    <a:pt x="190500" y="0"/>
                  </a:lnTo>
                  <a:lnTo>
                    <a:pt x="190500" y="190500"/>
                  </a:lnTo>
                  <a:lnTo>
                    <a:pt x="0" y="190500"/>
                  </a:lnTo>
                  <a:close/>
                </a:path>
              </a:pathLst>
            </a:custGeom>
            <a:grpFill/>
            <a:ln w="9525" cap="flat">
              <a:noFill/>
              <a:prstDash val="solid"/>
              <a:miter/>
            </a:ln>
          </p:spPr>
          <p:txBody>
            <a:bodyPr rtlCol="0" anchor="ctr"/>
            <a:lstStyle/>
            <a:p>
              <a:endParaRPr lang="es-UY" dirty="0"/>
            </a:p>
          </p:txBody>
        </p:sp>
        <p:sp>
          <p:nvSpPr>
            <p:cNvPr id="106" name="Freeform: Shape 105">
              <a:extLst>
                <a:ext uri="{FF2B5EF4-FFF2-40B4-BE49-F238E27FC236}">
                  <a16:creationId xmlns:a16="http://schemas.microsoft.com/office/drawing/2014/main" xmlns="" id="{86647757-D437-4BDB-882E-4FC6D0D6ACDC}"/>
                </a:ext>
              </a:extLst>
            </p:cNvPr>
            <p:cNvSpPr/>
            <p:nvPr/>
          </p:nvSpPr>
          <p:spPr>
            <a:xfrm>
              <a:off x="12375413" y="7330082"/>
              <a:ext cx="201072" cy="133404"/>
            </a:xfrm>
            <a:custGeom>
              <a:avLst/>
              <a:gdLst>
                <a:gd name="connsiteX0" fmla="*/ 201073 w 201072"/>
                <a:gd name="connsiteY0" fmla="*/ 47564 h 133404"/>
                <a:gd name="connsiteX1" fmla="*/ 59436 w 201072"/>
                <a:gd name="connsiteY1" fmla="*/ 47564 h 133404"/>
                <a:gd name="connsiteX2" fmla="*/ 78486 w 201072"/>
                <a:gd name="connsiteY2" fmla="*/ 28514 h 133404"/>
                <a:gd name="connsiteX3" fmla="*/ 78486 w 201072"/>
                <a:gd name="connsiteY3" fmla="*/ 4892 h 133404"/>
                <a:gd name="connsiteX4" fmla="*/ 54864 w 201072"/>
                <a:gd name="connsiteY4" fmla="*/ 4892 h 133404"/>
                <a:gd name="connsiteX5" fmla="*/ 4858 w 201072"/>
                <a:gd name="connsiteY5" fmla="*/ 54898 h 133404"/>
                <a:gd name="connsiteX6" fmla="*/ 0 w 201072"/>
                <a:gd name="connsiteY6" fmla="*/ 66709 h 133404"/>
                <a:gd name="connsiteX7" fmla="*/ 4858 w 201072"/>
                <a:gd name="connsiteY7" fmla="*/ 78520 h 133404"/>
                <a:gd name="connsiteX8" fmla="*/ 54864 w 201072"/>
                <a:gd name="connsiteY8" fmla="*/ 128526 h 133404"/>
                <a:gd name="connsiteX9" fmla="*/ 78534 w 201072"/>
                <a:gd name="connsiteY9" fmla="*/ 128479 h 133404"/>
                <a:gd name="connsiteX10" fmla="*/ 78486 w 201072"/>
                <a:gd name="connsiteY10" fmla="*/ 104809 h 133404"/>
                <a:gd name="connsiteX11" fmla="*/ 59436 w 201072"/>
                <a:gd name="connsiteY11" fmla="*/ 85759 h 133404"/>
                <a:gd name="connsiteX12" fmla="*/ 201073 w 201072"/>
                <a:gd name="connsiteY12" fmla="*/ 85759 h 133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1072" h="133404">
                  <a:moveTo>
                    <a:pt x="201073" y="47564"/>
                  </a:moveTo>
                  <a:lnTo>
                    <a:pt x="59436" y="47564"/>
                  </a:lnTo>
                  <a:lnTo>
                    <a:pt x="78486" y="28514"/>
                  </a:lnTo>
                  <a:cubicBezTo>
                    <a:pt x="85009" y="21991"/>
                    <a:pt x="85009" y="11415"/>
                    <a:pt x="78486" y="4892"/>
                  </a:cubicBezTo>
                  <a:cubicBezTo>
                    <a:pt x="71963" y="-1631"/>
                    <a:pt x="61387" y="-1631"/>
                    <a:pt x="54864" y="4892"/>
                  </a:cubicBezTo>
                  <a:lnTo>
                    <a:pt x="4858" y="54898"/>
                  </a:lnTo>
                  <a:cubicBezTo>
                    <a:pt x="1778" y="58062"/>
                    <a:pt x="38" y="62293"/>
                    <a:pt x="0" y="66709"/>
                  </a:cubicBezTo>
                  <a:cubicBezTo>
                    <a:pt x="18" y="71129"/>
                    <a:pt x="1761" y="75367"/>
                    <a:pt x="4858" y="78520"/>
                  </a:cubicBezTo>
                  <a:lnTo>
                    <a:pt x="54864" y="128526"/>
                  </a:lnTo>
                  <a:cubicBezTo>
                    <a:pt x="61413" y="135049"/>
                    <a:pt x="72011" y="135028"/>
                    <a:pt x="78534" y="128479"/>
                  </a:cubicBezTo>
                  <a:cubicBezTo>
                    <a:pt x="85056" y="121930"/>
                    <a:pt x="85035" y="111332"/>
                    <a:pt x="78486" y="104809"/>
                  </a:cubicBezTo>
                  <a:lnTo>
                    <a:pt x="59436" y="85759"/>
                  </a:lnTo>
                  <a:lnTo>
                    <a:pt x="201073" y="85759"/>
                  </a:lnTo>
                  <a:close/>
                </a:path>
              </a:pathLst>
            </a:custGeom>
            <a:grpFill/>
            <a:ln w="9525" cap="flat">
              <a:noFill/>
              <a:prstDash val="solid"/>
              <a:miter/>
            </a:ln>
          </p:spPr>
          <p:txBody>
            <a:bodyPr rtlCol="0" anchor="ctr"/>
            <a:lstStyle/>
            <a:p>
              <a:endParaRPr lang="es-UY"/>
            </a:p>
          </p:txBody>
        </p:sp>
        <p:sp>
          <p:nvSpPr>
            <p:cNvPr id="107" name="Freeform: Shape 106">
              <a:extLst>
                <a:ext uri="{FF2B5EF4-FFF2-40B4-BE49-F238E27FC236}">
                  <a16:creationId xmlns:a16="http://schemas.microsoft.com/office/drawing/2014/main" xmlns="" id="{56F51FD0-AA94-41B2-B75E-4482317D65DC}"/>
                </a:ext>
              </a:extLst>
            </p:cNvPr>
            <p:cNvSpPr/>
            <p:nvPr/>
          </p:nvSpPr>
          <p:spPr>
            <a:xfrm>
              <a:off x="12396750" y="6862819"/>
              <a:ext cx="191080" cy="133290"/>
            </a:xfrm>
            <a:custGeom>
              <a:avLst/>
              <a:gdLst>
                <a:gd name="connsiteX0" fmla="*/ 186214 w 191080"/>
                <a:gd name="connsiteY0" fmla="*/ 54865 h 133290"/>
                <a:gd name="connsiteX1" fmla="*/ 136208 w 191080"/>
                <a:gd name="connsiteY1" fmla="*/ 4859 h 133290"/>
                <a:gd name="connsiteX2" fmla="*/ 112633 w 191080"/>
                <a:gd name="connsiteY2" fmla="*/ 4906 h 133290"/>
                <a:gd name="connsiteX3" fmla="*/ 112681 w 191080"/>
                <a:gd name="connsiteY3" fmla="*/ 28481 h 133290"/>
                <a:gd name="connsiteX4" fmla="*/ 131731 w 191080"/>
                <a:gd name="connsiteY4" fmla="*/ 47531 h 133290"/>
                <a:gd name="connsiteX5" fmla="*/ 0 w 191080"/>
                <a:gd name="connsiteY5" fmla="*/ 47531 h 133290"/>
                <a:gd name="connsiteX6" fmla="*/ 0 w 191080"/>
                <a:gd name="connsiteY6" fmla="*/ 85631 h 133290"/>
                <a:gd name="connsiteX7" fmla="*/ 131826 w 191080"/>
                <a:gd name="connsiteY7" fmla="*/ 85631 h 133290"/>
                <a:gd name="connsiteX8" fmla="*/ 112776 w 191080"/>
                <a:gd name="connsiteY8" fmla="*/ 104681 h 133290"/>
                <a:gd name="connsiteX9" fmla="*/ 112586 w 191080"/>
                <a:gd name="connsiteY9" fmla="*/ 128303 h 133290"/>
                <a:gd name="connsiteX10" fmla="*/ 136208 w 191080"/>
                <a:gd name="connsiteY10" fmla="*/ 128493 h 133290"/>
                <a:gd name="connsiteX11" fmla="*/ 186214 w 191080"/>
                <a:gd name="connsiteY11" fmla="*/ 78487 h 133290"/>
                <a:gd name="connsiteX12" fmla="*/ 186214 w 191080"/>
                <a:gd name="connsiteY12" fmla="*/ 54865 h 133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080" h="133290">
                  <a:moveTo>
                    <a:pt x="186214" y="54865"/>
                  </a:moveTo>
                  <a:lnTo>
                    <a:pt x="136208" y="4859"/>
                  </a:lnTo>
                  <a:cubicBezTo>
                    <a:pt x="129685" y="-1638"/>
                    <a:pt x="119130" y="-1616"/>
                    <a:pt x="112633" y="4906"/>
                  </a:cubicBezTo>
                  <a:cubicBezTo>
                    <a:pt x="106136" y="11429"/>
                    <a:pt x="106158" y="21984"/>
                    <a:pt x="112681" y="28481"/>
                  </a:cubicBezTo>
                  <a:lnTo>
                    <a:pt x="131731" y="47531"/>
                  </a:lnTo>
                  <a:lnTo>
                    <a:pt x="0" y="47531"/>
                  </a:lnTo>
                  <a:lnTo>
                    <a:pt x="0" y="85631"/>
                  </a:lnTo>
                  <a:lnTo>
                    <a:pt x="131826" y="85631"/>
                  </a:lnTo>
                  <a:lnTo>
                    <a:pt x="112776" y="104681"/>
                  </a:lnTo>
                  <a:cubicBezTo>
                    <a:pt x="106200" y="111151"/>
                    <a:pt x="106115" y="121727"/>
                    <a:pt x="112586" y="128303"/>
                  </a:cubicBezTo>
                  <a:cubicBezTo>
                    <a:pt x="119056" y="134879"/>
                    <a:pt x="129631" y="134963"/>
                    <a:pt x="136208" y="128493"/>
                  </a:cubicBezTo>
                  <a:lnTo>
                    <a:pt x="186214" y="78487"/>
                  </a:lnTo>
                  <a:cubicBezTo>
                    <a:pt x="192703" y="71950"/>
                    <a:pt x="192703" y="61402"/>
                    <a:pt x="186214" y="54865"/>
                  </a:cubicBezTo>
                  <a:close/>
                </a:path>
              </a:pathLst>
            </a:custGeom>
            <a:grpFill/>
            <a:ln w="9525" cap="flat">
              <a:noFill/>
              <a:prstDash val="solid"/>
              <a:miter/>
            </a:ln>
          </p:spPr>
          <p:txBody>
            <a:bodyPr rtlCol="0" anchor="ctr"/>
            <a:lstStyle/>
            <a:p>
              <a:endParaRPr lang="es-UY"/>
            </a:p>
          </p:txBody>
        </p:sp>
        <p:sp>
          <p:nvSpPr>
            <p:cNvPr id="108" name="Freeform: Shape 107">
              <a:extLst>
                <a:ext uri="{FF2B5EF4-FFF2-40B4-BE49-F238E27FC236}">
                  <a16:creationId xmlns:a16="http://schemas.microsoft.com/office/drawing/2014/main" xmlns="" id="{20E30358-B5FB-4CEC-9095-9300701BBE24}"/>
                </a:ext>
              </a:extLst>
            </p:cNvPr>
            <p:cNvSpPr/>
            <p:nvPr/>
          </p:nvSpPr>
          <p:spPr>
            <a:xfrm>
              <a:off x="12644542" y="7072275"/>
              <a:ext cx="133503" cy="210702"/>
            </a:xfrm>
            <a:custGeom>
              <a:avLst/>
              <a:gdLst>
                <a:gd name="connsiteX0" fmla="*/ 128636 w 133503"/>
                <a:gd name="connsiteY0" fmla="*/ 132017 h 210702"/>
                <a:gd name="connsiteX1" fmla="*/ 105014 w 133503"/>
                <a:gd name="connsiteY1" fmla="*/ 132017 h 210702"/>
                <a:gd name="connsiteX2" fmla="*/ 85964 w 133503"/>
                <a:gd name="connsiteY2" fmla="*/ 151067 h 210702"/>
                <a:gd name="connsiteX3" fmla="*/ 85964 w 133503"/>
                <a:gd name="connsiteY3" fmla="*/ 0 h 210702"/>
                <a:gd name="connsiteX4" fmla="*/ 47483 w 133503"/>
                <a:gd name="connsiteY4" fmla="*/ 0 h 210702"/>
                <a:gd name="connsiteX5" fmla="*/ 47483 w 133503"/>
                <a:gd name="connsiteY5" fmla="*/ 151257 h 210702"/>
                <a:gd name="connsiteX6" fmla="*/ 28433 w 133503"/>
                <a:gd name="connsiteY6" fmla="*/ 132207 h 210702"/>
                <a:gd name="connsiteX7" fmla="*/ 4859 w 133503"/>
                <a:gd name="connsiteY7" fmla="*/ 132255 h 210702"/>
                <a:gd name="connsiteX8" fmla="*/ 4906 w 133503"/>
                <a:gd name="connsiteY8" fmla="*/ 155829 h 210702"/>
                <a:gd name="connsiteX9" fmla="*/ 54817 w 133503"/>
                <a:gd name="connsiteY9" fmla="*/ 205835 h 210702"/>
                <a:gd name="connsiteX10" fmla="*/ 78439 w 133503"/>
                <a:gd name="connsiteY10" fmla="*/ 205835 h 210702"/>
                <a:gd name="connsiteX11" fmla="*/ 128446 w 133503"/>
                <a:gd name="connsiteY11" fmla="*/ 155829 h 210702"/>
                <a:gd name="connsiteX12" fmla="*/ 128741 w 133503"/>
                <a:gd name="connsiteY12" fmla="*/ 132123 h 210702"/>
                <a:gd name="connsiteX13" fmla="*/ 128636 w 133503"/>
                <a:gd name="connsiteY13" fmla="*/ 132017 h 210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3503" h="210702">
                  <a:moveTo>
                    <a:pt x="128636" y="132017"/>
                  </a:moveTo>
                  <a:cubicBezTo>
                    <a:pt x="122099" y="125527"/>
                    <a:pt x="111551" y="125527"/>
                    <a:pt x="105014" y="132017"/>
                  </a:cubicBezTo>
                  <a:lnTo>
                    <a:pt x="85964" y="151067"/>
                  </a:lnTo>
                  <a:lnTo>
                    <a:pt x="85964" y="0"/>
                  </a:lnTo>
                  <a:lnTo>
                    <a:pt x="47483" y="0"/>
                  </a:lnTo>
                  <a:lnTo>
                    <a:pt x="47483" y="151257"/>
                  </a:lnTo>
                  <a:lnTo>
                    <a:pt x="28433" y="132207"/>
                  </a:lnTo>
                  <a:cubicBezTo>
                    <a:pt x="21910" y="125710"/>
                    <a:pt x="11356" y="125732"/>
                    <a:pt x="4859" y="132255"/>
                  </a:cubicBezTo>
                  <a:cubicBezTo>
                    <a:pt x="-1638" y="138777"/>
                    <a:pt x="-1616" y="149332"/>
                    <a:pt x="4906" y="155829"/>
                  </a:cubicBezTo>
                  <a:lnTo>
                    <a:pt x="54817" y="205835"/>
                  </a:lnTo>
                  <a:cubicBezTo>
                    <a:pt x="61354" y="212325"/>
                    <a:pt x="71902" y="212325"/>
                    <a:pt x="78439" y="205835"/>
                  </a:cubicBezTo>
                  <a:lnTo>
                    <a:pt x="128446" y="155829"/>
                  </a:lnTo>
                  <a:cubicBezTo>
                    <a:pt x="135073" y="149364"/>
                    <a:pt x="135205" y="138751"/>
                    <a:pt x="128741" y="132123"/>
                  </a:cubicBezTo>
                  <a:cubicBezTo>
                    <a:pt x="128706" y="132087"/>
                    <a:pt x="128671" y="132052"/>
                    <a:pt x="128636" y="132017"/>
                  </a:cubicBezTo>
                  <a:close/>
                </a:path>
              </a:pathLst>
            </a:custGeom>
            <a:grpFill/>
            <a:ln w="9525" cap="flat">
              <a:noFill/>
              <a:prstDash val="solid"/>
              <a:miter/>
            </a:ln>
          </p:spPr>
          <p:txBody>
            <a:bodyPr rtlCol="0" anchor="ctr"/>
            <a:lstStyle/>
            <a:p>
              <a:endParaRPr lang="es-UY"/>
            </a:p>
          </p:txBody>
        </p:sp>
      </p:grpSp>
      <p:sp>
        <p:nvSpPr>
          <p:cNvPr id="37" name="Shape 214">
            <a:extLst>
              <a:ext uri="{FF2B5EF4-FFF2-40B4-BE49-F238E27FC236}">
                <a16:creationId xmlns:a16="http://schemas.microsoft.com/office/drawing/2014/main" xmlns="" id="{5F8A54EF-6AE0-46AD-A09E-894B86505D27}"/>
              </a:ext>
            </a:extLst>
          </p:cNvPr>
          <p:cNvSpPr/>
          <p:nvPr/>
        </p:nvSpPr>
        <p:spPr>
          <a:xfrm>
            <a:off x="4533900" y="4064000"/>
            <a:ext cx="6500418" cy="129266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algn="l">
              <a:defRPr sz="1800"/>
            </a:pPr>
            <a:r>
              <a:rPr lang="en-US" sz="2800" b="1" spc="-53" dirty="0">
                <a:solidFill>
                  <a:schemeClr val="bg1"/>
                </a:solidFill>
                <a:latin typeface="Segoe UI" panose="020B0502040204020203" pitchFamily="34" charset="0"/>
                <a:ea typeface="Open Sans"/>
                <a:cs typeface="Segoe UI" panose="020B0502040204020203" pitchFamily="34" charset="0"/>
                <a:sym typeface="Open Sans"/>
              </a:rPr>
              <a:t>This is a sample text. Insert text here. </a:t>
            </a:r>
          </a:p>
          <a:p>
            <a:pPr algn="l">
              <a:defRPr sz="1800"/>
            </a:pPr>
            <a:r>
              <a:rPr lang="en-US" sz="2800" b="1" spc="-53" dirty="0">
                <a:solidFill>
                  <a:schemeClr val="bg1"/>
                </a:solidFill>
                <a:latin typeface="Segoe UI" panose="020B0502040204020203" pitchFamily="34" charset="0"/>
                <a:ea typeface="Open Sans"/>
                <a:cs typeface="Segoe UI" panose="020B0502040204020203" pitchFamily="34" charset="0"/>
                <a:sym typeface="Open Sans"/>
              </a:rPr>
              <a:t>This is a sample text. Insert text here.</a:t>
            </a:r>
          </a:p>
          <a:p>
            <a:pPr algn="l">
              <a:defRPr sz="1800"/>
            </a:pPr>
            <a:r>
              <a:rPr lang="en-US" sz="2800" b="1" spc="-53" dirty="0">
                <a:solidFill>
                  <a:schemeClr val="bg1"/>
                </a:solidFill>
                <a:latin typeface="Segoe UI" panose="020B0502040204020203" pitchFamily="34" charset="0"/>
                <a:ea typeface="Open Sans"/>
                <a:cs typeface="Segoe UI" panose="020B0502040204020203" pitchFamily="34" charset="0"/>
                <a:sym typeface="Open Sans"/>
              </a:rPr>
              <a:t>This is a sample text. Insert text here.</a:t>
            </a:r>
          </a:p>
        </p:txBody>
      </p:sp>
      <p:sp>
        <p:nvSpPr>
          <p:cNvPr id="39" name="Shape 214">
            <a:extLst>
              <a:ext uri="{FF2B5EF4-FFF2-40B4-BE49-F238E27FC236}">
                <a16:creationId xmlns:a16="http://schemas.microsoft.com/office/drawing/2014/main" xmlns="" id="{ED9EFBB2-A525-486E-AC27-34B93FE953C2}"/>
              </a:ext>
            </a:extLst>
          </p:cNvPr>
          <p:cNvSpPr/>
          <p:nvPr/>
        </p:nvSpPr>
        <p:spPr>
          <a:xfrm>
            <a:off x="16789400" y="4064000"/>
            <a:ext cx="6500418" cy="1292662"/>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gn="l">
              <a:defRPr sz="1800"/>
            </a:pPr>
            <a:r>
              <a:rPr lang="en-US" sz="2800" b="1" spc="-53" dirty="0">
                <a:solidFill>
                  <a:schemeClr val="bg1"/>
                </a:solidFill>
                <a:latin typeface="Segoe UI" panose="020B0502040204020203" pitchFamily="34" charset="0"/>
                <a:ea typeface="Open Sans"/>
                <a:cs typeface="Segoe UI" panose="020B0502040204020203" pitchFamily="34" charset="0"/>
                <a:sym typeface="Open Sans"/>
              </a:rPr>
              <a:t>This is a sample text. Insert text here. </a:t>
            </a:r>
          </a:p>
          <a:p>
            <a:pPr algn="l">
              <a:defRPr sz="1800"/>
            </a:pPr>
            <a:r>
              <a:rPr lang="en-US" sz="2800" b="1" spc="-53" dirty="0">
                <a:solidFill>
                  <a:schemeClr val="bg1"/>
                </a:solidFill>
                <a:latin typeface="Segoe UI" panose="020B0502040204020203" pitchFamily="34" charset="0"/>
                <a:ea typeface="Open Sans"/>
                <a:cs typeface="Segoe UI" panose="020B0502040204020203" pitchFamily="34" charset="0"/>
                <a:sym typeface="Open Sans"/>
              </a:rPr>
              <a:t>This is a sample text. Insert text here.</a:t>
            </a:r>
          </a:p>
          <a:p>
            <a:pPr algn="l">
              <a:defRPr sz="1800"/>
            </a:pPr>
            <a:r>
              <a:rPr lang="en-US" sz="2800" b="1" spc="-53" dirty="0">
                <a:solidFill>
                  <a:schemeClr val="bg1"/>
                </a:solidFill>
                <a:latin typeface="Segoe UI" panose="020B0502040204020203" pitchFamily="34" charset="0"/>
                <a:ea typeface="Open Sans"/>
                <a:cs typeface="Segoe UI" panose="020B0502040204020203" pitchFamily="34" charset="0"/>
                <a:sym typeface="Open Sans"/>
              </a:rPr>
              <a:t>This is a sample text. Insert text here.</a:t>
            </a:r>
          </a:p>
        </p:txBody>
      </p:sp>
      <p:sp>
        <p:nvSpPr>
          <p:cNvPr id="41" name="Shape 214">
            <a:extLst>
              <a:ext uri="{FF2B5EF4-FFF2-40B4-BE49-F238E27FC236}">
                <a16:creationId xmlns:a16="http://schemas.microsoft.com/office/drawing/2014/main" xmlns="" id="{F0BDA619-A85C-4D38-88FB-78EDF967B2BE}"/>
              </a:ext>
            </a:extLst>
          </p:cNvPr>
          <p:cNvSpPr/>
          <p:nvPr/>
        </p:nvSpPr>
        <p:spPr>
          <a:xfrm>
            <a:off x="9969500" y="8115300"/>
            <a:ext cx="6500418" cy="129266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algn="l">
              <a:defRPr sz="1800"/>
            </a:pPr>
            <a:r>
              <a:rPr lang="en-US" sz="2800" b="1" spc="-53" dirty="0">
                <a:solidFill>
                  <a:schemeClr val="bg1"/>
                </a:solidFill>
                <a:latin typeface="Segoe UI" panose="020B0502040204020203" pitchFamily="34" charset="0"/>
                <a:ea typeface="Open Sans"/>
                <a:cs typeface="Segoe UI" panose="020B0502040204020203" pitchFamily="34" charset="0"/>
                <a:sym typeface="Open Sans"/>
              </a:rPr>
              <a:t>This is a sample text. Insert text here. </a:t>
            </a:r>
          </a:p>
          <a:p>
            <a:pPr algn="l">
              <a:defRPr sz="1800"/>
            </a:pPr>
            <a:r>
              <a:rPr lang="en-US" sz="2800" b="1" spc="-53" dirty="0">
                <a:solidFill>
                  <a:schemeClr val="bg1"/>
                </a:solidFill>
                <a:latin typeface="Segoe UI" panose="020B0502040204020203" pitchFamily="34" charset="0"/>
                <a:ea typeface="Open Sans"/>
                <a:cs typeface="Segoe UI" panose="020B0502040204020203" pitchFamily="34" charset="0"/>
                <a:sym typeface="Open Sans"/>
              </a:rPr>
              <a:t>This is a sample text. Insert text here.</a:t>
            </a:r>
          </a:p>
          <a:p>
            <a:pPr algn="l">
              <a:defRPr sz="1800"/>
            </a:pPr>
            <a:r>
              <a:rPr lang="en-US" sz="2800" b="1" spc="-53" dirty="0">
                <a:solidFill>
                  <a:schemeClr val="bg1"/>
                </a:solidFill>
                <a:latin typeface="Segoe UI" panose="020B0502040204020203" pitchFamily="34" charset="0"/>
                <a:ea typeface="Open Sans"/>
                <a:cs typeface="Segoe UI" panose="020B0502040204020203" pitchFamily="34" charset="0"/>
                <a:sym typeface="Open Sans"/>
              </a:rPr>
              <a:t>This is a sample text. Insert text here.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 name="Shape 704"/>
          <p:cNvSpPr/>
          <p:nvPr/>
        </p:nvSpPr>
        <p:spPr>
          <a:xfrm>
            <a:off x="1266155" y="525006"/>
            <a:ext cx="5062283"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lgn="l">
              <a:defRPr sz="1800"/>
            </a:pPr>
            <a:r>
              <a:rPr sz="7200" b="1" dirty="0">
                <a:solidFill>
                  <a:schemeClr val="accent2"/>
                </a:solidFill>
                <a:latin typeface="Segoe UI" panose="020B0502040204020203" pitchFamily="34" charset="0"/>
                <a:ea typeface="Open Sans"/>
                <a:cs typeface="Segoe UI" panose="020B0502040204020203" pitchFamily="34" charset="0"/>
                <a:sym typeface="Open Sans"/>
              </a:rPr>
              <a:t>BAR </a:t>
            </a:r>
            <a:r>
              <a:rPr sz="7200" dirty="0">
                <a:solidFill>
                  <a:schemeClr val="accent2"/>
                </a:solidFill>
                <a:latin typeface="Segoe UI" panose="020B0502040204020203" pitchFamily="34" charset="0"/>
                <a:ea typeface="Open Sans"/>
                <a:cs typeface="Segoe UI" panose="020B0502040204020203" pitchFamily="34" charset="0"/>
                <a:sym typeface="Open Sans"/>
              </a:rPr>
              <a:t>CHART</a:t>
            </a:r>
          </a:p>
        </p:txBody>
      </p:sp>
      <p:sp>
        <p:nvSpPr>
          <p:cNvPr id="705" name="Shape 705"/>
          <p:cNvSpPr/>
          <p:nvPr/>
        </p:nvSpPr>
        <p:spPr>
          <a:xfrm>
            <a:off x="1378607" y="1726416"/>
            <a:ext cx="5110373" cy="68736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800">
                <a:solidFill>
                  <a:srgbClr val="606060"/>
                </a:solidFill>
                <a:latin typeface="Open Sans"/>
                <a:ea typeface="Open Sans"/>
                <a:cs typeface="Open Sans"/>
                <a:sym typeface="Open Sans"/>
              </a:defRPr>
            </a:lvl1pPr>
          </a:lstStyle>
          <a:p>
            <a:pPr lvl="0">
              <a:defRPr sz="1800">
                <a:solidFill>
                  <a:srgbClr val="000000"/>
                </a:solidFill>
              </a:defRPr>
            </a:pPr>
            <a:r>
              <a:rPr sz="3800" dirty="0">
                <a:solidFill>
                  <a:schemeClr val="tx1">
                    <a:lumMod val="65000"/>
                    <a:lumOff val="35000"/>
                  </a:schemeClr>
                </a:solidFill>
                <a:latin typeface="Segoe UI" panose="020B0502040204020203" pitchFamily="34" charset="0"/>
                <a:cs typeface="Segoe UI" panose="020B0502040204020203" pitchFamily="34" charset="0"/>
              </a:rPr>
              <a:t>Your subtitle goes here</a:t>
            </a:r>
          </a:p>
        </p:txBody>
      </p:sp>
      <p:sp>
        <p:nvSpPr>
          <p:cNvPr id="712" name="Shape 712"/>
          <p:cNvSpPr/>
          <p:nvPr/>
        </p:nvSpPr>
        <p:spPr>
          <a:xfrm>
            <a:off x="1684016" y="11614994"/>
            <a:ext cx="36099" cy="12893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6D6D6"/>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713" name="Shape 713"/>
          <p:cNvSpPr/>
          <p:nvPr/>
        </p:nvSpPr>
        <p:spPr>
          <a:xfrm>
            <a:off x="1844035" y="11614994"/>
            <a:ext cx="11391901" cy="12700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6D6D6"/>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714" name="Shape 714"/>
          <p:cNvSpPr/>
          <p:nvPr/>
        </p:nvSpPr>
        <p:spPr>
          <a:xfrm>
            <a:off x="13296794" y="11614994"/>
            <a:ext cx="36122" cy="12893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6D6D6"/>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715" name="Shape 715"/>
          <p:cNvSpPr/>
          <p:nvPr/>
        </p:nvSpPr>
        <p:spPr>
          <a:xfrm>
            <a:off x="1681476" y="11500700"/>
            <a:ext cx="361158" cy="361098"/>
          </a:xfrm>
          <a:custGeom>
            <a:avLst/>
            <a:gdLst/>
            <a:ahLst/>
            <a:cxnLst>
              <a:cxn ang="0">
                <a:pos x="wd2" y="hd2"/>
              </a:cxn>
              <a:cxn ang="5400000">
                <a:pos x="wd2" y="hd2"/>
              </a:cxn>
              <a:cxn ang="10800000">
                <a:pos x="wd2" y="hd2"/>
              </a:cxn>
              <a:cxn ang="16200000">
                <a:pos x="wd2" y="hd2"/>
              </a:cxn>
            </a:cxnLst>
            <a:rect l="0" t="0" r="r" b="b"/>
            <a:pathLst>
              <a:path w="21600" h="21600" extrusionOk="0">
                <a:moveTo>
                  <a:pt x="10799" y="21600"/>
                </a:moveTo>
                <a:cubicBezTo>
                  <a:pt x="4835" y="21600"/>
                  <a:pt x="0" y="16769"/>
                  <a:pt x="0" y="10797"/>
                </a:cubicBezTo>
                <a:cubicBezTo>
                  <a:pt x="0" y="4831"/>
                  <a:pt x="4835" y="0"/>
                  <a:pt x="10799" y="0"/>
                </a:cubicBezTo>
                <a:cubicBezTo>
                  <a:pt x="16765" y="0"/>
                  <a:pt x="21600" y="4831"/>
                  <a:pt x="21600" y="10797"/>
                </a:cubicBezTo>
                <a:cubicBezTo>
                  <a:pt x="21600" y="16769"/>
                  <a:pt x="16765" y="21600"/>
                  <a:pt x="10799" y="21600"/>
                </a:cubicBezTo>
              </a:path>
            </a:pathLst>
          </a:custGeom>
          <a:solidFill>
            <a:srgbClr val="D6D6D6"/>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716" name="Shape 716"/>
          <p:cNvSpPr/>
          <p:nvPr/>
        </p:nvSpPr>
        <p:spPr>
          <a:xfrm>
            <a:off x="3284202" y="11500700"/>
            <a:ext cx="361181" cy="361098"/>
          </a:xfrm>
          <a:custGeom>
            <a:avLst/>
            <a:gdLst/>
            <a:ahLst/>
            <a:cxnLst>
              <a:cxn ang="0">
                <a:pos x="wd2" y="hd2"/>
              </a:cxn>
              <a:cxn ang="5400000">
                <a:pos x="wd2" y="hd2"/>
              </a:cxn>
              <a:cxn ang="10800000">
                <a:pos x="wd2" y="hd2"/>
              </a:cxn>
              <a:cxn ang="16200000">
                <a:pos x="wd2" y="hd2"/>
              </a:cxn>
            </a:cxnLst>
            <a:rect l="0" t="0" r="r" b="b"/>
            <a:pathLst>
              <a:path w="21600" h="21600" extrusionOk="0">
                <a:moveTo>
                  <a:pt x="10801" y="21600"/>
                </a:moveTo>
                <a:cubicBezTo>
                  <a:pt x="4837" y="21600"/>
                  <a:pt x="0" y="16769"/>
                  <a:pt x="0" y="10797"/>
                </a:cubicBezTo>
                <a:cubicBezTo>
                  <a:pt x="0" y="4831"/>
                  <a:pt x="4837" y="0"/>
                  <a:pt x="10801" y="0"/>
                </a:cubicBezTo>
                <a:cubicBezTo>
                  <a:pt x="16766" y="0"/>
                  <a:pt x="21600" y="4831"/>
                  <a:pt x="21600" y="10797"/>
                </a:cubicBezTo>
                <a:cubicBezTo>
                  <a:pt x="21600" y="16769"/>
                  <a:pt x="16766" y="21600"/>
                  <a:pt x="10801" y="21600"/>
                </a:cubicBezTo>
              </a:path>
            </a:pathLst>
          </a:custGeom>
          <a:solidFill>
            <a:srgbClr val="D6D6D6"/>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717" name="Shape 717"/>
          <p:cNvSpPr/>
          <p:nvPr/>
        </p:nvSpPr>
        <p:spPr>
          <a:xfrm>
            <a:off x="4907248" y="11500700"/>
            <a:ext cx="361181" cy="361098"/>
          </a:xfrm>
          <a:custGeom>
            <a:avLst/>
            <a:gdLst/>
            <a:ahLst/>
            <a:cxnLst>
              <a:cxn ang="0">
                <a:pos x="wd2" y="hd2"/>
              </a:cxn>
              <a:cxn ang="5400000">
                <a:pos x="wd2" y="hd2"/>
              </a:cxn>
              <a:cxn ang="10800000">
                <a:pos x="wd2" y="hd2"/>
              </a:cxn>
              <a:cxn ang="16200000">
                <a:pos x="wd2" y="hd2"/>
              </a:cxn>
            </a:cxnLst>
            <a:rect l="0" t="0" r="r" b="b"/>
            <a:pathLst>
              <a:path w="21600" h="21600" extrusionOk="0">
                <a:moveTo>
                  <a:pt x="10801" y="21600"/>
                </a:moveTo>
                <a:cubicBezTo>
                  <a:pt x="4836" y="21600"/>
                  <a:pt x="0" y="16769"/>
                  <a:pt x="0" y="10797"/>
                </a:cubicBezTo>
                <a:cubicBezTo>
                  <a:pt x="0" y="4831"/>
                  <a:pt x="4836" y="0"/>
                  <a:pt x="10801" y="0"/>
                </a:cubicBezTo>
                <a:cubicBezTo>
                  <a:pt x="16766" y="0"/>
                  <a:pt x="21600" y="4831"/>
                  <a:pt x="21600" y="10797"/>
                </a:cubicBezTo>
                <a:cubicBezTo>
                  <a:pt x="21600" y="16769"/>
                  <a:pt x="16766" y="21600"/>
                  <a:pt x="10801" y="21600"/>
                </a:cubicBezTo>
              </a:path>
            </a:pathLst>
          </a:custGeom>
          <a:solidFill>
            <a:srgbClr val="D6D6D6"/>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718" name="Shape 718"/>
          <p:cNvSpPr/>
          <p:nvPr/>
        </p:nvSpPr>
        <p:spPr>
          <a:xfrm>
            <a:off x="6507433" y="11500700"/>
            <a:ext cx="361181" cy="361098"/>
          </a:xfrm>
          <a:custGeom>
            <a:avLst/>
            <a:gdLst/>
            <a:ahLst/>
            <a:cxnLst>
              <a:cxn ang="0">
                <a:pos x="wd2" y="hd2"/>
              </a:cxn>
              <a:cxn ang="5400000">
                <a:pos x="wd2" y="hd2"/>
              </a:cxn>
              <a:cxn ang="10800000">
                <a:pos x="wd2" y="hd2"/>
              </a:cxn>
              <a:cxn ang="16200000">
                <a:pos x="wd2" y="hd2"/>
              </a:cxn>
            </a:cxnLst>
            <a:rect l="0" t="0" r="r" b="b"/>
            <a:pathLst>
              <a:path w="21600" h="21600" extrusionOk="0">
                <a:moveTo>
                  <a:pt x="10801" y="21600"/>
                </a:moveTo>
                <a:cubicBezTo>
                  <a:pt x="4837" y="21600"/>
                  <a:pt x="0" y="16769"/>
                  <a:pt x="0" y="10797"/>
                </a:cubicBezTo>
                <a:cubicBezTo>
                  <a:pt x="0" y="4831"/>
                  <a:pt x="4837" y="0"/>
                  <a:pt x="10801" y="0"/>
                </a:cubicBezTo>
                <a:cubicBezTo>
                  <a:pt x="16764" y="0"/>
                  <a:pt x="21600" y="4831"/>
                  <a:pt x="21600" y="10797"/>
                </a:cubicBezTo>
                <a:cubicBezTo>
                  <a:pt x="21600" y="16769"/>
                  <a:pt x="16764" y="21600"/>
                  <a:pt x="10801" y="21600"/>
                </a:cubicBezTo>
              </a:path>
            </a:pathLst>
          </a:custGeom>
          <a:solidFill>
            <a:srgbClr val="D6D6D6"/>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719" name="Shape 719"/>
          <p:cNvSpPr/>
          <p:nvPr/>
        </p:nvSpPr>
        <p:spPr>
          <a:xfrm>
            <a:off x="11422290" y="11500700"/>
            <a:ext cx="361092" cy="361098"/>
          </a:xfrm>
          <a:custGeom>
            <a:avLst/>
            <a:gdLst/>
            <a:ahLst/>
            <a:cxnLst>
              <a:cxn ang="0">
                <a:pos x="wd2" y="hd2"/>
              </a:cxn>
              <a:cxn ang="5400000">
                <a:pos x="wd2" y="hd2"/>
              </a:cxn>
              <a:cxn ang="10800000">
                <a:pos x="wd2" y="hd2"/>
              </a:cxn>
              <a:cxn ang="16200000">
                <a:pos x="wd2" y="hd2"/>
              </a:cxn>
            </a:cxnLst>
            <a:rect l="0" t="0" r="r" b="b"/>
            <a:pathLst>
              <a:path w="21600" h="21600" extrusionOk="0">
                <a:moveTo>
                  <a:pt x="10798" y="21600"/>
                </a:moveTo>
                <a:cubicBezTo>
                  <a:pt x="4834" y="21600"/>
                  <a:pt x="0" y="16769"/>
                  <a:pt x="0" y="10797"/>
                </a:cubicBezTo>
                <a:cubicBezTo>
                  <a:pt x="0" y="4831"/>
                  <a:pt x="4834" y="0"/>
                  <a:pt x="10798" y="0"/>
                </a:cubicBezTo>
                <a:cubicBezTo>
                  <a:pt x="16765" y="0"/>
                  <a:pt x="21600" y="4831"/>
                  <a:pt x="21600" y="10797"/>
                </a:cubicBezTo>
                <a:cubicBezTo>
                  <a:pt x="21600" y="16769"/>
                  <a:pt x="16765" y="21600"/>
                  <a:pt x="10798" y="21600"/>
                </a:cubicBezTo>
              </a:path>
            </a:pathLst>
          </a:custGeom>
          <a:solidFill>
            <a:srgbClr val="D6D6D6"/>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720" name="Shape 720"/>
          <p:cNvSpPr/>
          <p:nvPr/>
        </p:nvSpPr>
        <p:spPr>
          <a:xfrm>
            <a:off x="13045333" y="11500700"/>
            <a:ext cx="361182" cy="361098"/>
          </a:xfrm>
          <a:custGeom>
            <a:avLst/>
            <a:gdLst/>
            <a:ahLst/>
            <a:cxnLst>
              <a:cxn ang="0">
                <a:pos x="wd2" y="hd2"/>
              </a:cxn>
              <a:cxn ang="5400000">
                <a:pos x="wd2" y="hd2"/>
              </a:cxn>
              <a:cxn ang="10800000">
                <a:pos x="wd2" y="hd2"/>
              </a:cxn>
              <a:cxn ang="16200000">
                <a:pos x="wd2" y="hd2"/>
              </a:cxn>
            </a:cxnLst>
            <a:rect l="0" t="0" r="r" b="b"/>
            <a:pathLst>
              <a:path w="21600" h="21600" extrusionOk="0">
                <a:moveTo>
                  <a:pt x="10799" y="21600"/>
                </a:moveTo>
                <a:cubicBezTo>
                  <a:pt x="4834" y="21600"/>
                  <a:pt x="0" y="16769"/>
                  <a:pt x="0" y="10797"/>
                </a:cubicBezTo>
                <a:cubicBezTo>
                  <a:pt x="0" y="4831"/>
                  <a:pt x="4834" y="0"/>
                  <a:pt x="10799" y="0"/>
                </a:cubicBezTo>
                <a:cubicBezTo>
                  <a:pt x="16766" y="0"/>
                  <a:pt x="21600" y="4831"/>
                  <a:pt x="21600" y="10797"/>
                </a:cubicBezTo>
                <a:cubicBezTo>
                  <a:pt x="21600" y="16769"/>
                  <a:pt x="16766" y="21600"/>
                  <a:pt x="10799" y="21600"/>
                </a:cubicBezTo>
              </a:path>
            </a:pathLst>
          </a:custGeom>
          <a:solidFill>
            <a:srgbClr val="D6D6D6"/>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721" name="Shape 721"/>
          <p:cNvSpPr/>
          <p:nvPr/>
        </p:nvSpPr>
        <p:spPr>
          <a:xfrm>
            <a:off x="8153339" y="11500700"/>
            <a:ext cx="361115" cy="361098"/>
          </a:xfrm>
          <a:custGeom>
            <a:avLst/>
            <a:gdLst/>
            <a:ahLst/>
            <a:cxnLst>
              <a:cxn ang="0">
                <a:pos x="wd2" y="hd2"/>
              </a:cxn>
              <a:cxn ang="5400000">
                <a:pos x="wd2" y="hd2"/>
              </a:cxn>
              <a:cxn ang="10800000">
                <a:pos x="wd2" y="hd2"/>
              </a:cxn>
              <a:cxn ang="16200000">
                <a:pos x="wd2" y="hd2"/>
              </a:cxn>
            </a:cxnLst>
            <a:rect l="0" t="0" r="r" b="b"/>
            <a:pathLst>
              <a:path w="21600" h="21600" extrusionOk="0">
                <a:moveTo>
                  <a:pt x="10799" y="21600"/>
                </a:moveTo>
                <a:cubicBezTo>
                  <a:pt x="4836" y="21600"/>
                  <a:pt x="0" y="16769"/>
                  <a:pt x="0" y="10797"/>
                </a:cubicBezTo>
                <a:cubicBezTo>
                  <a:pt x="0" y="4831"/>
                  <a:pt x="4836" y="0"/>
                  <a:pt x="10799" y="0"/>
                </a:cubicBezTo>
                <a:cubicBezTo>
                  <a:pt x="16765" y="0"/>
                  <a:pt x="21600" y="4831"/>
                  <a:pt x="21600" y="10797"/>
                </a:cubicBezTo>
                <a:cubicBezTo>
                  <a:pt x="21600" y="16769"/>
                  <a:pt x="16765" y="21600"/>
                  <a:pt x="10799" y="21600"/>
                </a:cubicBezTo>
              </a:path>
            </a:pathLst>
          </a:custGeom>
          <a:solidFill>
            <a:srgbClr val="D6D6D6"/>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722" name="Shape 722"/>
          <p:cNvSpPr/>
          <p:nvPr/>
        </p:nvSpPr>
        <p:spPr>
          <a:xfrm>
            <a:off x="9822102" y="11500700"/>
            <a:ext cx="361182" cy="361098"/>
          </a:xfrm>
          <a:custGeom>
            <a:avLst/>
            <a:gdLst/>
            <a:ahLst/>
            <a:cxnLst>
              <a:cxn ang="0">
                <a:pos x="wd2" y="hd2"/>
              </a:cxn>
              <a:cxn ang="5400000">
                <a:pos x="wd2" y="hd2"/>
              </a:cxn>
              <a:cxn ang="10800000">
                <a:pos x="wd2" y="hd2"/>
              </a:cxn>
              <a:cxn ang="16200000">
                <a:pos x="wd2" y="hd2"/>
              </a:cxn>
            </a:cxnLst>
            <a:rect l="0" t="0" r="r" b="b"/>
            <a:pathLst>
              <a:path w="21600" h="21600" extrusionOk="0">
                <a:moveTo>
                  <a:pt x="10805" y="21600"/>
                </a:moveTo>
                <a:cubicBezTo>
                  <a:pt x="4834" y="21600"/>
                  <a:pt x="0" y="16769"/>
                  <a:pt x="0" y="10797"/>
                </a:cubicBezTo>
                <a:cubicBezTo>
                  <a:pt x="0" y="4831"/>
                  <a:pt x="4834" y="0"/>
                  <a:pt x="10805" y="0"/>
                </a:cubicBezTo>
                <a:cubicBezTo>
                  <a:pt x="16766" y="0"/>
                  <a:pt x="21600" y="4831"/>
                  <a:pt x="21600" y="10797"/>
                </a:cubicBezTo>
                <a:cubicBezTo>
                  <a:pt x="21600" y="16769"/>
                  <a:pt x="16766" y="21600"/>
                  <a:pt x="10805" y="21600"/>
                </a:cubicBezTo>
              </a:path>
            </a:pathLst>
          </a:custGeom>
          <a:solidFill>
            <a:srgbClr val="D6D6D6"/>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754" name="Shape 754"/>
          <p:cNvSpPr/>
          <p:nvPr/>
        </p:nvSpPr>
        <p:spPr>
          <a:xfrm>
            <a:off x="1485900" y="11956038"/>
            <a:ext cx="655051" cy="4719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400" b="1" spc="-48">
                <a:solidFill>
                  <a:srgbClr val="444444"/>
                </a:solidFill>
                <a:latin typeface="Open Sans"/>
                <a:ea typeface="Open Sans"/>
                <a:cs typeface="Open Sans"/>
                <a:sym typeface="Open Sans"/>
              </a:defRPr>
            </a:lvl1pPr>
          </a:lstStyle>
          <a:p>
            <a:pPr lvl="0">
              <a:defRPr sz="1800" b="0" spc="0">
                <a:solidFill>
                  <a:srgbClr val="000000"/>
                </a:solidFill>
              </a:defRPr>
            </a:pPr>
            <a:r>
              <a:rPr sz="2400" b="1" spc="-48">
                <a:solidFill>
                  <a:srgbClr val="444444"/>
                </a:solidFill>
                <a:latin typeface="Segoe UI" panose="020B0502040204020203" pitchFamily="34" charset="0"/>
                <a:cs typeface="Segoe UI" panose="020B0502040204020203" pitchFamily="34" charset="0"/>
              </a:rPr>
              <a:t>text</a:t>
            </a:r>
          </a:p>
        </p:txBody>
      </p:sp>
      <p:sp>
        <p:nvSpPr>
          <p:cNvPr id="755" name="Shape 755"/>
          <p:cNvSpPr/>
          <p:nvPr/>
        </p:nvSpPr>
        <p:spPr>
          <a:xfrm>
            <a:off x="3098800" y="11962388"/>
            <a:ext cx="655051" cy="4719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400" b="1" spc="-48">
                <a:solidFill>
                  <a:srgbClr val="444444"/>
                </a:solidFill>
                <a:latin typeface="Open Sans"/>
                <a:ea typeface="Open Sans"/>
                <a:cs typeface="Open Sans"/>
                <a:sym typeface="Open Sans"/>
              </a:defRPr>
            </a:lvl1pPr>
          </a:lstStyle>
          <a:p>
            <a:pPr lvl="0">
              <a:defRPr sz="1800" b="0" spc="0">
                <a:solidFill>
                  <a:srgbClr val="000000"/>
                </a:solidFill>
              </a:defRPr>
            </a:pPr>
            <a:r>
              <a:rPr sz="2400" b="1" spc="-48">
                <a:solidFill>
                  <a:srgbClr val="444444"/>
                </a:solidFill>
                <a:latin typeface="Segoe UI" panose="020B0502040204020203" pitchFamily="34" charset="0"/>
                <a:cs typeface="Segoe UI" panose="020B0502040204020203" pitchFamily="34" charset="0"/>
              </a:rPr>
              <a:t>text</a:t>
            </a:r>
          </a:p>
        </p:txBody>
      </p:sp>
      <p:sp>
        <p:nvSpPr>
          <p:cNvPr id="756" name="Shape 756"/>
          <p:cNvSpPr/>
          <p:nvPr/>
        </p:nvSpPr>
        <p:spPr>
          <a:xfrm>
            <a:off x="4711700" y="11962388"/>
            <a:ext cx="655051" cy="4719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400" b="1" spc="-48">
                <a:solidFill>
                  <a:srgbClr val="444444"/>
                </a:solidFill>
                <a:latin typeface="Open Sans"/>
                <a:ea typeface="Open Sans"/>
                <a:cs typeface="Open Sans"/>
                <a:sym typeface="Open Sans"/>
              </a:defRPr>
            </a:lvl1pPr>
          </a:lstStyle>
          <a:p>
            <a:pPr lvl="0">
              <a:defRPr sz="1800" b="0" spc="0">
                <a:solidFill>
                  <a:srgbClr val="000000"/>
                </a:solidFill>
              </a:defRPr>
            </a:pPr>
            <a:r>
              <a:rPr sz="2400" b="1" spc="-48">
                <a:solidFill>
                  <a:srgbClr val="444444"/>
                </a:solidFill>
                <a:latin typeface="Segoe UI" panose="020B0502040204020203" pitchFamily="34" charset="0"/>
                <a:cs typeface="Segoe UI" panose="020B0502040204020203" pitchFamily="34" charset="0"/>
              </a:rPr>
              <a:t>text</a:t>
            </a:r>
          </a:p>
        </p:txBody>
      </p:sp>
      <p:sp>
        <p:nvSpPr>
          <p:cNvPr id="757" name="Shape 757"/>
          <p:cNvSpPr/>
          <p:nvPr/>
        </p:nvSpPr>
        <p:spPr>
          <a:xfrm>
            <a:off x="6324600" y="11962388"/>
            <a:ext cx="655051" cy="4719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400" b="1" spc="-48">
                <a:solidFill>
                  <a:srgbClr val="444444"/>
                </a:solidFill>
                <a:latin typeface="Open Sans"/>
                <a:ea typeface="Open Sans"/>
                <a:cs typeface="Open Sans"/>
                <a:sym typeface="Open Sans"/>
              </a:defRPr>
            </a:lvl1pPr>
          </a:lstStyle>
          <a:p>
            <a:pPr lvl="0">
              <a:defRPr sz="1800" b="0" spc="0">
                <a:solidFill>
                  <a:srgbClr val="000000"/>
                </a:solidFill>
              </a:defRPr>
            </a:pPr>
            <a:r>
              <a:rPr sz="2400" b="1" spc="-48">
                <a:solidFill>
                  <a:srgbClr val="444444"/>
                </a:solidFill>
                <a:latin typeface="Segoe UI" panose="020B0502040204020203" pitchFamily="34" charset="0"/>
                <a:cs typeface="Segoe UI" panose="020B0502040204020203" pitchFamily="34" charset="0"/>
              </a:rPr>
              <a:t>text</a:t>
            </a:r>
          </a:p>
        </p:txBody>
      </p:sp>
      <p:sp>
        <p:nvSpPr>
          <p:cNvPr id="758" name="Shape 758"/>
          <p:cNvSpPr/>
          <p:nvPr/>
        </p:nvSpPr>
        <p:spPr>
          <a:xfrm>
            <a:off x="7975600" y="11962388"/>
            <a:ext cx="655051" cy="4719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400" b="1" spc="-48">
                <a:solidFill>
                  <a:srgbClr val="444444"/>
                </a:solidFill>
                <a:latin typeface="Open Sans"/>
                <a:ea typeface="Open Sans"/>
                <a:cs typeface="Open Sans"/>
                <a:sym typeface="Open Sans"/>
              </a:defRPr>
            </a:lvl1pPr>
          </a:lstStyle>
          <a:p>
            <a:pPr lvl="0">
              <a:defRPr sz="1800" b="0" spc="0">
                <a:solidFill>
                  <a:srgbClr val="000000"/>
                </a:solidFill>
              </a:defRPr>
            </a:pPr>
            <a:r>
              <a:rPr sz="2400" b="1" spc="-48">
                <a:solidFill>
                  <a:srgbClr val="444444"/>
                </a:solidFill>
                <a:latin typeface="Segoe UI" panose="020B0502040204020203" pitchFamily="34" charset="0"/>
                <a:cs typeface="Segoe UI" panose="020B0502040204020203" pitchFamily="34" charset="0"/>
              </a:rPr>
              <a:t>text</a:t>
            </a:r>
          </a:p>
        </p:txBody>
      </p:sp>
      <p:sp>
        <p:nvSpPr>
          <p:cNvPr id="759" name="Shape 759"/>
          <p:cNvSpPr/>
          <p:nvPr/>
        </p:nvSpPr>
        <p:spPr>
          <a:xfrm>
            <a:off x="9639300" y="11962388"/>
            <a:ext cx="655051" cy="4719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400" b="1" spc="-48">
                <a:solidFill>
                  <a:srgbClr val="444444"/>
                </a:solidFill>
                <a:latin typeface="Open Sans"/>
                <a:ea typeface="Open Sans"/>
                <a:cs typeface="Open Sans"/>
                <a:sym typeface="Open Sans"/>
              </a:defRPr>
            </a:lvl1pPr>
          </a:lstStyle>
          <a:p>
            <a:pPr lvl="0">
              <a:defRPr sz="1800" b="0" spc="0">
                <a:solidFill>
                  <a:srgbClr val="000000"/>
                </a:solidFill>
              </a:defRPr>
            </a:pPr>
            <a:r>
              <a:rPr sz="2400" b="1" spc="-48">
                <a:solidFill>
                  <a:srgbClr val="444444"/>
                </a:solidFill>
                <a:latin typeface="Segoe UI" panose="020B0502040204020203" pitchFamily="34" charset="0"/>
                <a:cs typeface="Segoe UI" panose="020B0502040204020203" pitchFamily="34" charset="0"/>
              </a:rPr>
              <a:t>text</a:t>
            </a:r>
          </a:p>
        </p:txBody>
      </p:sp>
      <p:sp>
        <p:nvSpPr>
          <p:cNvPr id="760" name="Shape 760"/>
          <p:cNvSpPr/>
          <p:nvPr/>
        </p:nvSpPr>
        <p:spPr>
          <a:xfrm>
            <a:off x="11239500" y="11962388"/>
            <a:ext cx="655051" cy="4719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400" b="1" spc="-48">
                <a:solidFill>
                  <a:srgbClr val="444444"/>
                </a:solidFill>
                <a:latin typeface="Open Sans"/>
                <a:ea typeface="Open Sans"/>
                <a:cs typeface="Open Sans"/>
                <a:sym typeface="Open Sans"/>
              </a:defRPr>
            </a:lvl1pPr>
          </a:lstStyle>
          <a:p>
            <a:pPr lvl="0">
              <a:defRPr sz="1800" b="0" spc="0">
                <a:solidFill>
                  <a:srgbClr val="000000"/>
                </a:solidFill>
              </a:defRPr>
            </a:pPr>
            <a:r>
              <a:rPr sz="2400" b="1" spc="-48">
                <a:solidFill>
                  <a:srgbClr val="444444"/>
                </a:solidFill>
                <a:latin typeface="Segoe UI" panose="020B0502040204020203" pitchFamily="34" charset="0"/>
                <a:cs typeface="Segoe UI" panose="020B0502040204020203" pitchFamily="34" charset="0"/>
              </a:rPr>
              <a:t>text</a:t>
            </a:r>
          </a:p>
        </p:txBody>
      </p:sp>
      <p:sp>
        <p:nvSpPr>
          <p:cNvPr id="761" name="Shape 761"/>
          <p:cNvSpPr/>
          <p:nvPr/>
        </p:nvSpPr>
        <p:spPr>
          <a:xfrm>
            <a:off x="12827000" y="11962388"/>
            <a:ext cx="655051" cy="4719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400" b="1" spc="-48">
                <a:solidFill>
                  <a:srgbClr val="444444"/>
                </a:solidFill>
                <a:latin typeface="Open Sans"/>
                <a:ea typeface="Open Sans"/>
                <a:cs typeface="Open Sans"/>
                <a:sym typeface="Open Sans"/>
              </a:defRPr>
            </a:lvl1pPr>
          </a:lstStyle>
          <a:p>
            <a:pPr lvl="0">
              <a:defRPr sz="1800" b="0" spc="0">
                <a:solidFill>
                  <a:srgbClr val="000000"/>
                </a:solidFill>
              </a:defRPr>
            </a:pPr>
            <a:r>
              <a:rPr sz="2400" b="1" spc="-48">
                <a:solidFill>
                  <a:srgbClr val="444444"/>
                </a:solidFill>
                <a:latin typeface="Segoe UI" panose="020B0502040204020203" pitchFamily="34" charset="0"/>
                <a:cs typeface="Segoe UI" panose="020B0502040204020203" pitchFamily="34" charset="0"/>
              </a:rPr>
              <a:t>text</a:t>
            </a:r>
          </a:p>
        </p:txBody>
      </p:sp>
      <p:sp>
        <p:nvSpPr>
          <p:cNvPr id="764" name="Shape 764"/>
          <p:cNvSpPr/>
          <p:nvPr/>
        </p:nvSpPr>
        <p:spPr>
          <a:xfrm>
            <a:off x="15519400" y="3647261"/>
            <a:ext cx="7340600" cy="108747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defRPr sz="6400" b="1">
                <a:solidFill>
                  <a:srgbClr val="444444"/>
                </a:solidFill>
                <a:latin typeface="Open Sans"/>
                <a:ea typeface="Open Sans"/>
                <a:cs typeface="Open Sans"/>
                <a:sym typeface="Open Sans"/>
              </a:defRPr>
            </a:lvl1pPr>
          </a:lstStyle>
          <a:p>
            <a:pPr lvl="0">
              <a:defRPr sz="1800" b="0">
                <a:solidFill>
                  <a:srgbClr val="000000"/>
                </a:solidFill>
              </a:defRPr>
            </a:pPr>
            <a:r>
              <a:rPr lang="en-US" sz="6400" b="1" dirty="0">
                <a:solidFill>
                  <a:schemeClr val="tx1">
                    <a:lumMod val="65000"/>
                    <a:lumOff val="35000"/>
                  </a:schemeClr>
                </a:solidFill>
                <a:latin typeface="Segoe UI" panose="020B0502040204020203" pitchFamily="34" charset="0"/>
                <a:cs typeface="Segoe UI" panose="020B0502040204020203" pitchFamily="34" charset="0"/>
              </a:rPr>
              <a:t>Your Text Here</a:t>
            </a:r>
            <a:endParaRPr sz="64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765" name="Shape 765"/>
          <p:cNvSpPr/>
          <p:nvPr/>
        </p:nvSpPr>
        <p:spPr>
          <a:xfrm>
            <a:off x="15519400" y="5067300"/>
            <a:ext cx="7200900" cy="249299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l">
              <a:defRPr sz="2700" spc="-26">
                <a:solidFill>
                  <a:srgbClr val="7A7A7A"/>
                </a:solidFill>
                <a:latin typeface="Open Sans"/>
                <a:ea typeface="Open Sans"/>
                <a:cs typeface="Open Sans"/>
                <a:sym typeface="Open Sans"/>
              </a:defRPr>
            </a:lvl1pPr>
          </a:lstStyle>
          <a:p>
            <a:pPr>
              <a:defRPr sz="1800">
                <a:solidFill>
                  <a:srgbClr val="000000"/>
                </a:solidFill>
              </a:defRPr>
            </a:pPr>
            <a:r>
              <a:rPr lang="en-US" sz="2700" dirty="0">
                <a:solidFill>
                  <a:schemeClr val="tx1">
                    <a:lumMod val="65000"/>
                    <a:lumOff val="35000"/>
                  </a:schemeClr>
                </a:solidFill>
                <a:latin typeface="Segoe UI" panose="020B0502040204020203" pitchFamily="34" charset="0"/>
                <a:cs typeface="Segoe UI" panose="020B0502040204020203" pitchFamily="34" charset="0"/>
                <a:sym typeface="Open Sans"/>
              </a:rPr>
              <a:t>Insert your text here. This is a sample text. Insert your text here. This is a sample text. Insert your text here. This is a sample text. Insert your text here. This is a sample text. Insert your text here. This is a sample text.</a:t>
            </a:r>
          </a:p>
          <a:p>
            <a:pPr lvl="0">
              <a:defRPr sz="1800">
                <a:solidFill>
                  <a:srgbClr val="000000"/>
                </a:solidFill>
              </a:defRPr>
            </a:pPr>
            <a:endParaRPr lang="en-US" sz="2700"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766" name="Shape 766"/>
          <p:cNvSpPr/>
          <p:nvPr/>
        </p:nvSpPr>
        <p:spPr>
          <a:xfrm>
            <a:off x="15532100" y="8788400"/>
            <a:ext cx="330201" cy="3302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2E778D"/>
          </a:solidFill>
          <a:ln w="25400">
            <a:solidFill>
              <a:srgbClr val="000000">
                <a:alpha val="0"/>
              </a:srgbClr>
            </a:solid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767" name="Shape 767"/>
          <p:cNvSpPr/>
          <p:nvPr/>
        </p:nvSpPr>
        <p:spPr>
          <a:xfrm>
            <a:off x="16268700" y="8677205"/>
            <a:ext cx="6451600" cy="93358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a:defRPr sz="1800"/>
            </a:pPr>
            <a:r>
              <a:rPr lang="en-US" sz="2700" b="1" spc="-26" dirty="0">
                <a:solidFill>
                  <a:schemeClr val="tx1">
                    <a:lumMod val="50000"/>
                    <a:lumOff val="50000"/>
                  </a:schemeClr>
                </a:solidFill>
                <a:latin typeface="Segoe UI" panose="020B0502040204020203" pitchFamily="34" charset="0"/>
                <a:ea typeface="Open Sans"/>
                <a:cs typeface="Segoe UI" panose="020B0502040204020203" pitchFamily="34" charset="0"/>
                <a:sym typeface="Open Sans"/>
              </a:rPr>
              <a:t>Insert your text here</a:t>
            </a:r>
          </a:p>
          <a:p>
            <a:pPr lvl="0" algn="l">
              <a:defRPr sz="1800"/>
            </a:pPr>
            <a:r>
              <a:rPr lang="en-US" sz="2700" dirty="0">
                <a:solidFill>
                  <a:schemeClr val="tx1">
                    <a:lumMod val="65000"/>
                    <a:lumOff val="35000"/>
                  </a:schemeClr>
                </a:solidFill>
                <a:latin typeface="Segoe UI" panose="020B0502040204020203" pitchFamily="34" charset="0"/>
                <a:cs typeface="Segoe UI" panose="020B0502040204020203" pitchFamily="34" charset="0"/>
                <a:sym typeface="Open Sans"/>
              </a:rPr>
              <a:t>Insert your text here. This is a sample text.</a:t>
            </a:r>
            <a:endParaRPr sz="2700" spc="-26" dirty="0">
              <a:solidFill>
                <a:schemeClr val="tx1">
                  <a:lumMod val="50000"/>
                  <a:lumOff val="50000"/>
                </a:schemeClr>
              </a:solidFill>
              <a:latin typeface="Segoe UI" panose="020B0502040204020203" pitchFamily="34" charset="0"/>
              <a:ea typeface="Open Sans"/>
              <a:cs typeface="Segoe UI" panose="020B0502040204020203" pitchFamily="34" charset="0"/>
              <a:sym typeface="Open Sans"/>
            </a:endParaRPr>
          </a:p>
        </p:txBody>
      </p:sp>
      <p:sp>
        <p:nvSpPr>
          <p:cNvPr id="768" name="Shape 768"/>
          <p:cNvSpPr/>
          <p:nvPr/>
        </p:nvSpPr>
        <p:spPr>
          <a:xfrm>
            <a:off x="15532100" y="10007600"/>
            <a:ext cx="330201" cy="3302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w="25400">
            <a:solidFill>
              <a:srgbClr val="000000">
                <a:alpha val="0"/>
              </a:srgbClr>
            </a:solid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769" name="Shape 769"/>
          <p:cNvSpPr/>
          <p:nvPr/>
        </p:nvSpPr>
        <p:spPr>
          <a:xfrm>
            <a:off x="16268700" y="9896405"/>
            <a:ext cx="6451600" cy="93358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a:defRPr sz="1800"/>
            </a:pPr>
            <a:r>
              <a:rPr lang="en-US" sz="2700" b="1" spc="-26" dirty="0">
                <a:solidFill>
                  <a:schemeClr val="tx1">
                    <a:lumMod val="50000"/>
                    <a:lumOff val="50000"/>
                  </a:schemeClr>
                </a:solidFill>
                <a:latin typeface="Segoe UI" panose="020B0502040204020203" pitchFamily="34" charset="0"/>
                <a:ea typeface="Open Sans"/>
                <a:cs typeface="Segoe UI" panose="020B0502040204020203" pitchFamily="34" charset="0"/>
                <a:sym typeface="Open Sans"/>
              </a:rPr>
              <a:t>Insert your text here</a:t>
            </a:r>
          </a:p>
          <a:p>
            <a:pPr lvl="0" algn="l">
              <a:defRPr sz="1800"/>
            </a:pPr>
            <a:r>
              <a:rPr lang="en-US" sz="2700" dirty="0">
                <a:solidFill>
                  <a:schemeClr val="tx1">
                    <a:lumMod val="65000"/>
                    <a:lumOff val="35000"/>
                  </a:schemeClr>
                </a:solidFill>
                <a:latin typeface="Segoe UI" panose="020B0502040204020203" pitchFamily="34" charset="0"/>
                <a:cs typeface="Segoe UI" panose="020B0502040204020203" pitchFamily="34" charset="0"/>
                <a:sym typeface="Open Sans"/>
              </a:rPr>
              <a:t>Insert your text here. This is a sample text.</a:t>
            </a:r>
            <a:endParaRPr sz="2700" spc="-26" dirty="0">
              <a:solidFill>
                <a:schemeClr val="tx1">
                  <a:lumMod val="50000"/>
                  <a:lumOff val="50000"/>
                </a:schemeClr>
              </a:solidFill>
              <a:latin typeface="Segoe UI" panose="020B0502040204020203" pitchFamily="34" charset="0"/>
              <a:ea typeface="Open Sans"/>
              <a:cs typeface="Segoe UI" panose="020B0502040204020203" pitchFamily="34" charset="0"/>
              <a:sym typeface="Open Sans"/>
            </a:endParaRPr>
          </a:p>
        </p:txBody>
      </p:sp>
      <p:sp>
        <p:nvSpPr>
          <p:cNvPr id="770" name="Shape 770"/>
          <p:cNvSpPr/>
          <p:nvPr/>
        </p:nvSpPr>
        <p:spPr>
          <a:xfrm>
            <a:off x="15532100" y="11226800"/>
            <a:ext cx="330201" cy="3302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25400">
            <a:solidFill>
              <a:srgbClr val="000000">
                <a:alpha val="0"/>
              </a:srgbClr>
            </a:solid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771" name="Shape 771"/>
          <p:cNvSpPr/>
          <p:nvPr/>
        </p:nvSpPr>
        <p:spPr>
          <a:xfrm>
            <a:off x="16268700" y="11115605"/>
            <a:ext cx="6451600" cy="93358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a:defRPr sz="1800"/>
            </a:pPr>
            <a:r>
              <a:rPr lang="en-US" sz="2700" b="1" spc="-26" dirty="0">
                <a:solidFill>
                  <a:schemeClr val="tx1">
                    <a:lumMod val="50000"/>
                    <a:lumOff val="50000"/>
                  </a:schemeClr>
                </a:solidFill>
                <a:latin typeface="Segoe UI" panose="020B0502040204020203" pitchFamily="34" charset="0"/>
                <a:ea typeface="Open Sans"/>
                <a:cs typeface="Segoe UI" panose="020B0502040204020203" pitchFamily="34" charset="0"/>
                <a:sym typeface="Open Sans"/>
              </a:rPr>
              <a:t>Insert your text here</a:t>
            </a:r>
          </a:p>
          <a:p>
            <a:pPr lvl="0" algn="l">
              <a:defRPr sz="1800"/>
            </a:pPr>
            <a:r>
              <a:rPr lang="en-US" sz="2700" dirty="0">
                <a:solidFill>
                  <a:schemeClr val="tx1">
                    <a:lumMod val="65000"/>
                    <a:lumOff val="35000"/>
                  </a:schemeClr>
                </a:solidFill>
                <a:latin typeface="Segoe UI" panose="020B0502040204020203" pitchFamily="34" charset="0"/>
                <a:cs typeface="Segoe UI" panose="020B0502040204020203" pitchFamily="34" charset="0"/>
                <a:sym typeface="Open Sans"/>
              </a:rPr>
              <a:t>Insert your text here. This is a sample text.</a:t>
            </a:r>
            <a:endParaRPr sz="2700" spc="-26" dirty="0">
              <a:solidFill>
                <a:schemeClr val="tx1">
                  <a:lumMod val="50000"/>
                  <a:lumOff val="50000"/>
                </a:schemeClr>
              </a:solidFill>
              <a:latin typeface="Segoe UI" panose="020B0502040204020203" pitchFamily="34" charset="0"/>
              <a:ea typeface="Open Sans"/>
              <a:cs typeface="Segoe UI" panose="020B0502040204020203" pitchFamily="34" charset="0"/>
              <a:sym typeface="Open Sans"/>
            </a:endParaRPr>
          </a:p>
        </p:txBody>
      </p:sp>
      <p:sp>
        <p:nvSpPr>
          <p:cNvPr id="772" name="Shape 772"/>
          <p:cNvSpPr/>
          <p:nvPr/>
        </p:nvSpPr>
        <p:spPr>
          <a:xfrm>
            <a:off x="15532100" y="7569200"/>
            <a:ext cx="330201" cy="3302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4">
              <a:lumMod val="75000"/>
            </a:schemeClr>
          </a:solidFill>
          <a:ln w="25400">
            <a:solidFill>
              <a:srgbClr val="000000">
                <a:alpha val="0"/>
              </a:srgbClr>
            </a:solid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773" name="Shape 773"/>
          <p:cNvSpPr/>
          <p:nvPr/>
        </p:nvSpPr>
        <p:spPr>
          <a:xfrm>
            <a:off x="16268700" y="7458005"/>
            <a:ext cx="6451600" cy="93358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a:defRPr sz="1800"/>
            </a:pPr>
            <a:r>
              <a:rPr lang="en-US" sz="2700" b="1" spc="-26" dirty="0">
                <a:solidFill>
                  <a:schemeClr val="tx1">
                    <a:lumMod val="50000"/>
                    <a:lumOff val="50000"/>
                  </a:schemeClr>
                </a:solidFill>
                <a:latin typeface="Segoe UI" panose="020B0502040204020203" pitchFamily="34" charset="0"/>
                <a:ea typeface="Open Sans"/>
                <a:cs typeface="Segoe UI" panose="020B0502040204020203" pitchFamily="34" charset="0"/>
                <a:sym typeface="Open Sans"/>
              </a:rPr>
              <a:t>Insert your text here</a:t>
            </a:r>
          </a:p>
          <a:p>
            <a:pPr lvl="0" algn="l">
              <a:defRPr sz="1800"/>
            </a:pPr>
            <a:r>
              <a:rPr lang="en-US" sz="2700" dirty="0">
                <a:solidFill>
                  <a:schemeClr val="tx1">
                    <a:lumMod val="65000"/>
                    <a:lumOff val="35000"/>
                  </a:schemeClr>
                </a:solidFill>
                <a:latin typeface="Segoe UI" panose="020B0502040204020203" pitchFamily="34" charset="0"/>
                <a:cs typeface="Segoe UI" panose="020B0502040204020203" pitchFamily="34" charset="0"/>
                <a:sym typeface="Open Sans"/>
              </a:rPr>
              <a:t>Insert your text here. This is a sample text.</a:t>
            </a:r>
            <a:endParaRPr lang="en-US" sz="2700" spc="-26" dirty="0">
              <a:solidFill>
                <a:schemeClr val="tx1">
                  <a:lumMod val="50000"/>
                  <a:lumOff val="50000"/>
                </a:schemeClr>
              </a:solidFill>
              <a:latin typeface="Segoe UI" panose="020B0502040204020203" pitchFamily="34" charset="0"/>
              <a:ea typeface="Open Sans"/>
              <a:cs typeface="Segoe UI" panose="020B0502040204020203" pitchFamily="34" charset="0"/>
              <a:sym typeface="Open Sans"/>
            </a:endParaRPr>
          </a:p>
        </p:txBody>
      </p:sp>
      <p:sp>
        <p:nvSpPr>
          <p:cNvPr id="782" name="Shape 782"/>
          <p:cNvSpPr/>
          <p:nvPr/>
        </p:nvSpPr>
        <p:spPr>
          <a:xfrm>
            <a:off x="22259277" y="908982"/>
            <a:ext cx="541046"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b="1" spc="-128">
                <a:solidFill>
                  <a:srgbClr val="FFFFFF"/>
                </a:solidFill>
                <a:latin typeface="Open Sans"/>
                <a:ea typeface="Open Sans"/>
                <a:cs typeface="Open Sans"/>
                <a:sym typeface="Open Sans"/>
              </a:defRPr>
            </a:lvl1pPr>
          </a:lstStyle>
          <a:p>
            <a:pPr lvl="0">
              <a:defRPr sz="1800" b="0" spc="0">
                <a:solidFill>
                  <a:srgbClr val="000000"/>
                </a:solidFill>
              </a:defRPr>
            </a:pPr>
            <a:r>
              <a:rPr sz="3200" b="1" spc="-128">
                <a:solidFill>
                  <a:srgbClr val="FFFFFF"/>
                </a:solidFill>
                <a:latin typeface="Segoe UI" panose="020B0502040204020203" pitchFamily="34" charset="0"/>
                <a:cs typeface="Segoe UI" panose="020B0502040204020203" pitchFamily="34" charset="0"/>
              </a:rPr>
              <a:t>26</a:t>
            </a:r>
          </a:p>
        </p:txBody>
      </p:sp>
      <p:graphicFrame>
        <p:nvGraphicFramePr>
          <p:cNvPr id="5" name="Chart 4">
            <a:extLst>
              <a:ext uri="{FF2B5EF4-FFF2-40B4-BE49-F238E27FC236}">
                <a16:creationId xmlns:a16="http://schemas.microsoft.com/office/drawing/2014/main" xmlns="" id="{E7B7D5CE-9FF3-453D-A9EB-0614E7D0BF7A}"/>
              </a:ext>
            </a:extLst>
          </p:cNvPr>
          <p:cNvGraphicFramePr/>
          <p:nvPr>
            <p:extLst>
              <p:ext uri="{D42A27DB-BD31-4B8C-83A1-F6EECF244321}">
                <p14:modId xmlns:p14="http://schemas.microsoft.com/office/powerpoint/2010/main" val="2686220504"/>
              </p:ext>
            </p:extLst>
          </p:nvPr>
        </p:nvGraphicFramePr>
        <p:xfrm>
          <a:off x="907834" y="4321199"/>
          <a:ext cx="12932787" cy="729379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78517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 name="Shape 1064"/>
          <p:cNvSpPr/>
          <p:nvPr/>
        </p:nvSpPr>
        <p:spPr>
          <a:xfrm>
            <a:off x="1447800" y="5072335"/>
            <a:ext cx="4779853" cy="2460370"/>
          </a:xfrm>
          <a:custGeom>
            <a:avLst/>
            <a:gdLst/>
            <a:ahLst/>
            <a:cxnLst>
              <a:cxn ang="0">
                <a:pos x="wd2" y="hd2"/>
              </a:cxn>
              <a:cxn ang="5400000">
                <a:pos x="wd2" y="hd2"/>
              </a:cxn>
              <a:cxn ang="10800000">
                <a:pos x="wd2" y="hd2"/>
              </a:cxn>
              <a:cxn ang="16200000">
                <a:pos x="wd2" y="hd2"/>
              </a:cxn>
            </a:cxnLst>
            <a:rect l="0" t="0" r="r" b="b"/>
            <a:pathLst>
              <a:path w="21600" h="21600" extrusionOk="0">
                <a:moveTo>
                  <a:pt x="2837" y="21600"/>
                </a:moveTo>
                <a:cubicBezTo>
                  <a:pt x="2832" y="21400"/>
                  <a:pt x="2829" y="21173"/>
                  <a:pt x="2829" y="20960"/>
                </a:cubicBezTo>
                <a:cubicBezTo>
                  <a:pt x="2829" y="12417"/>
                  <a:pt x="6398" y="5489"/>
                  <a:pt x="10800" y="5489"/>
                </a:cubicBezTo>
                <a:cubicBezTo>
                  <a:pt x="15202" y="5489"/>
                  <a:pt x="18771" y="12417"/>
                  <a:pt x="18771" y="20961"/>
                </a:cubicBezTo>
                <a:cubicBezTo>
                  <a:pt x="18771" y="21174"/>
                  <a:pt x="18768" y="21400"/>
                  <a:pt x="18763" y="21600"/>
                </a:cubicBezTo>
                <a:lnTo>
                  <a:pt x="21595" y="21600"/>
                </a:lnTo>
                <a:cubicBezTo>
                  <a:pt x="21598" y="21400"/>
                  <a:pt x="21600" y="21173"/>
                  <a:pt x="21600" y="20960"/>
                </a:cubicBezTo>
                <a:cubicBezTo>
                  <a:pt x="21600" y="9385"/>
                  <a:pt x="16765" y="0"/>
                  <a:pt x="10800" y="0"/>
                </a:cubicBezTo>
                <a:cubicBezTo>
                  <a:pt x="4835" y="0"/>
                  <a:pt x="0" y="9386"/>
                  <a:pt x="0" y="20961"/>
                </a:cubicBezTo>
                <a:cubicBezTo>
                  <a:pt x="0" y="21174"/>
                  <a:pt x="2" y="21400"/>
                  <a:pt x="5" y="21600"/>
                </a:cubicBezTo>
                <a:cubicBezTo>
                  <a:pt x="5" y="21600"/>
                  <a:pt x="2837" y="21600"/>
                  <a:pt x="2837" y="21600"/>
                </a:cubicBezTo>
                <a:close/>
              </a:path>
            </a:pathLst>
          </a:custGeom>
          <a:solidFill>
            <a:schemeClr val="accent1">
              <a:lumMod val="40000"/>
              <a:lumOff val="60000"/>
            </a:schemeClr>
          </a:solidFill>
          <a:ln w="12700">
            <a:solidFill>
              <a:srgbClr val="000000">
                <a:alpha val="0"/>
              </a:srgbClr>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1065" name="Shape 1065"/>
          <p:cNvSpPr/>
          <p:nvPr/>
        </p:nvSpPr>
        <p:spPr>
          <a:xfrm rot="10800000" flipH="1">
            <a:off x="5602385" y="7539566"/>
            <a:ext cx="4779853" cy="2460371"/>
          </a:xfrm>
          <a:custGeom>
            <a:avLst/>
            <a:gdLst/>
            <a:ahLst/>
            <a:cxnLst>
              <a:cxn ang="0">
                <a:pos x="wd2" y="hd2"/>
              </a:cxn>
              <a:cxn ang="5400000">
                <a:pos x="wd2" y="hd2"/>
              </a:cxn>
              <a:cxn ang="10800000">
                <a:pos x="wd2" y="hd2"/>
              </a:cxn>
              <a:cxn ang="16200000">
                <a:pos x="wd2" y="hd2"/>
              </a:cxn>
            </a:cxnLst>
            <a:rect l="0" t="0" r="r" b="b"/>
            <a:pathLst>
              <a:path w="21600" h="21600" extrusionOk="0">
                <a:moveTo>
                  <a:pt x="2837" y="21600"/>
                </a:moveTo>
                <a:cubicBezTo>
                  <a:pt x="2832" y="21400"/>
                  <a:pt x="2829" y="21173"/>
                  <a:pt x="2829" y="20960"/>
                </a:cubicBezTo>
                <a:cubicBezTo>
                  <a:pt x="2829" y="12417"/>
                  <a:pt x="6398" y="5489"/>
                  <a:pt x="10800" y="5489"/>
                </a:cubicBezTo>
                <a:cubicBezTo>
                  <a:pt x="15202" y="5489"/>
                  <a:pt x="18771" y="12417"/>
                  <a:pt x="18771" y="20961"/>
                </a:cubicBezTo>
                <a:cubicBezTo>
                  <a:pt x="18771" y="21174"/>
                  <a:pt x="18768" y="21400"/>
                  <a:pt x="18763" y="21600"/>
                </a:cubicBezTo>
                <a:lnTo>
                  <a:pt x="21595" y="21600"/>
                </a:lnTo>
                <a:cubicBezTo>
                  <a:pt x="21598" y="21400"/>
                  <a:pt x="21600" y="21173"/>
                  <a:pt x="21600" y="20960"/>
                </a:cubicBezTo>
                <a:cubicBezTo>
                  <a:pt x="21600" y="9385"/>
                  <a:pt x="16765" y="0"/>
                  <a:pt x="10800" y="0"/>
                </a:cubicBezTo>
                <a:cubicBezTo>
                  <a:pt x="4835" y="0"/>
                  <a:pt x="0" y="9386"/>
                  <a:pt x="0" y="20961"/>
                </a:cubicBezTo>
                <a:cubicBezTo>
                  <a:pt x="0" y="21174"/>
                  <a:pt x="2" y="21400"/>
                  <a:pt x="5" y="21600"/>
                </a:cubicBezTo>
                <a:cubicBezTo>
                  <a:pt x="5" y="21600"/>
                  <a:pt x="2837" y="21600"/>
                  <a:pt x="2837" y="21600"/>
                </a:cubicBezTo>
                <a:close/>
              </a:path>
            </a:pathLst>
          </a:custGeom>
          <a:solidFill>
            <a:schemeClr val="accent6"/>
          </a:solidFill>
          <a:ln w="12700">
            <a:solidFill>
              <a:srgbClr val="000000">
                <a:alpha val="0"/>
              </a:srgbClr>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1066" name="Shape 1066"/>
          <p:cNvSpPr/>
          <p:nvPr/>
        </p:nvSpPr>
        <p:spPr>
          <a:xfrm>
            <a:off x="9745584" y="5072335"/>
            <a:ext cx="4779854" cy="2460370"/>
          </a:xfrm>
          <a:custGeom>
            <a:avLst/>
            <a:gdLst/>
            <a:ahLst/>
            <a:cxnLst>
              <a:cxn ang="0">
                <a:pos x="wd2" y="hd2"/>
              </a:cxn>
              <a:cxn ang="5400000">
                <a:pos x="wd2" y="hd2"/>
              </a:cxn>
              <a:cxn ang="10800000">
                <a:pos x="wd2" y="hd2"/>
              </a:cxn>
              <a:cxn ang="16200000">
                <a:pos x="wd2" y="hd2"/>
              </a:cxn>
            </a:cxnLst>
            <a:rect l="0" t="0" r="r" b="b"/>
            <a:pathLst>
              <a:path w="21600" h="21600" extrusionOk="0">
                <a:moveTo>
                  <a:pt x="2837" y="21600"/>
                </a:moveTo>
                <a:cubicBezTo>
                  <a:pt x="2832" y="21400"/>
                  <a:pt x="2829" y="21173"/>
                  <a:pt x="2829" y="20960"/>
                </a:cubicBezTo>
                <a:cubicBezTo>
                  <a:pt x="2829" y="12417"/>
                  <a:pt x="6398" y="5489"/>
                  <a:pt x="10800" y="5489"/>
                </a:cubicBezTo>
                <a:cubicBezTo>
                  <a:pt x="15202" y="5489"/>
                  <a:pt x="18771" y="12417"/>
                  <a:pt x="18771" y="20961"/>
                </a:cubicBezTo>
                <a:cubicBezTo>
                  <a:pt x="18771" y="21174"/>
                  <a:pt x="18768" y="21400"/>
                  <a:pt x="18763" y="21600"/>
                </a:cubicBezTo>
                <a:lnTo>
                  <a:pt x="21595" y="21600"/>
                </a:lnTo>
                <a:cubicBezTo>
                  <a:pt x="21598" y="21400"/>
                  <a:pt x="21600" y="21173"/>
                  <a:pt x="21600" y="20960"/>
                </a:cubicBezTo>
                <a:cubicBezTo>
                  <a:pt x="21600" y="9385"/>
                  <a:pt x="16765" y="0"/>
                  <a:pt x="10800" y="0"/>
                </a:cubicBezTo>
                <a:cubicBezTo>
                  <a:pt x="4835" y="0"/>
                  <a:pt x="0" y="9386"/>
                  <a:pt x="0" y="20961"/>
                </a:cubicBezTo>
                <a:cubicBezTo>
                  <a:pt x="0" y="21174"/>
                  <a:pt x="2" y="21400"/>
                  <a:pt x="5" y="21600"/>
                </a:cubicBezTo>
                <a:cubicBezTo>
                  <a:pt x="5" y="21600"/>
                  <a:pt x="2837" y="21600"/>
                  <a:pt x="2837" y="21600"/>
                </a:cubicBezTo>
                <a:close/>
              </a:path>
            </a:pathLst>
          </a:custGeom>
          <a:solidFill>
            <a:schemeClr val="accent4"/>
          </a:solidFill>
          <a:ln w="12700">
            <a:solidFill>
              <a:srgbClr val="000000">
                <a:alpha val="0"/>
              </a:srgbClr>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1067" name="Shape 1067"/>
          <p:cNvSpPr/>
          <p:nvPr/>
        </p:nvSpPr>
        <p:spPr>
          <a:xfrm rot="10800000" flipH="1">
            <a:off x="13900168" y="7539566"/>
            <a:ext cx="4779854" cy="2460371"/>
          </a:xfrm>
          <a:custGeom>
            <a:avLst/>
            <a:gdLst/>
            <a:ahLst/>
            <a:cxnLst>
              <a:cxn ang="0">
                <a:pos x="wd2" y="hd2"/>
              </a:cxn>
              <a:cxn ang="5400000">
                <a:pos x="wd2" y="hd2"/>
              </a:cxn>
              <a:cxn ang="10800000">
                <a:pos x="wd2" y="hd2"/>
              </a:cxn>
              <a:cxn ang="16200000">
                <a:pos x="wd2" y="hd2"/>
              </a:cxn>
            </a:cxnLst>
            <a:rect l="0" t="0" r="r" b="b"/>
            <a:pathLst>
              <a:path w="21600" h="21600" extrusionOk="0">
                <a:moveTo>
                  <a:pt x="2837" y="21600"/>
                </a:moveTo>
                <a:cubicBezTo>
                  <a:pt x="2832" y="21400"/>
                  <a:pt x="2829" y="21173"/>
                  <a:pt x="2829" y="20960"/>
                </a:cubicBezTo>
                <a:cubicBezTo>
                  <a:pt x="2829" y="12417"/>
                  <a:pt x="6398" y="5489"/>
                  <a:pt x="10800" y="5489"/>
                </a:cubicBezTo>
                <a:cubicBezTo>
                  <a:pt x="15202" y="5489"/>
                  <a:pt x="18771" y="12417"/>
                  <a:pt x="18771" y="20961"/>
                </a:cubicBezTo>
                <a:cubicBezTo>
                  <a:pt x="18771" y="21174"/>
                  <a:pt x="18768" y="21400"/>
                  <a:pt x="18763" y="21600"/>
                </a:cubicBezTo>
                <a:lnTo>
                  <a:pt x="21595" y="21600"/>
                </a:lnTo>
                <a:cubicBezTo>
                  <a:pt x="21598" y="21400"/>
                  <a:pt x="21600" y="21173"/>
                  <a:pt x="21600" y="20960"/>
                </a:cubicBezTo>
                <a:cubicBezTo>
                  <a:pt x="21600" y="9385"/>
                  <a:pt x="16765" y="0"/>
                  <a:pt x="10800" y="0"/>
                </a:cubicBezTo>
                <a:cubicBezTo>
                  <a:pt x="4835" y="0"/>
                  <a:pt x="0" y="9386"/>
                  <a:pt x="0" y="20961"/>
                </a:cubicBezTo>
                <a:cubicBezTo>
                  <a:pt x="0" y="21174"/>
                  <a:pt x="2" y="21400"/>
                  <a:pt x="5" y="21600"/>
                </a:cubicBezTo>
                <a:cubicBezTo>
                  <a:pt x="5" y="21600"/>
                  <a:pt x="2837" y="21600"/>
                  <a:pt x="2837" y="21600"/>
                </a:cubicBezTo>
                <a:close/>
              </a:path>
            </a:pathLst>
          </a:custGeom>
          <a:solidFill>
            <a:schemeClr val="accent1"/>
          </a:solidFill>
          <a:ln w="12700">
            <a:solidFill>
              <a:srgbClr val="000000">
                <a:alpha val="0"/>
              </a:srgbClr>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1068" name="Shape 1068"/>
          <p:cNvSpPr/>
          <p:nvPr/>
        </p:nvSpPr>
        <p:spPr>
          <a:xfrm>
            <a:off x="18054763" y="5072335"/>
            <a:ext cx="4779853" cy="2460370"/>
          </a:xfrm>
          <a:custGeom>
            <a:avLst/>
            <a:gdLst/>
            <a:ahLst/>
            <a:cxnLst>
              <a:cxn ang="0">
                <a:pos x="wd2" y="hd2"/>
              </a:cxn>
              <a:cxn ang="5400000">
                <a:pos x="wd2" y="hd2"/>
              </a:cxn>
              <a:cxn ang="10800000">
                <a:pos x="wd2" y="hd2"/>
              </a:cxn>
              <a:cxn ang="16200000">
                <a:pos x="wd2" y="hd2"/>
              </a:cxn>
            </a:cxnLst>
            <a:rect l="0" t="0" r="r" b="b"/>
            <a:pathLst>
              <a:path w="21600" h="21600" extrusionOk="0">
                <a:moveTo>
                  <a:pt x="2837" y="21600"/>
                </a:moveTo>
                <a:cubicBezTo>
                  <a:pt x="2832" y="21400"/>
                  <a:pt x="2829" y="21173"/>
                  <a:pt x="2829" y="20960"/>
                </a:cubicBezTo>
                <a:cubicBezTo>
                  <a:pt x="2829" y="12417"/>
                  <a:pt x="6398" y="5489"/>
                  <a:pt x="10800" y="5489"/>
                </a:cubicBezTo>
                <a:cubicBezTo>
                  <a:pt x="15202" y="5489"/>
                  <a:pt x="18771" y="12417"/>
                  <a:pt x="18771" y="20961"/>
                </a:cubicBezTo>
                <a:cubicBezTo>
                  <a:pt x="18771" y="21174"/>
                  <a:pt x="18768" y="21400"/>
                  <a:pt x="18763" y="21600"/>
                </a:cubicBezTo>
                <a:lnTo>
                  <a:pt x="21595" y="21600"/>
                </a:lnTo>
                <a:cubicBezTo>
                  <a:pt x="21598" y="21400"/>
                  <a:pt x="21600" y="21173"/>
                  <a:pt x="21600" y="20960"/>
                </a:cubicBezTo>
                <a:cubicBezTo>
                  <a:pt x="21600" y="9385"/>
                  <a:pt x="16765" y="0"/>
                  <a:pt x="10800" y="0"/>
                </a:cubicBezTo>
                <a:cubicBezTo>
                  <a:pt x="4835" y="0"/>
                  <a:pt x="0" y="9386"/>
                  <a:pt x="0" y="20961"/>
                </a:cubicBezTo>
                <a:cubicBezTo>
                  <a:pt x="0" y="21174"/>
                  <a:pt x="2" y="21400"/>
                  <a:pt x="5" y="21600"/>
                </a:cubicBezTo>
                <a:cubicBezTo>
                  <a:pt x="5" y="21600"/>
                  <a:pt x="2837" y="21600"/>
                  <a:pt x="2837" y="21600"/>
                </a:cubicBezTo>
                <a:close/>
              </a:path>
            </a:pathLst>
          </a:custGeom>
          <a:solidFill>
            <a:schemeClr val="accent5"/>
          </a:solidFill>
          <a:ln w="12700">
            <a:solidFill>
              <a:srgbClr val="000000">
                <a:alpha val="0"/>
              </a:srgbClr>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1074" name="Shape 1074"/>
          <p:cNvSpPr/>
          <p:nvPr/>
        </p:nvSpPr>
        <p:spPr>
          <a:xfrm>
            <a:off x="2514599" y="6197599"/>
            <a:ext cx="2654302" cy="26543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tx2">
              <a:lumMod val="20000"/>
              <a:lumOff val="80000"/>
            </a:schemeClr>
          </a:solidFill>
          <a:ln w="25400">
            <a:solidFill>
              <a:srgbClr val="000000">
                <a:alpha val="0"/>
              </a:srgbClr>
            </a:solid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1075" name="Shape 1075"/>
          <p:cNvSpPr/>
          <p:nvPr/>
        </p:nvSpPr>
        <p:spPr>
          <a:xfrm>
            <a:off x="6680199" y="6210299"/>
            <a:ext cx="2654302" cy="26543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tx2">
              <a:lumMod val="20000"/>
              <a:lumOff val="80000"/>
            </a:schemeClr>
          </a:solidFill>
          <a:ln w="25400">
            <a:solidFill>
              <a:srgbClr val="000000">
                <a:alpha val="0"/>
              </a:srgbClr>
            </a:solid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1076" name="Shape 1076"/>
          <p:cNvSpPr/>
          <p:nvPr/>
        </p:nvSpPr>
        <p:spPr>
          <a:xfrm>
            <a:off x="10794999" y="6210299"/>
            <a:ext cx="2654302" cy="26543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tx2">
              <a:lumMod val="20000"/>
              <a:lumOff val="80000"/>
            </a:schemeClr>
          </a:solidFill>
          <a:ln w="25400">
            <a:solidFill>
              <a:srgbClr val="000000">
                <a:alpha val="0"/>
              </a:srgbClr>
            </a:solid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1077" name="Shape 1077"/>
          <p:cNvSpPr/>
          <p:nvPr/>
        </p:nvSpPr>
        <p:spPr>
          <a:xfrm>
            <a:off x="14960599" y="6222999"/>
            <a:ext cx="2654302" cy="26543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tx2">
              <a:lumMod val="20000"/>
              <a:lumOff val="80000"/>
            </a:schemeClr>
          </a:solidFill>
          <a:ln w="25400">
            <a:solidFill>
              <a:srgbClr val="000000">
                <a:alpha val="0"/>
              </a:srgbClr>
            </a:solid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1078" name="Shape 1078"/>
          <p:cNvSpPr/>
          <p:nvPr/>
        </p:nvSpPr>
        <p:spPr>
          <a:xfrm>
            <a:off x="19126199" y="6235699"/>
            <a:ext cx="2654302" cy="26543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tx2">
              <a:lumMod val="20000"/>
              <a:lumOff val="80000"/>
            </a:schemeClr>
          </a:solidFill>
          <a:ln w="25400">
            <a:solidFill>
              <a:srgbClr val="000000">
                <a:alpha val="0"/>
              </a:srgbClr>
            </a:solid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1084" name="Shape 1084"/>
          <p:cNvSpPr/>
          <p:nvPr/>
        </p:nvSpPr>
        <p:spPr>
          <a:xfrm>
            <a:off x="1266155" y="525006"/>
            <a:ext cx="7979749"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lgn="l">
              <a:defRPr sz="1800"/>
            </a:pPr>
            <a:r>
              <a:rPr lang="en-US" sz="7200" b="1" dirty="0">
                <a:solidFill>
                  <a:schemeClr val="accent2"/>
                </a:solidFill>
                <a:latin typeface="Segoe UI" panose="020B0502040204020203" pitchFamily="34" charset="0"/>
                <a:ea typeface="Open Sans"/>
                <a:cs typeface="Segoe UI" panose="020B0502040204020203" pitchFamily="34" charset="0"/>
                <a:sym typeface="Open Sans"/>
              </a:rPr>
              <a:t>Roadmap</a:t>
            </a:r>
            <a:r>
              <a:rPr sz="7200" b="1" dirty="0">
                <a:solidFill>
                  <a:schemeClr val="accent2"/>
                </a:solidFill>
                <a:latin typeface="Segoe UI" panose="020B0502040204020203" pitchFamily="34" charset="0"/>
                <a:ea typeface="Open Sans"/>
                <a:cs typeface="Segoe UI" panose="020B0502040204020203" pitchFamily="34" charset="0"/>
                <a:sym typeface="Open Sans"/>
              </a:rPr>
              <a:t> </a:t>
            </a:r>
            <a:r>
              <a:rPr sz="7200" dirty="0">
                <a:solidFill>
                  <a:schemeClr val="accent2"/>
                </a:solidFill>
                <a:latin typeface="Segoe UI" panose="020B0502040204020203" pitchFamily="34" charset="0"/>
                <a:ea typeface="Open Sans"/>
                <a:cs typeface="Segoe UI" panose="020B0502040204020203" pitchFamily="34" charset="0"/>
                <a:sym typeface="Open Sans"/>
              </a:rPr>
              <a:t>D</a:t>
            </a:r>
            <a:r>
              <a:rPr lang="en-US" sz="7200" dirty="0">
                <a:solidFill>
                  <a:schemeClr val="accent2"/>
                </a:solidFill>
                <a:latin typeface="Segoe UI" panose="020B0502040204020203" pitchFamily="34" charset="0"/>
                <a:ea typeface="Open Sans"/>
                <a:cs typeface="Segoe UI" panose="020B0502040204020203" pitchFamily="34" charset="0"/>
                <a:sym typeface="Open Sans"/>
              </a:rPr>
              <a:t>iagram</a:t>
            </a:r>
            <a:endParaRPr sz="7200" dirty="0">
              <a:solidFill>
                <a:schemeClr val="accent2"/>
              </a:solidFill>
              <a:latin typeface="Segoe UI" panose="020B0502040204020203" pitchFamily="34" charset="0"/>
              <a:ea typeface="Open Sans"/>
              <a:cs typeface="Segoe UI" panose="020B0502040204020203" pitchFamily="34" charset="0"/>
              <a:sym typeface="Open Sans"/>
            </a:endParaRPr>
          </a:p>
        </p:txBody>
      </p:sp>
      <p:sp>
        <p:nvSpPr>
          <p:cNvPr id="1085" name="Shape 1085"/>
          <p:cNvSpPr/>
          <p:nvPr/>
        </p:nvSpPr>
        <p:spPr>
          <a:xfrm>
            <a:off x="1378607" y="1726416"/>
            <a:ext cx="4435510" cy="68736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800">
                <a:solidFill>
                  <a:srgbClr val="606060"/>
                </a:solidFill>
                <a:latin typeface="Open Sans"/>
                <a:ea typeface="Open Sans"/>
                <a:cs typeface="Open Sans"/>
                <a:sym typeface="Open Sans"/>
              </a:defRPr>
            </a:lvl1pPr>
          </a:lstStyle>
          <a:p>
            <a:pPr lvl="0">
              <a:defRPr sz="1800">
                <a:solidFill>
                  <a:srgbClr val="000000"/>
                </a:solidFill>
              </a:defRPr>
            </a:pPr>
            <a:r>
              <a:rPr lang="en-US" sz="3800" dirty="0">
                <a:solidFill>
                  <a:schemeClr val="tx1">
                    <a:lumMod val="65000"/>
                    <a:lumOff val="35000"/>
                  </a:schemeClr>
                </a:solidFill>
                <a:latin typeface="Segoe UI" panose="020B0502040204020203" pitchFamily="34" charset="0"/>
                <a:cs typeface="Segoe UI" panose="020B0502040204020203" pitchFamily="34" charset="0"/>
              </a:rPr>
              <a:t>Insert your text here</a:t>
            </a:r>
            <a:endParaRPr sz="3800"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1086" name="Shape 1086"/>
          <p:cNvSpPr/>
          <p:nvPr/>
        </p:nvSpPr>
        <p:spPr>
          <a:xfrm>
            <a:off x="22259277" y="908982"/>
            <a:ext cx="541046"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b="1" spc="-128">
                <a:solidFill>
                  <a:srgbClr val="FFFFFF"/>
                </a:solidFill>
                <a:latin typeface="Open Sans"/>
                <a:ea typeface="Open Sans"/>
                <a:cs typeface="Open Sans"/>
                <a:sym typeface="Open Sans"/>
              </a:defRPr>
            </a:lvl1pPr>
          </a:lstStyle>
          <a:p>
            <a:pPr lvl="0">
              <a:defRPr sz="1800" b="0" spc="0">
                <a:solidFill>
                  <a:srgbClr val="000000"/>
                </a:solidFill>
              </a:defRPr>
            </a:pPr>
            <a:r>
              <a:rPr sz="3200" b="1" spc="-128">
                <a:solidFill>
                  <a:schemeClr val="bg1"/>
                </a:solidFill>
                <a:latin typeface="Segoe UI" panose="020B0502040204020203" pitchFamily="34" charset="0"/>
                <a:cs typeface="Segoe UI" panose="020B0502040204020203" pitchFamily="34" charset="0"/>
              </a:rPr>
              <a:t>33</a:t>
            </a:r>
          </a:p>
        </p:txBody>
      </p:sp>
      <p:grpSp>
        <p:nvGrpSpPr>
          <p:cNvPr id="25" name="Graphic 13" descr="Daily calendar">
            <a:extLst>
              <a:ext uri="{FF2B5EF4-FFF2-40B4-BE49-F238E27FC236}">
                <a16:creationId xmlns:a16="http://schemas.microsoft.com/office/drawing/2014/main" xmlns="" id="{9DDCF3FC-9435-4103-8D59-DF2B21B396EF}"/>
              </a:ext>
            </a:extLst>
          </p:cNvPr>
          <p:cNvGrpSpPr/>
          <p:nvPr/>
        </p:nvGrpSpPr>
        <p:grpSpPr>
          <a:xfrm>
            <a:off x="11491058" y="6906359"/>
            <a:ext cx="1262185" cy="1262182"/>
            <a:chOff x="12168150" y="6834140"/>
            <a:chExt cx="647700" cy="647697"/>
          </a:xfrm>
          <a:solidFill>
            <a:schemeClr val="accent2"/>
          </a:solidFill>
        </p:grpSpPr>
        <p:sp>
          <p:nvSpPr>
            <p:cNvPr id="26" name="Freeform: Shape 25">
              <a:extLst>
                <a:ext uri="{FF2B5EF4-FFF2-40B4-BE49-F238E27FC236}">
                  <a16:creationId xmlns:a16="http://schemas.microsoft.com/office/drawing/2014/main" xmlns="" id="{6877E205-CE96-41D0-8BC7-748F0786C89A}"/>
                </a:ext>
              </a:extLst>
            </p:cNvPr>
            <p:cNvSpPr/>
            <p:nvPr/>
          </p:nvSpPr>
          <p:spPr>
            <a:xfrm>
              <a:off x="12282450" y="6834140"/>
              <a:ext cx="57150" cy="114300"/>
            </a:xfrm>
            <a:custGeom>
              <a:avLst/>
              <a:gdLst>
                <a:gd name="connsiteX0" fmla="*/ 28575 w 57150"/>
                <a:gd name="connsiteY0" fmla="*/ 114300 h 114300"/>
                <a:gd name="connsiteX1" fmla="*/ 57150 w 57150"/>
                <a:gd name="connsiteY1" fmla="*/ 85725 h 114300"/>
                <a:gd name="connsiteX2" fmla="*/ 57150 w 57150"/>
                <a:gd name="connsiteY2" fmla="*/ 28575 h 114300"/>
                <a:gd name="connsiteX3" fmla="*/ 28575 w 57150"/>
                <a:gd name="connsiteY3" fmla="*/ 0 h 114300"/>
                <a:gd name="connsiteX4" fmla="*/ 0 w 57150"/>
                <a:gd name="connsiteY4" fmla="*/ 28575 h 114300"/>
                <a:gd name="connsiteX5" fmla="*/ 0 w 57150"/>
                <a:gd name="connsiteY5" fmla="*/ 85725 h 114300"/>
                <a:gd name="connsiteX6" fmla="*/ 28575 w 57150"/>
                <a:gd name="connsiteY6" fmla="*/ 11430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14300">
                  <a:moveTo>
                    <a:pt x="28575" y="114300"/>
                  </a:moveTo>
                  <a:cubicBezTo>
                    <a:pt x="44768" y="114300"/>
                    <a:pt x="57150" y="101918"/>
                    <a:pt x="57150" y="85725"/>
                  </a:cubicBezTo>
                  <a:lnTo>
                    <a:pt x="57150" y="28575"/>
                  </a:lnTo>
                  <a:cubicBezTo>
                    <a:pt x="57150" y="12383"/>
                    <a:pt x="44768" y="0"/>
                    <a:pt x="28575" y="0"/>
                  </a:cubicBezTo>
                  <a:cubicBezTo>
                    <a:pt x="12382" y="0"/>
                    <a:pt x="0" y="12383"/>
                    <a:pt x="0" y="28575"/>
                  </a:cubicBezTo>
                  <a:lnTo>
                    <a:pt x="0" y="85725"/>
                  </a:lnTo>
                  <a:cubicBezTo>
                    <a:pt x="0" y="101918"/>
                    <a:pt x="12382" y="114300"/>
                    <a:pt x="28575" y="114300"/>
                  </a:cubicBezTo>
                  <a:close/>
                </a:path>
              </a:pathLst>
            </a:custGeom>
            <a:grpFill/>
            <a:ln w="9525" cap="flat">
              <a:noFill/>
              <a:prstDash val="solid"/>
              <a:miter/>
            </a:ln>
          </p:spPr>
          <p:txBody>
            <a:bodyPr rtlCol="0" anchor="ctr"/>
            <a:lstStyle/>
            <a:p>
              <a:endParaRPr lang="es-UY"/>
            </a:p>
          </p:txBody>
        </p:sp>
        <p:sp>
          <p:nvSpPr>
            <p:cNvPr id="27" name="Freeform: Shape 26">
              <a:extLst>
                <a:ext uri="{FF2B5EF4-FFF2-40B4-BE49-F238E27FC236}">
                  <a16:creationId xmlns:a16="http://schemas.microsoft.com/office/drawing/2014/main" xmlns="" id="{F422AB06-764E-4987-B3B5-3CF2D3399FD8}"/>
                </a:ext>
              </a:extLst>
            </p:cNvPr>
            <p:cNvSpPr/>
            <p:nvPr/>
          </p:nvSpPr>
          <p:spPr>
            <a:xfrm>
              <a:off x="12168150" y="7062738"/>
              <a:ext cx="647700" cy="419099"/>
            </a:xfrm>
            <a:custGeom>
              <a:avLst/>
              <a:gdLst>
                <a:gd name="connsiteX0" fmla="*/ 57150 w 647700"/>
                <a:gd name="connsiteY0" fmla="*/ 285750 h 419100"/>
                <a:gd name="connsiteX1" fmla="*/ 209550 w 647700"/>
                <a:gd name="connsiteY1" fmla="*/ 285750 h 419100"/>
                <a:gd name="connsiteX2" fmla="*/ 209550 w 647700"/>
                <a:gd name="connsiteY2" fmla="*/ 361950 h 419100"/>
                <a:gd name="connsiteX3" fmla="*/ 57150 w 647700"/>
                <a:gd name="connsiteY3" fmla="*/ 361950 h 419100"/>
                <a:gd name="connsiteX4" fmla="*/ 57150 w 647700"/>
                <a:gd name="connsiteY4" fmla="*/ 285750 h 419100"/>
                <a:gd name="connsiteX5" fmla="*/ 57150 w 647700"/>
                <a:gd name="connsiteY5" fmla="*/ 171450 h 419100"/>
                <a:gd name="connsiteX6" fmla="*/ 209550 w 647700"/>
                <a:gd name="connsiteY6" fmla="*/ 171450 h 419100"/>
                <a:gd name="connsiteX7" fmla="*/ 209550 w 647700"/>
                <a:gd name="connsiteY7" fmla="*/ 247650 h 419100"/>
                <a:gd name="connsiteX8" fmla="*/ 57150 w 647700"/>
                <a:gd name="connsiteY8" fmla="*/ 247650 h 419100"/>
                <a:gd name="connsiteX9" fmla="*/ 57150 w 647700"/>
                <a:gd name="connsiteY9" fmla="*/ 171450 h 419100"/>
                <a:gd name="connsiteX10" fmla="*/ 57150 w 647700"/>
                <a:gd name="connsiteY10" fmla="*/ 57150 h 419100"/>
                <a:gd name="connsiteX11" fmla="*/ 209550 w 647700"/>
                <a:gd name="connsiteY11" fmla="*/ 57150 h 419100"/>
                <a:gd name="connsiteX12" fmla="*/ 209550 w 647700"/>
                <a:gd name="connsiteY12" fmla="*/ 133350 h 419100"/>
                <a:gd name="connsiteX13" fmla="*/ 57150 w 647700"/>
                <a:gd name="connsiteY13" fmla="*/ 133350 h 419100"/>
                <a:gd name="connsiteX14" fmla="*/ 57150 w 647700"/>
                <a:gd name="connsiteY14" fmla="*/ 57150 h 419100"/>
                <a:gd name="connsiteX15" fmla="*/ 400050 w 647700"/>
                <a:gd name="connsiteY15" fmla="*/ 57150 h 419100"/>
                <a:gd name="connsiteX16" fmla="*/ 400050 w 647700"/>
                <a:gd name="connsiteY16" fmla="*/ 133350 h 419100"/>
                <a:gd name="connsiteX17" fmla="*/ 247650 w 647700"/>
                <a:gd name="connsiteY17" fmla="*/ 133350 h 419100"/>
                <a:gd name="connsiteX18" fmla="*/ 247650 w 647700"/>
                <a:gd name="connsiteY18" fmla="*/ 57150 h 419100"/>
                <a:gd name="connsiteX19" fmla="*/ 400050 w 647700"/>
                <a:gd name="connsiteY19" fmla="*/ 57150 h 419100"/>
                <a:gd name="connsiteX20" fmla="*/ 590550 w 647700"/>
                <a:gd name="connsiteY20" fmla="*/ 57150 h 419100"/>
                <a:gd name="connsiteX21" fmla="*/ 590550 w 647700"/>
                <a:gd name="connsiteY21" fmla="*/ 133350 h 419100"/>
                <a:gd name="connsiteX22" fmla="*/ 438150 w 647700"/>
                <a:gd name="connsiteY22" fmla="*/ 133350 h 419100"/>
                <a:gd name="connsiteX23" fmla="*/ 438150 w 647700"/>
                <a:gd name="connsiteY23" fmla="*/ 57150 h 419100"/>
                <a:gd name="connsiteX24" fmla="*/ 590550 w 647700"/>
                <a:gd name="connsiteY24" fmla="*/ 57150 h 419100"/>
                <a:gd name="connsiteX25" fmla="*/ 590550 w 647700"/>
                <a:gd name="connsiteY25" fmla="*/ 247650 h 419100"/>
                <a:gd name="connsiteX26" fmla="*/ 438150 w 647700"/>
                <a:gd name="connsiteY26" fmla="*/ 247650 h 419100"/>
                <a:gd name="connsiteX27" fmla="*/ 438150 w 647700"/>
                <a:gd name="connsiteY27" fmla="*/ 171450 h 419100"/>
                <a:gd name="connsiteX28" fmla="*/ 590550 w 647700"/>
                <a:gd name="connsiteY28" fmla="*/ 171450 h 419100"/>
                <a:gd name="connsiteX29" fmla="*/ 590550 w 647700"/>
                <a:gd name="connsiteY29" fmla="*/ 247650 h 419100"/>
                <a:gd name="connsiteX30" fmla="*/ 590550 w 647700"/>
                <a:gd name="connsiteY30" fmla="*/ 361950 h 419100"/>
                <a:gd name="connsiteX31" fmla="*/ 438150 w 647700"/>
                <a:gd name="connsiteY31" fmla="*/ 361950 h 419100"/>
                <a:gd name="connsiteX32" fmla="*/ 438150 w 647700"/>
                <a:gd name="connsiteY32" fmla="*/ 285750 h 419100"/>
                <a:gd name="connsiteX33" fmla="*/ 590550 w 647700"/>
                <a:gd name="connsiteY33" fmla="*/ 285750 h 419100"/>
                <a:gd name="connsiteX34" fmla="*/ 590550 w 647700"/>
                <a:gd name="connsiteY34" fmla="*/ 361950 h 419100"/>
                <a:gd name="connsiteX35" fmla="*/ 247650 w 647700"/>
                <a:gd name="connsiteY35" fmla="*/ 247650 h 419100"/>
                <a:gd name="connsiteX36" fmla="*/ 247650 w 647700"/>
                <a:gd name="connsiteY36" fmla="*/ 171450 h 419100"/>
                <a:gd name="connsiteX37" fmla="*/ 400050 w 647700"/>
                <a:gd name="connsiteY37" fmla="*/ 171450 h 419100"/>
                <a:gd name="connsiteX38" fmla="*/ 400050 w 647700"/>
                <a:gd name="connsiteY38" fmla="*/ 247650 h 419100"/>
                <a:gd name="connsiteX39" fmla="*/ 247650 w 647700"/>
                <a:gd name="connsiteY39" fmla="*/ 247650 h 419100"/>
                <a:gd name="connsiteX40" fmla="*/ 247650 w 647700"/>
                <a:gd name="connsiteY40" fmla="*/ 361950 h 419100"/>
                <a:gd name="connsiteX41" fmla="*/ 247650 w 647700"/>
                <a:gd name="connsiteY41" fmla="*/ 285750 h 419100"/>
                <a:gd name="connsiteX42" fmla="*/ 400050 w 647700"/>
                <a:gd name="connsiteY42" fmla="*/ 285750 h 419100"/>
                <a:gd name="connsiteX43" fmla="*/ 400050 w 647700"/>
                <a:gd name="connsiteY43" fmla="*/ 361950 h 419100"/>
                <a:gd name="connsiteX44" fmla="*/ 247650 w 647700"/>
                <a:gd name="connsiteY44" fmla="*/ 361950 h 419100"/>
                <a:gd name="connsiteX45" fmla="*/ 0 w 647700"/>
                <a:gd name="connsiteY45" fmla="*/ 419100 h 419100"/>
                <a:gd name="connsiteX46" fmla="*/ 647700 w 647700"/>
                <a:gd name="connsiteY46" fmla="*/ 419100 h 419100"/>
                <a:gd name="connsiteX47" fmla="*/ 647700 w 647700"/>
                <a:gd name="connsiteY47" fmla="*/ 0 h 419100"/>
                <a:gd name="connsiteX48" fmla="*/ 0 w 647700"/>
                <a:gd name="connsiteY48" fmla="*/ 0 h 419100"/>
                <a:gd name="connsiteX49" fmla="*/ 0 w 647700"/>
                <a:gd name="connsiteY49"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47700" h="419100">
                  <a:moveTo>
                    <a:pt x="57150" y="285750"/>
                  </a:moveTo>
                  <a:lnTo>
                    <a:pt x="209550" y="285750"/>
                  </a:lnTo>
                  <a:lnTo>
                    <a:pt x="209550" y="361950"/>
                  </a:lnTo>
                  <a:lnTo>
                    <a:pt x="57150" y="361950"/>
                  </a:lnTo>
                  <a:lnTo>
                    <a:pt x="57150" y="285750"/>
                  </a:lnTo>
                  <a:close/>
                  <a:moveTo>
                    <a:pt x="57150" y="171450"/>
                  </a:moveTo>
                  <a:lnTo>
                    <a:pt x="209550" y="171450"/>
                  </a:lnTo>
                  <a:lnTo>
                    <a:pt x="209550" y="247650"/>
                  </a:lnTo>
                  <a:lnTo>
                    <a:pt x="57150" y="247650"/>
                  </a:lnTo>
                  <a:lnTo>
                    <a:pt x="57150" y="171450"/>
                  </a:lnTo>
                  <a:close/>
                  <a:moveTo>
                    <a:pt x="57150" y="57150"/>
                  </a:moveTo>
                  <a:lnTo>
                    <a:pt x="209550" y="57150"/>
                  </a:lnTo>
                  <a:lnTo>
                    <a:pt x="209550" y="133350"/>
                  </a:lnTo>
                  <a:lnTo>
                    <a:pt x="57150" y="133350"/>
                  </a:lnTo>
                  <a:lnTo>
                    <a:pt x="57150" y="57150"/>
                  </a:lnTo>
                  <a:close/>
                  <a:moveTo>
                    <a:pt x="400050" y="57150"/>
                  </a:moveTo>
                  <a:lnTo>
                    <a:pt x="400050" y="133350"/>
                  </a:lnTo>
                  <a:lnTo>
                    <a:pt x="247650" y="133350"/>
                  </a:lnTo>
                  <a:lnTo>
                    <a:pt x="247650" y="57150"/>
                  </a:lnTo>
                  <a:lnTo>
                    <a:pt x="400050" y="57150"/>
                  </a:lnTo>
                  <a:close/>
                  <a:moveTo>
                    <a:pt x="590550" y="57150"/>
                  </a:moveTo>
                  <a:lnTo>
                    <a:pt x="590550" y="133350"/>
                  </a:lnTo>
                  <a:lnTo>
                    <a:pt x="438150" y="133350"/>
                  </a:lnTo>
                  <a:lnTo>
                    <a:pt x="438150" y="57150"/>
                  </a:lnTo>
                  <a:lnTo>
                    <a:pt x="590550" y="57150"/>
                  </a:lnTo>
                  <a:close/>
                  <a:moveTo>
                    <a:pt x="590550" y="247650"/>
                  </a:moveTo>
                  <a:lnTo>
                    <a:pt x="438150" y="247650"/>
                  </a:lnTo>
                  <a:lnTo>
                    <a:pt x="438150" y="171450"/>
                  </a:lnTo>
                  <a:lnTo>
                    <a:pt x="590550" y="171450"/>
                  </a:lnTo>
                  <a:lnTo>
                    <a:pt x="590550" y="247650"/>
                  </a:lnTo>
                  <a:close/>
                  <a:moveTo>
                    <a:pt x="590550" y="361950"/>
                  </a:moveTo>
                  <a:lnTo>
                    <a:pt x="438150" y="361950"/>
                  </a:lnTo>
                  <a:lnTo>
                    <a:pt x="438150" y="285750"/>
                  </a:lnTo>
                  <a:lnTo>
                    <a:pt x="590550" y="285750"/>
                  </a:lnTo>
                  <a:lnTo>
                    <a:pt x="590550" y="361950"/>
                  </a:lnTo>
                  <a:close/>
                  <a:moveTo>
                    <a:pt x="247650" y="247650"/>
                  </a:moveTo>
                  <a:lnTo>
                    <a:pt x="247650" y="171450"/>
                  </a:lnTo>
                  <a:lnTo>
                    <a:pt x="400050" y="171450"/>
                  </a:lnTo>
                  <a:lnTo>
                    <a:pt x="400050" y="247650"/>
                  </a:lnTo>
                  <a:lnTo>
                    <a:pt x="247650" y="247650"/>
                  </a:lnTo>
                  <a:close/>
                  <a:moveTo>
                    <a:pt x="247650" y="361950"/>
                  </a:moveTo>
                  <a:lnTo>
                    <a:pt x="247650" y="285750"/>
                  </a:lnTo>
                  <a:lnTo>
                    <a:pt x="400050" y="285750"/>
                  </a:lnTo>
                  <a:lnTo>
                    <a:pt x="400050" y="361950"/>
                  </a:lnTo>
                  <a:lnTo>
                    <a:pt x="247650" y="361950"/>
                  </a:lnTo>
                  <a:close/>
                  <a:moveTo>
                    <a:pt x="0" y="419100"/>
                  </a:moveTo>
                  <a:lnTo>
                    <a:pt x="647700" y="419100"/>
                  </a:lnTo>
                  <a:lnTo>
                    <a:pt x="647700" y="0"/>
                  </a:lnTo>
                  <a:lnTo>
                    <a:pt x="0" y="0"/>
                  </a:lnTo>
                  <a:lnTo>
                    <a:pt x="0" y="419100"/>
                  </a:lnTo>
                  <a:close/>
                </a:path>
              </a:pathLst>
            </a:custGeom>
            <a:grpFill/>
            <a:ln w="9525" cap="flat">
              <a:noFill/>
              <a:prstDash val="solid"/>
              <a:miter/>
            </a:ln>
          </p:spPr>
          <p:txBody>
            <a:bodyPr rtlCol="0" anchor="ctr"/>
            <a:lstStyle/>
            <a:p>
              <a:endParaRPr lang="es-UY"/>
            </a:p>
          </p:txBody>
        </p:sp>
        <p:sp>
          <p:nvSpPr>
            <p:cNvPr id="28" name="Freeform: Shape 27">
              <a:extLst>
                <a:ext uri="{FF2B5EF4-FFF2-40B4-BE49-F238E27FC236}">
                  <a16:creationId xmlns:a16="http://schemas.microsoft.com/office/drawing/2014/main" xmlns="" id="{933C6270-659A-45CC-ADC1-93D3BF3DD031}"/>
                </a:ext>
              </a:extLst>
            </p:cNvPr>
            <p:cNvSpPr/>
            <p:nvPr/>
          </p:nvSpPr>
          <p:spPr>
            <a:xfrm>
              <a:off x="12644400" y="6834140"/>
              <a:ext cx="57150" cy="114300"/>
            </a:xfrm>
            <a:custGeom>
              <a:avLst/>
              <a:gdLst>
                <a:gd name="connsiteX0" fmla="*/ 28575 w 57150"/>
                <a:gd name="connsiteY0" fmla="*/ 114300 h 114300"/>
                <a:gd name="connsiteX1" fmla="*/ 57150 w 57150"/>
                <a:gd name="connsiteY1" fmla="*/ 85725 h 114300"/>
                <a:gd name="connsiteX2" fmla="*/ 57150 w 57150"/>
                <a:gd name="connsiteY2" fmla="*/ 28575 h 114300"/>
                <a:gd name="connsiteX3" fmla="*/ 28575 w 57150"/>
                <a:gd name="connsiteY3" fmla="*/ 0 h 114300"/>
                <a:gd name="connsiteX4" fmla="*/ 0 w 57150"/>
                <a:gd name="connsiteY4" fmla="*/ 28575 h 114300"/>
                <a:gd name="connsiteX5" fmla="*/ 0 w 57150"/>
                <a:gd name="connsiteY5" fmla="*/ 85725 h 114300"/>
                <a:gd name="connsiteX6" fmla="*/ 28575 w 57150"/>
                <a:gd name="connsiteY6" fmla="*/ 11430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14300">
                  <a:moveTo>
                    <a:pt x="28575" y="114300"/>
                  </a:moveTo>
                  <a:cubicBezTo>
                    <a:pt x="44767" y="114300"/>
                    <a:pt x="57150" y="101918"/>
                    <a:pt x="57150" y="85725"/>
                  </a:cubicBezTo>
                  <a:lnTo>
                    <a:pt x="57150" y="28575"/>
                  </a:lnTo>
                  <a:cubicBezTo>
                    <a:pt x="57150" y="12383"/>
                    <a:pt x="44767" y="0"/>
                    <a:pt x="28575" y="0"/>
                  </a:cubicBezTo>
                  <a:cubicBezTo>
                    <a:pt x="12383" y="0"/>
                    <a:pt x="0" y="12383"/>
                    <a:pt x="0" y="28575"/>
                  </a:cubicBezTo>
                  <a:lnTo>
                    <a:pt x="0" y="85725"/>
                  </a:lnTo>
                  <a:cubicBezTo>
                    <a:pt x="0" y="101918"/>
                    <a:pt x="12383" y="114300"/>
                    <a:pt x="28575" y="114300"/>
                  </a:cubicBezTo>
                  <a:close/>
                </a:path>
              </a:pathLst>
            </a:custGeom>
            <a:grpFill/>
            <a:ln w="9525" cap="flat">
              <a:noFill/>
              <a:prstDash val="solid"/>
              <a:miter/>
            </a:ln>
          </p:spPr>
          <p:txBody>
            <a:bodyPr rtlCol="0" anchor="ctr"/>
            <a:lstStyle/>
            <a:p>
              <a:endParaRPr lang="es-UY"/>
            </a:p>
          </p:txBody>
        </p:sp>
        <p:sp>
          <p:nvSpPr>
            <p:cNvPr id="29" name="Freeform: Shape 28">
              <a:extLst>
                <a:ext uri="{FF2B5EF4-FFF2-40B4-BE49-F238E27FC236}">
                  <a16:creationId xmlns:a16="http://schemas.microsoft.com/office/drawing/2014/main" xmlns="" id="{3EC2CFF3-CF60-4C17-B48E-B342938084F3}"/>
                </a:ext>
              </a:extLst>
            </p:cNvPr>
            <p:cNvSpPr/>
            <p:nvPr/>
          </p:nvSpPr>
          <p:spPr>
            <a:xfrm>
              <a:off x="12168150" y="6891300"/>
              <a:ext cx="647700" cy="133350"/>
            </a:xfrm>
            <a:custGeom>
              <a:avLst/>
              <a:gdLst>
                <a:gd name="connsiteX0" fmla="*/ 571500 w 647700"/>
                <a:gd name="connsiteY0" fmla="*/ 0 h 133350"/>
                <a:gd name="connsiteX1" fmla="*/ 571500 w 647700"/>
                <a:gd name="connsiteY1" fmla="*/ 28575 h 133350"/>
                <a:gd name="connsiteX2" fmla="*/ 504825 w 647700"/>
                <a:gd name="connsiteY2" fmla="*/ 95250 h 133350"/>
                <a:gd name="connsiteX3" fmla="*/ 438150 w 647700"/>
                <a:gd name="connsiteY3" fmla="*/ 28575 h 133350"/>
                <a:gd name="connsiteX4" fmla="*/ 438150 w 647700"/>
                <a:gd name="connsiteY4" fmla="*/ 0 h 133350"/>
                <a:gd name="connsiteX5" fmla="*/ 209550 w 647700"/>
                <a:gd name="connsiteY5" fmla="*/ 0 h 133350"/>
                <a:gd name="connsiteX6" fmla="*/ 209550 w 647700"/>
                <a:gd name="connsiteY6" fmla="*/ 28575 h 133350"/>
                <a:gd name="connsiteX7" fmla="*/ 142875 w 647700"/>
                <a:gd name="connsiteY7" fmla="*/ 95250 h 133350"/>
                <a:gd name="connsiteX8" fmla="*/ 76200 w 647700"/>
                <a:gd name="connsiteY8" fmla="*/ 28575 h 133350"/>
                <a:gd name="connsiteX9" fmla="*/ 76200 w 647700"/>
                <a:gd name="connsiteY9" fmla="*/ 0 h 133350"/>
                <a:gd name="connsiteX10" fmla="*/ 0 w 647700"/>
                <a:gd name="connsiteY10" fmla="*/ 0 h 133350"/>
                <a:gd name="connsiteX11" fmla="*/ 0 w 647700"/>
                <a:gd name="connsiteY11" fmla="*/ 133350 h 133350"/>
                <a:gd name="connsiteX12" fmla="*/ 647700 w 647700"/>
                <a:gd name="connsiteY12" fmla="*/ 133350 h 133350"/>
                <a:gd name="connsiteX13" fmla="*/ 647700 w 647700"/>
                <a:gd name="connsiteY13" fmla="*/ 0 h 133350"/>
                <a:gd name="connsiteX14" fmla="*/ 571500 w 647700"/>
                <a:gd name="connsiteY14" fmla="*/ 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7700" h="133350">
                  <a:moveTo>
                    <a:pt x="571500" y="0"/>
                  </a:moveTo>
                  <a:lnTo>
                    <a:pt x="571500" y="28575"/>
                  </a:lnTo>
                  <a:cubicBezTo>
                    <a:pt x="571500" y="65723"/>
                    <a:pt x="541973" y="95250"/>
                    <a:pt x="504825" y="95250"/>
                  </a:cubicBezTo>
                  <a:cubicBezTo>
                    <a:pt x="467678" y="95250"/>
                    <a:pt x="438150" y="65723"/>
                    <a:pt x="438150" y="28575"/>
                  </a:cubicBezTo>
                  <a:lnTo>
                    <a:pt x="438150" y="0"/>
                  </a:lnTo>
                  <a:lnTo>
                    <a:pt x="209550" y="0"/>
                  </a:lnTo>
                  <a:lnTo>
                    <a:pt x="209550" y="28575"/>
                  </a:lnTo>
                  <a:cubicBezTo>
                    <a:pt x="209550" y="65723"/>
                    <a:pt x="180023" y="95250"/>
                    <a:pt x="142875" y="95250"/>
                  </a:cubicBezTo>
                  <a:cubicBezTo>
                    <a:pt x="105728" y="95250"/>
                    <a:pt x="76200" y="65723"/>
                    <a:pt x="76200" y="28575"/>
                  </a:cubicBezTo>
                  <a:lnTo>
                    <a:pt x="76200" y="0"/>
                  </a:lnTo>
                  <a:lnTo>
                    <a:pt x="0" y="0"/>
                  </a:lnTo>
                  <a:lnTo>
                    <a:pt x="0" y="133350"/>
                  </a:lnTo>
                  <a:lnTo>
                    <a:pt x="647700" y="133350"/>
                  </a:lnTo>
                  <a:lnTo>
                    <a:pt x="647700" y="0"/>
                  </a:lnTo>
                  <a:lnTo>
                    <a:pt x="571500" y="0"/>
                  </a:lnTo>
                  <a:close/>
                </a:path>
              </a:pathLst>
            </a:custGeom>
            <a:grpFill/>
            <a:ln w="9525" cap="flat">
              <a:noFill/>
              <a:prstDash val="solid"/>
              <a:miter/>
            </a:ln>
          </p:spPr>
          <p:txBody>
            <a:bodyPr rtlCol="0" anchor="ctr"/>
            <a:lstStyle/>
            <a:p>
              <a:endParaRPr lang="es-UY"/>
            </a:p>
          </p:txBody>
        </p:sp>
      </p:grpSp>
      <p:grpSp>
        <p:nvGrpSpPr>
          <p:cNvPr id="30" name="Graphic 9" descr="Clipboard Mixed">
            <a:extLst>
              <a:ext uri="{FF2B5EF4-FFF2-40B4-BE49-F238E27FC236}">
                <a16:creationId xmlns:a16="http://schemas.microsoft.com/office/drawing/2014/main" xmlns="" id="{CDBCE0F1-EA92-4323-8FD9-CDBEDD5A5321}"/>
              </a:ext>
            </a:extLst>
          </p:cNvPr>
          <p:cNvGrpSpPr/>
          <p:nvPr/>
        </p:nvGrpSpPr>
        <p:grpSpPr>
          <a:xfrm>
            <a:off x="7431943" y="6794989"/>
            <a:ext cx="1150815" cy="1484923"/>
            <a:chOff x="11896745" y="6477004"/>
            <a:chExt cx="590551" cy="762001"/>
          </a:xfrm>
          <a:solidFill>
            <a:schemeClr val="accent2"/>
          </a:solidFill>
        </p:grpSpPr>
        <p:sp>
          <p:nvSpPr>
            <p:cNvPr id="31" name="Freeform: Shape 30">
              <a:extLst>
                <a:ext uri="{FF2B5EF4-FFF2-40B4-BE49-F238E27FC236}">
                  <a16:creationId xmlns:a16="http://schemas.microsoft.com/office/drawing/2014/main" xmlns="" id="{2453BB33-8430-4F59-9378-0489642672BF}"/>
                </a:ext>
              </a:extLst>
            </p:cNvPr>
            <p:cNvSpPr/>
            <p:nvPr/>
          </p:nvSpPr>
          <p:spPr>
            <a:xfrm>
              <a:off x="11896745" y="6477004"/>
              <a:ext cx="590551" cy="762001"/>
            </a:xfrm>
            <a:custGeom>
              <a:avLst/>
              <a:gdLst>
                <a:gd name="connsiteX0" fmla="*/ 533400 w 590550"/>
                <a:gd name="connsiteY0" fmla="*/ 704850 h 762000"/>
                <a:gd name="connsiteX1" fmla="*/ 57150 w 590550"/>
                <a:gd name="connsiteY1" fmla="*/ 704850 h 762000"/>
                <a:gd name="connsiteX2" fmla="*/ 57150 w 590550"/>
                <a:gd name="connsiteY2" fmla="*/ 114300 h 762000"/>
                <a:gd name="connsiteX3" fmla="*/ 161925 w 590550"/>
                <a:gd name="connsiteY3" fmla="*/ 114300 h 762000"/>
                <a:gd name="connsiteX4" fmla="*/ 161925 w 590550"/>
                <a:gd name="connsiteY4" fmla="*/ 171450 h 762000"/>
                <a:gd name="connsiteX5" fmla="*/ 428625 w 590550"/>
                <a:gd name="connsiteY5" fmla="*/ 171450 h 762000"/>
                <a:gd name="connsiteX6" fmla="*/ 428625 w 590550"/>
                <a:gd name="connsiteY6" fmla="*/ 114300 h 762000"/>
                <a:gd name="connsiteX7" fmla="*/ 533400 w 590550"/>
                <a:gd name="connsiteY7" fmla="*/ 114300 h 762000"/>
                <a:gd name="connsiteX8" fmla="*/ 295275 w 590550"/>
                <a:gd name="connsiteY8" fmla="*/ 38100 h 762000"/>
                <a:gd name="connsiteX9" fmla="*/ 323850 w 590550"/>
                <a:gd name="connsiteY9" fmla="*/ 66675 h 762000"/>
                <a:gd name="connsiteX10" fmla="*/ 295275 w 590550"/>
                <a:gd name="connsiteY10" fmla="*/ 95250 h 762000"/>
                <a:gd name="connsiteX11" fmla="*/ 266700 w 590550"/>
                <a:gd name="connsiteY11" fmla="*/ 66675 h 762000"/>
                <a:gd name="connsiteX12" fmla="*/ 294334 w 590550"/>
                <a:gd name="connsiteY12" fmla="*/ 38100 h 762000"/>
                <a:gd name="connsiteX13" fmla="*/ 295275 w 590550"/>
                <a:gd name="connsiteY13" fmla="*/ 38100 h 762000"/>
                <a:gd name="connsiteX14" fmla="*/ 552450 w 590550"/>
                <a:gd name="connsiteY14" fmla="*/ 57150 h 762000"/>
                <a:gd name="connsiteX15" fmla="*/ 390525 w 590550"/>
                <a:gd name="connsiteY15" fmla="*/ 57150 h 762000"/>
                <a:gd name="connsiteX16" fmla="*/ 390525 w 590550"/>
                <a:gd name="connsiteY16" fmla="*/ 38100 h 762000"/>
                <a:gd name="connsiteX17" fmla="*/ 352425 w 590550"/>
                <a:gd name="connsiteY17" fmla="*/ 0 h 762000"/>
                <a:gd name="connsiteX18" fmla="*/ 238125 w 590550"/>
                <a:gd name="connsiteY18" fmla="*/ 0 h 762000"/>
                <a:gd name="connsiteX19" fmla="*/ 200025 w 590550"/>
                <a:gd name="connsiteY19" fmla="*/ 38100 h 762000"/>
                <a:gd name="connsiteX20" fmla="*/ 200025 w 590550"/>
                <a:gd name="connsiteY20" fmla="*/ 57150 h 762000"/>
                <a:gd name="connsiteX21" fmla="*/ 38100 w 590550"/>
                <a:gd name="connsiteY21" fmla="*/ 57150 h 762000"/>
                <a:gd name="connsiteX22" fmla="*/ 0 w 590550"/>
                <a:gd name="connsiteY22" fmla="*/ 95250 h 762000"/>
                <a:gd name="connsiteX23" fmla="*/ 0 w 590550"/>
                <a:gd name="connsiteY23" fmla="*/ 723900 h 762000"/>
                <a:gd name="connsiteX24" fmla="*/ 38100 w 590550"/>
                <a:gd name="connsiteY24" fmla="*/ 762000 h 762000"/>
                <a:gd name="connsiteX25" fmla="*/ 552450 w 590550"/>
                <a:gd name="connsiteY25" fmla="*/ 762000 h 762000"/>
                <a:gd name="connsiteX26" fmla="*/ 590550 w 590550"/>
                <a:gd name="connsiteY26" fmla="*/ 723900 h 762000"/>
                <a:gd name="connsiteX27" fmla="*/ 590550 w 590550"/>
                <a:gd name="connsiteY27" fmla="*/ 95250 h 762000"/>
                <a:gd name="connsiteX28" fmla="*/ 552450 w 590550"/>
                <a:gd name="connsiteY28" fmla="*/ 5715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90550" h="762000">
                  <a:moveTo>
                    <a:pt x="533400" y="704850"/>
                  </a:moveTo>
                  <a:lnTo>
                    <a:pt x="57150" y="704850"/>
                  </a:lnTo>
                  <a:lnTo>
                    <a:pt x="57150" y="114300"/>
                  </a:lnTo>
                  <a:lnTo>
                    <a:pt x="161925" y="114300"/>
                  </a:lnTo>
                  <a:lnTo>
                    <a:pt x="161925" y="171450"/>
                  </a:lnTo>
                  <a:lnTo>
                    <a:pt x="428625" y="171450"/>
                  </a:lnTo>
                  <a:lnTo>
                    <a:pt x="428625" y="114300"/>
                  </a:lnTo>
                  <a:lnTo>
                    <a:pt x="533400" y="114300"/>
                  </a:lnTo>
                  <a:close/>
                  <a:moveTo>
                    <a:pt x="295275" y="38100"/>
                  </a:moveTo>
                  <a:cubicBezTo>
                    <a:pt x="311057" y="38100"/>
                    <a:pt x="323850" y="50893"/>
                    <a:pt x="323850" y="66675"/>
                  </a:cubicBezTo>
                  <a:cubicBezTo>
                    <a:pt x="323850" y="82457"/>
                    <a:pt x="311057" y="95250"/>
                    <a:pt x="295275" y="95250"/>
                  </a:cubicBezTo>
                  <a:cubicBezTo>
                    <a:pt x="279493" y="95250"/>
                    <a:pt x="266700" y="82457"/>
                    <a:pt x="266700" y="66675"/>
                  </a:cubicBezTo>
                  <a:cubicBezTo>
                    <a:pt x="266440" y="51153"/>
                    <a:pt x="278812" y="38360"/>
                    <a:pt x="294334" y="38100"/>
                  </a:cubicBezTo>
                  <a:cubicBezTo>
                    <a:pt x="294647" y="38094"/>
                    <a:pt x="294962" y="38094"/>
                    <a:pt x="295275" y="38100"/>
                  </a:cubicBezTo>
                  <a:close/>
                  <a:moveTo>
                    <a:pt x="552450" y="57150"/>
                  </a:moveTo>
                  <a:lnTo>
                    <a:pt x="390525" y="57150"/>
                  </a:lnTo>
                  <a:lnTo>
                    <a:pt x="390525" y="38100"/>
                  </a:lnTo>
                  <a:cubicBezTo>
                    <a:pt x="390525" y="17058"/>
                    <a:pt x="373467" y="0"/>
                    <a:pt x="352425" y="0"/>
                  </a:cubicBezTo>
                  <a:lnTo>
                    <a:pt x="238125" y="0"/>
                  </a:lnTo>
                  <a:cubicBezTo>
                    <a:pt x="217083" y="0"/>
                    <a:pt x="200025" y="17058"/>
                    <a:pt x="200025" y="38100"/>
                  </a:cubicBezTo>
                  <a:lnTo>
                    <a:pt x="200025" y="57150"/>
                  </a:lnTo>
                  <a:lnTo>
                    <a:pt x="38100" y="57150"/>
                  </a:lnTo>
                  <a:cubicBezTo>
                    <a:pt x="17058" y="57150"/>
                    <a:pt x="0" y="74208"/>
                    <a:pt x="0" y="95250"/>
                  </a:cubicBezTo>
                  <a:lnTo>
                    <a:pt x="0" y="723900"/>
                  </a:lnTo>
                  <a:cubicBezTo>
                    <a:pt x="0" y="744942"/>
                    <a:pt x="17058" y="762000"/>
                    <a:pt x="38100" y="762000"/>
                  </a:cubicBezTo>
                  <a:lnTo>
                    <a:pt x="552450" y="762000"/>
                  </a:lnTo>
                  <a:cubicBezTo>
                    <a:pt x="573492" y="762000"/>
                    <a:pt x="590550" y="744942"/>
                    <a:pt x="590550" y="723900"/>
                  </a:cubicBezTo>
                  <a:lnTo>
                    <a:pt x="590550" y="95250"/>
                  </a:lnTo>
                  <a:cubicBezTo>
                    <a:pt x="590550" y="74208"/>
                    <a:pt x="573492" y="57150"/>
                    <a:pt x="552450" y="57150"/>
                  </a:cubicBezTo>
                  <a:close/>
                </a:path>
              </a:pathLst>
            </a:custGeom>
            <a:grpFill/>
            <a:ln w="9525" cap="flat">
              <a:noFill/>
              <a:prstDash val="solid"/>
              <a:miter/>
            </a:ln>
          </p:spPr>
          <p:txBody>
            <a:bodyPr rtlCol="0" anchor="ctr"/>
            <a:lstStyle/>
            <a:p>
              <a:endParaRPr lang="es-UY"/>
            </a:p>
          </p:txBody>
        </p:sp>
        <p:sp>
          <p:nvSpPr>
            <p:cNvPr id="32" name="Freeform: Shape 31">
              <a:extLst>
                <a:ext uri="{FF2B5EF4-FFF2-40B4-BE49-F238E27FC236}">
                  <a16:creationId xmlns:a16="http://schemas.microsoft.com/office/drawing/2014/main" xmlns="" id="{153C2BDB-55C2-497A-9890-54471263DC2A}"/>
                </a:ext>
              </a:extLst>
            </p:cNvPr>
            <p:cNvSpPr/>
            <p:nvPr/>
          </p:nvSpPr>
          <p:spPr>
            <a:xfrm>
              <a:off x="12029513" y="6924097"/>
              <a:ext cx="96412" cy="96412"/>
            </a:xfrm>
            <a:custGeom>
              <a:avLst/>
              <a:gdLst>
                <a:gd name="connsiteX0" fmla="*/ 96412 w 96412"/>
                <a:gd name="connsiteY0" fmla="*/ 20212 h 96412"/>
                <a:gd name="connsiteX1" fmla="*/ 76200 w 96412"/>
                <a:gd name="connsiteY1" fmla="*/ 0 h 96412"/>
                <a:gd name="connsiteX2" fmla="*/ 48206 w 96412"/>
                <a:gd name="connsiteY2" fmla="*/ 28004 h 96412"/>
                <a:gd name="connsiteX3" fmla="*/ 20212 w 96412"/>
                <a:gd name="connsiteY3" fmla="*/ 0 h 96412"/>
                <a:gd name="connsiteX4" fmla="*/ 0 w 96412"/>
                <a:gd name="connsiteY4" fmla="*/ 20212 h 96412"/>
                <a:gd name="connsiteX5" fmla="*/ 28004 w 96412"/>
                <a:gd name="connsiteY5" fmla="*/ 48206 h 96412"/>
                <a:gd name="connsiteX6" fmla="*/ 0 w 96412"/>
                <a:gd name="connsiteY6" fmla="*/ 76200 h 96412"/>
                <a:gd name="connsiteX7" fmla="*/ 20212 w 96412"/>
                <a:gd name="connsiteY7" fmla="*/ 96412 h 96412"/>
                <a:gd name="connsiteX8" fmla="*/ 48206 w 96412"/>
                <a:gd name="connsiteY8" fmla="*/ 68409 h 96412"/>
                <a:gd name="connsiteX9" fmla="*/ 76200 w 96412"/>
                <a:gd name="connsiteY9" fmla="*/ 96412 h 96412"/>
                <a:gd name="connsiteX10" fmla="*/ 96412 w 96412"/>
                <a:gd name="connsiteY10" fmla="*/ 76200 h 96412"/>
                <a:gd name="connsiteX11" fmla="*/ 68409 w 96412"/>
                <a:gd name="connsiteY11" fmla="*/ 48206 h 96412"/>
                <a:gd name="connsiteX12" fmla="*/ 96412 w 96412"/>
                <a:gd name="connsiteY12" fmla="*/ 20212 h 9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6412" h="96412">
                  <a:moveTo>
                    <a:pt x="96412" y="20212"/>
                  </a:moveTo>
                  <a:lnTo>
                    <a:pt x="76200" y="0"/>
                  </a:lnTo>
                  <a:lnTo>
                    <a:pt x="48206" y="28004"/>
                  </a:lnTo>
                  <a:lnTo>
                    <a:pt x="20212" y="0"/>
                  </a:lnTo>
                  <a:lnTo>
                    <a:pt x="0" y="20212"/>
                  </a:lnTo>
                  <a:lnTo>
                    <a:pt x="28004" y="48206"/>
                  </a:lnTo>
                  <a:lnTo>
                    <a:pt x="0" y="76200"/>
                  </a:lnTo>
                  <a:lnTo>
                    <a:pt x="20212" y="96412"/>
                  </a:lnTo>
                  <a:lnTo>
                    <a:pt x="48206" y="68409"/>
                  </a:lnTo>
                  <a:lnTo>
                    <a:pt x="76200" y="96412"/>
                  </a:lnTo>
                  <a:lnTo>
                    <a:pt x="96412" y="76200"/>
                  </a:lnTo>
                  <a:lnTo>
                    <a:pt x="68409" y="48206"/>
                  </a:lnTo>
                  <a:lnTo>
                    <a:pt x="96412" y="20212"/>
                  </a:lnTo>
                  <a:close/>
                </a:path>
              </a:pathLst>
            </a:custGeom>
            <a:grpFill/>
            <a:ln w="9525" cap="flat">
              <a:noFill/>
              <a:prstDash val="solid"/>
              <a:miter/>
            </a:ln>
          </p:spPr>
          <p:txBody>
            <a:bodyPr rtlCol="0" anchor="ctr"/>
            <a:lstStyle/>
            <a:p>
              <a:endParaRPr lang="es-UY"/>
            </a:p>
          </p:txBody>
        </p:sp>
        <p:sp>
          <p:nvSpPr>
            <p:cNvPr id="33" name="Freeform: Shape 32">
              <a:extLst>
                <a:ext uri="{FF2B5EF4-FFF2-40B4-BE49-F238E27FC236}">
                  <a16:creationId xmlns:a16="http://schemas.microsoft.com/office/drawing/2014/main" xmlns="" id="{D5696266-875D-4269-8A44-EBD147FEBA6A}"/>
                </a:ext>
              </a:extLst>
            </p:cNvPr>
            <p:cNvSpPr/>
            <p:nvPr/>
          </p:nvSpPr>
          <p:spPr>
            <a:xfrm>
              <a:off x="12029513" y="7038398"/>
              <a:ext cx="96412" cy="96411"/>
            </a:xfrm>
            <a:custGeom>
              <a:avLst/>
              <a:gdLst>
                <a:gd name="connsiteX0" fmla="*/ 76200 w 96412"/>
                <a:gd name="connsiteY0" fmla="*/ 0 h 96411"/>
                <a:gd name="connsiteX1" fmla="*/ 48206 w 96412"/>
                <a:gd name="connsiteY1" fmla="*/ 28003 h 96411"/>
                <a:gd name="connsiteX2" fmla="*/ 20212 w 96412"/>
                <a:gd name="connsiteY2" fmla="*/ 0 h 96411"/>
                <a:gd name="connsiteX3" fmla="*/ 0 w 96412"/>
                <a:gd name="connsiteY3" fmla="*/ 20212 h 96411"/>
                <a:gd name="connsiteX4" fmla="*/ 28004 w 96412"/>
                <a:gd name="connsiteY4" fmla="*/ 48206 h 96411"/>
                <a:gd name="connsiteX5" fmla="*/ 0 w 96412"/>
                <a:gd name="connsiteY5" fmla="*/ 76200 h 96411"/>
                <a:gd name="connsiteX6" fmla="*/ 20212 w 96412"/>
                <a:gd name="connsiteY6" fmla="*/ 96412 h 96411"/>
                <a:gd name="connsiteX7" fmla="*/ 48206 w 96412"/>
                <a:gd name="connsiteY7" fmla="*/ 68409 h 96411"/>
                <a:gd name="connsiteX8" fmla="*/ 76200 w 96412"/>
                <a:gd name="connsiteY8" fmla="*/ 96412 h 96411"/>
                <a:gd name="connsiteX9" fmla="*/ 96412 w 96412"/>
                <a:gd name="connsiteY9" fmla="*/ 76200 h 96411"/>
                <a:gd name="connsiteX10" fmla="*/ 68409 w 96412"/>
                <a:gd name="connsiteY10" fmla="*/ 48206 h 96411"/>
                <a:gd name="connsiteX11" fmla="*/ 96412 w 96412"/>
                <a:gd name="connsiteY11" fmla="*/ 20212 h 96411"/>
                <a:gd name="connsiteX12" fmla="*/ 76200 w 96412"/>
                <a:gd name="connsiteY12" fmla="*/ 0 h 96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6412" h="96411">
                  <a:moveTo>
                    <a:pt x="76200" y="0"/>
                  </a:moveTo>
                  <a:lnTo>
                    <a:pt x="48206" y="28003"/>
                  </a:lnTo>
                  <a:lnTo>
                    <a:pt x="20212" y="0"/>
                  </a:lnTo>
                  <a:lnTo>
                    <a:pt x="0" y="20212"/>
                  </a:lnTo>
                  <a:lnTo>
                    <a:pt x="28004" y="48206"/>
                  </a:lnTo>
                  <a:lnTo>
                    <a:pt x="0" y="76200"/>
                  </a:lnTo>
                  <a:lnTo>
                    <a:pt x="20212" y="96412"/>
                  </a:lnTo>
                  <a:lnTo>
                    <a:pt x="48206" y="68409"/>
                  </a:lnTo>
                  <a:lnTo>
                    <a:pt x="76200" y="96412"/>
                  </a:lnTo>
                  <a:lnTo>
                    <a:pt x="96412" y="76200"/>
                  </a:lnTo>
                  <a:lnTo>
                    <a:pt x="68409" y="48206"/>
                  </a:lnTo>
                  <a:lnTo>
                    <a:pt x="96412" y="20212"/>
                  </a:lnTo>
                  <a:lnTo>
                    <a:pt x="76200" y="0"/>
                  </a:lnTo>
                  <a:close/>
                </a:path>
              </a:pathLst>
            </a:custGeom>
            <a:grpFill/>
            <a:ln w="9525" cap="flat">
              <a:noFill/>
              <a:prstDash val="solid"/>
              <a:miter/>
            </a:ln>
          </p:spPr>
          <p:txBody>
            <a:bodyPr rtlCol="0" anchor="ctr"/>
            <a:lstStyle/>
            <a:p>
              <a:endParaRPr lang="es-UY"/>
            </a:p>
          </p:txBody>
        </p:sp>
        <p:sp>
          <p:nvSpPr>
            <p:cNvPr id="34" name="Freeform: Shape 33">
              <a:extLst>
                <a:ext uri="{FF2B5EF4-FFF2-40B4-BE49-F238E27FC236}">
                  <a16:creationId xmlns:a16="http://schemas.microsoft.com/office/drawing/2014/main" xmlns="" id="{8FC4B7E8-EEEF-4EAA-A96F-A38961C94975}"/>
                </a:ext>
              </a:extLst>
            </p:cNvPr>
            <p:cNvSpPr/>
            <p:nvPr/>
          </p:nvSpPr>
          <p:spPr>
            <a:xfrm>
              <a:off x="12211071" y="6953255"/>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rtlCol="0" anchor="ctr"/>
            <a:lstStyle/>
            <a:p>
              <a:endParaRPr lang="es-UY"/>
            </a:p>
          </p:txBody>
        </p:sp>
        <p:sp>
          <p:nvSpPr>
            <p:cNvPr id="35" name="Freeform: Shape 34">
              <a:extLst>
                <a:ext uri="{FF2B5EF4-FFF2-40B4-BE49-F238E27FC236}">
                  <a16:creationId xmlns:a16="http://schemas.microsoft.com/office/drawing/2014/main" xmlns="" id="{A9B24319-2050-4343-A80A-F4AFB7D6FAE3}"/>
                </a:ext>
              </a:extLst>
            </p:cNvPr>
            <p:cNvSpPr/>
            <p:nvPr/>
          </p:nvSpPr>
          <p:spPr>
            <a:xfrm>
              <a:off x="12211071" y="7067558"/>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rtlCol="0" anchor="ctr"/>
            <a:lstStyle/>
            <a:p>
              <a:endParaRPr lang="es-UY"/>
            </a:p>
          </p:txBody>
        </p:sp>
        <p:sp>
          <p:nvSpPr>
            <p:cNvPr id="36" name="Freeform: Shape 35">
              <a:extLst>
                <a:ext uri="{FF2B5EF4-FFF2-40B4-BE49-F238E27FC236}">
                  <a16:creationId xmlns:a16="http://schemas.microsoft.com/office/drawing/2014/main" xmlns="" id="{8B26277B-DD22-4CE7-B514-D382827C8451}"/>
                </a:ext>
              </a:extLst>
            </p:cNvPr>
            <p:cNvSpPr/>
            <p:nvPr/>
          </p:nvSpPr>
          <p:spPr>
            <a:xfrm>
              <a:off x="12211076" y="6724658"/>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rtlCol="0" anchor="ctr"/>
            <a:lstStyle/>
            <a:p>
              <a:endParaRPr lang="es-UY"/>
            </a:p>
          </p:txBody>
        </p:sp>
        <p:sp>
          <p:nvSpPr>
            <p:cNvPr id="37" name="Freeform: Shape 36">
              <a:extLst>
                <a:ext uri="{FF2B5EF4-FFF2-40B4-BE49-F238E27FC236}">
                  <a16:creationId xmlns:a16="http://schemas.microsoft.com/office/drawing/2014/main" xmlns="" id="{025C6427-B859-4D87-8FC9-CFAEE3CD070B}"/>
                </a:ext>
              </a:extLst>
            </p:cNvPr>
            <p:cNvSpPr/>
            <p:nvPr/>
          </p:nvSpPr>
          <p:spPr>
            <a:xfrm>
              <a:off x="12211071" y="6838958"/>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rtlCol="0" anchor="ctr"/>
            <a:lstStyle/>
            <a:p>
              <a:endParaRPr lang="es-UY"/>
            </a:p>
          </p:txBody>
        </p:sp>
        <p:sp>
          <p:nvSpPr>
            <p:cNvPr id="38" name="Freeform: Shape 37">
              <a:extLst>
                <a:ext uri="{FF2B5EF4-FFF2-40B4-BE49-F238E27FC236}">
                  <a16:creationId xmlns:a16="http://schemas.microsoft.com/office/drawing/2014/main" xmlns="" id="{F6D37603-DCDC-4B6C-840C-C98B0E0EB0FC}"/>
                </a:ext>
              </a:extLst>
            </p:cNvPr>
            <p:cNvSpPr/>
            <p:nvPr/>
          </p:nvSpPr>
          <p:spPr>
            <a:xfrm>
              <a:off x="12017778" y="6683773"/>
              <a:ext cx="127501" cy="102736"/>
            </a:xfrm>
            <a:custGeom>
              <a:avLst/>
              <a:gdLst>
                <a:gd name="connsiteX0" fmla="*/ 0 w 127501"/>
                <a:gd name="connsiteY0" fmla="*/ 58036 h 102736"/>
                <a:gd name="connsiteX1" fmla="*/ 19936 w 127501"/>
                <a:gd name="connsiteY1" fmla="*/ 38100 h 102736"/>
                <a:gd name="connsiteX2" fmla="*/ 44701 w 127501"/>
                <a:gd name="connsiteY2" fmla="*/ 62865 h 102736"/>
                <a:gd name="connsiteX3" fmla="*/ 107566 w 127501"/>
                <a:gd name="connsiteY3" fmla="*/ 0 h 102736"/>
                <a:gd name="connsiteX4" fmla="*/ 127502 w 127501"/>
                <a:gd name="connsiteY4" fmla="*/ 19936 h 102736"/>
                <a:gd name="connsiteX5" fmla="*/ 44701 w 127501"/>
                <a:gd name="connsiteY5" fmla="*/ 102737 h 102736"/>
                <a:gd name="connsiteX6" fmla="*/ 0 w 127501"/>
                <a:gd name="connsiteY6" fmla="*/ 58036 h 10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501" h="102736">
                  <a:moveTo>
                    <a:pt x="0" y="58036"/>
                  </a:moveTo>
                  <a:lnTo>
                    <a:pt x="19936" y="38100"/>
                  </a:lnTo>
                  <a:lnTo>
                    <a:pt x="44701" y="62865"/>
                  </a:lnTo>
                  <a:lnTo>
                    <a:pt x="107566" y="0"/>
                  </a:lnTo>
                  <a:lnTo>
                    <a:pt x="127502" y="19936"/>
                  </a:lnTo>
                  <a:lnTo>
                    <a:pt x="44701" y="102737"/>
                  </a:lnTo>
                  <a:lnTo>
                    <a:pt x="0" y="58036"/>
                  </a:lnTo>
                  <a:close/>
                </a:path>
              </a:pathLst>
            </a:custGeom>
            <a:grpFill/>
            <a:ln w="9525" cap="flat">
              <a:noFill/>
              <a:prstDash val="solid"/>
              <a:miter/>
            </a:ln>
          </p:spPr>
          <p:txBody>
            <a:bodyPr rtlCol="0" anchor="ctr"/>
            <a:lstStyle/>
            <a:p>
              <a:endParaRPr lang="es-UY"/>
            </a:p>
          </p:txBody>
        </p:sp>
        <p:sp>
          <p:nvSpPr>
            <p:cNvPr id="39" name="Freeform: Shape 38">
              <a:extLst>
                <a:ext uri="{FF2B5EF4-FFF2-40B4-BE49-F238E27FC236}">
                  <a16:creationId xmlns:a16="http://schemas.microsoft.com/office/drawing/2014/main" xmlns="" id="{E0F42AD1-C84E-4932-A511-938618E5D0A7}"/>
                </a:ext>
              </a:extLst>
            </p:cNvPr>
            <p:cNvSpPr/>
            <p:nvPr/>
          </p:nvSpPr>
          <p:spPr>
            <a:xfrm>
              <a:off x="12017759" y="6798059"/>
              <a:ext cx="127501" cy="102736"/>
            </a:xfrm>
            <a:custGeom>
              <a:avLst/>
              <a:gdLst>
                <a:gd name="connsiteX0" fmla="*/ 0 w 127501"/>
                <a:gd name="connsiteY0" fmla="*/ 58036 h 102736"/>
                <a:gd name="connsiteX1" fmla="*/ 19936 w 127501"/>
                <a:gd name="connsiteY1" fmla="*/ 38100 h 102736"/>
                <a:gd name="connsiteX2" fmla="*/ 44701 w 127501"/>
                <a:gd name="connsiteY2" fmla="*/ 62865 h 102736"/>
                <a:gd name="connsiteX3" fmla="*/ 107566 w 127501"/>
                <a:gd name="connsiteY3" fmla="*/ 0 h 102736"/>
                <a:gd name="connsiteX4" fmla="*/ 127502 w 127501"/>
                <a:gd name="connsiteY4" fmla="*/ 19936 h 102736"/>
                <a:gd name="connsiteX5" fmla="*/ 44701 w 127501"/>
                <a:gd name="connsiteY5" fmla="*/ 102737 h 102736"/>
                <a:gd name="connsiteX6" fmla="*/ 0 w 127501"/>
                <a:gd name="connsiteY6" fmla="*/ 58036 h 10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501" h="102736">
                  <a:moveTo>
                    <a:pt x="0" y="58036"/>
                  </a:moveTo>
                  <a:lnTo>
                    <a:pt x="19936" y="38100"/>
                  </a:lnTo>
                  <a:lnTo>
                    <a:pt x="44701" y="62865"/>
                  </a:lnTo>
                  <a:lnTo>
                    <a:pt x="107566" y="0"/>
                  </a:lnTo>
                  <a:lnTo>
                    <a:pt x="127502" y="19936"/>
                  </a:lnTo>
                  <a:lnTo>
                    <a:pt x="44701" y="102737"/>
                  </a:lnTo>
                  <a:lnTo>
                    <a:pt x="0" y="58036"/>
                  </a:lnTo>
                  <a:close/>
                </a:path>
              </a:pathLst>
            </a:custGeom>
            <a:grpFill/>
            <a:ln w="9525" cap="flat">
              <a:noFill/>
              <a:prstDash val="solid"/>
              <a:miter/>
            </a:ln>
          </p:spPr>
          <p:txBody>
            <a:bodyPr rtlCol="0" anchor="ctr"/>
            <a:lstStyle/>
            <a:p>
              <a:endParaRPr lang="es-UY"/>
            </a:p>
          </p:txBody>
        </p:sp>
      </p:grpSp>
      <p:grpSp>
        <p:nvGrpSpPr>
          <p:cNvPr id="40" name="Graphic 11" descr="Management">
            <a:extLst>
              <a:ext uri="{FF2B5EF4-FFF2-40B4-BE49-F238E27FC236}">
                <a16:creationId xmlns:a16="http://schemas.microsoft.com/office/drawing/2014/main" xmlns="" id="{B2765A0F-EF62-43A4-BD33-396706776476}"/>
              </a:ext>
            </a:extLst>
          </p:cNvPr>
          <p:cNvGrpSpPr/>
          <p:nvPr/>
        </p:nvGrpSpPr>
        <p:grpSpPr>
          <a:xfrm>
            <a:off x="3154972" y="6837975"/>
            <a:ext cx="1373557" cy="1373550"/>
            <a:chOff x="11989572" y="6655575"/>
            <a:chExt cx="704852" cy="704848"/>
          </a:xfrm>
          <a:solidFill>
            <a:schemeClr val="accent2"/>
          </a:solidFill>
        </p:grpSpPr>
        <p:sp>
          <p:nvSpPr>
            <p:cNvPr id="41" name="Freeform: Shape 40">
              <a:extLst>
                <a:ext uri="{FF2B5EF4-FFF2-40B4-BE49-F238E27FC236}">
                  <a16:creationId xmlns:a16="http://schemas.microsoft.com/office/drawing/2014/main" xmlns="" id="{F1934492-92CD-4D27-A815-497675B7A417}"/>
                </a:ext>
              </a:extLst>
            </p:cNvPr>
            <p:cNvSpPr/>
            <p:nvPr/>
          </p:nvSpPr>
          <p:spPr>
            <a:xfrm>
              <a:off x="12065777" y="6960372"/>
              <a:ext cx="552450" cy="171450"/>
            </a:xfrm>
            <a:custGeom>
              <a:avLst/>
              <a:gdLst>
                <a:gd name="connsiteX0" fmla="*/ 38100 w 552450"/>
                <a:gd name="connsiteY0" fmla="*/ 104775 h 171450"/>
                <a:gd name="connsiteX1" fmla="*/ 257175 w 552450"/>
                <a:gd name="connsiteY1" fmla="*/ 104775 h 171450"/>
                <a:gd name="connsiteX2" fmla="*/ 257175 w 552450"/>
                <a:gd name="connsiteY2" fmla="*/ 171450 h 171450"/>
                <a:gd name="connsiteX3" fmla="*/ 295275 w 552450"/>
                <a:gd name="connsiteY3" fmla="*/ 171450 h 171450"/>
                <a:gd name="connsiteX4" fmla="*/ 295275 w 552450"/>
                <a:gd name="connsiteY4" fmla="*/ 104775 h 171450"/>
                <a:gd name="connsiteX5" fmla="*/ 514350 w 552450"/>
                <a:gd name="connsiteY5" fmla="*/ 104775 h 171450"/>
                <a:gd name="connsiteX6" fmla="*/ 514350 w 552450"/>
                <a:gd name="connsiteY6" fmla="*/ 171450 h 171450"/>
                <a:gd name="connsiteX7" fmla="*/ 552450 w 552450"/>
                <a:gd name="connsiteY7" fmla="*/ 171450 h 171450"/>
                <a:gd name="connsiteX8" fmla="*/ 552450 w 552450"/>
                <a:gd name="connsiteY8" fmla="*/ 66675 h 171450"/>
                <a:gd name="connsiteX9" fmla="*/ 295275 w 552450"/>
                <a:gd name="connsiteY9" fmla="*/ 66675 h 171450"/>
                <a:gd name="connsiteX10" fmla="*/ 295275 w 552450"/>
                <a:gd name="connsiteY10" fmla="*/ 0 h 171450"/>
                <a:gd name="connsiteX11" fmla="*/ 257175 w 552450"/>
                <a:gd name="connsiteY11" fmla="*/ 0 h 171450"/>
                <a:gd name="connsiteX12" fmla="*/ 257175 w 552450"/>
                <a:gd name="connsiteY12" fmla="*/ 66675 h 171450"/>
                <a:gd name="connsiteX13" fmla="*/ 0 w 552450"/>
                <a:gd name="connsiteY13" fmla="*/ 66675 h 171450"/>
                <a:gd name="connsiteX14" fmla="*/ 0 w 552450"/>
                <a:gd name="connsiteY14" fmla="*/ 171450 h 171450"/>
                <a:gd name="connsiteX15" fmla="*/ 38100 w 552450"/>
                <a:gd name="connsiteY15" fmla="*/ 171450 h 171450"/>
                <a:gd name="connsiteX16" fmla="*/ 38100 w 552450"/>
                <a:gd name="connsiteY16" fmla="*/ 10477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52450" h="171450">
                  <a:moveTo>
                    <a:pt x="38100" y="104775"/>
                  </a:moveTo>
                  <a:lnTo>
                    <a:pt x="257175" y="104775"/>
                  </a:lnTo>
                  <a:lnTo>
                    <a:pt x="257175" y="171450"/>
                  </a:lnTo>
                  <a:lnTo>
                    <a:pt x="295275" y="171450"/>
                  </a:lnTo>
                  <a:lnTo>
                    <a:pt x="295275" y="104775"/>
                  </a:lnTo>
                  <a:lnTo>
                    <a:pt x="514350" y="104775"/>
                  </a:lnTo>
                  <a:lnTo>
                    <a:pt x="514350" y="171450"/>
                  </a:lnTo>
                  <a:lnTo>
                    <a:pt x="552450" y="171450"/>
                  </a:lnTo>
                  <a:lnTo>
                    <a:pt x="552450" y="66675"/>
                  </a:lnTo>
                  <a:lnTo>
                    <a:pt x="295275" y="66675"/>
                  </a:lnTo>
                  <a:lnTo>
                    <a:pt x="295275" y="0"/>
                  </a:lnTo>
                  <a:lnTo>
                    <a:pt x="257175" y="0"/>
                  </a:lnTo>
                  <a:lnTo>
                    <a:pt x="257175" y="66675"/>
                  </a:lnTo>
                  <a:lnTo>
                    <a:pt x="0" y="66675"/>
                  </a:lnTo>
                  <a:lnTo>
                    <a:pt x="0" y="171450"/>
                  </a:lnTo>
                  <a:lnTo>
                    <a:pt x="38100" y="171450"/>
                  </a:lnTo>
                  <a:lnTo>
                    <a:pt x="38100" y="104775"/>
                  </a:lnTo>
                  <a:close/>
                </a:path>
              </a:pathLst>
            </a:custGeom>
            <a:grpFill/>
            <a:ln w="9525" cap="flat">
              <a:noFill/>
              <a:prstDash val="solid"/>
              <a:miter/>
            </a:ln>
          </p:spPr>
          <p:txBody>
            <a:bodyPr rtlCol="0" anchor="ctr"/>
            <a:lstStyle/>
            <a:p>
              <a:endParaRPr lang="es-UY"/>
            </a:p>
          </p:txBody>
        </p:sp>
        <p:sp>
          <p:nvSpPr>
            <p:cNvPr id="42" name="Freeform: Shape 41">
              <a:extLst>
                <a:ext uri="{FF2B5EF4-FFF2-40B4-BE49-F238E27FC236}">
                  <a16:creationId xmlns:a16="http://schemas.microsoft.com/office/drawing/2014/main" xmlns="" id="{35169C8F-D32E-4EB3-9293-EF350F0FD278}"/>
                </a:ext>
              </a:extLst>
            </p:cNvPr>
            <p:cNvSpPr/>
            <p:nvPr/>
          </p:nvSpPr>
          <p:spPr>
            <a:xfrm>
              <a:off x="12503924" y="7169922"/>
              <a:ext cx="190500" cy="190500"/>
            </a:xfrm>
            <a:custGeom>
              <a:avLst/>
              <a:gdLst>
                <a:gd name="connsiteX0" fmla="*/ 95250 w 190500"/>
                <a:gd name="connsiteY0" fmla="*/ 0 h 190500"/>
                <a:gd name="connsiteX1" fmla="*/ 0 w 190500"/>
                <a:gd name="connsiteY1" fmla="*/ 95250 h 190500"/>
                <a:gd name="connsiteX2" fmla="*/ 95250 w 190500"/>
                <a:gd name="connsiteY2" fmla="*/ 190500 h 190500"/>
                <a:gd name="connsiteX3" fmla="*/ 190500 w 190500"/>
                <a:gd name="connsiteY3" fmla="*/ 95250 h 190500"/>
                <a:gd name="connsiteX4" fmla="*/ 95250 w 190500"/>
                <a:gd name="connsiteY4" fmla="*/ 0 h 190500"/>
                <a:gd name="connsiteX5" fmla="*/ 95250 w 190500"/>
                <a:gd name="connsiteY5" fmla="*/ 31613 h 190500"/>
                <a:gd name="connsiteX6" fmla="*/ 122520 w 190500"/>
                <a:gd name="connsiteY6" fmla="*/ 58865 h 190500"/>
                <a:gd name="connsiteX7" fmla="*/ 95269 w 190500"/>
                <a:gd name="connsiteY7" fmla="*/ 86135 h 190500"/>
                <a:gd name="connsiteX8" fmla="*/ 67999 w 190500"/>
                <a:gd name="connsiteY8" fmla="*/ 58884 h 190500"/>
                <a:gd name="connsiteX9" fmla="*/ 67999 w 190500"/>
                <a:gd name="connsiteY9" fmla="*/ 58865 h 190500"/>
                <a:gd name="connsiteX10" fmla="*/ 95250 w 190500"/>
                <a:gd name="connsiteY10" fmla="*/ 31613 h 190500"/>
                <a:gd name="connsiteX11" fmla="*/ 149762 w 190500"/>
                <a:gd name="connsiteY11" fmla="*/ 143437 h 190500"/>
                <a:gd name="connsiteX12" fmla="*/ 40738 w 190500"/>
                <a:gd name="connsiteY12" fmla="*/ 143437 h 190500"/>
                <a:gd name="connsiteX13" fmla="*/ 40738 w 190500"/>
                <a:gd name="connsiteY13" fmla="*/ 120644 h 190500"/>
                <a:gd name="connsiteX14" fmla="*/ 46196 w 190500"/>
                <a:gd name="connsiteY14" fmla="*/ 109738 h 190500"/>
                <a:gd name="connsiteX15" fmla="*/ 72866 w 190500"/>
                <a:gd name="connsiteY15" fmla="*/ 97022 h 190500"/>
                <a:gd name="connsiteX16" fmla="*/ 95250 w 190500"/>
                <a:gd name="connsiteY16" fmla="*/ 93393 h 190500"/>
                <a:gd name="connsiteX17" fmla="*/ 117662 w 190500"/>
                <a:gd name="connsiteY17" fmla="*/ 97022 h 190500"/>
                <a:gd name="connsiteX18" fmla="*/ 144332 w 190500"/>
                <a:gd name="connsiteY18" fmla="*/ 109738 h 190500"/>
                <a:gd name="connsiteX19" fmla="*/ 149790 w 190500"/>
                <a:gd name="connsiteY19" fmla="*/ 1206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0500" h="190500">
                  <a:moveTo>
                    <a:pt x="95250" y="0"/>
                  </a:moveTo>
                  <a:cubicBezTo>
                    <a:pt x="42644" y="0"/>
                    <a:pt x="0" y="42644"/>
                    <a:pt x="0" y="95250"/>
                  </a:cubicBezTo>
                  <a:cubicBezTo>
                    <a:pt x="0" y="147856"/>
                    <a:pt x="42644" y="190500"/>
                    <a:pt x="95250" y="190500"/>
                  </a:cubicBezTo>
                  <a:cubicBezTo>
                    <a:pt x="147856" y="190500"/>
                    <a:pt x="190500" y="147856"/>
                    <a:pt x="190500" y="95250"/>
                  </a:cubicBezTo>
                  <a:cubicBezTo>
                    <a:pt x="190500" y="42644"/>
                    <a:pt x="147856" y="0"/>
                    <a:pt x="95250" y="0"/>
                  </a:cubicBezTo>
                  <a:close/>
                  <a:moveTo>
                    <a:pt x="95250" y="31613"/>
                  </a:moveTo>
                  <a:cubicBezTo>
                    <a:pt x="110305" y="31609"/>
                    <a:pt x="122514" y="43809"/>
                    <a:pt x="122520" y="58865"/>
                  </a:cubicBezTo>
                  <a:cubicBezTo>
                    <a:pt x="122525" y="73920"/>
                    <a:pt x="110324" y="86129"/>
                    <a:pt x="95269" y="86135"/>
                  </a:cubicBezTo>
                  <a:cubicBezTo>
                    <a:pt x="80214" y="86139"/>
                    <a:pt x="68004" y="73939"/>
                    <a:pt x="67999" y="58884"/>
                  </a:cubicBezTo>
                  <a:cubicBezTo>
                    <a:pt x="67999" y="58877"/>
                    <a:pt x="67999" y="58871"/>
                    <a:pt x="67999" y="58865"/>
                  </a:cubicBezTo>
                  <a:cubicBezTo>
                    <a:pt x="67999" y="43814"/>
                    <a:pt x="80200" y="31613"/>
                    <a:pt x="95250" y="31613"/>
                  </a:cubicBezTo>
                  <a:close/>
                  <a:moveTo>
                    <a:pt x="149762" y="143437"/>
                  </a:moveTo>
                  <a:lnTo>
                    <a:pt x="40738" y="143437"/>
                  </a:lnTo>
                  <a:lnTo>
                    <a:pt x="40738" y="120644"/>
                  </a:lnTo>
                  <a:cubicBezTo>
                    <a:pt x="40760" y="116356"/>
                    <a:pt x="42778" y="112325"/>
                    <a:pt x="46196" y="109738"/>
                  </a:cubicBezTo>
                  <a:cubicBezTo>
                    <a:pt x="54257" y="103942"/>
                    <a:pt x="63289" y="99636"/>
                    <a:pt x="72866" y="97022"/>
                  </a:cubicBezTo>
                  <a:cubicBezTo>
                    <a:pt x="80091" y="94643"/>
                    <a:pt x="87644" y="93419"/>
                    <a:pt x="95250" y="93393"/>
                  </a:cubicBezTo>
                  <a:cubicBezTo>
                    <a:pt x="102847" y="93615"/>
                    <a:pt x="110383" y="94835"/>
                    <a:pt x="117662" y="97022"/>
                  </a:cubicBezTo>
                  <a:cubicBezTo>
                    <a:pt x="127377" y="99252"/>
                    <a:pt x="136483" y="103594"/>
                    <a:pt x="144332" y="109738"/>
                  </a:cubicBezTo>
                  <a:cubicBezTo>
                    <a:pt x="147855" y="112237"/>
                    <a:pt x="149902" y="116326"/>
                    <a:pt x="149790" y="120644"/>
                  </a:cubicBezTo>
                  <a:close/>
                </a:path>
              </a:pathLst>
            </a:custGeom>
            <a:grpFill/>
            <a:ln w="9525" cap="flat">
              <a:noFill/>
              <a:prstDash val="solid"/>
              <a:miter/>
            </a:ln>
          </p:spPr>
          <p:txBody>
            <a:bodyPr rtlCol="0" anchor="ctr"/>
            <a:lstStyle/>
            <a:p>
              <a:endParaRPr lang="es-UY"/>
            </a:p>
          </p:txBody>
        </p:sp>
        <p:sp>
          <p:nvSpPr>
            <p:cNvPr id="43" name="Freeform: Shape 42">
              <a:extLst>
                <a:ext uri="{FF2B5EF4-FFF2-40B4-BE49-F238E27FC236}">
                  <a16:creationId xmlns:a16="http://schemas.microsoft.com/office/drawing/2014/main" xmlns="" id="{521FA846-F98D-4FED-B121-96597411F9CF}"/>
                </a:ext>
              </a:extLst>
            </p:cNvPr>
            <p:cNvSpPr/>
            <p:nvPr/>
          </p:nvSpPr>
          <p:spPr>
            <a:xfrm>
              <a:off x="12246749" y="7169922"/>
              <a:ext cx="190500" cy="190500"/>
            </a:xfrm>
            <a:custGeom>
              <a:avLst/>
              <a:gdLst>
                <a:gd name="connsiteX0" fmla="*/ 95250 w 190500"/>
                <a:gd name="connsiteY0" fmla="*/ 0 h 190500"/>
                <a:gd name="connsiteX1" fmla="*/ 0 w 190500"/>
                <a:gd name="connsiteY1" fmla="*/ 95250 h 190500"/>
                <a:gd name="connsiteX2" fmla="*/ 95250 w 190500"/>
                <a:gd name="connsiteY2" fmla="*/ 190500 h 190500"/>
                <a:gd name="connsiteX3" fmla="*/ 190500 w 190500"/>
                <a:gd name="connsiteY3" fmla="*/ 95250 h 190500"/>
                <a:gd name="connsiteX4" fmla="*/ 95250 w 190500"/>
                <a:gd name="connsiteY4" fmla="*/ 0 h 190500"/>
                <a:gd name="connsiteX5" fmla="*/ 95250 w 190500"/>
                <a:gd name="connsiteY5" fmla="*/ 31613 h 190500"/>
                <a:gd name="connsiteX6" fmla="*/ 122520 w 190500"/>
                <a:gd name="connsiteY6" fmla="*/ 58865 h 190500"/>
                <a:gd name="connsiteX7" fmla="*/ 95269 w 190500"/>
                <a:gd name="connsiteY7" fmla="*/ 86135 h 190500"/>
                <a:gd name="connsiteX8" fmla="*/ 67999 w 190500"/>
                <a:gd name="connsiteY8" fmla="*/ 58884 h 190500"/>
                <a:gd name="connsiteX9" fmla="*/ 67999 w 190500"/>
                <a:gd name="connsiteY9" fmla="*/ 58865 h 190500"/>
                <a:gd name="connsiteX10" fmla="*/ 95250 w 190500"/>
                <a:gd name="connsiteY10" fmla="*/ 31613 h 190500"/>
                <a:gd name="connsiteX11" fmla="*/ 149762 w 190500"/>
                <a:gd name="connsiteY11" fmla="*/ 143437 h 190500"/>
                <a:gd name="connsiteX12" fmla="*/ 40738 w 190500"/>
                <a:gd name="connsiteY12" fmla="*/ 143437 h 190500"/>
                <a:gd name="connsiteX13" fmla="*/ 40738 w 190500"/>
                <a:gd name="connsiteY13" fmla="*/ 120644 h 190500"/>
                <a:gd name="connsiteX14" fmla="*/ 46196 w 190500"/>
                <a:gd name="connsiteY14" fmla="*/ 109738 h 190500"/>
                <a:gd name="connsiteX15" fmla="*/ 72866 w 190500"/>
                <a:gd name="connsiteY15" fmla="*/ 97022 h 190500"/>
                <a:gd name="connsiteX16" fmla="*/ 95250 w 190500"/>
                <a:gd name="connsiteY16" fmla="*/ 93393 h 190500"/>
                <a:gd name="connsiteX17" fmla="*/ 117662 w 190500"/>
                <a:gd name="connsiteY17" fmla="*/ 97022 h 190500"/>
                <a:gd name="connsiteX18" fmla="*/ 144332 w 190500"/>
                <a:gd name="connsiteY18" fmla="*/ 109738 h 190500"/>
                <a:gd name="connsiteX19" fmla="*/ 149790 w 190500"/>
                <a:gd name="connsiteY19" fmla="*/ 1206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0500" h="190500">
                  <a:moveTo>
                    <a:pt x="95250" y="0"/>
                  </a:moveTo>
                  <a:cubicBezTo>
                    <a:pt x="42645" y="0"/>
                    <a:pt x="0" y="42644"/>
                    <a:pt x="0" y="95250"/>
                  </a:cubicBezTo>
                  <a:cubicBezTo>
                    <a:pt x="0" y="147856"/>
                    <a:pt x="42645" y="190500"/>
                    <a:pt x="95250" y="190500"/>
                  </a:cubicBezTo>
                  <a:cubicBezTo>
                    <a:pt x="147855" y="190500"/>
                    <a:pt x="190500" y="147856"/>
                    <a:pt x="190500" y="95250"/>
                  </a:cubicBezTo>
                  <a:cubicBezTo>
                    <a:pt x="190500" y="42644"/>
                    <a:pt x="147855" y="0"/>
                    <a:pt x="95250" y="0"/>
                  </a:cubicBezTo>
                  <a:close/>
                  <a:moveTo>
                    <a:pt x="95250" y="31613"/>
                  </a:moveTo>
                  <a:cubicBezTo>
                    <a:pt x="110305" y="31609"/>
                    <a:pt x="122514" y="43809"/>
                    <a:pt x="122520" y="58865"/>
                  </a:cubicBezTo>
                  <a:cubicBezTo>
                    <a:pt x="122526" y="73920"/>
                    <a:pt x="110324" y="86129"/>
                    <a:pt x="95269" y="86135"/>
                  </a:cubicBezTo>
                  <a:cubicBezTo>
                    <a:pt x="80214" y="86139"/>
                    <a:pt x="68005" y="73939"/>
                    <a:pt x="67999" y="58884"/>
                  </a:cubicBezTo>
                  <a:cubicBezTo>
                    <a:pt x="67999" y="58877"/>
                    <a:pt x="67999" y="58871"/>
                    <a:pt x="67999" y="58865"/>
                  </a:cubicBezTo>
                  <a:cubicBezTo>
                    <a:pt x="67999" y="43814"/>
                    <a:pt x="80200" y="31613"/>
                    <a:pt x="95250" y="31613"/>
                  </a:cubicBezTo>
                  <a:close/>
                  <a:moveTo>
                    <a:pt x="149762" y="143437"/>
                  </a:moveTo>
                  <a:lnTo>
                    <a:pt x="40738" y="143437"/>
                  </a:lnTo>
                  <a:lnTo>
                    <a:pt x="40738" y="120644"/>
                  </a:lnTo>
                  <a:cubicBezTo>
                    <a:pt x="40760" y="116356"/>
                    <a:pt x="42778" y="112325"/>
                    <a:pt x="46196" y="109738"/>
                  </a:cubicBezTo>
                  <a:cubicBezTo>
                    <a:pt x="54257" y="103942"/>
                    <a:pt x="63289" y="99636"/>
                    <a:pt x="72866" y="97022"/>
                  </a:cubicBezTo>
                  <a:cubicBezTo>
                    <a:pt x="80091" y="94643"/>
                    <a:pt x="87644" y="93419"/>
                    <a:pt x="95250" y="93393"/>
                  </a:cubicBezTo>
                  <a:cubicBezTo>
                    <a:pt x="102847" y="93615"/>
                    <a:pt x="110383" y="94835"/>
                    <a:pt x="117662" y="97022"/>
                  </a:cubicBezTo>
                  <a:cubicBezTo>
                    <a:pt x="127378" y="99252"/>
                    <a:pt x="136483" y="103594"/>
                    <a:pt x="144332" y="109738"/>
                  </a:cubicBezTo>
                  <a:cubicBezTo>
                    <a:pt x="147855" y="112237"/>
                    <a:pt x="149902" y="116326"/>
                    <a:pt x="149790" y="120644"/>
                  </a:cubicBezTo>
                  <a:close/>
                </a:path>
              </a:pathLst>
            </a:custGeom>
            <a:grpFill/>
            <a:ln w="9525" cap="flat">
              <a:noFill/>
              <a:prstDash val="solid"/>
              <a:miter/>
            </a:ln>
          </p:spPr>
          <p:txBody>
            <a:bodyPr rtlCol="0" anchor="ctr"/>
            <a:lstStyle/>
            <a:p>
              <a:endParaRPr lang="es-UY"/>
            </a:p>
          </p:txBody>
        </p:sp>
        <p:sp>
          <p:nvSpPr>
            <p:cNvPr id="44" name="Freeform: Shape 43">
              <a:extLst>
                <a:ext uri="{FF2B5EF4-FFF2-40B4-BE49-F238E27FC236}">
                  <a16:creationId xmlns:a16="http://schemas.microsoft.com/office/drawing/2014/main" xmlns="" id="{E49B1A28-1F5D-485D-94CF-2FF850782F8F}"/>
                </a:ext>
              </a:extLst>
            </p:cNvPr>
            <p:cNvSpPr/>
            <p:nvPr/>
          </p:nvSpPr>
          <p:spPr>
            <a:xfrm>
              <a:off x="11989572" y="7169923"/>
              <a:ext cx="190500" cy="190500"/>
            </a:xfrm>
            <a:custGeom>
              <a:avLst/>
              <a:gdLst>
                <a:gd name="connsiteX0" fmla="*/ 95250 w 190500"/>
                <a:gd name="connsiteY0" fmla="*/ 0 h 190500"/>
                <a:gd name="connsiteX1" fmla="*/ 0 w 190500"/>
                <a:gd name="connsiteY1" fmla="*/ 95250 h 190500"/>
                <a:gd name="connsiteX2" fmla="*/ 95250 w 190500"/>
                <a:gd name="connsiteY2" fmla="*/ 190500 h 190500"/>
                <a:gd name="connsiteX3" fmla="*/ 190500 w 190500"/>
                <a:gd name="connsiteY3" fmla="*/ 95250 h 190500"/>
                <a:gd name="connsiteX4" fmla="*/ 95250 w 190500"/>
                <a:gd name="connsiteY4" fmla="*/ 0 h 190500"/>
                <a:gd name="connsiteX5" fmla="*/ 95250 w 190500"/>
                <a:gd name="connsiteY5" fmla="*/ 31613 h 190500"/>
                <a:gd name="connsiteX6" fmla="*/ 122520 w 190500"/>
                <a:gd name="connsiteY6" fmla="*/ 58865 h 190500"/>
                <a:gd name="connsiteX7" fmla="*/ 95269 w 190500"/>
                <a:gd name="connsiteY7" fmla="*/ 86135 h 190500"/>
                <a:gd name="connsiteX8" fmla="*/ 67999 w 190500"/>
                <a:gd name="connsiteY8" fmla="*/ 58884 h 190500"/>
                <a:gd name="connsiteX9" fmla="*/ 67999 w 190500"/>
                <a:gd name="connsiteY9" fmla="*/ 58865 h 190500"/>
                <a:gd name="connsiteX10" fmla="*/ 95250 w 190500"/>
                <a:gd name="connsiteY10" fmla="*/ 31613 h 190500"/>
                <a:gd name="connsiteX11" fmla="*/ 149762 w 190500"/>
                <a:gd name="connsiteY11" fmla="*/ 143437 h 190500"/>
                <a:gd name="connsiteX12" fmla="*/ 40738 w 190500"/>
                <a:gd name="connsiteY12" fmla="*/ 143437 h 190500"/>
                <a:gd name="connsiteX13" fmla="*/ 40738 w 190500"/>
                <a:gd name="connsiteY13" fmla="*/ 120644 h 190500"/>
                <a:gd name="connsiteX14" fmla="*/ 46196 w 190500"/>
                <a:gd name="connsiteY14" fmla="*/ 109738 h 190500"/>
                <a:gd name="connsiteX15" fmla="*/ 72866 w 190500"/>
                <a:gd name="connsiteY15" fmla="*/ 97022 h 190500"/>
                <a:gd name="connsiteX16" fmla="*/ 95250 w 190500"/>
                <a:gd name="connsiteY16" fmla="*/ 93393 h 190500"/>
                <a:gd name="connsiteX17" fmla="*/ 117662 w 190500"/>
                <a:gd name="connsiteY17" fmla="*/ 97022 h 190500"/>
                <a:gd name="connsiteX18" fmla="*/ 144332 w 190500"/>
                <a:gd name="connsiteY18" fmla="*/ 109738 h 190500"/>
                <a:gd name="connsiteX19" fmla="*/ 149790 w 190500"/>
                <a:gd name="connsiteY19" fmla="*/ 1206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0500" h="190500">
                  <a:moveTo>
                    <a:pt x="95250" y="0"/>
                  </a:moveTo>
                  <a:cubicBezTo>
                    <a:pt x="42645" y="0"/>
                    <a:pt x="0" y="42644"/>
                    <a:pt x="0" y="95250"/>
                  </a:cubicBezTo>
                  <a:cubicBezTo>
                    <a:pt x="0" y="147856"/>
                    <a:pt x="42645" y="190500"/>
                    <a:pt x="95250" y="190500"/>
                  </a:cubicBezTo>
                  <a:cubicBezTo>
                    <a:pt x="147855" y="190500"/>
                    <a:pt x="190500" y="147856"/>
                    <a:pt x="190500" y="95250"/>
                  </a:cubicBezTo>
                  <a:cubicBezTo>
                    <a:pt x="190500" y="42644"/>
                    <a:pt x="147855" y="0"/>
                    <a:pt x="95250" y="0"/>
                  </a:cubicBezTo>
                  <a:close/>
                  <a:moveTo>
                    <a:pt x="95250" y="31613"/>
                  </a:moveTo>
                  <a:cubicBezTo>
                    <a:pt x="110305" y="31609"/>
                    <a:pt x="122514" y="43809"/>
                    <a:pt x="122520" y="58865"/>
                  </a:cubicBezTo>
                  <a:cubicBezTo>
                    <a:pt x="122526" y="73920"/>
                    <a:pt x="110324" y="86129"/>
                    <a:pt x="95269" y="86135"/>
                  </a:cubicBezTo>
                  <a:cubicBezTo>
                    <a:pt x="80214" y="86139"/>
                    <a:pt x="68005" y="73939"/>
                    <a:pt x="67999" y="58884"/>
                  </a:cubicBezTo>
                  <a:cubicBezTo>
                    <a:pt x="67999" y="58877"/>
                    <a:pt x="67999" y="58871"/>
                    <a:pt x="67999" y="58865"/>
                  </a:cubicBezTo>
                  <a:cubicBezTo>
                    <a:pt x="67999" y="43814"/>
                    <a:pt x="80200" y="31613"/>
                    <a:pt x="95250" y="31613"/>
                  </a:cubicBezTo>
                  <a:close/>
                  <a:moveTo>
                    <a:pt x="149762" y="143437"/>
                  </a:moveTo>
                  <a:lnTo>
                    <a:pt x="40738" y="143437"/>
                  </a:lnTo>
                  <a:lnTo>
                    <a:pt x="40738" y="120644"/>
                  </a:lnTo>
                  <a:cubicBezTo>
                    <a:pt x="40760" y="116356"/>
                    <a:pt x="42778" y="112325"/>
                    <a:pt x="46196" y="109738"/>
                  </a:cubicBezTo>
                  <a:cubicBezTo>
                    <a:pt x="54257" y="103942"/>
                    <a:pt x="63289" y="99636"/>
                    <a:pt x="72866" y="97022"/>
                  </a:cubicBezTo>
                  <a:cubicBezTo>
                    <a:pt x="80091" y="94643"/>
                    <a:pt x="87644" y="93419"/>
                    <a:pt x="95250" y="93393"/>
                  </a:cubicBezTo>
                  <a:cubicBezTo>
                    <a:pt x="102847" y="93615"/>
                    <a:pt x="110383" y="94835"/>
                    <a:pt x="117662" y="97022"/>
                  </a:cubicBezTo>
                  <a:cubicBezTo>
                    <a:pt x="127378" y="99252"/>
                    <a:pt x="136483" y="103594"/>
                    <a:pt x="144332" y="109738"/>
                  </a:cubicBezTo>
                  <a:cubicBezTo>
                    <a:pt x="147855" y="112237"/>
                    <a:pt x="149902" y="116326"/>
                    <a:pt x="149790" y="120644"/>
                  </a:cubicBezTo>
                  <a:close/>
                </a:path>
              </a:pathLst>
            </a:custGeom>
            <a:grpFill/>
            <a:ln w="9525" cap="flat">
              <a:noFill/>
              <a:prstDash val="solid"/>
              <a:miter/>
            </a:ln>
          </p:spPr>
          <p:txBody>
            <a:bodyPr rtlCol="0" anchor="ctr"/>
            <a:lstStyle/>
            <a:p>
              <a:endParaRPr lang="es-UY"/>
            </a:p>
          </p:txBody>
        </p:sp>
        <p:sp>
          <p:nvSpPr>
            <p:cNvPr id="45" name="Freeform: Shape 44">
              <a:extLst>
                <a:ext uri="{FF2B5EF4-FFF2-40B4-BE49-F238E27FC236}">
                  <a16:creationId xmlns:a16="http://schemas.microsoft.com/office/drawing/2014/main" xmlns="" id="{EDA06097-7880-40E8-A37B-256805F8D178}"/>
                </a:ext>
              </a:extLst>
            </p:cNvPr>
            <p:cNvSpPr/>
            <p:nvPr/>
          </p:nvSpPr>
          <p:spPr>
            <a:xfrm>
              <a:off x="12208650" y="6655575"/>
              <a:ext cx="266700" cy="266700"/>
            </a:xfrm>
            <a:custGeom>
              <a:avLst/>
              <a:gdLst>
                <a:gd name="connsiteX0" fmla="*/ 133350 w 266700"/>
                <a:gd name="connsiteY0" fmla="*/ 266700 h 266700"/>
                <a:gd name="connsiteX1" fmla="*/ 266700 w 266700"/>
                <a:gd name="connsiteY1" fmla="*/ 133350 h 266700"/>
                <a:gd name="connsiteX2" fmla="*/ 133350 w 266700"/>
                <a:gd name="connsiteY2" fmla="*/ 0 h 266700"/>
                <a:gd name="connsiteX3" fmla="*/ 0 w 266700"/>
                <a:gd name="connsiteY3" fmla="*/ 133350 h 266700"/>
                <a:gd name="connsiteX4" fmla="*/ 133350 w 266700"/>
                <a:gd name="connsiteY4" fmla="*/ 266700 h 266700"/>
                <a:gd name="connsiteX5" fmla="*/ 133350 w 266700"/>
                <a:gd name="connsiteY5" fmla="*/ 44253 h 266700"/>
                <a:gd name="connsiteX6" fmla="*/ 171507 w 266700"/>
                <a:gd name="connsiteY6" fmla="*/ 82410 h 266700"/>
                <a:gd name="connsiteX7" fmla="*/ 133350 w 266700"/>
                <a:gd name="connsiteY7" fmla="*/ 120567 h 266700"/>
                <a:gd name="connsiteX8" fmla="*/ 95193 w 266700"/>
                <a:gd name="connsiteY8" fmla="*/ 82410 h 266700"/>
                <a:gd name="connsiteX9" fmla="*/ 133350 w 266700"/>
                <a:gd name="connsiteY9" fmla="*/ 44253 h 266700"/>
                <a:gd name="connsiteX10" fmla="*/ 57036 w 266700"/>
                <a:gd name="connsiteY10" fmla="*/ 168897 h 266700"/>
                <a:gd name="connsiteX11" fmla="*/ 64656 w 266700"/>
                <a:gd name="connsiteY11" fmla="*/ 153657 h 266700"/>
                <a:gd name="connsiteX12" fmla="*/ 101965 w 266700"/>
                <a:gd name="connsiteY12" fmla="*/ 135855 h 266700"/>
                <a:gd name="connsiteX13" fmla="*/ 133350 w 266700"/>
                <a:gd name="connsiteY13" fmla="*/ 130750 h 266700"/>
                <a:gd name="connsiteX14" fmla="*/ 164725 w 266700"/>
                <a:gd name="connsiteY14" fmla="*/ 135836 h 266700"/>
                <a:gd name="connsiteX15" fmla="*/ 202035 w 266700"/>
                <a:gd name="connsiteY15" fmla="*/ 153638 h 266700"/>
                <a:gd name="connsiteX16" fmla="*/ 209655 w 266700"/>
                <a:gd name="connsiteY16" fmla="*/ 168878 h 266700"/>
                <a:gd name="connsiteX17" fmla="*/ 209655 w 266700"/>
                <a:gd name="connsiteY17" fmla="*/ 203225 h 266700"/>
                <a:gd name="connsiteX18" fmla="*/ 57036 w 266700"/>
                <a:gd name="connsiteY18" fmla="*/ 203225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6700" h="266700">
                  <a:moveTo>
                    <a:pt x="133350" y="266700"/>
                  </a:moveTo>
                  <a:cubicBezTo>
                    <a:pt x="206997" y="266700"/>
                    <a:pt x="266700" y="206997"/>
                    <a:pt x="266700" y="133350"/>
                  </a:cubicBezTo>
                  <a:cubicBezTo>
                    <a:pt x="266700" y="59703"/>
                    <a:pt x="206997" y="0"/>
                    <a:pt x="133350" y="0"/>
                  </a:cubicBezTo>
                  <a:cubicBezTo>
                    <a:pt x="59703" y="0"/>
                    <a:pt x="0" y="59703"/>
                    <a:pt x="0" y="133350"/>
                  </a:cubicBezTo>
                  <a:cubicBezTo>
                    <a:pt x="0" y="206997"/>
                    <a:pt x="59703" y="266700"/>
                    <a:pt x="133350" y="266700"/>
                  </a:cubicBezTo>
                  <a:close/>
                  <a:moveTo>
                    <a:pt x="133350" y="44253"/>
                  </a:moveTo>
                  <a:cubicBezTo>
                    <a:pt x="154424" y="44253"/>
                    <a:pt x="171507" y="61336"/>
                    <a:pt x="171507" y="82410"/>
                  </a:cubicBezTo>
                  <a:cubicBezTo>
                    <a:pt x="171507" y="103484"/>
                    <a:pt x="154424" y="120567"/>
                    <a:pt x="133350" y="120567"/>
                  </a:cubicBezTo>
                  <a:cubicBezTo>
                    <a:pt x="112276" y="120567"/>
                    <a:pt x="95193" y="103484"/>
                    <a:pt x="95193" y="82410"/>
                  </a:cubicBezTo>
                  <a:cubicBezTo>
                    <a:pt x="95199" y="61339"/>
                    <a:pt x="112279" y="44259"/>
                    <a:pt x="133350" y="44253"/>
                  </a:cubicBezTo>
                  <a:close/>
                  <a:moveTo>
                    <a:pt x="57036" y="168897"/>
                  </a:moveTo>
                  <a:cubicBezTo>
                    <a:pt x="57068" y="162909"/>
                    <a:pt x="59885" y="157277"/>
                    <a:pt x="64656" y="153657"/>
                  </a:cubicBezTo>
                  <a:cubicBezTo>
                    <a:pt x="75934" y="145552"/>
                    <a:pt x="88569" y="139523"/>
                    <a:pt x="101965" y="135855"/>
                  </a:cubicBezTo>
                  <a:cubicBezTo>
                    <a:pt x="112092" y="132511"/>
                    <a:pt x="122685" y="130788"/>
                    <a:pt x="133350" y="130750"/>
                  </a:cubicBezTo>
                  <a:cubicBezTo>
                    <a:pt x="143986" y="131064"/>
                    <a:pt x="154535" y="132774"/>
                    <a:pt x="164725" y="135836"/>
                  </a:cubicBezTo>
                  <a:cubicBezTo>
                    <a:pt x="178315" y="138970"/>
                    <a:pt x="191051" y="145047"/>
                    <a:pt x="202035" y="153638"/>
                  </a:cubicBezTo>
                  <a:cubicBezTo>
                    <a:pt x="206957" y="157130"/>
                    <a:pt x="209815" y="162845"/>
                    <a:pt x="209655" y="168878"/>
                  </a:cubicBezTo>
                  <a:lnTo>
                    <a:pt x="209655" y="203225"/>
                  </a:lnTo>
                  <a:lnTo>
                    <a:pt x="57036" y="203225"/>
                  </a:lnTo>
                  <a:close/>
                </a:path>
              </a:pathLst>
            </a:custGeom>
            <a:grpFill/>
            <a:ln w="9525" cap="flat">
              <a:noFill/>
              <a:prstDash val="solid"/>
              <a:miter/>
            </a:ln>
          </p:spPr>
          <p:txBody>
            <a:bodyPr rtlCol="0" anchor="ctr"/>
            <a:lstStyle/>
            <a:p>
              <a:endParaRPr lang="es-UY"/>
            </a:p>
          </p:txBody>
        </p:sp>
      </p:grpSp>
      <p:grpSp>
        <p:nvGrpSpPr>
          <p:cNvPr id="46" name="Graphic 8" descr="Marketing">
            <a:extLst>
              <a:ext uri="{FF2B5EF4-FFF2-40B4-BE49-F238E27FC236}">
                <a16:creationId xmlns:a16="http://schemas.microsoft.com/office/drawing/2014/main" xmlns="" id="{42A8C915-C4F3-40AE-9CD9-B42ABD473E27}"/>
              </a:ext>
            </a:extLst>
          </p:cNvPr>
          <p:cNvGrpSpPr/>
          <p:nvPr/>
        </p:nvGrpSpPr>
        <p:grpSpPr>
          <a:xfrm>
            <a:off x="15396797" y="6659197"/>
            <a:ext cx="1781907" cy="1781907"/>
            <a:chOff x="12184800" y="6850800"/>
            <a:chExt cx="914400" cy="914400"/>
          </a:xfrm>
          <a:solidFill>
            <a:schemeClr val="accent2"/>
          </a:solidFill>
        </p:grpSpPr>
        <p:sp>
          <p:nvSpPr>
            <p:cNvPr id="47" name="Freeform: Shape 46">
              <a:extLst>
                <a:ext uri="{FF2B5EF4-FFF2-40B4-BE49-F238E27FC236}">
                  <a16:creationId xmlns:a16="http://schemas.microsoft.com/office/drawing/2014/main" xmlns="" id="{2342712E-BC1A-4D76-BF3E-74247640BFDD}"/>
                </a:ext>
              </a:extLst>
            </p:cNvPr>
            <p:cNvSpPr/>
            <p:nvPr/>
          </p:nvSpPr>
          <p:spPr>
            <a:xfrm>
              <a:off x="12327675" y="6984150"/>
              <a:ext cx="228409" cy="228409"/>
            </a:xfrm>
            <a:custGeom>
              <a:avLst/>
              <a:gdLst>
                <a:gd name="connsiteX0" fmla="*/ 228410 w 228409"/>
                <a:gd name="connsiteY0" fmla="*/ 114205 h 228409"/>
                <a:gd name="connsiteX1" fmla="*/ 114205 w 228409"/>
                <a:gd name="connsiteY1" fmla="*/ 228410 h 228409"/>
                <a:gd name="connsiteX2" fmla="*/ 0 w 228409"/>
                <a:gd name="connsiteY2" fmla="*/ 114205 h 228409"/>
                <a:gd name="connsiteX3" fmla="*/ 114205 w 228409"/>
                <a:gd name="connsiteY3" fmla="*/ 0 h 228409"/>
                <a:gd name="connsiteX4" fmla="*/ 228410 w 228409"/>
                <a:gd name="connsiteY4" fmla="*/ 114205 h 228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409" h="228409">
                  <a:moveTo>
                    <a:pt x="228410" y="114205"/>
                  </a:moveTo>
                  <a:cubicBezTo>
                    <a:pt x="228410" y="177278"/>
                    <a:pt x="177278" y="228410"/>
                    <a:pt x="114205" y="228410"/>
                  </a:cubicBezTo>
                  <a:cubicBezTo>
                    <a:pt x="51131" y="228410"/>
                    <a:pt x="0" y="177278"/>
                    <a:pt x="0" y="114205"/>
                  </a:cubicBezTo>
                  <a:cubicBezTo>
                    <a:pt x="0" y="51131"/>
                    <a:pt x="51131" y="0"/>
                    <a:pt x="114205" y="0"/>
                  </a:cubicBezTo>
                  <a:cubicBezTo>
                    <a:pt x="177278" y="0"/>
                    <a:pt x="228410" y="51131"/>
                    <a:pt x="228410" y="114205"/>
                  </a:cubicBezTo>
                  <a:close/>
                </a:path>
              </a:pathLst>
            </a:custGeom>
            <a:grpFill/>
            <a:ln w="9525" cap="flat">
              <a:noFill/>
              <a:prstDash val="solid"/>
              <a:miter/>
            </a:ln>
          </p:spPr>
          <p:txBody>
            <a:bodyPr rtlCol="0" anchor="ctr"/>
            <a:lstStyle/>
            <a:p>
              <a:endParaRPr lang="es-UY"/>
            </a:p>
          </p:txBody>
        </p:sp>
        <p:sp>
          <p:nvSpPr>
            <p:cNvPr id="48" name="Freeform: Shape 47">
              <a:extLst>
                <a:ext uri="{FF2B5EF4-FFF2-40B4-BE49-F238E27FC236}">
                  <a16:creationId xmlns:a16="http://schemas.microsoft.com/office/drawing/2014/main" xmlns="" id="{F63878A5-B8FC-446B-B1A1-295CAB383035}"/>
                </a:ext>
              </a:extLst>
            </p:cNvPr>
            <p:cNvSpPr/>
            <p:nvPr/>
          </p:nvSpPr>
          <p:spPr>
            <a:xfrm>
              <a:off x="12328246" y="7001634"/>
              <a:ext cx="637603" cy="630215"/>
            </a:xfrm>
            <a:custGeom>
              <a:avLst/>
              <a:gdLst>
                <a:gd name="connsiteX0" fmla="*/ 624745 w 637603"/>
                <a:gd name="connsiteY0" fmla="*/ 328 h 630215"/>
                <a:gd name="connsiteX1" fmla="*/ 304229 w 637603"/>
                <a:gd name="connsiteY1" fmla="*/ 80338 h 630215"/>
                <a:gd name="connsiteX2" fmla="*/ 304229 w 637603"/>
                <a:gd name="connsiteY2" fmla="*/ 171968 h 630215"/>
                <a:gd name="connsiteX3" fmla="*/ 367570 w 637603"/>
                <a:gd name="connsiteY3" fmla="*/ 187875 h 630215"/>
                <a:gd name="connsiteX4" fmla="*/ 374142 w 637603"/>
                <a:gd name="connsiteY4" fmla="*/ 215974 h 630215"/>
                <a:gd name="connsiteX5" fmla="*/ 357568 w 637603"/>
                <a:gd name="connsiteY5" fmla="*/ 226737 h 630215"/>
                <a:gd name="connsiteX6" fmla="*/ 265081 w 637603"/>
                <a:gd name="connsiteY6" fmla="*/ 319129 h 630215"/>
                <a:gd name="connsiteX7" fmla="*/ 222218 w 637603"/>
                <a:gd name="connsiteY7" fmla="*/ 319129 h 630215"/>
                <a:gd name="connsiteX8" fmla="*/ 76702 w 637603"/>
                <a:gd name="connsiteY8" fmla="*/ 248745 h 630215"/>
                <a:gd name="connsiteX9" fmla="*/ 0 w 637603"/>
                <a:gd name="connsiteY9" fmla="*/ 353991 h 630215"/>
                <a:gd name="connsiteX10" fmla="*/ 0 w 637603"/>
                <a:gd name="connsiteY10" fmla="*/ 630216 h 630215"/>
                <a:gd name="connsiteX11" fmla="*/ 228029 w 637603"/>
                <a:gd name="connsiteY11" fmla="*/ 630216 h 630215"/>
                <a:gd name="connsiteX12" fmla="*/ 228029 w 637603"/>
                <a:gd name="connsiteY12" fmla="*/ 414379 h 630215"/>
                <a:gd name="connsiteX13" fmla="*/ 285179 w 637603"/>
                <a:gd name="connsiteY13" fmla="*/ 414379 h 630215"/>
                <a:gd name="connsiteX14" fmla="*/ 318897 w 637603"/>
                <a:gd name="connsiteY14" fmla="*/ 400473 h 630215"/>
                <a:gd name="connsiteX15" fmla="*/ 425291 w 637603"/>
                <a:gd name="connsiteY15" fmla="*/ 294079 h 630215"/>
                <a:gd name="connsiteX16" fmla="*/ 437579 w 637603"/>
                <a:gd name="connsiteY16" fmla="*/ 249216 h 630215"/>
                <a:gd name="connsiteX17" fmla="*/ 466154 w 637603"/>
                <a:gd name="connsiteY17" fmla="*/ 256265 h 630215"/>
                <a:gd name="connsiteX18" fmla="*/ 470059 w 637603"/>
                <a:gd name="connsiteY18" fmla="*/ 256265 h 630215"/>
                <a:gd name="connsiteX19" fmla="*/ 481393 w 637603"/>
                <a:gd name="connsiteY19" fmla="*/ 250930 h 630215"/>
                <a:gd name="connsiteX20" fmla="*/ 506635 w 637603"/>
                <a:gd name="connsiteY20" fmla="*/ 221403 h 630215"/>
                <a:gd name="connsiteX21" fmla="*/ 624650 w 637603"/>
                <a:gd name="connsiteY21" fmla="*/ 250930 h 630215"/>
                <a:gd name="connsiteX22" fmla="*/ 637497 w 637603"/>
                <a:gd name="connsiteY22" fmla="*/ 241571 h 630215"/>
                <a:gd name="connsiteX23" fmla="*/ 637604 w 637603"/>
                <a:gd name="connsiteY23" fmla="*/ 240643 h 630215"/>
                <a:gd name="connsiteX24" fmla="*/ 637604 w 637603"/>
                <a:gd name="connsiteY24" fmla="*/ 10043 h 630215"/>
                <a:gd name="connsiteX25" fmla="*/ 627076 w 637603"/>
                <a:gd name="connsiteY25" fmla="*/ 3 h 630215"/>
                <a:gd name="connsiteX26" fmla="*/ 624745 w 637603"/>
                <a:gd name="connsiteY26" fmla="*/ 328 h 630215"/>
                <a:gd name="connsiteX27" fmla="*/ 468344 w 637603"/>
                <a:gd name="connsiteY27" fmla="*/ 235214 h 630215"/>
                <a:gd name="connsiteX28" fmla="*/ 421767 w 637603"/>
                <a:gd name="connsiteY28" fmla="*/ 223879 h 630215"/>
                <a:gd name="connsiteX29" fmla="*/ 395002 w 637603"/>
                <a:gd name="connsiteY29" fmla="*/ 213116 h 630215"/>
                <a:gd name="connsiteX30" fmla="*/ 390525 w 637603"/>
                <a:gd name="connsiteY30" fmla="*/ 193018 h 630215"/>
                <a:gd name="connsiteX31" fmla="*/ 484632 w 637603"/>
                <a:gd name="connsiteY31" fmla="*/ 216069 h 630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37603" h="630215">
                  <a:moveTo>
                    <a:pt x="624745" y="328"/>
                  </a:moveTo>
                  <a:lnTo>
                    <a:pt x="304229" y="80338"/>
                  </a:lnTo>
                  <a:lnTo>
                    <a:pt x="304229" y="171968"/>
                  </a:lnTo>
                  <a:lnTo>
                    <a:pt x="367570" y="187875"/>
                  </a:lnTo>
                  <a:lnTo>
                    <a:pt x="374142" y="215974"/>
                  </a:lnTo>
                  <a:cubicBezTo>
                    <a:pt x="367892" y="218296"/>
                    <a:pt x="362232" y="221972"/>
                    <a:pt x="357568" y="226737"/>
                  </a:cubicBezTo>
                  <a:lnTo>
                    <a:pt x="265081" y="319129"/>
                  </a:lnTo>
                  <a:lnTo>
                    <a:pt x="222218" y="319129"/>
                  </a:lnTo>
                  <a:cubicBezTo>
                    <a:pt x="201471" y="259511"/>
                    <a:pt x="136321" y="227998"/>
                    <a:pt x="76702" y="248745"/>
                  </a:cubicBezTo>
                  <a:cubicBezTo>
                    <a:pt x="31694" y="264407"/>
                    <a:pt x="1128" y="306350"/>
                    <a:pt x="0" y="353991"/>
                  </a:cubicBezTo>
                  <a:lnTo>
                    <a:pt x="0" y="630216"/>
                  </a:lnTo>
                  <a:lnTo>
                    <a:pt x="228029" y="630216"/>
                  </a:lnTo>
                  <a:lnTo>
                    <a:pt x="228029" y="414379"/>
                  </a:lnTo>
                  <a:lnTo>
                    <a:pt x="285179" y="414379"/>
                  </a:lnTo>
                  <a:cubicBezTo>
                    <a:pt x="297818" y="414402"/>
                    <a:pt x="309948" y="409399"/>
                    <a:pt x="318897" y="400473"/>
                  </a:cubicBezTo>
                  <a:lnTo>
                    <a:pt x="425291" y="294079"/>
                  </a:lnTo>
                  <a:cubicBezTo>
                    <a:pt x="436908" y="282277"/>
                    <a:pt x="441561" y="265289"/>
                    <a:pt x="437579" y="249216"/>
                  </a:cubicBezTo>
                  <a:lnTo>
                    <a:pt x="466154" y="256265"/>
                  </a:lnTo>
                  <a:lnTo>
                    <a:pt x="470059" y="256265"/>
                  </a:lnTo>
                  <a:cubicBezTo>
                    <a:pt x="474435" y="256231"/>
                    <a:pt x="478578" y="254281"/>
                    <a:pt x="481393" y="250930"/>
                  </a:cubicBezTo>
                  <a:lnTo>
                    <a:pt x="506635" y="221403"/>
                  </a:lnTo>
                  <a:lnTo>
                    <a:pt x="624650" y="250930"/>
                  </a:lnTo>
                  <a:cubicBezTo>
                    <a:pt x="630782" y="251893"/>
                    <a:pt x="636534" y="247703"/>
                    <a:pt x="637497" y="241571"/>
                  </a:cubicBezTo>
                  <a:cubicBezTo>
                    <a:pt x="637545" y="241264"/>
                    <a:pt x="637581" y="240954"/>
                    <a:pt x="637604" y="240643"/>
                  </a:cubicBezTo>
                  <a:lnTo>
                    <a:pt x="637604" y="10043"/>
                  </a:lnTo>
                  <a:cubicBezTo>
                    <a:pt x="637468" y="4363"/>
                    <a:pt x="632755" y="-131"/>
                    <a:pt x="627076" y="3"/>
                  </a:cubicBezTo>
                  <a:cubicBezTo>
                    <a:pt x="626289" y="22"/>
                    <a:pt x="625507" y="131"/>
                    <a:pt x="624745" y="328"/>
                  </a:cubicBezTo>
                  <a:close/>
                  <a:moveTo>
                    <a:pt x="468344" y="235214"/>
                  </a:moveTo>
                  <a:lnTo>
                    <a:pt x="421767" y="223879"/>
                  </a:lnTo>
                  <a:cubicBezTo>
                    <a:pt x="414199" y="217566"/>
                    <a:pt x="404833" y="213800"/>
                    <a:pt x="395002" y="213116"/>
                  </a:cubicBezTo>
                  <a:lnTo>
                    <a:pt x="390525" y="193018"/>
                  </a:lnTo>
                  <a:lnTo>
                    <a:pt x="484632" y="216069"/>
                  </a:lnTo>
                  <a:close/>
                </a:path>
              </a:pathLst>
            </a:custGeom>
            <a:grpFill/>
            <a:ln w="9525" cap="flat">
              <a:noFill/>
              <a:prstDash val="solid"/>
              <a:miter/>
            </a:ln>
          </p:spPr>
          <p:txBody>
            <a:bodyPr rtlCol="0" anchor="ctr"/>
            <a:lstStyle/>
            <a:p>
              <a:endParaRPr lang="es-UY"/>
            </a:p>
          </p:txBody>
        </p:sp>
        <p:sp>
          <p:nvSpPr>
            <p:cNvPr id="49" name="Freeform: Shape 48">
              <a:extLst>
                <a:ext uri="{FF2B5EF4-FFF2-40B4-BE49-F238E27FC236}">
                  <a16:creationId xmlns:a16="http://schemas.microsoft.com/office/drawing/2014/main" xmlns="" id="{20F5FCBF-A23E-46F7-B179-375146DFA5A8}"/>
                </a:ext>
              </a:extLst>
            </p:cNvPr>
            <p:cNvSpPr/>
            <p:nvPr/>
          </p:nvSpPr>
          <p:spPr>
            <a:xfrm>
              <a:off x="12585612" y="7082162"/>
              <a:ext cx="27812" cy="84962"/>
            </a:xfrm>
            <a:custGeom>
              <a:avLst/>
              <a:gdLst>
                <a:gd name="connsiteX0" fmla="*/ 13906 w 27812"/>
                <a:gd name="connsiteY0" fmla="*/ 84963 h 84962"/>
                <a:gd name="connsiteX1" fmla="*/ 27813 w 27812"/>
                <a:gd name="connsiteY1" fmla="*/ 71056 h 84962"/>
                <a:gd name="connsiteX2" fmla="*/ 27813 w 27812"/>
                <a:gd name="connsiteY2" fmla="*/ 13906 h 84962"/>
                <a:gd name="connsiteX3" fmla="*/ 13906 w 27812"/>
                <a:gd name="connsiteY3" fmla="*/ 0 h 84962"/>
                <a:gd name="connsiteX4" fmla="*/ 0 w 27812"/>
                <a:gd name="connsiteY4" fmla="*/ 13906 h 84962"/>
                <a:gd name="connsiteX5" fmla="*/ 0 w 27812"/>
                <a:gd name="connsiteY5" fmla="*/ 71056 h 84962"/>
                <a:gd name="connsiteX6" fmla="*/ 13906 w 27812"/>
                <a:gd name="connsiteY6" fmla="*/ 84963 h 8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12" h="84962">
                  <a:moveTo>
                    <a:pt x="13906" y="84963"/>
                  </a:moveTo>
                  <a:cubicBezTo>
                    <a:pt x="21586" y="84963"/>
                    <a:pt x="27813" y="78737"/>
                    <a:pt x="27813" y="71056"/>
                  </a:cubicBezTo>
                  <a:lnTo>
                    <a:pt x="27813" y="13906"/>
                  </a:lnTo>
                  <a:cubicBezTo>
                    <a:pt x="27813" y="6226"/>
                    <a:pt x="21586" y="0"/>
                    <a:pt x="13906" y="0"/>
                  </a:cubicBezTo>
                  <a:cubicBezTo>
                    <a:pt x="6226" y="0"/>
                    <a:pt x="0" y="6226"/>
                    <a:pt x="0" y="13906"/>
                  </a:cubicBezTo>
                  <a:lnTo>
                    <a:pt x="0" y="71056"/>
                  </a:lnTo>
                  <a:cubicBezTo>
                    <a:pt x="0" y="78737"/>
                    <a:pt x="6226" y="84963"/>
                    <a:pt x="13906" y="84963"/>
                  </a:cubicBezTo>
                  <a:close/>
                </a:path>
              </a:pathLst>
            </a:custGeom>
            <a:grpFill/>
            <a:ln w="9525" cap="flat">
              <a:noFill/>
              <a:prstDash val="solid"/>
              <a:miter/>
            </a:ln>
          </p:spPr>
          <p:txBody>
            <a:bodyPr rtlCol="0" anchor="ctr"/>
            <a:lstStyle/>
            <a:p>
              <a:endParaRPr lang="es-UY"/>
            </a:p>
          </p:txBody>
        </p:sp>
      </p:grpSp>
      <p:grpSp>
        <p:nvGrpSpPr>
          <p:cNvPr id="50" name="Graphic 4" descr="Target Audience">
            <a:extLst>
              <a:ext uri="{FF2B5EF4-FFF2-40B4-BE49-F238E27FC236}">
                <a16:creationId xmlns:a16="http://schemas.microsoft.com/office/drawing/2014/main" xmlns="" id="{95C34A6A-D0D3-4533-8ECD-5F37896EE0FF}"/>
              </a:ext>
            </a:extLst>
          </p:cNvPr>
          <p:cNvGrpSpPr/>
          <p:nvPr/>
        </p:nvGrpSpPr>
        <p:grpSpPr>
          <a:xfrm>
            <a:off x="19562397" y="6671897"/>
            <a:ext cx="1781907" cy="1781907"/>
            <a:chOff x="11884800" y="6550800"/>
            <a:chExt cx="914400" cy="914400"/>
          </a:xfrm>
          <a:solidFill>
            <a:schemeClr val="accent2"/>
          </a:solidFill>
        </p:grpSpPr>
        <p:sp>
          <p:nvSpPr>
            <p:cNvPr id="51" name="Freeform: Shape 50">
              <a:extLst>
                <a:ext uri="{FF2B5EF4-FFF2-40B4-BE49-F238E27FC236}">
                  <a16:creationId xmlns:a16="http://schemas.microsoft.com/office/drawing/2014/main" xmlns="" id="{AC3290B1-2F01-4B24-AE38-B8885F1E05B8}"/>
                </a:ext>
              </a:extLst>
            </p:cNvPr>
            <p:cNvSpPr/>
            <p:nvPr/>
          </p:nvSpPr>
          <p:spPr>
            <a:xfrm>
              <a:off x="12170550" y="7134682"/>
              <a:ext cx="342900" cy="120967"/>
            </a:xfrm>
            <a:custGeom>
              <a:avLst/>
              <a:gdLst>
                <a:gd name="connsiteX0" fmla="*/ 326708 w 342900"/>
                <a:gd name="connsiteY0" fmla="*/ 74295 h 120967"/>
                <a:gd name="connsiteX1" fmla="*/ 303848 w 342900"/>
                <a:gd name="connsiteY1" fmla="*/ 20003 h 120967"/>
                <a:gd name="connsiteX2" fmla="*/ 298133 w 342900"/>
                <a:gd name="connsiteY2" fmla="*/ 14288 h 120967"/>
                <a:gd name="connsiteX3" fmla="*/ 20002 w 342900"/>
                <a:gd name="connsiteY3" fmla="*/ 0 h 120967"/>
                <a:gd name="connsiteX4" fmla="*/ 17145 w 342900"/>
                <a:gd name="connsiteY4" fmla="*/ 1905 h 120967"/>
                <a:gd name="connsiteX5" fmla="*/ 0 w 342900"/>
                <a:gd name="connsiteY5" fmla="*/ 35243 h 120967"/>
                <a:gd name="connsiteX6" fmla="*/ 0 w 342900"/>
                <a:gd name="connsiteY6" fmla="*/ 120968 h 120967"/>
                <a:gd name="connsiteX7" fmla="*/ 342900 w 342900"/>
                <a:gd name="connsiteY7" fmla="*/ 120968 h 120967"/>
                <a:gd name="connsiteX8" fmla="*/ 342900 w 342900"/>
                <a:gd name="connsiteY8" fmla="*/ 90488 h 120967"/>
                <a:gd name="connsiteX9" fmla="*/ 326708 w 342900"/>
                <a:gd name="connsiteY9" fmla="*/ 74295 h 120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900" h="120967">
                  <a:moveTo>
                    <a:pt x="326708" y="74295"/>
                  </a:moveTo>
                  <a:cubicBezTo>
                    <a:pt x="312420" y="60007"/>
                    <a:pt x="303848" y="40005"/>
                    <a:pt x="303848" y="20003"/>
                  </a:cubicBezTo>
                  <a:lnTo>
                    <a:pt x="298133" y="14288"/>
                  </a:lnTo>
                  <a:cubicBezTo>
                    <a:pt x="211455" y="67628"/>
                    <a:pt x="100965" y="61913"/>
                    <a:pt x="20002" y="0"/>
                  </a:cubicBezTo>
                  <a:lnTo>
                    <a:pt x="17145" y="1905"/>
                  </a:lnTo>
                  <a:cubicBezTo>
                    <a:pt x="6668" y="9525"/>
                    <a:pt x="0" y="21907"/>
                    <a:pt x="0" y="35243"/>
                  </a:cubicBezTo>
                  <a:lnTo>
                    <a:pt x="0" y="120968"/>
                  </a:lnTo>
                  <a:lnTo>
                    <a:pt x="342900" y="120968"/>
                  </a:lnTo>
                  <a:lnTo>
                    <a:pt x="342900" y="90488"/>
                  </a:lnTo>
                  <a:lnTo>
                    <a:pt x="326708" y="74295"/>
                  </a:lnTo>
                  <a:close/>
                </a:path>
              </a:pathLst>
            </a:custGeom>
            <a:grpFill/>
            <a:ln w="9525" cap="flat">
              <a:noFill/>
              <a:prstDash val="solid"/>
              <a:miter/>
            </a:ln>
          </p:spPr>
          <p:txBody>
            <a:bodyPr rtlCol="0" anchor="ctr"/>
            <a:lstStyle/>
            <a:p>
              <a:endParaRPr lang="es-UY"/>
            </a:p>
          </p:txBody>
        </p:sp>
        <p:sp>
          <p:nvSpPr>
            <p:cNvPr id="52" name="Freeform: Shape 51">
              <a:extLst>
                <a:ext uri="{FF2B5EF4-FFF2-40B4-BE49-F238E27FC236}">
                  <a16:creationId xmlns:a16="http://schemas.microsoft.com/office/drawing/2014/main" xmlns="" id="{D0DC4B05-E02A-4CE5-BD1E-3353BBBCDA59}"/>
                </a:ext>
              </a:extLst>
            </p:cNvPr>
            <p:cNvSpPr/>
            <p:nvPr/>
          </p:nvSpPr>
          <p:spPr>
            <a:xfrm>
              <a:off x="12520117" y="6756354"/>
              <a:ext cx="136393" cy="170683"/>
            </a:xfrm>
            <a:custGeom>
              <a:avLst/>
              <a:gdLst>
                <a:gd name="connsiteX0" fmla="*/ 64770 w 136393"/>
                <a:gd name="connsiteY0" fmla="*/ 170683 h 170683"/>
                <a:gd name="connsiteX1" fmla="*/ 135255 w 136393"/>
                <a:gd name="connsiteY1" fmla="*/ 71623 h 170683"/>
                <a:gd name="connsiteX2" fmla="*/ 36195 w 136393"/>
                <a:gd name="connsiteY2" fmla="*/ 1138 h 170683"/>
                <a:gd name="connsiteX3" fmla="*/ 0 w 136393"/>
                <a:gd name="connsiteY3" fmla="*/ 16378 h 170683"/>
                <a:gd name="connsiteX4" fmla="*/ 64770 w 136393"/>
                <a:gd name="connsiteY4" fmla="*/ 170683 h 170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393" h="170683">
                  <a:moveTo>
                    <a:pt x="64770" y="170683"/>
                  </a:moveTo>
                  <a:cubicBezTo>
                    <a:pt x="111443" y="163063"/>
                    <a:pt x="142875" y="118296"/>
                    <a:pt x="135255" y="71623"/>
                  </a:cubicBezTo>
                  <a:cubicBezTo>
                    <a:pt x="127635" y="24951"/>
                    <a:pt x="82868" y="-6482"/>
                    <a:pt x="36195" y="1138"/>
                  </a:cubicBezTo>
                  <a:cubicBezTo>
                    <a:pt x="22860" y="3043"/>
                    <a:pt x="10478" y="8758"/>
                    <a:pt x="0" y="16378"/>
                  </a:cubicBezTo>
                  <a:cubicBezTo>
                    <a:pt x="39053" y="58288"/>
                    <a:pt x="61913" y="112581"/>
                    <a:pt x="64770" y="170683"/>
                  </a:cubicBezTo>
                  <a:close/>
                </a:path>
              </a:pathLst>
            </a:custGeom>
            <a:grpFill/>
            <a:ln w="9525" cap="flat">
              <a:noFill/>
              <a:prstDash val="solid"/>
              <a:miter/>
            </a:ln>
          </p:spPr>
          <p:txBody>
            <a:bodyPr rtlCol="0" anchor="ctr"/>
            <a:lstStyle/>
            <a:p>
              <a:endParaRPr lang="es-UY"/>
            </a:p>
          </p:txBody>
        </p:sp>
        <p:sp>
          <p:nvSpPr>
            <p:cNvPr id="53" name="Freeform: Shape 52">
              <a:extLst>
                <a:ext uri="{FF2B5EF4-FFF2-40B4-BE49-F238E27FC236}">
                  <a16:creationId xmlns:a16="http://schemas.microsoft.com/office/drawing/2014/main" xmlns="" id="{EF167BE7-F010-4F57-8891-51060811EFB8}"/>
                </a:ext>
              </a:extLst>
            </p:cNvPr>
            <p:cNvSpPr/>
            <p:nvPr/>
          </p:nvSpPr>
          <p:spPr>
            <a:xfrm>
              <a:off x="12548692" y="6951802"/>
              <a:ext cx="193357" cy="170497"/>
            </a:xfrm>
            <a:custGeom>
              <a:avLst/>
              <a:gdLst>
                <a:gd name="connsiteX0" fmla="*/ 176213 w 193357"/>
                <a:gd name="connsiteY0" fmla="*/ 50483 h 170497"/>
                <a:gd name="connsiteX1" fmla="*/ 92393 w 193357"/>
                <a:gd name="connsiteY1" fmla="*/ 10478 h 170497"/>
                <a:gd name="connsiteX2" fmla="*/ 36195 w 193357"/>
                <a:gd name="connsiteY2" fmla="*/ 0 h 170497"/>
                <a:gd name="connsiteX3" fmla="*/ 0 w 193357"/>
                <a:gd name="connsiteY3" fmla="*/ 116205 h 170497"/>
                <a:gd name="connsiteX4" fmla="*/ 5715 w 193357"/>
                <a:gd name="connsiteY4" fmla="*/ 121920 h 170497"/>
                <a:gd name="connsiteX5" fmla="*/ 60008 w 193357"/>
                <a:gd name="connsiteY5" fmla="*/ 144780 h 170497"/>
                <a:gd name="connsiteX6" fmla="*/ 85725 w 193357"/>
                <a:gd name="connsiteY6" fmla="*/ 170498 h 170497"/>
                <a:gd name="connsiteX7" fmla="*/ 193358 w 193357"/>
                <a:gd name="connsiteY7" fmla="*/ 170498 h 170497"/>
                <a:gd name="connsiteX8" fmla="*/ 193358 w 193357"/>
                <a:gd name="connsiteY8" fmla="*/ 84773 h 170497"/>
                <a:gd name="connsiteX9" fmla="*/ 176213 w 193357"/>
                <a:gd name="connsiteY9" fmla="*/ 50483 h 170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3357" h="170497">
                  <a:moveTo>
                    <a:pt x="176213" y="50483"/>
                  </a:moveTo>
                  <a:cubicBezTo>
                    <a:pt x="151448" y="31433"/>
                    <a:pt x="122873" y="17145"/>
                    <a:pt x="92393" y="10478"/>
                  </a:cubicBezTo>
                  <a:cubicBezTo>
                    <a:pt x="74295" y="4763"/>
                    <a:pt x="55245" y="1905"/>
                    <a:pt x="36195" y="0"/>
                  </a:cubicBezTo>
                  <a:cubicBezTo>
                    <a:pt x="34290" y="40958"/>
                    <a:pt x="21908" y="80963"/>
                    <a:pt x="0" y="116205"/>
                  </a:cubicBezTo>
                  <a:lnTo>
                    <a:pt x="5715" y="121920"/>
                  </a:lnTo>
                  <a:cubicBezTo>
                    <a:pt x="25718" y="121920"/>
                    <a:pt x="45720" y="130493"/>
                    <a:pt x="60008" y="144780"/>
                  </a:cubicBezTo>
                  <a:lnTo>
                    <a:pt x="85725" y="170498"/>
                  </a:lnTo>
                  <a:lnTo>
                    <a:pt x="193358" y="170498"/>
                  </a:lnTo>
                  <a:lnTo>
                    <a:pt x="193358" y="84773"/>
                  </a:lnTo>
                  <a:cubicBezTo>
                    <a:pt x="193358" y="71438"/>
                    <a:pt x="187643" y="58103"/>
                    <a:pt x="176213" y="50483"/>
                  </a:cubicBezTo>
                  <a:close/>
                </a:path>
              </a:pathLst>
            </a:custGeom>
            <a:grpFill/>
            <a:ln w="9525" cap="flat">
              <a:noFill/>
              <a:prstDash val="solid"/>
              <a:miter/>
            </a:ln>
          </p:spPr>
          <p:txBody>
            <a:bodyPr rtlCol="0" anchor="ctr"/>
            <a:lstStyle/>
            <a:p>
              <a:endParaRPr lang="es-UY"/>
            </a:p>
          </p:txBody>
        </p:sp>
        <p:sp>
          <p:nvSpPr>
            <p:cNvPr id="54" name="Freeform: Shape 53">
              <a:extLst>
                <a:ext uri="{FF2B5EF4-FFF2-40B4-BE49-F238E27FC236}">
                  <a16:creationId xmlns:a16="http://schemas.microsoft.com/office/drawing/2014/main" xmlns="" id="{56EFBC26-5C64-4054-8296-94D155D27D47}"/>
                </a:ext>
              </a:extLst>
            </p:cNvPr>
            <p:cNvSpPr/>
            <p:nvPr/>
          </p:nvSpPr>
          <p:spPr>
            <a:xfrm>
              <a:off x="12121972" y="6721290"/>
              <a:ext cx="573781" cy="573788"/>
            </a:xfrm>
            <a:custGeom>
              <a:avLst/>
              <a:gdLst>
                <a:gd name="connsiteX0" fmla="*/ 557213 w 573781"/>
                <a:gd name="connsiteY0" fmla="*/ 485782 h 573788"/>
                <a:gd name="connsiteX1" fmla="*/ 467678 w 573781"/>
                <a:gd name="connsiteY1" fmla="*/ 395294 h 573788"/>
                <a:gd name="connsiteX2" fmla="*/ 421957 w 573781"/>
                <a:gd name="connsiteY2" fmla="*/ 381959 h 573788"/>
                <a:gd name="connsiteX3" fmla="*/ 389573 w 573781"/>
                <a:gd name="connsiteY3" fmla="*/ 350527 h 573788"/>
                <a:gd name="connsiteX4" fmla="*/ 434340 w 573781"/>
                <a:gd name="connsiteY4" fmla="*/ 219082 h 573788"/>
                <a:gd name="connsiteX5" fmla="*/ 217170 w 573781"/>
                <a:gd name="connsiteY5" fmla="*/ 7 h 573788"/>
                <a:gd name="connsiteX6" fmla="*/ 0 w 573781"/>
                <a:gd name="connsiteY6" fmla="*/ 216224 h 573788"/>
                <a:gd name="connsiteX7" fmla="*/ 217170 w 573781"/>
                <a:gd name="connsiteY7" fmla="*/ 435299 h 573788"/>
                <a:gd name="connsiteX8" fmla="*/ 350520 w 573781"/>
                <a:gd name="connsiteY8" fmla="*/ 390532 h 573788"/>
                <a:gd name="connsiteX9" fmla="*/ 382905 w 573781"/>
                <a:gd name="connsiteY9" fmla="*/ 421964 h 573788"/>
                <a:gd name="connsiteX10" fmla="*/ 396240 w 573781"/>
                <a:gd name="connsiteY10" fmla="*/ 467684 h 573788"/>
                <a:gd name="connsiteX11" fmla="*/ 486728 w 573781"/>
                <a:gd name="connsiteY11" fmla="*/ 558172 h 573788"/>
                <a:gd name="connsiteX12" fmla="*/ 558165 w 573781"/>
                <a:gd name="connsiteY12" fmla="*/ 560077 h 573788"/>
                <a:gd name="connsiteX13" fmla="*/ 560070 w 573781"/>
                <a:gd name="connsiteY13" fmla="*/ 488639 h 573788"/>
                <a:gd name="connsiteX14" fmla="*/ 557213 w 573781"/>
                <a:gd name="connsiteY14" fmla="*/ 485782 h 573788"/>
                <a:gd name="connsiteX15" fmla="*/ 557213 w 573781"/>
                <a:gd name="connsiteY15" fmla="*/ 485782 h 573788"/>
                <a:gd name="connsiteX16" fmla="*/ 218123 w 573781"/>
                <a:gd name="connsiteY16" fmla="*/ 44774 h 573788"/>
                <a:gd name="connsiteX17" fmla="*/ 391478 w 573781"/>
                <a:gd name="connsiteY17" fmla="*/ 218129 h 573788"/>
                <a:gd name="connsiteX18" fmla="*/ 350520 w 573781"/>
                <a:gd name="connsiteY18" fmla="*/ 329572 h 573788"/>
                <a:gd name="connsiteX19" fmla="*/ 295275 w 573781"/>
                <a:gd name="connsiteY19" fmla="*/ 309569 h 573788"/>
                <a:gd name="connsiteX20" fmla="*/ 216217 w 573781"/>
                <a:gd name="connsiteY20" fmla="*/ 297187 h 573788"/>
                <a:gd name="connsiteX21" fmla="*/ 137160 w 573781"/>
                <a:gd name="connsiteY21" fmla="*/ 309569 h 573788"/>
                <a:gd name="connsiteX22" fmla="*/ 85725 w 573781"/>
                <a:gd name="connsiteY22" fmla="*/ 330524 h 573788"/>
                <a:gd name="connsiteX23" fmla="*/ 104775 w 573781"/>
                <a:gd name="connsiteY23" fmla="*/ 86684 h 573788"/>
                <a:gd name="connsiteX24" fmla="*/ 218123 w 573781"/>
                <a:gd name="connsiteY24" fmla="*/ 44774 h 573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3781" h="573788">
                  <a:moveTo>
                    <a:pt x="557213" y="485782"/>
                  </a:moveTo>
                  <a:lnTo>
                    <a:pt x="467678" y="395294"/>
                  </a:lnTo>
                  <a:cubicBezTo>
                    <a:pt x="455295" y="383864"/>
                    <a:pt x="439103" y="378149"/>
                    <a:pt x="421957" y="381959"/>
                  </a:cubicBezTo>
                  <a:lnTo>
                    <a:pt x="389573" y="350527"/>
                  </a:lnTo>
                  <a:cubicBezTo>
                    <a:pt x="419100" y="312427"/>
                    <a:pt x="434340" y="266707"/>
                    <a:pt x="434340" y="219082"/>
                  </a:cubicBezTo>
                  <a:cubicBezTo>
                    <a:pt x="435293" y="99067"/>
                    <a:pt x="338138" y="959"/>
                    <a:pt x="217170" y="7"/>
                  </a:cubicBezTo>
                  <a:cubicBezTo>
                    <a:pt x="96203" y="-946"/>
                    <a:pt x="0" y="96209"/>
                    <a:pt x="0" y="216224"/>
                  </a:cubicBezTo>
                  <a:cubicBezTo>
                    <a:pt x="0" y="336239"/>
                    <a:pt x="96203" y="434347"/>
                    <a:pt x="217170" y="435299"/>
                  </a:cubicBezTo>
                  <a:cubicBezTo>
                    <a:pt x="264795" y="435299"/>
                    <a:pt x="311468" y="420059"/>
                    <a:pt x="350520" y="390532"/>
                  </a:cubicBezTo>
                  <a:lnTo>
                    <a:pt x="382905" y="421964"/>
                  </a:lnTo>
                  <a:cubicBezTo>
                    <a:pt x="380048" y="438157"/>
                    <a:pt x="384810" y="455302"/>
                    <a:pt x="396240" y="467684"/>
                  </a:cubicBezTo>
                  <a:lnTo>
                    <a:pt x="486728" y="558172"/>
                  </a:lnTo>
                  <a:cubicBezTo>
                    <a:pt x="505778" y="578174"/>
                    <a:pt x="538163" y="579127"/>
                    <a:pt x="558165" y="560077"/>
                  </a:cubicBezTo>
                  <a:cubicBezTo>
                    <a:pt x="578168" y="541027"/>
                    <a:pt x="579120" y="508642"/>
                    <a:pt x="560070" y="488639"/>
                  </a:cubicBezTo>
                  <a:cubicBezTo>
                    <a:pt x="559118" y="487687"/>
                    <a:pt x="558165" y="486734"/>
                    <a:pt x="557213" y="485782"/>
                  </a:cubicBezTo>
                  <a:lnTo>
                    <a:pt x="557213" y="485782"/>
                  </a:lnTo>
                  <a:close/>
                  <a:moveTo>
                    <a:pt x="218123" y="44774"/>
                  </a:moveTo>
                  <a:cubicBezTo>
                    <a:pt x="314325" y="44774"/>
                    <a:pt x="391478" y="121927"/>
                    <a:pt x="391478" y="218129"/>
                  </a:cubicBezTo>
                  <a:cubicBezTo>
                    <a:pt x="391478" y="259087"/>
                    <a:pt x="377190" y="299092"/>
                    <a:pt x="350520" y="329572"/>
                  </a:cubicBezTo>
                  <a:cubicBezTo>
                    <a:pt x="332423" y="320999"/>
                    <a:pt x="314325" y="314332"/>
                    <a:pt x="295275" y="309569"/>
                  </a:cubicBezTo>
                  <a:cubicBezTo>
                    <a:pt x="269558" y="301949"/>
                    <a:pt x="242888" y="297187"/>
                    <a:pt x="216217" y="297187"/>
                  </a:cubicBezTo>
                  <a:cubicBezTo>
                    <a:pt x="189548" y="297187"/>
                    <a:pt x="162878" y="301949"/>
                    <a:pt x="137160" y="309569"/>
                  </a:cubicBezTo>
                  <a:cubicBezTo>
                    <a:pt x="119063" y="314332"/>
                    <a:pt x="101917" y="320999"/>
                    <a:pt x="85725" y="330524"/>
                  </a:cubicBezTo>
                  <a:cubicBezTo>
                    <a:pt x="23813" y="258134"/>
                    <a:pt x="32385" y="148597"/>
                    <a:pt x="104775" y="86684"/>
                  </a:cubicBezTo>
                  <a:cubicBezTo>
                    <a:pt x="136208" y="59062"/>
                    <a:pt x="176213" y="44774"/>
                    <a:pt x="218123" y="44774"/>
                  </a:cubicBezTo>
                  <a:close/>
                </a:path>
              </a:pathLst>
            </a:custGeom>
            <a:grpFill/>
            <a:ln w="9525" cap="flat">
              <a:noFill/>
              <a:prstDash val="solid"/>
              <a:miter/>
            </a:ln>
          </p:spPr>
          <p:txBody>
            <a:bodyPr rtlCol="0" anchor="ctr"/>
            <a:lstStyle/>
            <a:p>
              <a:endParaRPr lang="es-UY"/>
            </a:p>
          </p:txBody>
        </p:sp>
        <p:sp>
          <p:nvSpPr>
            <p:cNvPr id="55" name="Freeform: Shape 54">
              <a:extLst>
                <a:ext uri="{FF2B5EF4-FFF2-40B4-BE49-F238E27FC236}">
                  <a16:creationId xmlns:a16="http://schemas.microsoft.com/office/drawing/2014/main" xmlns="" id="{F901FC3F-AF95-484E-9F3F-A6E0B4D4D549}"/>
                </a:ext>
              </a:extLst>
            </p:cNvPr>
            <p:cNvSpPr/>
            <p:nvPr/>
          </p:nvSpPr>
          <p:spPr>
            <a:xfrm>
              <a:off x="12241987" y="6805117"/>
              <a:ext cx="192405" cy="192405"/>
            </a:xfrm>
            <a:custGeom>
              <a:avLst/>
              <a:gdLst>
                <a:gd name="connsiteX0" fmla="*/ 192405 w 192405"/>
                <a:gd name="connsiteY0" fmla="*/ 96202 h 192405"/>
                <a:gd name="connsiteX1" fmla="*/ 96203 w 192405"/>
                <a:gd name="connsiteY1" fmla="*/ 192405 h 192405"/>
                <a:gd name="connsiteX2" fmla="*/ 0 w 192405"/>
                <a:gd name="connsiteY2" fmla="*/ 96202 h 192405"/>
                <a:gd name="connsiteX3" fmla="*/ 96203 w 192405"/>
                <a:gd name="connsiteY3" fmla="*/ 0 h 192405"/>
                <a:gd name="connsiteX4" fmla="*/ 192405 w 192405"/>
                <a:gd name="connsiteY4" fmla="*/ 96202 h 192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405" h="192405">
                  <a:moveTo>
                    <a:pt x="192405" y="96202"/>
                  </a:moveTo>
                  <a:cubicBezTo>
                    <a:pt x="192405" y="149334"/>
                    <a:pt x="149334" y="192405"/>
                    <a:pt x="96203" y="192405"/>
                  </a:cubicBezTo>
                  <a:cubicBezTo>
                    <a:pt x="43071" y="192405"/>
                    <a:pt x="0" y="149334"/>
                    <a:pt x="0" y="96202"/>
                  </a:cubicBezTo>
                  <a:cubicBezTo>
                    <a:pt x="0" y="43071"/>
                    <a:pt x="43071" y="0"/>
                    <a:pt x="96203" y="0"/>
                  </a:cubicBezTo>
                  <a:cubicBezTo>
                    <a:pt x="149334" y="0"/>
                    <a:pt x="192405" y="43071"/>
                    <a:pt x="192405" y="96202"/>
                  </a:cubicBezTo>
                  <a:close/>
                </a:path>
              </a:pathLst>
            </a:custGeom>
            <a:grpFill/>
            <a:ln w="9525" cap="flat">
              <a:noFill/>
              <a:prstDash val="solid"/>
              <a:miter/>
            </a:ln>
          </p:spPr>
          <p:txBody>
            <a:bodyPr rtlCol="0" anchor="ctr"/>
            <a:lstStyle/>
            <a:p>
              <a:endParaRPr lang="es-UY"/>
            </a:p>
          </p:txBody>
        </p:sp>
        <p:sp>
          <p:nvSpPr>
            <p:cNvPr id="56" name="Freeform: Shape 55">
              <a:extLst>
                <a:ext uri="{FF2B5EF4-FFF2-40B4-BE49-F238E27FC236}">
                  <a16:creationId xmlns:a16="http://schemas.microsoft.com/office/drawing/2014/main" xmlns="" id="{C9138C72-FEF9-44B4-90A8-18FD9CFF0094}"/>
                </a:ext>
              </a:extLst>
            </p:cNvPr>
            <p:cNvSpPr/>
            <p:nvPr/>
          </p:nvSpPr>
          <p:spPr>
            <a:xfrm>
              <a:off x="11941950" y="6951802"/>
              <a:ext cx="220027" cy="170497"/>
            </a:xfrm>
            <a:custGeom>
              <a:avLst/>
              <a:gdLst>
                <a:gd name="connsiteX0" fmla="*/ 152400 w 220027"/>
                <a:gd name="connsiteY0" fmla="*/ 0 h 170497"/>
                <a:gd name="connsiteX1" fmla="*/ 100965 w 220027"/>
                <a:gd name="connsiteY1" fmla="*/ 10478 h 170497"/>
                <a:gd name="connsiteX2" fmla="*/ 17145 w 220027"/>
                <a:gd name="connsiteY2" fmla="*/ 50483 h 170497"/>
                <a:gd name="connsiteX3" fmla="*/ 0 w 220027"/>
                <a:gd name="connsiteY3" fmla="*/ 84773 h 170497"/>
                <a:gd name="connsiteX4" fmla="*/ 0 w 220027"/>
                <a:gd name="connsiteY4" fmla="*/ 170498 h 170497"/>
                <a:gd name="connsiteX5" fmla="*/ 205740 w 220027"/>
                <a:gd name="connsiteY5" fmla="*/ 170498 h 170497"/>
                <a:gd name="connsiteX6" fmla="*/ 220028 w 220027"/>
                <a:gd name="connsiteY6" fmla="*/ 156210 h 170497"/>
                <a:gd name="connsiteX7" fmla="*/ 152400 w 220027"/>
                <a:gd name="connsiteY7" fmla="*/ 0 h 170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027" h="170497">
                  <a:moveTo>
                    <a:pt x="152400" y="0"/>
                  </a:moveTo>
                  <a:cubicBezTo>
                    <a:pt x="135255" y="1905"/>
                    <a:pt x="118110" y="4763"/>
                    <a:pt x="100965" y="10478"/>
                  </a:cubicBezTo>
                  <a:cubicBezTo>
                    <a:pt x="71438" y="19050"/>
                    <a:pt x="42863" y="33338"/>
                    <a:pt x="17145" y="50483"/>
                  </a:cubicBezTo>
                  <a:cubicBezTo>
                    <a:pt x="5715" y="58103"/>
                    <a:pt x="0" y="71438"/>
                    <a:pt x="0" y="84773"/>
                  </a:cubicBezTo>
                  <a:lnTo>
                    <a:pt x="0" y="170498"/>
                  </a:lnTo>
                  <a:lnTo>
                    <a:pt x="205740" y="170498"/>
                  </a:lnTo>
                  <a:cubicBezTo>
                    <a:pt x="209550" y="164783"/>
                    <a:pt x="214313" y="160020"/>
                    <a:pt x="220028" y="156210"/>
                  </a:cubicBezTo>
                  <a:cubicBezTo>
                    <a:pt x="179070" y="113348"/>
                    <a:pt x="155258" y="58103"/>
                    <a:pt x="152400" y="0"/>
                  </a:cubicBezTo>
                  <a:close/>
                </a:path>
              </a:pathLst>
            </a:custGeom>
            <a:grpFill/>
            <a:ln w="9525" cap="flat">
              <a:noFill/>
              <a:prstDash val="solid"/>
              <a:miter/>
            </a:ln>
          </p:spPr>
          <p:txBody>
            <a:bodyPr rtlCol="0" anchor="ctr"/>
            <a:lstStyle/>
            <a:p>
              <a:endParaRPr lang="es-UY"/>
            </a:p>
          </p:txBody>
        </p:sp>
        <p:sp>
          <p:nvSpPr>
            <p:cNvPr id="57" name="Freeform: Shape 56">
              <a:extLst>
                <a:ext uri="{FF2B5EF4-FFF2-40B4-BE49-F238E27FC236}">
                  <a16:creationId xmlns:a16="http://schemas.microsoft.com/office/drawing/2014/main" xmlns="" id="{71BF70F4-E2B4-43A2-9D31-6B2FFA91209C}"/>
                </a:ext>
              </a:extLst>
            </p:cNvPr>
            <p:cNvSpPr/>
            <p:nvPr/>
          </p:nvSpPr>
          <p:spPr>
            <a:xfrm>
              <a:off x="12027228" y="6756093"/>
              <a:ext cx="133796" cy="169991"/>
            </a:xfrm>
            <a:custGeom>
              <a:avLst/>
              <a:gdLst>
                <a:gd name="connsiteX0" fmla="*/ 67122 w 133796"/>
                <a:gd name="connsiteY0" fmla="*/ 169992 h 169991"/>
                <a:gd name="connsiteX1" fmla="*/ 133797 w 133796"/>
                <a:gd name="connsiteY1" fmla="*/ 14734 h 169991"/>
                <a:gd name="connsiteX2" fmla="*/ 14734 w 133796"/>
                <a:gd name="connsiteY2" fmla="*/ 38547 h 169991"/>
                <a:gd name="connsiteX3" fmla="*/ 38547 w 133796"/>
                <a:gd name="connsiteY3" fmla="*/ 157609 h 169991"/>
                <a:gd name="connsiteX4" fmla="*/ 67122 w 133796"/>
                <a:gd name="connsiteY4" fmla="*/ 169992 h 169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96" h="169991">
                  <a:moveTo>
                    <a:pt x="67122" y="169992"/>
                  </a:moveTo>
                  <a:cubicBezTo>
                    <a:pt x="69979" y="111889"/>
                    <a:pt x="93792" y="57597"/>
                    <a:pt x="133797" y="14734"/>
                  </a:cubicBezTo>
                  <a:cubicBezTo>
                    <a:pt x="94744" y="-11936"/>
                    <a:pt x="41404" y="-1458"/>
                    <a:pt x="14734" y="38547"/>
                  </a:cubicBezTo>
                  <a:cubicBezTo>
                    <a:pt x="-11936" y="78552"/>
                    <a:pt x="-1458" y="130939"/>
                    <a:pt x="38547" y="157609"/>
                  </a:cubicBezTo>
                  <a:cubicBezTo>
                    <a:pt x="47119" y="163324"/>
                    <a:pt x="56644" y="167134"/>
                    <a:pt x="67122" y="169992"/>
                  </a:cubicBezTo>
                  <a:close/>
                </a:path>
              </a:pathLst>
            </a:custGeom>
            <a:grpFill/>
            <a:ln w="9525" cap="flat">
              <a:noFill/>
              <a:prstDash val="solid"/>
              <a:miter/>
            </a:ln>
          </p:spPr>
          <p:txBody>
            <a:bodyPr rtlCol="0" anchor="ctr"/>
            <a:lstStyle/>
            <a:p>
              <a:endParaRPr lang="es-UY"/>
            </a:p>
          </p:txBody>
        </p:sp>
      </p:grpSp>
      <p:sp>
        <p:nvSpPr>
          <p:cNvPr id="2" name="Shape 214">
            <a:extLst>
              <a:ext uri="{FF2B5EF4-FFF2-40B4-BE49-F238E27FC236}">
                <a16:creationId xmlns:a16="http://schemas.microsoft.com/office/drawing/2014/main" xmlns="" id="{24A0237D-514B-497C-A434-092710348F72}"/>
              </a:ext>
            </a:extLst>
          </p:cNvPr>
          <p:cNvSpPr/>
          <p:nvPr/>
        </p:nvSpPr>
        <p:spPr>
          <a:xfrm>
            <a:off x="1620611" y="9590482"/>
            <a:ext cx="4434229" cy="1908215"/>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0">
              <a:defRPr sz="1800"/>
            </a:pPr>
            <a:r>
              <a:rPr lang="en-US" sz="2800" b="1" spc="-64"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Your Description</a:t>
            </a:r>
          </a:p>
          <a:p>
            <a:pPr>
              <a:defRPr sz="1800"/>
            </a:pPr>
            <a:r>
              <a:rPr lang="en-US" sz="2400" spc="-53"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This is a sample text. Insert your text here. This is a sample text. </a:t>
            </a:r>
            <a:r>
              <a:rPr lang="en-US" sz="2400" spc="-53" dirty="0" err="1">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Inser</a:t>
            </a:r>
            <a:r>
              <a:rPr lang="en-US" sz="2400" spc="-53"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 your text </a:t>
            </a:r>
            <a:r>
              <a:rPr lang="en-US" sz="2400" spc="-53" dirty="0" err="1">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here.This</a:t>
            </a:r>
            <a:r>
              <a:rPr lang="en-US" sz="2400" spc="-53"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 is a sample text. Insert your text here.</a:t>
            </a:r>
          </a:p>
        </p:txBody>
      </p:sp>
      <p:sp>
        <p:nvSpPr>
          <p:cNvPr id="4" name="Shape 214">
            <a:extLst>
              <a:ext uri="{FF2B5EF4-FFF2-40B4-BE49-F238E27FC236}">
                <a16:creationId xmlns:a16="http://schemas.microsoft.com/office/drawing/2014/main" xmlns="" id="{2E964A7F-F9F7-4591-B3CA-8E0F49BEDEBB}"/>
              </a:ext>
            </a:extLst>
          </p:cNvPr>
          <p:cNvSpPr/>
          <p:nvPr/>
        </p:nvSpPr>
        <p:spPr>
          <a:xfrm>
            <a:off x="5827359" y="4024547"/>
            <a:ext cx="4434229" cy="1908215"/>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0">
              <a:defRPr sz="1800"/>
            </a:pPr>
            <a:r>
              <a:rPr lang="en-US" sz="2800" b="1" spc="-64"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Your Description</a:t>
            </a:r>
          </a:p>
          <a:p>
            <a:pPr>
              <a:defRPr sz="1800"/>
            </a:pPr>
            <a:r>
              <a:rPr lang="en-US" sz="2400" spc="-53"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This is a sample text. Insert your text here. This is a sample text. </a:t>
            </a:r>
            <a:r>
              <a:rPr lang="en-US" sz="2400" spc="-53" dirty="0" err="1">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Inser</a:t>
            </a:r>
            <a:r>
              <a:rPr lang="en-US" sz="2400" spc="-53"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 your text </a:t>
            </a:r>
            <a:r>
              <a:rPr lang="en-US" sz="2400" spc="-53" dirty="0" err="1">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here.This</a:t>
            </a:r>
            <a:r>
              <a:rPr lang="en-US" sz="2400" spc="-53"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 is a sample text. Insert your text here.</a:t>
            </a:r>
          </a:p>
        </p:txBody>
      </p:sp>
      <p:sp>
        <p:nvSpPr>
          <p:cNvPr id="6" name="Shape 214">
            <a:extLst>
              <a:ext uri="{FF2B5EF4-FFF2-40B4-BE49-F238E27FC236}">
                <a16:creationId xmlns:a16="http://schemas.microsoft.com/office/drawing/2014/main" xmlns="" id="{76C86045-EDEC-458C-9ADD-1BFB1A5BC76A}"/>
              </a:ext>
            </a:extLst>
          </p:cNvPr>
          <p:cNvSpPr/>
          <p:nvPr/>
        </p:nvSpPr>
        <p:spPr>
          <a:xfrm>
            <a:off x="9974885" y="9590482"/>
            <a:ext cx="4434229" cy="1908215"/>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0">
              <a:defRPr sz="1800"/>
            </a:pPr>
            <a:r>
              <a:rPr lang="en-US" sz="2800" b="1" spc="-64"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Your Description</a:t>
            </a:r>
          </a:p>
          <a:p>
            <a:pPr>
              <a:defRPr sz="1800"/>
            </a:pPr>
            <a:r>
              <a:rPr lang="en-US" sz="2400" spc="-53"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This is a sample text. Insert your text here. This is a sample text. </a:t>
            </a:r>
            <a:r>
              <a:rPr lang="en-US" sz="2400" spc="-53" dirty="0" err="1">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Inser</a:t>
            </a:r>
            <a:r>
              <a:rPr lang="en-US" sz="2400" spc="-53"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 your text </a:t>
            </a:r>
            <a:r>
              <a:rPr lang="en-US" sz="2400" spc="-53" dirty="0" err="1">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here.This</a:t>
            </a:r>
            <a:r>
              <a:rPr lang="en-US" sz="2400" spc="-53"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 is a sample text. Insert your text here.</a:t>
            </a:r>
          </a:p>
        </p:txBody>
      </p:sp>
      <p:sp>
        <p:nvSpPr>
          <p:cNvPr id="8" name="Shape 214">
            <a:extLst>
              <a:ext uri="{FF2B5EF4-FFF2-40B4-BE49-F238E27FC236}">
                <a16:creationId xmlns:a16="http://schemas.microsoft.com/office/drawing/2014/main" xmlns="" id="{2F5D7574-B980-454C-B735-9C8064BFE7DD}"/>
              </a:ext>
            </a:extLst>
          </p:cNvPr>
          <p:cNvSpPr/>
          <p:nvPr/>
        </p:nvSpPr>
        <p:spPr>
          <a:xfrm>
            <a:off x="14045235" y="4024547"/>
            <a:ext cx="4434229" cy="1908215"/>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0">
              <a:defRPr sz="1800"/>
            </a:pPr>
            <a:r>
              <a:rPr lang="en-US" sz="2800" b="1" spc="-64"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Your Description</a:t>
            </a:r>
          </a:p>
          <a:p>
            <a:pPr>
              <a:defRPr sz="1800"/>
            </a:pPr>
            <a:r>
              <a:rPr lang="en-US" sz="2400" spc="-53"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This is a sample text. Insert your text here. This is a sample text. </a:t>
            </a:r>
            <a:r>
              <a:rPr lang="en-US" sz="2400" spc="-53" dirty="0" err="1">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Inser</a:t>
            </a:r>
            <a:r>
              <a:rPr lang="en-US" sz="2400" spc="-53"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 your text </a:t>
            </a:r>
            <a:r>
              <a:rPr lang="en-US" sz="2400" spc="-53" dirty="0" err="1">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here.This</a:t>
            </a:r>
            <a:r>
              <a:rPr lang="en-US" sz="2400" spc="-53"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 is a sample text. Insert your text here.</a:t>
            </a:r>
          </a:p>
        </p:txBody>
      </p:sp>
      <p:sp>
        <p:nvSpPr>
          <p:cNvPr id="10" name="Shape 214">
            <a:extLst>
              <a:ext uri="{FF2B5EF4-FFF2-40B4-BE49-F238E27FC236}">
                <a16:creationId xmlns:a16="http://schemas.microsoft.com/office/drawing/2014/main" xmlns="" id="{8CC4526D-8F19-4531-A232-B447FE901B23}"/>
              </a:ext>
            </a:extLst>
          </p:cNvPr>
          <p:cNvSpPr/>
          <p:nvPr/>
        </p:nvSpPr>
        <p:spPr>
          <a:xfrm>
            <a:off x="18479464" y="9590482"/>
            <a:ext cx="4434229" cy="1908215"/>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0">
              <a:defRPr sz="1800"/>
            </a:pPr>
            <a:r>
              <a:rPr lang="en-US" sz="2800" b="1" spc="-64"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Your Description</a:t>
            </a:r>
          </a:p>
          <a:p>
            <a:pPr>
              <a:defRPr sz="1800"/>
            </a:pPr>
            <a:r>
              <a:rPr lang="en-US" sz="2400" spc="-53"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This is a sample text. Insert your text here. This is a sample text. </a:t>
            </a:r>
            <a:r>
              <a:rPr lang="en-US" sz="2400" spc="-53" dirty="0" err="1">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Inser</a:t>
            </a:r>
            <a:r>
              <a:rPr lang="en-US" sz="2400" spc="-53"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 your text </a:t>
            </a:r>
            <a:r>
              <a:rPr lang="en-US" sz="2400" spc="-53" dirty="0" err="1">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here.This</a:t>
            </a:r>
            <a:r>
              <a:rPr lang="en-US" sz="2400" spc="-53"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 is a sample text. Insert your text here.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20"/>
          <p:cNvSpPr/>
          <p:nvPr/>
        </p:nvSpPr>
        <p:spPr>
          <a:xfrm>
            <a:off x="0" y="3136900"/>
            <a:ext cx="24384000" cy="8978900"/>
          </a:xfrm>
          <a:prstGeom prst="rect">
            <a:avLst/>
          </a:prstGeom>
          <a:gradFill>
            <a:gsLst>
              <a:gs pos="55000">
                <a:srgbClr val="1181AE"/>
              </a:gs>
              <a:gs pos="0">
                <a:srgbClr val="1181AE"/>
              </a:gs>
              <a:gs pos="100000">
                <a:srgbClr val="095474"/>
              </a:gs>
            </a:gsLst>
            <a:path path="circle">
              <a:fillToRect l="50000" t="50000" r="50000" b="50000"/>
            </a:path>
          </a:gradFill>
          <a:ln w="25400">
            <a:solidFill>
              <a:srgbClr val="000000">
                <a:alpha val="0"/>
              </a:srgbClr>
            </a:solid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22" name="Shape 22"/>
          <p:cNvSpPr/>
          <p:nvPr/>
        </p:nvSpPr>
        <p:spPr>
          <a:xfrm>
            <a:off x="1381472" y="525006"/>
            <a:ext cx="6740628"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lgn="l">
              <a:defRPr sz="1800"/>
            </a:pPr>
            <a:r>
              <a:rPr sz="7200" b="1" dirty="0">
                <a:solidFill>
                  <a:schemeClr val="accent2"/>
                </a:solidFill>
                <a:latin typeface="Segoe UI" panose="020B0502040204020203" pitchFamily="34" charset="0"/>
                <a:ea typeface="Open Sans"/>
                <a:cs typeface="Segoe UI" panose="020B0502040204020203" pitchFamily="34" charset="0"/>
                <a:sym typeface="Open Sans"/>
              </a:rPr>
              <a:t>OUR </a:t>
            </a:r>
            <a:r>
              <a:rPr sz="7200" dirty="0">
                <a:solidFill>
                  <a:schemeClr val="accent2"/>
                </a:solidFill>
                <a:latin typeface="Segoe UI" panose="020B0502040204020203" pitchFamily="34" charset="0"/>
                <a:ea typeface="Open Sans"/>
                <a:cs typeface="Segoe UI" panose="020B0502040204020203" pitchFamily="34" charset="0"/>
                <a:sym typeface="Open Sans"/>
              </a:rPr>
              <a:t>COMPANY</a:t>
            </a:r>
          </a:p>
        </p:txBody>
      </p:sp>
      <p:sp>
        <p:nvSpPr>
          <p:cNvPr id="23" name="Shape 23"/>
          <p:cNvSpPr/>
          <p:nvPr/>
        </p:nvSpPr>
        <p:spPr>
          <a:xfrm>
            <a:off x="1378607" y="1726416"/>
            <a:ext cx="4435510" cy="68736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800">
                <a:solidFill>
                  <a:srgbClr val="606060"/>
                </a:solidFill>
                <a:latin typeface="Open Sans"/>
                <a:ea typeface="Open Sans"/>
                <a:cs typeface="Open Sans"/>
                <a:sym typeface="Open Sans"/>
              </a:defRPr>
            </a:lvl1pPr>
          </a:lstStyle>
          <a:p>
            <a:pPr lvl="0">
              <a:defRPr sz="1800">
                <a:solidFill>
                  <a:srgbClr val="000000"/>
                </a:solidFill>
              </a:defRPr>
            </a:pPr>
            <a:r>
              <a:rPr lang="en-US" sz="3800" dirty="0">
                <a:solidFill>
                  <a:schemeClr val="tx1">
                    <a:lumMod val="65000"/>
                    <a:lumOff val="35000"/>
                  </a:schemeClr>
                </a:solidFill>
                <a:latin typeface="Segoe UI" panose="020B0502040204020203" pitchFamily="34" charset="0"/>
                <a:cs typeface="Segoe UI" panose="020B0502040204020203" pitchFamily="34" charset="0"/>
              </a:rPr>
              <a:t>Insert your text here</a:t>
            </a:r>
          </a:p>
        </p:txBody>
      </p:sp>
      <p:pic>
        <p:nvPicPr>
          <p:cNvPr id="24" name="mockup_0018_iMac-_FRONT.png"/>
          <p:cNvPicPr/>
          <p:nvPr/>
        </p:nvPicPr>
        <p:blipFill>
          <a:blip r:embed="rId2"/>
          <a:stretch>
            <a:fillRect/>
          </a:stretch>
        </p:blipFill>
        <p:spPr>
          <a:xfrm>
            <a:off x="2362200" y="4000500"/>
            <a:ext cx="8778104" cy="8115300"/>
          </a:xfrm>
          <a:prstGeom prst="rect">
            <a:avLst/>
          </a:prstGeom>
          <a:ln w="12700">
            <a:miter lim="400000"/>
          </a:ln>
        </p:spPr>
      </p:pic>
      <p:sp>
        <p:nvSpPr>
          <p:cNvPr id="25" name="Shape 25"/>
          <p:cNvSpPr/>
          <p:nvPr/>
        </p:nvSpPr>
        <p:spPr>
          <a:xfrm>
            <a:off x="14554200" y="4104957"/>
            <a:ext cx="7340600" cy="984885"/>
          </a:xfrm>
          <a:prstGeom prst="rect">
            <a:avLst/>
          </a:prstGeom>
          <a:solidFill>
            <a:schemeClr val="accent4"/>
          </a:solidFill>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defRPr sz="6400" b="1">
                <a:solidFill>
                  <a:srgbClr val="FFFFFF"/>
                </a:solidFill>
                <a:latin typeface="Open Sans"/>
                <a:ea typeface="Open Sans"/>
                <a:cs typeface="Open Sans"/>
                <a:sym typeface="Open Sans"/>
              </a:defRPr>
            </a:lvl1pPr>
          </a:lstStyle>
          <a:p>
            <a:pPr lvl="0">
              <a:defRPr sz="1800" b="0">
                <a:solidFill>
                  <a:srgbClr val="000000"/>
                </a:solidFill>
              </a:defRPr>
            </a:pPr>
            <a:r>
              <a:rPr lang="en-US" sz="6400" b="1" dirty="0">
                <a:solidFill>
                  <a:schemeClr val="bg1"/>
                </a:solidFill>
                <a:latin typeface="Segoe UI" panose="020B0502040204020203" pitchFamily="34" charset="0"/>
                <a:cs typeface="Segoe UI" panose="020B0502040204020203" pitchFamily="34" charset="0"/>
              </a:rPr>
              <a:t>Insert your text</a:t>
            </a:r>
            <a:endParaRPr sz="6400" b="1" dirty="0">
              <a:solidFill>
                <a:schemeClr val="bg1"/>
              </a:solidFill>
              <a:latin typeface="Segoe UI" panose="020B0502040204020203" pitchFamily="34" charset="0"/>
              <a:cs typeface="Segoe UI" panose="020B0502040204020203" pitchFamily="34" charset="0"/>
            </a:endParaRPr>
          </a:p>
        </p:txBody>
      </p:sp>
      <p:sp>
        <p:nvSpPr>
          <p:cNvPr id="26" name="Shape 26"/>
          <p:cNvSpPr/>
          <p:nvPr/>
        </p:nvSpPr>
        <p:spPr>
          <a:xfrm>
            <a:off x="14554200" y="5473700"/>
            <a:ext cx="7200900" cy="830997"/>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l">
              <a:defRPr sz="2700" spc="-26">
                <a:solidFill>
                  <a:srgbClr val="FFFFFF"/>
                </a:solidFill>
                <a:latin typeface="Open Sans"/>
                <a:ea typeface="Open Sans"/>
                <a:cs typeface="Open Sans"/>
                <a:sym typeface="Open Sans"/>
              </a:defRPr>
            </a:lvl1pPr>
          </a:lstStyle>
          <a:p>
            <a:pPr lvl="0">
              <a:defRPr sz="1800" spc="0">
                <a:solidFill>
                  <a:srgbClr val="000000"/>
                </a:solidFill>
              </a:defRPr>
            </a:pPr>
            <a:r>
              <a:rPr lang="en-US" sz="2700" spc="-26" dirty="0">
                <a:solidFill>
                  <a:schemeClr val="bg1"/>
                </a:solidFill>
                <a:latin typeface="Segoe UI" panose="020B0502040204020203" pitchFamily="34" charset="0"/>
                <a:cs typeface="Segoe UI" panose="020B0502040204020203" pitchFamily="34" charset="0"/>
              </a:rPr>
              <a:t>Insert your text here. This is a sample text. Insert your text here.</a:t>
            </a:r>
            <a:endParaRPr sz="2700" spc="-26" dirty="0">
              <a:solidFill>
                <a:schemeClr val="bg1"/>
              </a:solidFill>
              <a:latin typeface="Segoe UI" panose="020B0502040204020203" pitchFamily="34" charset="0"/>
              <a:cs typeface="Segoe UI" panose="020B0502040204020203" pitchFamily="34" charset="0"/>
            </a:endParaRPr>
          </a:p>
        </p:txBody>
      </p:sp>
      <p:sp>
        <p:nvSpPr>
          <p:cNvPr id="27" name="Shape 27"/>
          <p:cNvSpPr/>
          <p:nvPr/>
        </p:nvSpPr>
        <p:spPr>
          <a:xfrm>
            <a:off x="14566900" y="9194800"/>
            <a:ext cx="330201" cy="3302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4"/>
          </a:solidFill>
          <a:ln w="25400">
            <a:solidFill>
              <a:srgbClr val="000000">
                <a:alpha val="0"/>
              </a:srgbClr>
            </a:solid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28" name="Shape 28"/>
          <p:cNvSpPr/>
          <p:nvPr/>
        </p:nvSpPr>
        <p:spPr>
          <a:xfrm>
            <a:off x="14566900" y="10414000"/>
            <a:ext cx="330201" cy="3302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5"/>
          </a:solidFill>
          <a:ln w="25400">
            <a:solidFill>
              <a:srgbClr val="000000">
                <a:alpha val="0"/>
              </a:srgbClr>
            </a:solid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29" name="Shape 29"/>
          <p:cNvSpPr/>
          <p:nvPr/>
        </p:nvSpPr>
        <p:spPr>
          <a:xfrm>
            <a:off x="14566900" y="7975600"/>
            <a:ext cx="330201" cy="3302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lumMod val="60000"/>
              <a:lumOff val="40000"/>
            </a:schemeClr>
          </a:solidFill>
          <a:ln w="25400">
            <a:solidFill>
              <a:srgbClr val="000000">
                <a:alpha val="0"/>
              </a:srgbClr>
            </a:solid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30" name="Shape 30"/>
          <p:cNvSpPr/>
          <p:nvPr/>
        </p:nvSpPr>
        <p:spPr>
          <a:xfrm>
            <a:off x="15303500" y="9083605"/>
            <a:ext cx="6451600" cy="93358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a:defRPr sz="1800"/>
            </a:pPr>
            <a:r>
              <a:rPr lang="en-US" sz="2700" b="1" spc="-26" dirty="0">
                <a:solidFill>
                  <a:schemeClr val="bg1"/>
                </a:solidFill>
                <a:latin typeface="Segoe UI" panose="020B0502040204020203" pitchFamily="34" charset="0"/>
                <a:ea typeface="Open Sans"/>
                <a:cs typeface="Segoe UI" panose="020B0502040204020203" pitchFamily="34" charset="0"/>
                <a:sym typeface="Open Sans"/>
              </a:rPr>
              <a:t>Insert text here.</a:t>
            </a:r>
          </a:p>
          <a:p>
            <a:pPr lvl="0" algn="l">
              <a:defRPr sz="1800" spc="0">
                <a:solidFill>
                  <a:srgbClr val="000000"/>
                </a:solidFill>
              </a:defRPr>
            </a:pPr>
            <a:r>
              <a:rPr lang="en-US" sz="2700" spc="-26" dirty="0">
                <a:solidFill>
                  <a:schemeClr val="bg1"/>
                </a:solidFill>
                <a:latin typeface="Segoe UI" panose="020B0502040204020203" pitchFamily="34" charset="0"/>
                <a:cs typeface="Segoe UI" panose="020B0502040204020203" pitchFamily="34" charset="0"/>
              </a:rPr>
              <a:t>Insert your text here. This is a sample text.</a:t>
            </a:r>
          </a:p>
        </p:txBody>
      </p:sp>
      <p:sp>
        <p:nvSpPr>
          <p:cNvPr id="31" name="Shape 31"/>
          <p:cNvSpPr/>
          <p:nvPr/>
        </p:nvSpPr>
        <p:spPr>
          <a:xfrm>
            <a:off x="15303500" y="10302805"/>
            <a:ext cx="6451600" cy="93358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1800"/>
            </a:pPr>
            <a:r>
              <a:rPr lang="en-US" sz="2700" b="1" spc="-26" dirty="0">
                <a:solidFill>
                  <a:schemeClr val="bg1"/>
                </a:solidFill>
                <a:latin typeface="Segoe UI" panose="020B0502040204020203" pitchFamily="34" charset="0"/>
                <a:ea typeface="Open Sans"/>
                <a:cs typeface="Segoe UI" panose="020B0502040204020203" pitchFamily="34" charset="0"/>
                <a:sym typeface="Open Sans"/>
              </a:rPr>
              <a:t>Insert text here.</a:t>
            </a:r>
            <a:endParaRPr lang="en-US" sz="2700" spc="-26" dirty="0">
              <a:solidFill>
                <a:schemeClr val="bg1"/>
              </a:solidFill>
              <a:latin typeface="Segoe UI" panose="020B0502040204020203" pitchFamily="34" charset="0"/>
              <a:ea typeface="Open Sans"/>
              <a:cs typeface="Segoe UI" panose="020B0502040204020203" pitchFamily="34" charset="0"/>
              <a:sym typeface="Open Sans"/>
            </a:endParaRPr>
          </a:p>
          <a:p>
            <a:pPr lvl="0" algn="l">
              <a:defRPr sz="1800" spc="0">
                <a:solidFill>
                  <a:srgbClr val="000000"/>
                </a:solidFill>
              </a:defRPr>
            </a:pPr>
            <a:r>
              <a:rPr lang="en-US" sz="2700" spc="-26" dirty="0">
                <a:solidFill>
                  <a:schemeClr val="bg1"/>
                </a:solidFill>
                <a:latin typeface="Segoe UI" panose="020B0502040204020203" pitchFamily="34" charset="0"/>
                <a:cs typeface="Segoe UI" panose="020B0502040204020203" pitchFamily="34" charset="0"/>
              </a:rPr>
              <a:t>Insert your text here. This is a sample text.</a:t>
            </a:r>
          </a:p>
        </p:txBody>
      </p:sp>
      <p:sp>
        <p:nvSpPr>
          <p:cNvPr id="32" name="Shape 32"/>
          <p:cNvSpPr/>
          <p:nvPr/>
        </p:nvSpPr>
        <p:spPr>
          <a:xfrm>
            <a:off x="15303500" y="7864405"/>
            <a:ext cx="6451600" cy="93358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a:defRPr sz="1800"/>
            </a:pPr>
            <a:r>
              <a:rPr lang="en-US" sz="2700" b="1" spc="-26" dirty="0">
                <a:solidFill>
                  <a:schemeClr val="bg1"/>
                </a:solidFill>
                <a:latin typeface="Segoe UI" panose="020B0502040204020203" pitchFamily="34" charset="0"/>
                <a:ea typeface="Open Sans"/>
                <a:cs typeface="Segoe UI" panose="020B0502040204020203" pitchFamily="34" charset="0"/>
                <a:sym typeface="Open Sans"/>
              </a:rPr>
              <a:t>Insert text here.</a:t>
            </a:r>
            <a:endParaRPr sz="2700" b="1" spc="-26" dirty="0">
              <a:solidFill>
                <a:schemeClr val="bg1"/>
              </a:solidFill>
              <a:latin typeface="Segoe UI" panose="020B0502040204020203" pitchFamily="34" charset="0"/>
              <a:ea typeface="Open Sans"/>
              <a:cs typeface="Segoe UI" panose="020B0502040204020203" pitchFamily="34" charset="0"/>
              <a:sym typeface="Open Sans"/>
            </a:endParaRPr>
          </a:p>
          <a:p>
            <a:pPr lvl="0" algn="l">
              <a:defRPr sz="1800" spc="0">
                <a:solidFill>
                  <a:srgbClr val="000000"/>
                </a:solidFill>
              </a:defRPr>
            </a:pPr>
            <a:r>
              <a:rPr lang="en-US" sz="2700" spc="-26" dirty="0">
                <a:solidFill>
                  <a:schemeClr val="bg1"/>
                </a:solidFill>
                <a:latin typeface="Segoe UI" panose="020B0502040204020203" pitchFamily="34" charset="0"/>
                <a:cs typeface="Segoe UI" panose="020B0502040204020203" pitchFamily="34" charset="0"/>
              </a:rPr>
              <a:t>Insert your text here. This is a sample text.</a:t>
            </a:r>
          </a:p>
        </p:txBody>
      </p:sp>
      <p:sp>
        <p:nvSpPr>
          <p:cNvPr id="36" name="Shape 36"/>
          <p:cNvSpPr/>
          <p:nvPr/>
        </p:nvSpPr>
        <p:spPr>
          <a:xfrm>
            <a:off x="22259277" y="908982"/>
            <a:ext cx="541046"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b="1" spc="-128">
                <a:solidFill>
                  <a:srgbClr val="FFFFFF"/>
                </a:solidFill>
                <a:latin typeface="Open Sans"/>
                <a:ea typeface="Open Sans"/>
                <a:cs typeface="Open Sans"/>
                <a:sym typeface="Open Sans"/>
              </a:defRPr>
            </a:lvl1pPr>
          </a:lstStyle>
          <a:p>
            <a:pPr lvl="0">
              <a:defRPr sz="1800" b="0" spc="0">
                <a:solidFill>
                  <a:srgbClr val="000000"/>
                </a:solidFill>
              </a:defRPr>
            </a:pPr>
            <a:r>
              <a:rPr sz="3200" b="1" spc="-128">
                <a:solidFill>
                  <a:schemeClr val="bg1"/>
                </a:solidFill>
                <a:latin typeface="Segoe UI" panose="020B0502040204020203" pitchFamily="34" charset="0"/>
                <a:cs typeface="Segoe UI" panose="020B0502040204020203" pitchFamily="34" charset="0"/>
              </a:rPr>
              <a:t>01</a:t>
            </a:r>
          </a:p>
        </p:txBody>
      </p:sp>
      <p:pic>
        <p:nvPicPr>
          <p:cNvPr id="5" name="Picture Placeholder 4" descr="A screenshot of a social media post&#10;&#10;Description automatically generated">
            <a:extLst>
              <a:ext uri="{FF2B5EF4-FFF2-40B4-BE49-F238E27FC236}">
                <a16:creationId xmlns:a16="http://schemas.microsoft.com/office/drawing/2014/main" xmlns="" id="{F2805F70-A6E0-46B8-B2F0-892F981E4302}"/>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9697" r="9697"/>
          <a:stretch>
            <a:fillRect/>
          </a:stretch>
        </p:blipFill>
        <p:spPr>
          <a:xfrm>
            <a:off x="2725738" y="4322763"/>
            <a:ext cx="8051800" cy="4597400"/>
          </a:xfrm>
        </p:spPr>
      </p:pic>
      <p:pic>
        <p:nvPicPr>
          <p:cNvPr id="34" name="mockup_0014_iPad_FRONT_black.png"/>
          <p:cNvPicPr/>
          <p:nvPr/>
        </p:nvPicPr>
        <p:blipFill>
          <a:blip r:embed="rId4"/>
          <a:stretch>
            <a:fillRect/>
          </a:stretch>
        </p:blipFill>
        <p:spPr>
          <a:xfrm>
            <a:off x="9753600" y="7327900"/>
            <a:ext cx="2770033" cy="4457701"/>
          </a:xfrm>
          <a:prstGeom prst="rect">
            <a:avLst/>
          </a:prstGeom>
          <a:ln w="12700">
            <a:miter lim="400000"/>
          </a:ln>
        </p:spPr>
      </p:pic>
      <p:pic>
        <p:nvPicPr>
          <p:cNvPr id="7" name="Picture Placeholder 6" descr="A screenshot of a cell phone&#10;&#10;Description automatically generated">
            <a:extLst>
              <a:ext uri="{FF2B5EF4-FFF2-40B4-BE49-F238E27FC236}">
                <a16:creationId xmlns:a16="http://schemas.microsoft.com/office/drawing/2014/main" xmlns="" id="{461383E6-BDF0-4591-A056-29CA6241625B}"/>
              </a:ext>
            </a:extLst>
          </p:cNvPr>
          <p:cNvPicPr>
            <a:picLocks noGrp="1" noChangeAspect="1"/>
          </p:cNvPicPr>
          <p:nvPr>
            <p:ph type="pic" sz="quarter" idx="11"/>
          </p:nvPr>
        </p:nvPicPr>
        <p:blipFill rotWithShape="1">
          <a:blip r:embed="rId5">
            <a:extLst>
              <a:ext uri="{28A0092B-C50C-407E-A947-70E740481C1C}">
                <a14:useLocalDpi xmlns:a14="http://schemas.microsoft.com/office/drawing/2010/main" val="0"/>
              </a:ext>
            </a:extLst>
          </a:blip>
          <a:srcRect l="2366" t="3743" r="412" b="18584"/>
          <a:stretch/>
        </p:blipFill>
        <p:spPr>
          <a:xfrm>
            <a:off x="9944100" y="7712075"/>
            <a:ext cx="2400300" cy="3175000"/>
          </a:xfr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8563" y="-7488"/>
            <a:ext cx="24320574" cy="1370744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4370" rtl="0">
              <a:defRPr/>
            </a:pPr>
            <a:endParaRPr lang="es-UY" sz="4780" kern="1200" dirty="0">
              <a:solidFill>
                <a:prstClr val="white"/>
              </a:solidFill>
              <a:sym typeface="Arial"/>
            </a:endParaRPr>
          </a:p>
        </p:txBody>
      </p:sp>
      <p:sp>
        <p:nvSpPr>
          <p:cNvPr id="14" name="Rounded Rectangle 13">
            <a:hlinkClick r:id="rId3"/>
          </p:cNvPr>
          <p:cNvSpPr/>
          <p:nvPr/>
        </p:nvSpPr>
        <p:spPr>
          <a:xfrm>
            <a:off x="14928085" y="9295763"/>
            <a:ext cx="5664870" cy="1216026"/>
          </a:xfrm>
          <a:prstGeom prst="round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4370" rtl="0">
              <a:defRPr/>
            </a:pPr>
            <a:r>
              <a:rPr lang="en-US" sz="4780" b="1" kern="1200" dirty="0">
                <a:solidFill>
                  <a:prstClr val="white"/>
                </a:solidFill>
                <a:sym typeface="Arial"/>
              </a:rPr>
              <a:t>SUBSCRIBE NOW</a:t>
            </a:r>
            <a:endParaRPr lang="es-UY" sz="4780" b="1" kern="1200" dirty="0">
              <a:solidFill>
                <a:prstClr val="white"/>
              </a:solidFill>
              <a:sym typeface="Arial"/>
            </a:endParaRPr>
          </a:p>
        </p:txBody>
      </p:sp>
      <p:sp>
        <p:nvSpPr>
          <p:cNvPr id="17" name="Freeform 19"/>
          <p:cNvSpPr>
            <a:spLocks noChangeAspect="1" noEditPoints="1"/>
          </p:cNvSpPr>
          <p:nvPr/>
        </p:nvSpPr>
        <p:spPr bwMode="auto">
          <a:xfrm rot="7401880">
            <a:off x="20937711" y="8066857"/>
            <a:ext cx="3679754" cy="1482042"/>
          </a:xfrm>
          <a:custGeom>
            <a:avLst/>
            <a:gdLst>
              <a:gd name="T0" fmla="*/ 715 w 868"/>
              <a:gd name="T1" fmla="*/ 128 h 351"/>
              <a:gd name="T2" fmla="*/ 363 w 868"/>
              <a:gd name="T3" fmla="*/ 50 h 351"/>
              <a:gd name="T4" fmla="*/ 226 w 868"/>
              <a:gd name="T5" fmla="*/ 94 h 351"/>
              <a:gd name="T6" fmla="*/ 155 w 868"/>
              <a:gd name="T7" fmla="*/ 112 h 351"/>
              <a:gd name="T8" fmla="*/ 111 w 868"/>
              <a:gd name="T9" fmla="*/ 138 h 351"/>
              <a:gd name="T10" fmla="*/ 85 w 868"/>
              <a:gd name="T11" fmla="*/ 163 h 351"/>
              <a:gd name="T12" fmla="*/ 104 w 868"/>
              <a:gd name="T13" fmla="*/ 185 h 351"/>
              <a:gd name="T14" fmla="*/ 69 w 868"/>
              <a:gd name="T15" fmla="*/ 174 h 351"/>
              <a:gd name="T16" fmla="*/ 92 w 868"/>
              <a:gd name="T17" fmla="*/ 203 h 351"/>
              <a:gd name="T18" fmla="*/ 66 w 868"/>
              <a:gd name="T19" fmla="*/ 192 h 351"/>
              <a:gd name="T20" fmla="*/ 75 w 868"/>
              <a:gd name="T21" fmla="*/ 207 h 351"/>
              <a:gd name="T22" fmla="*/ 72 w 868"/>
              <a:gd name="T23" fmla="*/ 224 h 351"/>
              <a:gd name="T24" fmla="*/ 64 w 868"/>
              <a:gd name="T25" fmla="*/ 228 h 351"/>
              <a:gd name="T26" fmla="*/ 29 w 868"/>
              <a:gd name="T27" fmla="*/ 217 h 351"/>
              <a:gd name="T28" fmla="*/ 31 w 868"/>
              <a:gd name="T29" fmla="*/ 228 h 351"/>
              <a:gd name="T30" fmla="*/ 53 w 868"/>
              <a:gd name="T31" fmla="*/ 253 h 351"/>
              <a:gd name="T32" fmla="*/ 36 w 868"/>
              <a:gd name="T33" fmla="*/ 257 h 351"/>
              <a:gd name="T34" fmla="*/ 774 w 868"/>
              <a:gd name="T35" fmla="*/ 258 h 351"/>
              <a:gd name="T36" fmla="*/ 640 w 868"/>
              <a:gd name="T37" fmla="*/ 136 h 351"/>
              <a:gd name="T38" fmla="*/ 376 w 868"/>
              <a:gd name="T39" fmla="*/ 47 h 351"/>
              <a:gd name="T40" fmla="*/ 235 w 868"/>
              <a:gd name="T41" fmla="*/ 76 h 351"/>
              <a:gd name="T42" fmla="*/ 221 w 868"/>
              <a:gd name="T43" fmla="*/ 70 h 351"/>
              <a:gd name="T44" fmla="*/ 180 w 868"/>
              <a:gd name="T45" fmla="*/ 89 h 351"/>
              <a:gd name="T46" fmla="*/ 168 w 868"/>
              <a:gd name="T47" fmla="*/ 110 h 351"/>
              <a:gd name="T48" fmla="*/ 140 w 868"/>
              <a:gd name="T49" fmla="*/ 145 h 351"/>
              <a:gd name="T50" fmla="*/ 81 w 868"/>
              <a:gd name="T51" fmla="*/ 192 h 351"/>
              <a:gd name="T52" fmla="*/ 126 w 868"/>
              <a:gd name="T53" fmla="*/ 134 h 351"/>
              <a:gd name="T54" fmla="*/ 253 w 868"/>
              <a:gd name="T55" fmla="*/ 36 h 351"/>
              <a:gd name="T56" fmla="*/ 399 w 868"/>
              <a:gd name="T57" fmla="*/ 2 h 351"/>
              <a:gd name="T58" fmla="*/ 510 w 868"/>
              <a:gd name="T59" fmla="*/ 14 h 351"/>
              <a:gd name="T60" fmla="*/ 732 w 868"/>
              <a:gd name="T61" fmla="*/ 145 h 351"/>
              <a:gd name="T62" fmla="*/ 794 w 868"/>
              <a:gd name="T63" fmla="*/ 260 h 351"/>
              <a:gd name="T64" fmla="*/ 787 w 868"/>
              <a:gd name="T65" fmla="*/ 222 h 351"/>
              <a:gd name="T66" fmla="*/ 721 w 868"/>
              <a:gd name="T67" fmla="*/ 150 h 351"/>
              <a:gd name="T68" fmla="*/ 533 w 868"/>
              <a:gd name="T69" fmla="*/ 22 h 351"/>
              <a:gd name="T70" fmla="*/ 380 w 868"/>
              <a:gd name="T71" fmla="*/ 47 h 351"/>
              <a:gd name="T72" fmla="*/ 307 w 868"/>
              <a:gd name="T73" fmla="*/ 53 h 351"/>
              <a:gd name="T74" fmla="*/ 281 w 868"/>
              <a:gd name="T75" fmla="*/ 47 h 351"/>
              <a:gd name="T76" fmla="*/ 242 w 868"/>
              <a:gd name="T77" fmla="*/ 43 h 351"/>
              <a:gd name="T78" fmla="*/ 222 w 868"/>
              <a:gd name="T79" fmla="*/ 51 h 351"/>
              <a:gd name="T80" fmla="*/ 197 w 868"/>
              <a:gd name="T81" fmla="*/ 73 h 351"/>
              <a:gd name="T82" fmla="*/ 164 w 868"/>
              <a:gd name="T83" fmla="*/ 99 h 351"/>
              <a:gd name="T84" fmla="*/ 142 w 868"/>
              <a:gd name="T85" fmla="*/ 117 h 351"/>
              <a:gd name="T86" fmla="*/ 141 w 868"/>
              <a:gd name="T87" fmla="*/ 138 h 351"/>
              <a:gd name="T88" fmla="*/ 124 w 868"/>
              <a:gd name="T89" fmla="*/ 129 h 351"/>
              <a:gd name="T90" fmla="*/ 113 w 868"/>
              <a:gd name="T91" fmla="*/ 142 h 351"/>
              <a:gd name="T92" fmla="*/ 337 w 868"/>
              <a:gd name="T93" fmla="*/ 9 h 351"/>
              <a:gd name="T94" fmla="*/ 168 w 868"/>
              <a:gd name="T95" fmla="*/ 125 h 351"/>
              <a:gd name="T96" fmla="*/ 197 w 868"/>
              <a:gd name="T97" fmla="*/ 105 h 351"/>
              <a:gd name="T98" fmla="*/ 131 w 868"/>
              <a:gd name="T99" fmla="*/ 159 h 351"/>
              <a:gd name="T100" fmla="*/ 88 w 868"/>
              <a:gd name="T101" fmla="*/ 171 h 351"/>
              <a:gd name="T102" fmla="*/ 85 w 868"/>
              <a:gd name="T103" fmla="*/ 191 h 351"/>
              <a:gd name="T104" fmla="*/ 79 w 868"/>
              <a:gd name="T105" fmla="*/ 215 h 351"/>
              <a:gd name="T106" fmla="*/ 48 w 868"/>
              <a:gd name="T107" fmla="*/ 193 h 351"/>
              <a:gd name="T108" fmla="*/ 64 w 868"/>
              <a:gd name="T109" fmla="*/ 238 h 351"/>
              <a:gd name="T110" fmla="*/ 17 w 868"/>
              <a:gd name="T111" fmla="*/ 235 h 351"/>
              <a:gd name="T112" fmla="*/ 87 w 868"/>
              <a:gd name="T113" fmla="*/ 158 h 351"/>
              <a:gd name="T114" fmla="*/ 865 w 868"/>
              <a:gd name="T115" fmla="*/ 172 h 351"/>
              <a:gd name="T116" fmla="*/ 859 w 868"/>
              <a:gd name="T117" fmla="*/ 117 h 351"/>
              <a:gd name="T118" fmla="*/ 782 w 868"/>
              <a:gd name="T119" fmla="*/ 277 h 351"/>
              <a:gd name="T120" fmla="*/ 841 w 868"/>
              <a:gd name="T121" fmla="*/ 164 h 351"/>
              <a:gd name="T122" fmla="*/ 861 w 868"/>
              <a:gd name="T123" fmla="*/ 201 h 351"/>
              <a:gd name="T124" fmla="*/ 666 w 868"/>
              <a:gd name="T125" fmla="*/ 296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68" h="351">
                <a:moveTo>
                  <a:pt x="813" y="278"/>
                </a:moveTo>
                <a:cubicBezTo>
                  <a:pt x="812" y="276"/>
                  <a:pt x="811" y="275"/>
                  <a:pt x="812" y="275"/>
                </a:cubicBezTo>
                <a:cubicBezTo>
                  <a:pt x="813" y="277"/>
                  <a:pt x="813" y="278"/>
                  <a:pt x="813" y="278"/>
                </a:cubicBezTo>
                <a:close/>
                <a:moveTo>
                  <a:pt x="812" y="266"/>
                </a:moveTo>
                <a:cubicBezTo>
                  <a:pt x="813" y="269"/>
                  <a:pt x="814" y="269"/>
                  <a:pt x="814" y="271"/>
                </a:cubicBezTo>
                <a:cubicBezTo>
                  <a:pt x="813" y="267"/>
                  <a:pt x="813" y="271"/>
                  <a:pt x="813" y="270"/>
                </a:cubicBezTo>
                <a:cubicBezTo>
                  <a:pt x="815" y="276"/>
                  <a:pt x="814" y="270"/>
                  <a:pt x="815" y="272"/>
                </a:cubicBezTo>
                <a:cubicBezTo>
                  <a:pt x="814" y="268"/>
                  <a:pt x="813" y="267"/>
                  <a:pt x="812" y="266"/>
                </a:cubicBezTo>
                <a:close/>
                <a:moveTo>
                  <a:pt x="781" y="282"/>
                </a:moveTo>
                <a:cubicBezTo>
                  <a:pt x="782" y="285"/>
                  <a:pt x="783" y="285"/>
                  <a:pt x="784" y="284"/>
                </a:cubicBezTo>
                <a:cubicBezTo>
                  <a:pt x="782" y="282"/>
                  <a:pt x="782" y="282"/>
                  <a:pt x="781" y="282"/>
                </a:cubicBezTo>
                <a:close/>
                <a:moveTo>
                  <a:pt x="798" y="267"/>
                </a:moveTo>
                <a:cubicBezTo>
                  <a:pt x="798" y="268"/>
                  <a:pt x="801" y="272"/>
                  <a:pt x="801" y="272"/>
                </a:cubicBezTo>
                <a:cubicBezTo>
                  <a:pt x="801" y="269"/>
                  <a:pt x="799" y="267"/>
                  <a:pt x="798" y="267"/>
                </a:cubicBezTo>
                <a:close/>
                <a:moveTo>
                  <a:pt x="791" y="270"/>
                </a:moveTo>
                <a:cubicBezTo>
                  <a:pt x="791" y="272"/>
                  <a:pt x="793" y="275"/>
                  <a:pt x="793" y="276"/>
                </a:cubicBezTo>
                <a:cubicBezTo>
                  <a:pt x="793" y="274"/>
                  <a:pt x="791" y="271"/>
                  <a:pt x="791" y="270"/>
                </a:cubicBezTo>
                <a:close/>
                <a:moveTo>
                  <a:pt x="789" y="269"/>
                </a:moveTo>
                <a:cubicBezTo>
                  <a:pt x="788" y="269"/>
                  <a:pt x="791" y="272"/>
                  <a:pt x="790" y="273"/>
                </a:cubicBezTo>
                <a:cubicBezTo>
                  <a:pt x="789" y="270"/>
                  <a:pt x="788" y="270"/>
                  <a:pt x="787" y="270"/>
                </a:cubicBezTo>
                <a:cubicBezTo>
                  <a:pt x="789" y="273"/>
                  <a:pt x="790" y="274"/>
                  <a:pt x="791" y="276"/>
                </a:cubicBezTo>
                <a:cubicBezTo>
                  <a:pt x="792" y="276"/>
                  <a:pt x="792" y="274"/>
                  <a:pt x="793" y="276"/>
                </a:cubicBezTo>
                <a:cubicBezTo>
                  <a:pt x="792" y="273"/>
                  <a:pt x="791" y="272"/>
                  <a:pt x="789" y="269"/>
                </a:cubicBezTo>
                <a:close/>
                <a:moveTo>
                  <a:pt x="801" y="266"/>
                </a:moveTo>
                <a:cubicBezTo>
                  <a:pt x="800" y="266"/>
                  <a:pt x="800" y="268"/>
                  <a:pt x="801" y="271"/>
                </a:cubicBezTo>
                <a:cubicBezTo>
                  <a:pt x="802" y="271"/>
                  <a:pt x="801" y="267"/>
                  <a:pt x="801" y="266"/>
                </a:cubicBezTo>
                <a:close/>
                <a:moveTo>
                  <a:pt x="799" y="270"/>
                </a:moveTo>
                <a:cubicBezTo>
                  <a:pt x="799" y="270"/>
                  <a:pt x="798" y="270"/>
                  <a:pt x="798" y="269"/>
                </a:cubicBezTo>
                <a:cubicBezTo>
                  <a:pt x="797" y="269"/>
                  <a:pt x="797" y="270"/>
                  <a:pt x="798" y="272"/>
                </a:cubicBezTo>
                <a:cubicBezTo>
                  <a:pt x="798" y="271"/>
                  <a:pt x="800" y="273"/>
                  <a:pt x="799" y="270"/>
                </a:cubicBezTo>
                <a:close/>
                <a:moveTo>
                  <a:pt x="770" y="269"/>
                </a:moveTo>
                <a:cubicBezTo>
                  <a:pt x="771" y="271"/>
                  <a:pt x="772" y="272"/>
                  <a:pt x="773" y="272"/>
                </a:cubicBezTo>
                <a:cubicBezTo>
                  <a:pt x="772" y="270"/>
                  <a:pt x="771" y="269"/>
                  <a:pt x="770" y="269"/>
                </a:cubicBezTo>
                <a:close/>
                <a:moveTo>
                  <a:pt x="807" y="248"/>
                </a:moveTo>
                <a:cubicBezTo>
                  <a:pt x="808" y="250"/>
                  <a:pt x="810" y="253"/>
                  <a:pt x="810" y="252"/>
                </a:cubicBezTo>
                <a:cubicBezTo>
                  <a:pt x="809" y="249"/>
                  <a:pt x="808" y="247"/>
                  <a:pt x="807" y="248"/>
                </a:cubicBezTo>
                <a:close/>
                <a:moveTo>
                  <a:pt x="802" y="246"/>
                </a:moveTo>
                <a:cubicBezTo>
                  <a:pt x="803" y="247"/>
                  <a:pt x="803" y="248"/>
                  <a:pt x="804" y="251"/>
                </a:cubicBezTo>
                <a:cubicBezTo>
                  <a:pt x="805" y="251"/>
                  <a:pt x="803" y="245"/>
                  <a:pt x="802" y="246"/>
                </a:cubicBezTo>
                <a:close/>
                <a:moveTo>
                  <a:pt x="805" y="245"/>
                </a:moveTo>
                <a:cubicBezTo>
                  <a:pt x="803" y="240"/>
                  <a:pt x="804" y="239"/>
                  <a:pt x="802" y="235"/>
                </a:cubicBezTo>
                <a:cubicBezTo>
                  <a:pt x="800" y="234"/>
                  <a:pt x="796" y="236"/>
                  <a:pt x="801" y="245"/>
                </a:cubicBezTo>
                <a:cubicBezTo>
                  <a:pt x="801" y="242"/>
                  <a:pt x="806" y="248"/>
                  <a:pt x="805" y="245"/>
                </a:cubicBezTo>
                <a:close/>
                <a:moveTo>
                  <a:pt x="759" y="246"/>
                </a:moveTo>
                <a:cubicBezTo>
                  <a:pt x="759" y="247"/>
                  <a:pt x="758" y="246"/>
                  <a:pt x="758" y="246"/>
                </a:cubicBezTo>
                <a:cubicBezTo>
                  <a:pt x="759" y="248"/>
                  <a:pt x="760" y="248"/>
                  <a:pt x="759" y="248"/>
                </a:cubicBezTo>
                <a:cubicBezTo>
                  <a:pt x="760" y="250"/>
                  <a:pt x="760" y="250"/>
                  <a:pt x="761" y="250"/>
                </a:cubicBezTo>
                <a:cubicBezTo>
                  <a:pt x="759" y="248"/>
                  <a:pt x="760" y="248"/>
                  <a:pt x="759" y="246"/>
                </a:cubicBezTo>
                <a:close/>
                <a:moveTo>
                  <a:pt x="766" y="178"/>
                </a:moveTo>
                <a:cubicBezTo>
                  <a:pt x="766" y="178"/>
                  <a:pt x="766" y="178"/>
                  <a:pt x="767" y="180"/>
                </a:cubicBezTo>
                <a:cubicBezTo>
                  <a:pt x="767" y="180"/>
                  <a:pt x="768" y="181"/>
                  <a:pt x="768" y="181"/>
                </a:cubicBezTo>
                <a:cubicBezTo>
                  <a:pt x="767" y="179"/>
                  <a:pt x="768" y="180"/>
                  <a:pt x="766" y="178"/>
                </a:cubicBezTo>
                <a:close/>
                <a:moveTo>
                  <a:pt x="756" y="167"/>
                </a:moveTo>
                <a:cubicBezTo>
                  <a:pt x="757" y="168"/>
                  <a:pt x="758" y="169"/>
                  <a:pt x="757" y="169"/>
                </a:cubicBezTo>
                <a:cubicBezTo>
                  <a:pt x="762" y="175"/>
                  <a:pt x="758" y="167"/>
                  <a:pt x="756" y="167"/>
                </a:cubicBezTo>
                <a:close/>
                <a:moveTo>
                  <a:pt x="713" y="128"/>
                </a:moveTo>
                <a:cubicBezTo>
                  <a:pt x="713" y="127"/>
                  <a:pt x="714" y="127"/>
                  <a:pt x="715" y="128"/>
                </a:cubicBezTo>
                <a:cubicBezTo>
                  <a:pt x="712" y="125"/>
                  <a:pt x="710" y="125"/>
                  <a:pt x="713" y="128"/>
                </a:cubicBezTo>
                <a:close/>
                <a:moveTo>
                  <a:pt x="640" y="70"/>
                </a:moveTo>
                <a:cubicBezTo>
                  <a:pt x="634" y="64"/>
                  <a:pt x="636" y="68"/>
                  <a:pt x="640" y="70"/>
                </a:cubicBezTo>
                <a:close/>
                <a:moveTo>
                  <a:pt x="545" y="23"/>
                </a:moveTo>
                <a:cubicBezTo>
                  <a:pt x="544" y="24"/>
                  <a:pt x="548" y="25"/>
                  <a:pt x="549" y="24"/>
                </a:cubicBezTo>
                <a:cubicBezTo>
                  <a:pt x="546" y="24"/>
                  <a:pt x="547" y="24"/>
                  <a:pt x="545" y="23"/>
                </a:cubicBezTo>
                <a:close/>
                <a:moveTo>
                  <a:pt x="539" y="20"/>
                </a:moveTo>
                <a:cubicBezTo>
                  <a:pt x="539" y="20"/>
                  <a:pt x="538" y="20"/>
                  <a:pt x="538" y="20"/>
                </a:cubicBezTo>
                <a:cubicBezTo>
                  <a:pt x="540" y="21"/>
                  <a:pt x="543" y="22"/>
                  <a:pt x="543" y="21"/>
                </a:cubicBezTo>
                <a:cubicBezTo>
                  <a:pt x="540" y="20"/>
                  <a:pt x="540" y="21"/>
                  <a:pt x="539" y="20"/>
                </a:cubicBezTo>
                <a:close/>
                <a:moveTo>
                  <a:pt x="530" y="17"/>
                </a:moveTo>
                <a:cubicBezTo>
                  <a:pt x="529" y="18"/>
                  <a:pt x="534" y="19"/>
                  <a:pt x="534" y="18"/>
                </a:cubicBezTo>
                <a:lnTo>
                  <a:pt x="530" y="17"/>
                </a:lnTo>
                <a:close/>
                <a:moveTo>
                  <a:pt x="524" y="16"/>
                </a:moveTo>
                <a:cubicBezTo>
                  <a:pt x="524" y="16"/>
                  <a:pt x="522" y="16"/>
                  <a:pt x="522" y="17"/>
                </a:cubicBezTo>
                <a:cubicBezTo>
                  <a:pt x="524" y="17"/>
                  <a:pt x="527" y="18"/>
                  <a:pt x="529" y="18"/>
                </a:cubicBezTo>
                <a:cubicBezTo>
                  <a:pt x="528" y="17"/>
                  <a:pt x="526" y="17"/>
                  <a:pt x="524" y="16"/>
                </a:cubicBezTo>
                <a:close/>
                <a:moveTo>
                  <a:pt x="498" y="10"/>
                </a:moveTo>
                <a:cubicBezTo>
                  <a:pt x="501" y="10"/>
                  <a:pt x="502" y="10"/>
                  <a:pt x="503" y="10"/>
                </a:cubicBezTo>
                <a:cubicBezTo>
                  <a:pt x="502" y="10"/>
                  <a:pt x="498" y="9"/>
                  <a:pt x="498" y="10"/>
                </a:cubicBezTo>
                <a:close/>
                <a:moveTo>
                  <a:pt x="467" y="7"/>
                </a:moveTo>
                <a:cubicBezTo>
                  <a:pt x="468" y="7"/>
                  <a:pt x="473" y="8"/>
                  <a:pt x="473" y="7"/>
                </a:cubicBezTo>
                <a:cubicBezTo>
                  <a:pt x="470" y="7"/>
                  <a:pt x="467" y="6"/>
                  <a:pt x="467" y="7"/>
                </a:cubicBezTo>
                <a:close/>
                <a:moveTo>
                  <a:pt x="443" y="52"/>
                </a:moveTo>
                <a:cubicBezTo>
                  <a:pt x="443" y="52"/>
                  <a:pt x="443" y="52"/>
                  <a:pt x="443" y="53"/>
                </a:cubicBezTo>
                <a:cubicBezTo>
                  <a:pt x="445" y="53"/>
                  <a:pt x="444" y="54"/>
                  <a:pt x="447" y="54"/>
                </a:cubicBezTo>
                <a:cubicBezTo>
                  <a:pt x="446" y="53"/>
                  <a:pt x="446" y="53"/>
                  <a:pt x="448" y="53"/>
                </a:cubicBezTo>
                <a:cubicBezTo>
                  <a:pt x="447" y="52"/>
                  <a:pt x="446" y="52"/>
                  <a:pt x="443" y="52"/>
                </a:cubicBezTo>
                <a:close/>
                <a:moveTo>
                  <a:pt x="435" y="51"/>
                </a:moveTo>
                <a:cubicBezTo>
                  <a:pt x="435" y="52"/>
                  <a:pt x="430" y="51"/>
                  <a:pt x="431" y="51"/>
                </a:cubicBezTo>
                <a:cubicBezTo>
                  <a:pt x="432" y="51"/>
                  <a:pt x="436" y="52"/>
                  <a:pt x="437" y="52"/>
                </a:cubicBezTo>
                <a:cubicBezTo>
                  <a:pt x="435" y="52"/>
                  <a:pt x="437" y="51"/>
                  <a:pt x="435" y="51"/>
                </a:cubicBezTo>
                <a:close/>
                <a:moveTo>
                  <a:pt x="402" y="50"/>
                </a:moveTo>
                <a:cubicBezTo>
                  <a:pt x="404" y="50"/>
                  <a:pt x="406" y="50"/>
                  <a:pt x="406" y="49"/>
                </a:cubicBezTo>
                <a:cubicBezTo>
                  <a:pt x="404" y="49"/>
                  <a:pt x="402" y="49"/>
                  <a:pt x="402" y="50"/>
                </a:cubicBezTo>
                <a:close/>
                <a:moveTo>
                  <a:pt x="391" y="1"/>
                </a:moveTo>
                <a:cubicBezTo>
                  <a:pt x="391" y="2"/>
                  <a:pt x="395" y="2"/>
                  <a:pt x="397" y="2"/>
                </a:cubicBezTo>
                <a:cubicBezTo>
                  <a:pt x="397" y="2"/>
                  <a:pt x="395" y="2"/>
                  <a:pt x="395" y="3"/>
                </a:cubicBezTo>
                <a:cubicBezTo>
                  <a:pt x="396" y="3"/>
                  <a:pt x="397" y="3"/>
                  <a:pt x="398" y="3"/>
                </a:cubicBezTo>
                <a:cubicBezTo>
                  <a:pt x="397" y="2"/>
                  <a:pt x="401" y="4"/>
                  <a:pt x="402" y="3"/>
                </a:cubicBezTo>
                <a:cubicBezTo>
                  <a:pt x="400" y="2"/>
                  <a:pt x="396" y="3"/>
                  <a:pt x="399" y="2"/>
                </a:cubicBezTo>
                <a:cubicBezTo>
                  <a:pt x="393" y="2"/>
                  <a:pt x="395" y="1"/>
                  <a:pt x="391" y="1"/>
                </a:cubicBezTo>
                <a:close/>
                <a:moveTo>
                  <a:pt x="394" y="3"/>
                </a:moveTo>
                <a:cubicBezTo>
                  <a:pt x="391" y="3"/>
                  <a:pt x="389" y="3"/>
                  <a:pt x="388" y="3"/>
                </a:cubicBezTo>
                <a:cubicBezTo>
                  <a:pt x="391" y="3"/>
                  <a:pt x="394" y="4"/>
                  <a:pt x="395" y="3"/>
                </a:cubicBezTo>
                <a:cubicBezTo>
                  <a:pt x="394" y="3"/>
                  <a:pt x="394" y="3"/>
                  <a:pt x="394" y="3"/>
                </a:cubicBezTo>
                <a:close/>
                <a:moveTo>
                  <a:pt x="384" y="2"/>
                </a:moveTo>
                <a:cubicBezTo>
                  <a:pt x="386" y="2"/>
                  <a:pt x="388" y="2"/>
                  <a:pt x="389" y="2"/>
                </a:cubicBezTo>
                <a:cubicBezTo>
                  <a:pt x="387" y="2"/>
                  <a:pt x="384" y="2"/>
                  <a:pt x="384" y="2"/>
                </a:cubicBezTo>
                <a:close/>
                <a:moveTo>
                  <a:pt x="371" y="5"/>
                </a:moveTo>
                <a:cubicBezTo>
                  <a:pt x="370" y="6"/>
                  <a:pt x="367" y="6"/>
                  <a:pt x="365" y="6"/>
                </a:cubicBezTo>
                <a:cubicBezTo>
                  <a:pt x="367" y="7"/>
                  <a:pt x="377" y="6"/>
                  <a:pt x="377" y="5"/>
                </a:cubicBezTo>
                <a:cubicBezTo>
                  <a:pt x="374" y="5"/>
                  <a:pt x="374" y="5"/>
                  <a:pt x="371" y="5"/>
                </a:cubicBezTo>
                <a:close/>
                <a:moveTo>
                  <a:pt x="364" y="51"/>
                </a:moveTo>
                <a:cubicBezTo>
                  <a:pt x="364" y="52"/>
                  <a:pt x="367" y="51"/>
                  <a:pt x="370" y="51"/>
                </a:cubicBezTo>
                <a:cubicBezTo>
                  <a:pt x="370" y="51"/>
                  <a:pt x="366" y="51"/>
                  <a:pt x="364" y="51"/>
                </a:cubicBezTo>
                <a:close/>
                <a:moveTo>
                  <a:pt x="363" y="50"/>
                </a:moveTo>
                <a:cubicBezTo>
                  <a:pt x="365" y="49"/>
                  <a:pt x="366" y="49"/>
                  <a:pt x="367" y="49"/>
                </a:cubicBezTo>
                <a:cubicBezTo>
                  <a:pt x="365" y="48"/>
                  <a:pt x="363" y="49"/>
                  <a:pt x="363" y="50"/>
                </a:cubicBezTo>
                <a:close/>
                <a:moveTo>
                  <a:pt x="326" y="13"/>
                </a:moveTo>
                <a:cubicBezTo>
                  <a:pt x="327" y="12"/>
                  <a:pt x="332" y="11"/>
                  <a:pt x="333" y="11"/>
                </a:cubicBezTo>
                <a:cubicBezTo>
                  <a:pt x="329" y="11"/>
                  <a:pt x="328" y="12"/>
                  <a:pt x="326" y="13"/>
                </a:cubicBezTo>
                <a:close/>
                <a:moveTo>
                  <a:pt x="321" y="10"/>
                </a:moveTo>
                <a:cubicBezTo>
                  <a:pt x="322" y="11"/>
                  <a:pt x="325" y="10"/>
                  <a:pt x="329" y="9"/>
                </a:cubicBezTo>
                <a:cubicBezTo>
                  <a:pt x="329" y="9"/>
                  <a:pt x="329" y="9"/>
                  <a:pt x="328" y="9"/>
                </a:cubicBezTo>
                <a:cubicBezTo>
                  <a:pt x="326" y="10"/>
                  <a:pt x="323" y="10"/>
                  <a:pt x="321" y="10"/>
                </a:cubicBezTo>
                <a:close/>
                <a:moveTo>
                  <a:pt x="322" y="58"/>
                </a:moveTo>
                <a:cubicBezTo>
                  <a:pt x="323" y="58"/>
                  <a:pt x="326" y="58"/>
                  <a:pt x="328" y="58"/>
                </a:cubicBezTo>
                <a:cubicBezTo>
                  <a:pt x="327" y="57"/>
                  <a:pt x="325" y="57"/>
                  <a:pt x="322" y="58"/>
                </a:cubicBezTo>
                <a:close/>
                <a:moveTo>
                  <a:pt x="313" y="59"/>
                </a:moveTo>
                <a:cubicBezTo>
                  <a:pt x="314" y="60"/>
                  <a:pt x="309" y="60"/>
                  <a:pt x="309" y="61"/>
                </a:cubicBezTo>
                <a:cubicBezTo>
                  <a:pt x="311" y="61"/>
                  <a:pt x="312" y="61"/>
                  <a:pt x="316" y="60"/>
                </a:cubicBezTo>
                <a:cubicBezTo>
                  <a:pt x="315" y="60"/>
                  <a:pt x="316" y="59"/>
                  <a:pt x="313" y="59"/>
                </a:cubicBezTo>
                <a:close/>
                <a:moveTo>
                  <a:pt x="286" y="24"/>
                </a:moveTo>
                <a:cubicBezTo>
                  <a:pt x="286" y="24"/>
                  <a:pt x="280" y="25"/>
                  <a:pt x="280" y="26"/>
                </a:cubicBezTo>
                <a:cubicBezTo>
                  <a:pt x="281" y="26"/>
                  <a:pt x="280" y="26"/>
                  <a:pt x="281" y="26"/>
                </a:cubicBezTo>
                <a:cubicBezTo>
                  <a:pt x="282" y="26"/>
                  <a:pt x="284" y="25"/>
                  <a:pt x="285" y="24"/>
                </a:cubicBezTo>
                <a:cubicBezTo>
                  <a:pt x="285" y="25"/>
                  <a:pt x="286" y="25"/>
                  <a:pt x="287" y="25"/>
                </a:cubicBezTo>
                <a:cubicBezTo>
                  <a:pt x="290" y="24"/>
                  <a:pt x="290" y="24"/>
                  <a:pt x="294" y="23"/>
                </a:cubicBezTo>
                <a:cubicBezTo>
                  <a:pt x="293" y="22"/>
                  <a:pt x="293" y="22"/>
                  <a:pt x="293" y="22"/>
                </a:cubicBezTo>
                <a:cubicBezTo>
                  <a:pt x="290" y="23"/>
                  <a:pt x="288" y="23"/>
                  <a:pt x="286" y="24"/>
                </a:cubicBezTo>
                <a:close/>
                <a:moveTo>
                  <a:pt x="287" y="68"/>
                </a:moveTo>
                <a:cubicBezTo>
                  <a:pt x="289" y="67"/>
                  <a:pt x="289" y="67"/>
                  <a:pt x="289" y="66"/>
                </a:cubicBezTo>
                <a:cubicBezTo>
                  <a:pt x="287" y="67"/>
                  <a:pt x="287" y="67"/>
                  <a:pt x="287" y="68"/>
                </a:cubicBezTo>
                <a:close/>
                <a:moveTo>
                  <a:pt x="237" y="80"/>
                </a:moveTo>
                <a:cubicBezTo>
                  <a:pt x="236" y="81"/>
                  <a:pt x="235" y="83"/>
                  <a:pt x="230" y="86"/>
                </a:cubicBezTo>
                <a:cubicBezTo>
                  <a:pt x="227" y="86"/>
                  <a:pt x="224" y="88"/>
                  <a:pt x="221" y="89"/>
                </a:cubicBezTo>
                <a:cubicBezTo>
                  <a:pt x="221" y="89"/>
                  <a:pt x="221" y="90"/>
                  <a:pt x="220" y="91"/>
                </a:cubicBezTo>
                <a:cubicBezTo>
                  <a:pt x="219" y="91"/>
                  <a:pt x="215" y="92"/>
                  <a:pt x="215" y="93"/>
                </a:cubicBezTo>
                <a:cubicBezTo>
                  <a:pt x="217" y="93"/>
                  <a:pt x="218" y="93"/>
                  <a:pt x="220" y="92"/>
                </a:cubicBezTo>
                <a:cubicBezTo>
                  <a:pt x="222" y="91"/>
                  <a:pt x="219" y="91"/>
                  <a:pt x="221" y="90"/>
                </a:cubicBezTo>
                <a:cubicBezTo>
                  <a:pt x="227" y="88"/>
                  <a:pt x="233" y="84"/>
                  <a:pt x="238" y="81"/>
                </a:cubicBezTo>
                <a:cubicBezTo>
                  <a:pt x="237" y="81"/>
                  <a:pt x="237" y="81"/>
                  <a:pt x="236" y="81"/>
                </a:cubicBezTo>
                <a:cubicBezTo>
                  <a:pt x="239" y="80"/>
                  <a:pt x="241" y="79"/>
                  <a:pt x="242" y="78"/>
                </a:cubicBezTo>
                <a:cubicBezTo>
                  <a:pt x="239" y="79"/>
                  <a:pt x="238" y="79"/>
                  <a:pt x="237" y="80"/>
                </a:cubicBezTo>
                <a:close/>
                <a:moveTo>
                  <a:pt x="228" y="79"/>
                </a:moveTo>
                <a:cubicBezTo>
                  <a:pt x="228" y="80"/>
                  <a:pt x="230" y="79"/>
                  <a:pt x="228" y="80"/>
                </a:cubicBezTo>
                <a:cubicBezTo>
                  <a:pt x="228" y="80"/>
                  <a:pt x="224" y="82"/>
                  <a:pt x="224" y="81"/>
                </a:cubicBezTo>
                <a:cubicBezTo>
                  <a:pt x="219" y="84"/>
                  <a:pt x="214" y="86"/>
                  <a:pt x="212" y="89"/>
                </a:cubicBezTo>
                <a:cubicBezTo>
                  <a:pt x="217" y="86"/>
                  <a:pt x="220" y="83"/>
                  <a:pt x="224" y="82"/>
                </a:cubicBezTo>
                <a:cubicBezTo>
                  <a:pt x="224" y="82"/>
                  <a:pt x="222" y="83"/>
                  <a:pt x="223" y="83"/>
                </a:cubicBezTo>
                <a:cubicBezTo>
                  <a:pt x="226" y="82"/>
                  <a:pt x="228" y="80"/>
                  <a:pt x="232" y="79"/>
                </a:cubicBezTo>
                <a:cubicBezTo>
                  <a:pt x="231" y="78"/>
                  <a:pt x="231" y="78"/>
                  <a:pt x="228" y="79"/>
                </a:cubicBezTo>
                <a:close/>
                <a:moveTo>
                  <a:pt x="209" y="55"/>
                </a:moveTo>
                <a:cubicBezTo>
                  <a:pt x="212" y="54"/>
                  <a:pt x="215" y="52"/>
                  <a:pt x="216" y="50"/>
                </a:cubicBezTo>
                <a:cubicBezTo>
                  <a:pt x="212" y="52"/>
                  <a:pt x="211" y="53"/>
                  <a:pt x="209" y="55"/>
                </a:cubicBezTo>
                <a:close/>
                <a:moveTo>
                  <a:pt x="220" y="66"/>
                </a:moveTo>
                <a:cubicBezTo>
                  <a:pt x="223" y="64"/>
                  <a:pt x="220" y="67"/>
                  <a:pt x="223" y="65"/>
                </a:cubicBezTo>
                <a:cubicBezTo>
                  <a:pt x="224" y="64"/>
                  <a:pt x="223" y="65"/>
                  <a:pt x="223" y="64"/>
                </a:cubicBezTo>
                <a:cubicBezTo>
                  <a:pt x="222" y="65"/>
                  <a:pt x="220" y="65"/>
                  <a:pt x="220" y="66"/>
                </a:cubicBezTo>
                <a:close/>
                <a:moveTo>
                  <a:pt x="217" y="67"/>
                </a:moveTo>
                <a:cubicBezTo>
                  <a:pt x="214" y="69"/>
                  <a:pt x="216" y="70"/>
                  <a:pt x="219" y="67"/>
                </a:cubicBezTo>
                <a:cubicBezTo>
                  <a:pt x="214" y="69"/>
                  <a:pt x="222" y="65"/>
                  <a:pt x="217" y="67"/>
                </a:cubicBezTo>
                <a:close/>
                <a:moveTo>
                  <a:pt x="226" y="94"/>
                </a:moveTo>
                <a:cubicBezTo>
                  <a:pt x="225" y="94"/>
                  <a:pt x="224" y="95"/>
                  <a:pt x="224" y="96"/>
                </a:cubicBezTo>
                <a:cubicBezTo>
                  <a:pt x="226" y="94"/>
                  <a:pt x="226" y="95"/>
                  <a:pt x="228" y="94"/>
                </a:cubicBezTo>
                <a:cubicBezTo>
                  <a:pt x="228" y="93"/>
                  <a:pt x="227" y="94"/>
                  <a:pt x="226" y="94"/>
                </a:cubicBezTo>
                <a:close/>
                <a:moveTo>
                  <a:pt x="216" y="80"/>
                </a:moveTo>
                <a:cubicBezTo>
                  <a:pt x="215" y="80"/>
                  <a:pt x="213" y="82"/>
                  <a:pt x="211" y="82"/>
                </a:cubicBezTo>
                <a:cubicBezTo>
                  <a:pt x="211" y="83"/>
                  <a:pt x="214" y="82"/>
                  <a:pt x="216" y="80"/>
                </a:cubicBezTo>
                <a:close/>
                <a:moveTo>
                  <a:pt x="206" y="79"/>
                </a:moveTo>
                <a:cubicBezTo>
                  <a:pt x="206" y="79"/>
                  <a:pt x="208" y="78"/>
                  <a:pt x="207" y="79"/>
                </a:cubicBezTo>
                <a:cubicBezTo>
                  <a:pt x="209" y="77"/>
                  <a:pt x="210" y="78"/>
                  <a:pt x="212" y="75"/>
                </a:cubicBezTo>
                <a:cubicBezTo>
                  <a:pt x="210" y="76"/>
                  <a:pt x="208" y="77"/>
                  <a:pt x="206" y="79"/>
                </a:cubicBezTo>
                <a:close/>
                <a:moveTo>
                  <a:pt x="192" y="65"/>
                </a:moveTo>
                <a:cubicBezTo>
                  <a:pt x="191" y="66"/>
                  <a:pt x="190" y="67"/>
                  <a:pt x="190" y="67"/>
                </a:cubicBezTo>
                <a:cubicBezTo>
                  <a:pt x="193" y="65"/>
                  <a:pt x="197" y="64"/>
                  <a:pt x="198" y="63"/>
                </a:cubicBezTo>
                <a:cubicBezTo>
                  <a:pt x="194" y="64"/>
                  <a:pt x="195" y="64"/>
                  <a:pt x="192" y="65"/>
                </a:cubicBezTo>
                <a:close/>
                <a:moveTo>
                  <a:pt x="208" y="90"/>
                </a:moveTo>
                <a:cubicBezTo>
                  <a:pt x="207" y="91"/>
                  <a:pt x="206" y="91"/>
                  <a:pt x="206" y="92"/>
                </a:cubicBezTo>
                <a:cubicBezTo>
                  <a:pt x="207" y="91"/>
                  <a:pt x="206" y="93"/>
                  <a:pt x="209" y="91"/>
                </a:cubicBezTo>
                <a:cubicBezTo>
                  <a:pt x="210" y="90"/>
                  <a:pt x="208" y="91"/>
                  <a:pt x="208" y="90"/>
                </a:cubicBezTo>
                <a:close/>
                <a:moveTo>
                  <a:pt x="207" y="101"/>
                </a:moveTo>
                <a:cubicBezTo>
                  <a:pt x="208" y="101"/>
                  <a:pt x="212" y="98"/>
                  <a:pt x="214" y="97"/>
                </a:cubicBezTo>
                <a:cubicBezTo>
                  <a:pt x="211" y="99"/>
                  <a:pt x="207" y="101"/>
                  <a:pt x="207" y="101"/>
                </a:cubicBezTo>
                <a:close/>
                <a:moveTo>
                  <a:pt x="190" y="86"/>
                </a:moveTo>
                <a:cubicBezTo>
                  <a:pt x="191" y="85"/>
                  <a:pt x="196" y="82"/>
                  <a:pt x="196" y="82"/>
                </a:cubicBezTo>
                <a:cubicBezTo>
                  <a:pt x="194" y="83"/>
                  <a:pt x="192" y="85"/>
                  <a:pt x="190" y="86"/>
                </a:cubicBezTo>
                <a:close/>
                <a:moveTo>
                  <a:pt x="198" y="111"/>
                </a:moveTo>
                <a:cubicBezTo>
                  <a:pt x="199" y="112"/>
                  <a:pt x="204" y="109"/>
                  <a:pt x="205" y="107"/>
                </a:cubicBezTo>
                <a:cubicBezTo>
                  <a:pt x="203" y="109"/>
                  <a:pt x="201" y="110"/>
                  <a:pt x="198" y="111"/>
                </a:cubicBezTo>
                <a:close/>
                <a:moveTo>
                  <a:pt x="185" y="86"/>
                </a:moveTo>
                <a:cubicBezTo>
                  <a:pt x="185" y="86"/>
                  <a:pt x="189" y="84"/>
                  <a:pt x="188" y="84"/>
                </a:cubicBezTo>
                <a:cubicBezTo>
                  <a:pt x="184" y="85"/>
                  <a:pt x="184" y="87"/>
                  <a:pt x="183" y="89"/>
                </a:cubicBezTo>
                <a:cubicBezTo>
                  <a:pt x="184" y="88"/>
                  <a:pt x="184" y="88"/>
                  <a:pt x="184" y="88"/>
                </a:cubicBezTo>
                <a:cubicBezTo>
                  <a:pt x="187" y="87"/>
                  <a:pt x="190" y="84"/>
                  <a:pt x="188" y="84"/>
                </a:cubicBezTo>
                <a:cubicBezTo>
                  <a:pt x="188" y="84"/>
                  <a:pt x="186" y="86"/>
                  <a:pt x="185" y="86"/>
                </a:cubicBezTo>
                <a:close/>
                <a:moveTo>
                  <a:pt x="175" y="77"/>
                </a:moveTo>
                <a:cubicBezTo>
                  <a:pt x="177" y="75"/>
                  <a:pt x="182" y="73"/>
                  <a:pt x="180" y="73"/>
                </a:cubicBezTo>
                <a:cubicBezTo>
                  <a:pt x="179" y="75"/>
                  <a:pt x="174" y="76"/>
                  <a:pt x="175" y="77"/>
                </a:cubicBezTo>
                <a:close/>
                <a:moveTo>
                  <a:pt x="186" y="115"/>
                </a:moveTo>
                <a:cubicBezTo>
                  <a:pt x="187" y="115"/>
                  <a:pt x="191" y="112"/>
                  <a:pt x="191" y="111"/>
                </a:cubicBezTo>
                <a:cubicBezTo>
                  <a:pt x="190" y="112"/>
                  <a:pt x="187" y="113"/>
                  <a:pt x="186" y="115"/>
                </a:cubicBezTo>
                <a:close/>
                <a:moveTo>
                  <a:pt x="177" y="93"/>
                </a:moveTo>
                <a:cubicBezTo>
                  <a:pt x="170" y="97"/>
                  <a:pt x="177" y="95"/>
                  <a:pt x="177" y="93"/>
                </a:cubicBezTo>
                <a:close/>
                <a:moveTo>
                  <a:pt x="183" y="114"/>
                </a:moveTo>
                <a:cubicBezTo>
                  <a:pt x="185" y="113"/>
                  <a:pt x="188" y="111"/>
                  <a:pt x="188" y="110"/>
                </a:cubicBezTo>
                <a:cubicBezTo>
                  <a:pt x="185" y="112"/>
                  <a:pt x="184" y="113"/>
                  <a:pt x="183" y="114"/>
                </a:cubicBezTo>
                <a:close/>
                <a:moveTo>
                  <a:pt x="158" y="89"/>
                </a:moveTo>
                <a:cubicBezTo>
                  <a:pt x="160" y="88"/>
                  <a:pt x="165" y="84"/>
                  <a:pt x="163" y="85"/>
                </a:cubicBezTo>
                <a:cubicBezTo>
                  <a:pt x="163" y="85"/>
                  <a:pt x="157" y="89"/>
                  <a:pt x="158" y="89"/>
                </a:cubicBezTo>
                <a:close/>
                <a:moveTo>
                  <a:pt x="166" y="104"/>
                </a:moveTo>
                <a:cubicBezTo>
                  <a:pt x="168" y="103"/>
                  <a:pt x="170" y="102"/>
                  <a:pt x="171" y="101"/>
                </a:cubicBezTo>
                <a:cubicBezTo>
                  <a:pt x="169" y="103"/>
                  <a:pt x="166" y="103"/>
                  <a:pt x="166" y="104"/>
                </a:cubicBezTo>
                <a:close/>
                <a:moveTo>
                  <a:pt x="172" y="122"/>
                </a:moveTo>
                <a:cubicBezTo>
                  <a:pt x="172" y="122"/>
                  <a:pt x="176" y="120"/>
                  <a:pt x="176" y="120"/>
                </a:cubicBezTo>
                <a:cubicBezTo>
                  <a:pt x="175" y="120"/>
                  <a:pt x="175" y="120"/>
                  <a:pt x="172" y="122"/>
                </a:cubicBezTo>
                <a:close/>
                <a:moveTo>
                  <a:pt x="142" y="97"/>
                </a:moveTo>
                <a:cubicBezTo>
                  <a:pt x="145" y="95"/>
                  <a:pt x="147" y="93"/>
                  <a:pt x="148" y="92"/>
                </a:cubicBezTo>
                <a:cubicBezTo>
                  <a:pt x="146" y="93"/>
                  <a:pt x="142" y="96"/>
                  <a:pt x="142" y="97"/>
                </a:cubicBezTo>
                <a:close/>
                <a:moveTo>
                  <a:pt x="155" y="112"/>
                </a:moveTo>
                <a:cubicBezTo>
                  <a:pt x="155" y="112"/>
                  <a:pt x="156" y="111"/>
                  <a:pt x="156" y="111"/>
                </a:cubicBezTo>
                <a:cubicBezTo>
                  <a:pt x="155" y="112"/>
                  <a:pt x="156" y="112"/>
                  <a:pt x="157" y="111"/>
                </a:cubicBezTo>
                <a:cubicBezTo>
                  <a:pt x="157" y="111"/>
                  <a:pt x="158" y="110"/>
                  <a:pt x="158" y="109"/>
                </a:cubicBezTo>
                <a:cubicBezTo>
                  <a:pt x="157" y="110"/>
                  <a:pt x="155" y="111"/>
                  <a:pt x="155" y="112"/>
                </a:cubicBezTo>
                <a:close/>
                <a:moveTo>
                  <a:pt x="164" y="129"/>
                </a:moveTo>
                <a:cubicBezTo>
                  <a:pt x="165" y="128"/>
                  <a:pt x="170" y="125"/>
                  <a:pt x="169" y="124"/>
                </a:cubicBezTo>
                <a:cubicBezTo>
                  <a:pt x="167" y="126"/>
                  <a:pt x="165" y="127"/>
                  <a:pt x="164" y="129"/>
                </a:cubicBezTo>
                <a:close/>
                <a:moveTo>
                  <a:pt x="153" y="112"/>
                </a:moveTo>
                <a:cubicBezTo>
                  <a:pt x="155" y="111"/>
                  <a:pt x="158" y="109"/>
                  <a:pt x="157" y="109"/>
                </a:cubicBezTo>
                <a:cubicBezTo>
                  <a:pt x="154" y="110"/>
                  <a:pt x="154" y="111"/>
                  <a:pt x="153" y="112"/>
                </a:cubicBezTo>
                <a:close/>
                <a:moveTo>
                  <a:pt x="164" y="125"/>
                </a:moveTo>
                <a:cubicBezTo>
                  <a:pt x="165" y="124"/>
                  <a:pt x="167" y="122"/>
                  <a:pt x="167" y="122"/>
                </a:cubicBezTo>
                <a:cubicBezTo>
                  <a:pt x="166" y="122"/>
                  <a:pt x="162" y="125"/>
                  <a:pt x="164" y="125"/>
                </a:cubicBezTo>
                <a:close/>
                <a:moveTo>
                  <a:pt x="162" y="131"/>
                </a:moveTo>
                <a:cubicBezTo>
                  <a:pt x="162" y="131"/>
                  <a:pt x="161" y="132"/>
                  <a:pt x="161" y="133"/>
                </a:cubicBezTo>
                <a:cubicBezTo>
                  <a:pt x="164" y="130"/>
                  <a:pt x="164" y="130"/>
                  <a:pt x="164" y="130"/>
                </a:cubicBezTo>
                <a:cubicBezTo>
                  <a:pt x="162" y="131"/>
                  <a:pt x="170" y="126"/>
                  <a:pt x="167" y="127"/>
                </a:cubicBezTo>
                <a:cubicBezTo>
                  <a:pt x="165" y="129"/>
                  <a:pt x="163" y="130"/>
                  <a:pt x="162" y="131"/>
                </a:cubicBezTo>
                <a:close/>
                <a:moveTo>
                  <a:pt x="153" y="115"/>
                </a:moveTo>
                <a:cubicBezTo>
                  <a:pt x="153" y="115"/>
                  <a:pt x="154" y="114"/>
                  <a:pt x="153" y="114"/>
                </a:cubicBezTo>
                <a:cubicBezTo>
                  <a:pt x="149" y="118"/>
                  <a:pt x="155" y="114"/>
                  <a:pt x="153" y="116"/>
                </a:cubicBezTo>
                <a:cubicBezTo>
                  <a:pt x="155" y="115"/>
                  <a:pt x="155" y="115"/>
                  <a:pt x="155" y="115"/>
                </a:cubicBezTo>
                <a:cubicBezTo>
                  <a:pt x="155" y="115"/>
                  <a:pt x="155" y="114"/>
                  <a:pt x="155" y="114"/>
                </a:cubicBezTo>
                <a:cubicBezTo>
                  <a:pt x="154" y="115"/>
                  <a:pt x="153" y="115"/>
                  <a:pt x="153" y="115"/>
                </a:cubicBezTo>
                <a:close/>
                <a:moveTo>
                  <a:pt x="132" y="105"/>
                </a:moveTo>
                <a:cubicBezTo>
                  <a:pt x="135" y="103"/>
                  <a:pt x="140" y="99"/>
                  <a:pt x="140" y="98"/>
                </a:cubicBezTo>
                <a:cubicBezTo>
                  <a:pt x="136" y="101"/>
                  <a:pt x="133" y="104"/>
                  <a:pt x="132" y="105"/>
                </a:cubicBezTo>
                <a:close/>
                <a:moveTo>
                  <a:pt x="158" y="134"/>
                </a:moveTo>
                <a:cubicBezTo>
                  <a:pt x="159" y="132"/>
                  <a:pt x="163" y="130"/>
                  <a:pt x="163" y="130"/>
                </a:cubicBezTo>
                <a:cubicBezTo>
                  <a:pt x="161" y="131"/>
                  <a:pt x="157" y="133"/>
                  <a:pt x="158" y="134"/>
                </a:cubicBezTo>
                <a:close/>
                <a:moveTo>
                  <a:pt x="149" y="141"/>
                </a:moveTo>
                <a:cubicBezTo>
                  <a:pt x="151" y="141"/>
                  <a:pt x="153" y="139"/>
                  <a:pt x="153" y="138"/>
                </a:cubicBezTo>
                <a:cubicBezTo>
                  <a:pt x="154" y="138"/>
                  <a:pt x="157" y="136"/>
                  <a:pt x="158" y="135"/>
                </a:cubicBezTo>
                <a:cubicBezTo>
                  <a:pt x="155" y="136"/>
                  <a:pt x="151" y="139"/>
                  <a:pt x="149" y="141"/>
                </a:cubicBezTo>
                <a:close/>
                <a:moveTo>
                  <a:pt x="132" y="110"/>
                </a:moveTo>
                <a:cubicBezTo>
                  <a:pt x="132" y="108"/>
                  <a:pt x="128" y="112"/>
                  <a:pt x="127" y="113"/>
                </a:cubicBezTo>
                <a:cubicBezTo>
                  <a:pt x="126" y="114"/>
                  <a:pt x="128" y="114"/>
                  <a:pt x="129" y="112"/>
                </a:cubicBezTo>
                <a:cubicBezTo>
                  <a:pt x="129" y="111"/>
                  <a:pt x="131" y="110"/>
                  <a:pt x="131" y="110"/>
                </a:cubicBezTo>
                <a:cubicBezTo>
                  <a:pt x="131" y="110"/>
                  <a:pt x="131" y="110"/>
                  <a:pt x="132" y="110"/>
                </a:cubicBezTo>
                <a:close/>
                <a:moveTo>
                  <a:pt x="137" y="153"/>
                </a:moveTo>
                <a:cubicBezTo>
                  <a:pt x="139" y="150"/>
                  <a:pt x="143" y="148"/>
                  <a:pt x="143" y="147"/>
                </a:cubicBezTo>
                <a:cubicBezTo>
                  <a:pt x="140" y="149"/>
                  <a:pt x="138" y="151"/>
                  <a:pt x="137" y="153"/>
                </a:cubicBezTo>
                <a:close/>
                <a:moveTo>
                  <a:pt x="105" y="131"/>
                </a:moveTo>
                <a:cubicBezTo>
                  <a:pt x="110" y="128"/>
                  <a:pt x="114" y="123"/>
                  <a:pt x="118" y="120"/>
                </a:cubicBezTo>
                <a:cubicBezTo>
                  <a:pt x="117" y="119"/>
                  <a:pt x="117" y="119"/>
                  <a:pt x="117" y="119"/>
                </a:cubicBezTo>
                <a:cubicBezTo>
                  <a:pt x="113" y="123"/>
                  <a:pt x="107" y="128"/>
                  <a:pt x="105" y="131"/>
                </a:cubicBezTo>
                <a:close/>
                <a:moveTo>
                  <a:pt x="144" y="153"/>
                </a:moveTo>
                <a:cubicBezTo>
                  <a:pt x="144" y="154"/>
                  <a:pt x="143" y="155"/>
                  <a:pt x="143" y="155"/>
                </a:cubicBezTo>
                <a:cubicBezTo>
                  <a:pt x="146" y="153"/>
                  <a:pt x="146" y="153"/>
                  <a:pt x="146" y="153"/>
                </a:cubicBezTo>
                <a:cubicBezTo>
                  <a:pt x="145" y="153"/>
                  <a:pt x="146" y="152"/>
                  <a:pt x="144" y="153"/>
                </a:cubicBezTo>
                <a:close/>
                <a:moveTo>
                  <a:pt x="124" y="137"/>
                </a:moveTo>
                <a:cubicBezTo>
                  <a:pt x="125" y="137"/>
                  <a:pt x="126" y="136"/>
                  <a:pt x="126" y="136"/>
                </a:cubicBezTo>
                <a:cubicBezTo>
                  <a:pt x="125" y="136"/>
                  <a:pt x="123" y="138"/>
                  <a:pt x="122" y="139"/>
                </a:cubicBezTo>
                <a:cubicBezTo>
                  <a:pt x="121" y="140"/>
                  <a:pt x="121" y="140"/>
                  <a:pt x="122" y="140"/>
                </a:cubicBezTo>
                <a:cubicBezTo>
                  <a:pt x="124" y="138"/>
                  <a:pt x="123" y="138"/>
                  <a:pt x="124" y="137"/>
                </a:cubicBezTo>
                <a:close/>
                <a:moveTo>
                  <a:pt x="112" y="136"/>
                </a:moveTo>
                <a:cubicBezTo>
                  <a:pt x="109" y="139"/>
                  <a:pt x="114" y="135"/>
                  <a:pt x="111" y="138"/>
                </a:cubicBezTo>
                <a:cubicBezTo>
                  <a:pt x="113" y="136"/>
                  <a:pt x="113" y="136"/>
                  <a:pt x="115" y="135"/>
                </a:cubicBezTo>
                <a:cubicBezTo>
                  <a:pt x="115" y="135"/>
                  <a:pt x="116" y="134"/>
                  <a:pt x="115" y="134"/>
                </a:cubicBezTo>
                <a:cubicBezTo>
                  <a:pt x="113" y="136"/>
                  <a:pt x="114" y="134"/>
                  <a:pt x="112" y="136"/>
                </a:cubicBezTo>
                <a:close/>
                <a:moveTo>
                  <a:pt x="125" y="156"/>
                </a:moveTo>
                <a:cubicBezTo>
                  <a:pt x="126" y="156"/>
                  <a:pt x="128" y="154"/>
                  <a:pt x="129" y="152"/>
                </a:cubicBezTo>
                <a:cubicBezTo>
                  <a:pt x="128" y="153"/>
                  <a:pt x="126" y="154"/>
                  <a:pt x="125" y="156"/>
                </a:cubicBezTo>
                <a:close/>
                <a:moveTo>
                  <a:pt x="113" y="150"/>
                </a:moveTo>
                <a:cubicBezTo>
                  <a:pt x="117" y="147"/>
                  <a:pt x="116" y="148"/>
                  <a:pt x="120" y="145"/>
                </a:cubicBezTo>
                <a:cubicBezTo>
                  <a:pt x="118" y="145"/>
                  <a:pt x="121" y="143"/>
                  <a:pt x="120" y="143"/>
                </a:cubicBezTo>
                <a:cubicBezTo>
                  <a:pt x="119" y="145"/>
                  <a:pt x="113" y="149"/>
                  <a:pt x="113" y="150"/>
                </a:cubicBezTo>
                <a:close/>
                <a:moveTo>
                  <a:pt x="112" y="138"/>
                </a:moveTo>
                <a:cubicBezTo>
                  <a:pt x="110" y="140"/>
                  <a:pt x="110" y="138"/>
                  <a:pt x="108" y="140"/>
                </a:cubicBezTo>
                <a:cubicBezTo>
                  <a:pt x="107" y="142"/>
                  <a:pt x="109" y="140"/>
                  <a:pt x="110" y="141"/>
                </a:cubicBezTo>
                <a:cubicBezTo>
                  <a:pt x="111" y="140"/>
                  <a:pt x="114" y="137"/>
                  <a:pt x="112" y="138"/>
                </a:cubicBezTo>
                <a:close/>
                <a:moveTo>
                  <a:pt x="96" y="141"/>
                </a:moveTo>
                <a:cubicBezTo>
                  <a:pt x="99" y="138"/>
                  <a:pt x="99" y="138"/>
                  <a:pt x="99" y="138"/>
                </a:cubicBezTo>
                <a:cubicBezTo>
                  <a:pt x="98" y="137"/>
                  <a:pt x="98" y="137"/>
                  <a:pt x="98" y="137"/>
                </a:cubicBezTo>
                <a:cubicBezTo>
                  <a:pt x="96" y="139"/>
                  <a:pt x="97" y="139"/>
                  <a:pt x="96" y="141"/>
                </a:cubicBezTo>
                <a:close/>
                <a:moveTo>
                  <a:pt x="119" y="170"/>
                </a:moveTo>
                <a:cubicBezTo>
                  <a:pt x="119" y="171"/>
                  <a:pt x="120" y="168"/>
                  <a:pt x="120" y="169"/>
                </a:cubicBezTo>
                <a:cubicBezTo>
                  <a:pt x="121" y="168"/>
                  <a:pt x="125" y="165"/>
                  <a:pt x="123" y="166"/>
                </a:cubicBezTo>
                <a:cubicBezTo>
                  <a:pt x="121" y="168"/>
                  <a:pt x="121" y="168"/>
                  <a:pt x="119" y="170"/>
                </a:cubicBezTo>
                <a:close/>
                <a:moveTo>
                  <a:pt x="111" y="161"/>
                </a:moveTo>
                <a:cubicBezTo>
                  <a:pt x="113" y="159"/>
                  <a:pt x="114" y="159"/>
                  <a:pt x="115" y="158"/>
                </a:cubicBezTo>
                <a:cubicBezTo>
                  <a:pt x="114" y="158"/>
                  <a:pt x="115" y="157"/>
                  <a:pt x="114" y="157"/>
                </a:cubicBezTo>
                <a:cubicBezTo>
                  <a:pt x="113" y="159"/>
                  <a:pt x="111" y="160"/>
                  <a:pt x="111" y="161"/>
                </a:cubicBezTo>
                <a:close/>
                <a:moveTo>
                  <a:pt x="85" y="151"/>
                </a:moveTo>
                <a:cubicBezTo>
                  <a:pt x="83" y="153"/>
                  <a:pt x="82" y="154"/>
                  <a:pt x="81" y="155"/>
                </a:cubicBezTo>
                <a:cubicBezTo>
                  <a:pt x="81" y="156"/>
                  <a:pt x="81" y="156"/>
                  <a:pt x="81" y="156"/>
                </a:cubicBezTo>
                <a:cubicBezTo>
                  <a:pt x="81" y="156"/>
                  <a:pt x="81" y="156"/>
                  <a:pt x="81" y="156"/>
                </a:cubicBezTo>
                <a:cubicBezTo>
                  <a:pt x="82" y="156"/>
                  <a:pt x="82" y="156"/>
                  <a:pt x="82" y="156"/>
                </a:cubicBezTo>
                <a:cubicBezTo>
                  <a:pt x="83" y="155"/>
                  <a:pt x="83" y="155"/>
                  <a:pt x="83" y="155"/>
                </a:cubicBezTo>
                <a:cubicBezTo>
                  <a:pt x="84" y="154"/>
                  <a:pt x="85" y="152"/>
                  <a:pt x="86" y="151"/>
                </a:cubicBezTo>
                <a:cubicBezTo>
                  <a:pt x="89" y="149"/>
                  <a:pt x="91" y="146"/>
                  <a:pt x="93" y="143"/>
                </a:cubicBezTo>
                <a:cubicBezTo>
                  <a:pt x="90" y="146"/>
                  <a:pt x="87" y="149"/>
                  <a:pt x="85" y="151"/>
                </a:cubicBezTo>
                <a:close/>
                <a:moveTo>
                  <a:pt x="88" y="156"/>
                </a:moveTo>
                <a:cubicBezTo>
                  <a:pt x="90" y="154"/>
                  <a:pt x="91" y="154"/>
                  <a:pt x="93" y="152"/>
                </a:cubicBezTo>
                <a:cubicBezTo>
                  <a:pt x="93" y="151"/>
                  <a:pt x="93" y="150"/>
                  <a:pt x="94" y="149"/>
                </a:cubicBezTo>
                <a:cubicBezTo>
                  <a:pt x="91" y="152"/>
                  <a:pt x="87" y="156"/>
                  <a:pt x="88" y="156"/>
                </a:cubicBezTo>
                <a:close/>
                <a:moveTo>
                  <a:pt x="86" y="154"/>
                </a:moveTo>
                <a:cubicBezTo>
                  <a:pt x="88" y="153"/>
                  <a:pt x="87" y="154"/>
                  <a:pt x="89" y="152"/>
                </a:cubicBezTo>
                <a:cubicBezTo>
                  <a:pt x="89" y="152"/>
                  <a:pt x="89" y="152"/>
                  <a:pt x="90" y="151"/>
                </a:cubicBezTo>
                <a:cubicBezTo>
                  <a:pt x="89" y="151"/>
                  <a:pt x="89" y="151"/>
                  <a:pt x="90" y="151"/>
                </a:cubicBezTo>
                <a:cubicBezTo>
                  <a:pt x="90" y="150"/>
                  <a:pt x="90" y="150"/>
                  <a:pt x="90" y="150"/>
                </a:cubicBezTo>
                <a:cubicBezTo>
                  <a:pt x="89" y="152"/>
                  <a:pt x="86" y="154"/>
                  <a:pt x="86" y="154"/>
                </a:cubicBezTo>
                <a:close/>
                <a:moveTo>
                  <a:pt x="96" y="160"/>
                </a:moveTo>
                <a:cubicBezTo>
                  <a:pt x="96" y="161"/>
                  <a:pt x="94" y="163"/>
                  <a:pt x="94" y="164"/>
                </a:cubicBezTo>
                <a:cubicBezTo>
                  <a:pt x="96" y="162"/>
                  <a:pt x="96" y="161"/>
                  <a:pt x="98" y="160"/>
                </a:cubicBezTo>
                <a:cubicBezTo>
                  <a:pt x="97" y="159"/>
                  <a:pt x="97" y="160"/>
                  <a:pt x="96" y="160"/>
                </a:cubicBezTo>
                <a:close/>
                <a:moveTo>
                  <a:pt x="95" y="158"/>
                </a:moveTo>
                <a:cubicBezTo>
                  <a:pt x="95" y="158"/>
                  <a:pt x="95" y="158"/>
                  <a:pt x="95" y="158"/>
                </a:cubicBezTo>
                <a:cubicBezTo>
                  <a:pt x="93" y="159"/>
                  <a:pt x="94" y="159"/>
                  <a:pt x="92" y="160"/>
                </a:cubicBezTo>
                <a:cubicBezTo>
                  <a:pt x="93" y="161"/>
                  <a:pt x="93" y="161"/>
                  <a:pt x="93" y="161"/>
                </a:cubicBezTo>
                <a:cubicBezTo>
                  <a:pt x="94" y="159"/>
                  <a:pt x="94" y="160"/>
                  <a:pt x="95" y="158"/>
                </a:cubicBezTo>
                <a:close/>
                <a:moveTo>
                  <a:pt x="85" y="163"/>
                </a:moveTo>
                <a:cubicBezTo>
                  <a:pt x="86" y="162"/>
                  <a:pt x="86" y="162"/>
                  <a:pt x="86" y="162"/>
                </a:cubicBezTo>
                <a:cubicBezTo>
                  <a:pt x="86" y="162"/>
                  <a:pt x="85" y="162"/>
                  <a:pt x="85" y="163"/>
                </a:cubicBezTo>
                <a:close/>
                <a:moveTo>
                  <a:pt x="91" y="167"/>
                </a:moveTo>
                <a:cubicBezTo>
                  <a:pt x="91" y="167"/>
                  <a:pt x="91" y="167"/>
                  <a:pt x="91" y="168"/>
                </a:cubicBezTo>
                <a:cubicBezTo>
                  <a:pt x="92" y="168"/>
                  <a:pt x="92" y="168"/>
                  <a:pt x="92" y="167"/>
                </a:cubicBezTo>
                <a:cubicBezTo>
                  <a:pt x="92" y="167"/>
                  <a:pt x="92" y="167"/>
                  <a:pt x="92" y="167"/>
                </a:cubicBezTo>
                <a:cubicBezTo>
                  <a:pt x="92" y="167"/>
                  <a:pt x="91" y="166"/>
                  <a:pt x="91" y="167"/>
                </a:cubicBezTo>
                <a:close/>
                <a:moveTo>
                  <a:pt x="101" y="179"/>
                </a:moveTo>
                <a:cubicBezTo>
                  <a:pt x="101" y="179"/>
                  <a:pt x="101" y="179"/>
                  <a:pt x="102" y="180"/>
                </a:cubicBezTo>
                <a:cubicBezTo>
                  <a:pt x="102" y="179"/>
                  <a:pt x="102" y="178"/>
                  <a:pt x="103" y="178"/>
                </a:cubicBezTo>
                <a:cubicBezTo>
                  <a:pt x="103" y="178"/>
                  <a:pt x="103" y="178"/>
                  <a:pt x="103" y="177"/>
                </a:cubicBezTo>
                <a:cubicBezTo>
                  <a:pt x="102" y="178"/>
                  <a:pt x="102" y="178"/>
                  <a:pt x="101" y="179"/>
                </a:cubicBezTo>
                <a:close/>
                <a:moveTo>
                  <a:pt x="111" y="187"/>
                </a:moveTo>
                <a:cubicBezTo>
                  <a:pt x="111" y="188"/>
                  <a:pt x="112" y="187"/>
                  <a:pt x="112" y="187"/>
                </a:cubicBezTo>
                <a:cubicBezTo>
                  <a:pt x="111" y="187"/>
                  <a:pt x="112" y="187"/>
                  <a:pt x="112" y="186"/>
                </a:cubicBezTo>
                <a:cubicBezTo>
                  <a:pt x="111" y="186"/>
                  <a:pt x="112" y="187"/>
                  <a:pt x="111" y="187"/>
                </a:cubicBezTo>
                <a:close/>
                <a:moveTo>
                  <a:pt x="100" y="178"/>
                </a:moveTo>
                <a:cubicBezTo>
                  <a:pt x="100" y="179"/>
                  <a:pt x="101" y="179"/>
                  <a:pt x="101" y="178"/>
                </a:cubicBezTo>
                <a:cubicBezTo>
                  <a:pt x="101" y="178"/>
                  <a:pt x="101" y="178"/>
                  <a:pt x="101" y="178"/>
                </a:cubicBezTo>
                <a:cubicBezTo>
                  <a:pt x="101" y="178"/>
                  <a:pt x="101" y="178"/>
                  <a:pt x="101" y="178"/>
                </a:cubicBezTo>
                <a:cubicBezTo>
                  <a:pt x="101" y="178"/>
                  <a:pt x="100" y="178"/>
                  <a:pt x="100" y="178"/>
                </a:cubicBezTo>
                <a:close/>
                <a:moveTo>
                  <a:pt x="101" y="180"/>
                </a:moveTo>
                <a:cubicBezTo>
                  <a:pt x="101" y="179"/>
                  <a:pt x="101" y="181"/>
                  <a:pt x="102" y="180"/>
                </a:cubicBezTo>
                <a:cubicBezTo>
                  <a:pt x="102" y="180"/>
                  <a:pt x="101" y="179"/>
                  <a:pt x="101" y="179"/>
                </a:cubicBezTo>
                <a:cubicBezTo>
                  <a:pt x="101" y="179"/>
                  <a:pt x="100" y="180"/>
                  <a:pt x="101" y="180"/>
                </a:cubicBezTo>
                <a:close/>
                <a:moveTo>
                  <a:pt x="76" y="157"/>
                </a:moveTo>
                <a:cubicBezTo>
                  <a:pt x="76" y="157"/>
                  <a:pt x="77" y="156"/>
                  <a:pt x="76" y="156"/>
                </a:cubicBezTo>
                <a:cubicBezTo>
                  <a:pt x="76" y="156"/>
                  <a:pt x="76" y="157"/>
                  <a:pt x="76" y="157"/>
                </a:cubicBezTo>
                <a:close/>
                <a:moveTo>
                  <a:pt x="99" y="179"/>
                </a:moveTo>
                <a:cubicBezTo>
                  <a:pt x="99" y="178"/>
                  <a:pt x="100" y="180"/>
                  <a:pt x="100" y="179"/>
                </a:cubicBezTo>
                <a:cubicBezTo>
                  <a:pt x="99" y="179"/>
                  <a:pt x="100" y="179"/>
                  <a:pt x="100" y="178"/>
                </a:cubicBezTo>
                <a:cubicBezTo>
                  <a:pt x="100" y="178"/>
                  <a:pt x="99" y="179"/>
                  <a:pt x="99" y="179"/>
                </a:cubicBezTo>
                <a:close/>
                <a:moveTo>
                  <a:pt x="104" y="186"/>
                </a:moveTo>
                <a:cubicBezTo>
                  <a:pt x="105" y="185"/>
                  <a:pt x="105" y="185"/>
                  <a:pt x="105" y="185"/>
                </a:cubicBezTo>
                <a:cubicBezTo>
                  <a:pt x="105" y="184"/>
                  <a:pt x="104" y="185"/>
                  <a:pt x="104" y="186"/>
                </a:cubicBezTo>
                <a:close/>
                <a:moveTo>
                  <a:pt x="100" y="181"/>
                </a:moveTo>
                <a:cubicBezTo>
                  <a:pt x="100" y="181"/>
                  <a:pt x="100" y="181"/>
                  <a:pt x="100" y="181"/>
                </a:cubicBezTo>
                <a:cubicBezTo>
                  <a:pt x="100" y="181"/>
                  <a:pt x="100" y="181"/>
                  <a:pt x="100" y="181"/>
                </a:cubicBezTo>
                <a:cubicBezTo>
                  <a:pt x="100" y="181"/>
                  <a:pt x="101" y="181"/>
                  <a:pt x="101" y="181"/>
                </a:cubicBezTo>
                <a:cubicBezTo>
                  <a:pt x="100" y="181"/>
                  <a:pt x="100" y="180"/>
                  <a:pt x="100" y="181"/>
                </a:cubicBezTo>
                <a:close/>
                <a:moveTo>
                  <a:pt x="108" y="192"/>
                </a:moveTo>
                <a:cubicBezTo>
                  <a:pt x="108" y="191"/>
                  <a:pt x="109" y="190"/>
                  <a:pt x="109" y="190"/>
                </a:cubicBezTo>
                <a:cubicBezTo>
                  <a:pt x="108" y="191"/>
                  <a:pt x="107" y="191"/>
                  <a:pt x="108" y="192"/>
                </a:cubicBezTo>
                <a:close/>
                <a:moveTo>
                  <a:pt x="76" y="161"/>
                </a:moveTo>
                <a:cubicBezTo>
                  <a:pt x="76" y="161"/>
                  <a:pt x="77" y="162"/>
                  <a:pt x="77" y="161"/>
                </a:cubicBezTo>
                <a:cubicBezTo>
                  <a:pt x="77" y="161"/>
                  <a:pt x="77" y="161"/>
                  <a:pt x="77" y="161"/>
                </a:cubicBezTo>
                <a:cubicBezTo>
                  <a:pt x="77" y="161"/>
                  <a:pt x="78" y="161"/>
                  <a:pt x="77" y="161"/>
                </a:cubicBezTo>
                <a:cubicBezTo>
                  <a:pt x="77" y="161"/>
                  <a:pt x="77" y="161"/>
                  <a:pt x="76" y="161"/>
                </a:cubicBezTo>
                <a:close/>
                <a:moveTo>
                  <a:pt x="99" y="182"/>
                </a:moveTo>
                <a:cubicBezTo>
                  <a:pt x="99" y="182"/>
                  <a:pt x="99" y="182"/>
                  <a:pt x="99" y="182"/>
                </a:cubicBezTo>
                <a:cubicBezTo>
                  <a:pt x="100" y="182"/>
                  <a:pt x="100" y="182"/>
                  <a:pt x="100" y="181"/>
                </a:cubicBezTo>
                <a:cubicBezTo>
                  <a:pt x="99" y="181"/>
                  <a:pt x="99" y="182"/>
                  <a:pt x="99" y="182"/>
                </a:cubicBezTo>
                <a:close/>
                <a:moveTo>
                  <a:pt x="102" y="184"/>
                </a:moveTo>
                <a:cubicBezTo>
                  <a:pt x="102" y="184"/>
                  <a:pt x="102" y="185"/>
                  <a:pt x="102" y="185"/>
                </a:cubicBezTo>
                <a:cubicBezTo>
                  <a:pt x="102" y="185"/>
                  <a:pt x="102" y="185"/>
                  <a:pt x="102" y="185"/>
                </a:cubicBezTo>
                <a:cubicBezTo>
                  <a:pt x="102" y="185"/>
                  <a:pt x="103" y="185"/>
                  <a:pt x="103" y="184"/>
                </a:cubicBezTo>
                <a:cubicBezTo>
                  <a:pt x="103" y="185"/>
                  <a:pt x="102" y="184"/>
                  <a:pt x="102" y="184"/>
                </a:cubicBezTo>
                <a:close/>
                <a:moveTo>
                  <a:pt x="103" y="187"/>
                </a:moveTo>
                <a:cubicBezTo>
                  <a:pt x="104" y="186"/>
                  <a:pt x="104" y="186"/>
                  <a:pt x="104" y="185"/>
                </a:cubicBezTo>
                <a:cubicBezTo>
                  <a:pt x="104" y="186"/>
                  <a:pt x="103" y="186"/>
                  <a:pt x="103" y="187"/>
                </a:cubicBezTo>
                <a:close/>
                <a:moveTo>
                  <a:pt x="99" y="185"/>
                </a:moveTo>
                <a:cubicBezTo>
                  <a:pt x="99" y="185"/>
                  <a:pt x="100" y="185"/>
                  <a:pt x="100" y="185"/>
                </a:cubicBezTo>
                <a:cubicBezTo>
                  <a:pt x="100" y="185"/>
                  <a:pt x="101" y="185"/>
                  <a:pt x="101" y="186"/>
                </a:cubicBezTo>
                <a:cubicBezTo>
                  <a:pt x="102" y="186"/>
                  <a:pt x="100" y="184"/>
                  <a:pt x="102" y="184"/>
                </a:cubicBezTo>
                <a:cubicBezTo>
                  <a:pt x="101" y="184"/>
                  <a:pt x="101" y="184"/>
                  <a:pt x="101" y="183"/>
                </a:cubicBezTo>
                <a:cubicBezTo>
                  <a:pt x="100" y="184"/>
                  <a:pt x="99" y="184"/>
                  <a:pt x="99" y="185"/>
                </a:cubicBezTo>
                <a:close/>
                <a:moveTo>
                  <a:pt x="84" y="169"/>
                </a:moveTo>
                <a:cubicBezTo>
                  <a:pt x="84" y="169"/>
                  <a:pt x="85" y="169"/>
                  <a:pt x="85" y="168"/>
                </a:cubicBezTo>
                <a:cubicBezTo>
                  <a:pt x="85" y="169"/>
                  <a:pt x="84" y="169"/>
                  <a:pt x="84" y="169"/>
                </a:cubicBezTo>
                <a:close/>
                <a:moveTo>
                  <a:pt x="97" y="181"/>
                </a:moveTo>
                <a:cubicBezTo>
                  <a:pt x="98" y="181"/>
                  <a:pt x="97" y="182"/>
                  <a:pt x="98" y="182"/>
                </a:cubicBezTo>
                <a:cubicBezTo>
                  <a:pt x="98" y="181"/>
                  <a:pt x="98" y="181"/>
                  <a:pt x="98" y="181"/>
                </a:cubicBezTo>
                <a:cubicBezTo>
                  <a:pt x="98" y="181"/>
                  <a:pt x="98" y="181"/>
                  <a:pt x="97" y="181"/>
                </a:cubicBezTo>
                <a:close/>
                <a:moveTo>
                  <a:pt x="105" y="194"/>
                </a:moveTo>
                <a:cubicBezTo>
                  <a:pt x="106" y="194"/>
                  <a:pt x="106" y="192"/>
                  <a:pt x="107" y="192"/>
                </a:cubicBezTo>
                <a:cubicBezTo>
                  <a:pt x="107" y="192"/>
                  <a:pt x="107" y="192"/>
                  <a:pt x="107" y="192"/>
                </a:cubicBezTo>
                <a:cubicBezTo>
                  <a:pt x="106" y="192"/>
                  <a:pt x="105" y="193"/>
                  <a:pt x="105" y="194"/>
                </a:cubicBezTo>
                <a:close/>
                <a:moveTo>
                  <a:pt x="91" y="184"/>
                </a:moveTo>
                <a:cubicBezTo>
                  <a:pt x="92" y="184"/>
                  <a:pt x="91" y="185"/>
                  <a:pt x="91" y="185"/>
                </a:cubicBezTo>
                <a:cubicBezTo>
                  <a:pt x="92" y="185"/>
                  <a:pt x="92" y="184"/>
                  <a:pt x="93" y="184"/>
                </a:cubicBezTo>
                <a:cubicBezTo>
                  <a:pt x="92" y="184"/>
                  <a:pt x="92" y="184"/>
                  <a:pt x="92" y="183"/>
                </a:cubicBezTo>
                <a:cubicBezTo>
                  <a:pt x="92" y="184"/>
                  <a:pt x="92" y="184"/>
                  <a:pt x="91" y="184"/>
                </a:cubicBezTo>
                <a:close/>
                <a:moveTo>
                  <a:pt x="72" y="169"/>
                </a:moveTo>
                <a:cubicBezTo>
                  <a:pt x="73" y="170"/>
                  <a:pt x="73" y="170"/>
                  <a:pt x="73" y="170"/>
                </a:cubicBezTo>
                <a:cubicBezTo>
                  <a:pt x="73" y="169"/>
                  <a:pt x="75" y="168"/>
                  <a:pt x="74" y="167"/>
                </a:cubicBezTo>
                <a:cubicBezTo>
                  <a:pt x="73" y="168"/>
                  <a:pt x="73" y="169"/>
                  <a:pt x="72" y="169"/>
                </a:cubicBezTo>
                <a:close/>
                <a:moveTo>
                  <a:pt x="74" y="170"/>
                </a:moveTo>
                <a:cubicBezTo>
                  <a:pt x="75" y="170"/>
                  <a:pt x="76" y="169"/>
                  <a:pt x="76" y="168"/>
                </a:cubicBezTo>
                <a:cubicBezTo>
                  <a:pt x="75" y="169"/>
                  <a:pt x="74" y="170"/>
                  <a:pt x="74" y="170"/>
                </a:cubicBezTo>
                <a:close/>
                <a:moveTo>
                  <a:pt x="88" y="184"/>
                </a:moveTo>
                <a:cubicBezTo>
                  <a:pt x="89" y="185"/>
                  <a:pt x="89" y="185"/>
                  <a:pt x="89" y="185"/>
                </a:cubicBezTo>
                <a:cubicBezTo>
                  <a:pt x="90" y="184"/>
                  <a:pt x="90" y="184"/>
                  <a:pt x="90" y="183"/>
                </a:cubicBezTo>
                <a:cubicBezTo>
                  <a:pt x="90" y="183"/>
                  <a:pt x="89" y="184"/>
                  <a:pt x="88" y="184"/>
                </a:cubicBezTo>
                <a:close/>
                <a:moveTo>
                  <a:pt x="71" y="168"/>
                </a:moveTo>
                <a:cubicBezTo>
                  <a:pt x="71" y="168"/>
                  <a:pt x="71" y="167"/>
                  <a:pt x="71" y="167"/>
                </a:cubicBezTo>
                <a:cubicBezTo>
                  <a:pt x="71" y="167"/>
                  <a:pt x="71" y="168"/>
                  <a:pt x="71" y="168"/>
                </a:cubicBezTo>
                <a:close/>
                <a:moveTo>
                  <a:pt x="89" y="187"/>
                </a:moveTo>
                <a:cubicBezTo>
                  <a:pt x="90" y="188"/>
                  <a:pt x="90" y="187"/>
                  <a:pt x="90" y="187"/>
                </a:cubicBezTo>
                <a:cubicBezTo>
                  <a:pt x="91" y="187"/>
                  <a:pt x="91" y="186"/>
                  <a:pt x="91" y="186"/>
                </a:cubicBezTo>
                <a:cubicBezTo>
                  <a:pt x="90" y="186"/>
                  <a:pt x="90" y="187"/>
                  <a:pt x="89" y="186"/>
                </a:cubicBezTo>
                <a:cubicBezTo>
                  <a:pt x="89" y="186"/>
                  <a:pt x="90" y="187"/>
                  <a:pt x="89" y="187"/>
                </a:cubicBezTo>
                <a:close/>
                <a:moveTo>
                  <a:pt x="84" y="182"/>
                </a:moveTo>
                <a:cubicBezTo>
                  <a:pt x="84" y="182"/>
                  <a:pt x="85" y="180"/>
                  <a:pt x="84" y="180"/>
                </a:cubicBezTo>
                <a:cubicBezTo>
                  <a:pt x="84" y="181"/>
                  <a:pt x="83" y="181"/>
                  <a:pt x="84" y="182"/>
                </a:cubicBezTo>
                <a:close/>
                <a:moveTo>
                  <a:pt x="72" y="173"/>
                </a:moveTo>
                <a:cubicBezTo>
                  <a:pt x="72" y="173"/>
                  <a:pt x="73" y="173"/>
                  <a:pt x="73" y="173"/>
                </a:cubicBezTo>
                <a:cubicBezTo>
                  <a:pt x="73" y="173"/>
                  <a:pt x="73" y="173"/>
                  <a:pt x="73" y="172"/>
                </a:cubicBezTo>
                <a:cubicBezTo>
                  <a:pt x="72" y="172"/>
                  <a:pt x="75" y="172"/>
                  <a:pt x="74" y="171"/>
                </a:cubicBezTo>
                <a:cubicBezTo>
                  <a:pt x="73" y="171"/>
                  <a:pt x="73" y="172"/>
                  <a:pt x="72" y="173"/>
                </a:cubicBezTo>
                <a:close/>
                <a:moveTo>
                  <a:pt x="97" y="197"/>
                </a:moveTo>
                <a:cubicBezTo>
                  <a:pt x="98" y="196"/>
                  <a:pt x="99" y="195"/>
                  <a:pt x="99" y="194"/>
                </a:cubicBezTo>
                <a:cubicBezTo>
                  <a:pt x="99" y="195"/>
                  <a:pt x="97" y="195"/>
                  <a:pt x="97" y="197"/>
                </a:cubicBezTo>
                <a:close/>
                <a:moveTo>
                  <a:pt x="69" y="174"/>
                </a:moveTo>
                <a:cubicBezTo>
                  <a:pt x="70" y="173"/>
                  <a:pt x="71" y="172"/>
                  <a:pt x="72" y="171"/>
                </a:cubicBezTo>
                <a:cubicBezTo>
                  <a:pt x="72" y="170"/>
                  <a:pt x="72" y="170"/>
                  <a:pt x="72" y="170"/>
                </a:cubicBezTo>
                <a:cubicBezTo>
                  <a:pt x="71" y="172"/>
                  <a:pt x="69" y="172"/>
                  <a:pt x="69" y="174"/>
                </a:cubicBezTo>
                <a:close/>
                <a:moveTo>
                  <a:pt x="91" y="189"/>
                </a:moveTo>
                <a:cubicBezTo>
                  <a:pt x="91" y="189"/>
                  <a:pt x="92" y="189"/>
                  <a:pt x="91" y="188"/>
                </a:cubicBezTo>
                <a:cubicBezTo>
                  <a:pt x="91" y="189"/>
                  <a:pt x="90" y="189"/>
                  <a:pt x="91" y="189"/>
                </a:cubicBezTo>
                <a:close/>
                <a:moveTo>
                  <a:pt x="69" y="171"/>
                </a:moveTo>
                <a:cubicBezTo>
                  <a:pt x="69" y="170"/>
                  <a:pt x="70" y="169"/>
                  <a:pt x="70" y="169"/>
                </a:cubicBezTo>
                <a:cubicBezTo>
                  <a:pt x="69" y="169"/>
                  <a:pt x="68" y="170"/>
                  <a:pt x="69" y="171"/>
                </a:cubicBezTo>
                <a:close/>
                <a:moveTo>
                  <a:pt x="67" y="172"/>
                </a:moveTo>
                <a:cubicBezTo>
                  <a:pt x="68" y="173"/>
                  <a:pt x="68" y="172"/>
                  <a:pt x="68" y="171"/>
                </a:cubicBezTo>
                <a:lnTo>
                  <a:pt x="67" y="172"/>
                </a:lnTo>
                <a:close/>
                <a:moveTo>
                  <a:pt x="96" y="198"/>
                </a:moveTo>
                <a:cubicBezTo>
                  <a:pt x="97" y="198"/>
                  <a:pt x="97" y="197"/>
                  <a:pt x="97" y="197"/>
                </a:cubicBezTo>
                <a:cubicBezTo>
                  <a:pt x="96" y="197"/>
                  <a:pt x="96" y="198"/>
                  <a:pt x="96" y="198"/>
                </a:cubicBezTo>
                <a:close/>
                <a:moveTo>
                  <a:pt x="75" y="181"/>
                </a:moveTo>
                <a:cubicBezTo>
                  <a:pt x="76" y="181"/>
                  <a:pt x="77" y="180"/>
                  <a:pt x="76" y="180"/>
                </a:cubicBezTo>
                <a:cubicBezTo>
                  <a:pt x="76" y="180"/>
                  <a:pt x="75" y="181"/>
                  <a:pt x="75" y="181"/>
                </a:cubicBezTo>
                <a:close/>
                <a:moveTo>
                  <a:pt x="90" y="195"/>
                </a:moveTo>
                <a:cubicBezTo>
                  <a:pt x="91" y="196"/>
                  <a:pt x="91" y="194"/>
                  <a:pt x="92" y="194"/>
                </a:cubicBezTo>
                <a:cubicBezTo>
                  <a:pt x="92" y="194"/>
                  <a:pt x="92" y="194"/>
                  <a:pt x="91" y="193"/>
                </a:cubicBezTo>
                <a:cubicBezTo>
                  <a:pt x="91" y="194"/>
                  <a:pt x="91" y="195"/>
                  <a:pt x="90" y="195"/>
                </a:cubicBezTo>
                <a:close/>
                <a:moveTo>
                  <a:pt x="65" y="173"/>
                </a:moveTo>
                <a:cubicBezTo>
                  <a:pt x="66" y="173"/>
                  <a:pt x="66" y="172"/>
                  <a:pt x="66" y="172"/>
                </a:cubicBezTo>
                <a:cubicBezTo>
                  <a:pt x="66" y="172"/>
                  <a:pt x="65" y="173"/>
                  <a:pt x="65" y="173"/>
                </a:cubicBezTo>
                <a:close/>
                <a:moveTo>
                  <a:pt x="67" y="176"/>
                </a:moveTo>
                <a:cubicBezTo>
                  <a:pt x="68" y="177"/>
                  <a:pt x="69" y="175"/>
                  <a:pt x="68" y="175"/>
                </a:cubicBezTo>
                <a:cubicBezTo>
                  <a:pt x="68" y="176"/>
                  <a:pt x="67" y="176"/>
                  <a:pt x="67" y="176"/>
                </a:cubicBezTo>
                <a:close/>
                <a:moveTo>
                  <a:pt x="70" y="178"/>
                </a:moveTo>
                <a:cubicBezTo>
                  <a:pt x="70" y="179"/>
                  <a:pt x="70" y="178"/>
                  <a:pt x="70" y="177"/>
                </a:cubicBezTo>
                <a:cubicBezTo>
                  <a:pt x="70" y="177"/>
                  <a:pt x="70" y="178"/>
                  <a:pt x="70" y="178"/>
                </a:cubicBezTo>
                <a:close/>
                <a:moveTo>
                  <a:pt x="88" y="196"/>
                </a:moveTo>
                <a:cubicBezTo>
                  <a:pt x="89" y="196"/>
                  <a:pt x="90" y="195"/>
                  <a:pt x="89" y="194"/>
                </a:cubicBezTo>
                <a:cubicBezTo>
                  <a:pt x="89" y="196"/>
                  <a:pt x="87" y="195"/>
                  <a:pt x="88" y="196"/>
                </a:cubicBezTo>
                <a:close/>
                <a:moveTo>
                  <a:pt x="63" y="174"/>
                </a:moveTo>
                <a:cubicBezTo>
                  <a:pt x="63" y="174"/>
                  <a:pt x="63" y="174"/>
                  <a:pt x="63" y="174"/>
                </a:cubicBezTo>
                <a:cubicBezTo>
                  <a:pt x="64" y="174"/>
                  <a:pt x="64" y="173"/>
                  <a:pt x="64" y="172"/>
                </a:cubicBezTo>
                <a:cubicBezTo>
                  <a:pt x="64" y="172"/>
                  <a:pt x="64" y="173"/>
                  <a:pt x="63" y="174"/>
                </a:cubicBezTo>
                <a:close/>
                <a:moveTo>
                  <a:pt x="87" y="195"/>
                </a:moveTo>
                <a:cubicBezTo>
                  <a:pt x="87" y="194"/>
                  <a:pt x="87" y="194"/>
                  <a:pt x="88" y="194"/>
                </a:cubicBezTo>
                <a:cubicBezTo>
                  <a:pt x="87" y="193"/>
                  <a:pt x="87" y="193"/>
                  <a:pt x="87" y="193"/>
                </a:cubicBezTo>
                <a:cubicBezTo>
                  <a:pt x="87" y="194"/>
                  <a:pt x="86" y="194"/>
                  <a:pt x="87" y="195"/>
                </a:cubicBezTo>
                <a:close/>
                <a:moveTo>
                  <a:pt x="89" y="196"/>
                </a:moveTo>
                <a:cubicBezTo>
                  <a:pt x="89" y="196"/>
                  <a:pt x="90" y="197"/>
                  <a:pt x="90" y="197"/>
                </a:cubicBezTo>
                <a:cubicBezTo>
                  <a:pt x="90" y="196"/>
                  <a:pt x="90" y="196"/>
                  <a:pt x="89" y="196"/>
                </a:cubicBezTo>
                <a:close/>
                <a:moveTo>
                  <a:pt x="70" y="180"/>
                </a:moveTo>
                <a:cubicBezTo>
                  <a:pt x="70" y="180"/>
                  <a:pt x="70" y="180"/>
                  <a:pt x="70" y="179"/>
                </a:cubicBezTo>
                <a:cubicBezTo>
                  <a:pt x="70" y="179"/>
                  <a:pt x="69" y="179"/>
                  <a:pt x="69" y="180"/>
                </a:cubicBezTo>
                <a:cubicBezTo>
                  <a:pt x="69" y="180"/>
                  <a:pt x="69" y="180"/>
                  <a:pt x="70" y="180"/>
                </a:cubicBezTo>
                <a:close/>
                <a:moveTo>
                  <a:pt x="63" y="175"/>
                </a:moveTo>
                <a:cubicBezTo>
                  <a:pt x="62" y="175"/>
                  <a:pt x="61" y="176"/>
                  <a:pt x="61" y="177"/>
                </a:cubicBezTo>
                <a:cubicBezTo>
                  <a:pt x="62" y="177"/>
                  <a:pt x="63" y="175"/>
                  <a:pt x="63" y="174"/>
                </a:cubicBezTo>
                <a:cubicBezTo>
                  <a:pt x="63" y="174"/>
                  <a:pt x="63" y="175"/>
                  <a:pt x="63" y="175"/>
                </a:cubicBezTo>
                <a:close/>
                <a:moveTo>
                  <a:pt x="88" y="201"/>
                </a:moveTo>
                <a:cubicBezTo>
                  <a:pt x="88" y="202"/>
                  <a:pt x="88" y="202"/>
                  <a:pt x="89" y="202"/>
                </a:cubicBezTo>
                <a:cubicBezTo>
                  <a:pt x="89" y="201"/>
                  <a:pt x="89" y="201"/>
                  <a:pt x="90" y="200"/>
                </a:cubicBezTo>
                <a:cubicBezTo>
                  <a:pt x="90" y="200"/>
                  <a:pt x="90" y="200"/>
                  <a:pt x="90" y="199"/>
                </a:cubicBezTo>
                <a:cubicBezTo>
                  <a:pt x="90" y="199"/>
                  <a:pt x="90" y="199"/>
                  <a:pt x="90" y="199"/>
                </a:cubicBezTo>
                <a:cubicBezTo>
                  <a:pt x="89" y="200"/>
                  <a:pt x="89" y="201"/>
                  <a:pt x="88" y="201"/>
                </a:cubicBezTo>
                <a:close/>
                <a:moveTo>
                  <a:pt x="92" y="203"/>
                </a:moveTo>
                <a:cubicBezTo>
                  <a:pt x="92" y="203"/>
                  <a:pt x="93" y="202"/>
                  <a:pt x="93" y="202"/>
                </a:cubicBezTo>
                <a:cubicBezTo>
                  <a:pt x="92" y="202"/>
                  <a:pt x="92" y="202"/>
                  <a:pt x="92" y="203"/>
                </a:cubicBezTo>
                <a:close/>
                <a:moveTo>
                  <a:pt x="62" y="177"/>
                </a:moveTo>
                <a:cubicBezTo>
                  <a:pt x="62" y="177"/>
                  <a:pt x="63" y="177"/>
                  <a:pt x="63" y="176"/>
                </a:cubicBezTo>
                <a:cubicBezTo>
                  <a:pt x="62" y="176"/>
                  <a:pt x="62" y="177"/>
                  <a:pt x="62" y="177"/>
                </a:cubicBezTo>
                <a:close/>
                <a:moveTo>
                  <a:pt x="62" y="177"/>
                </a:moveTo>
                <a:cubicBezTo>
                  <a:pt x="62" y="178"/>
                  <a:pt x="63" y="178"/>
                  <a:pt x="63" y="178"/>
                </a:cubicBezTo>
                <a:cubicBezTo>
                  <a:pt x="63" y="177"/>
                  <a:pt x="63" y="177"/>
                  <a:pt x="62" y="177"/>
                </a:cubicBezTo>
                <a:close/>
                <a:moveTo>
                  <a:pt x="90" y="205"/>
                </a:moveTo>
                <a:cubicBezTo>
                  <a:pt x="90" y="205"/>
                  <a:pt x="92" y="204"/>
                  <a:pt x="91" y="203"/>
                </a:cubicBezTo>
                <a:cubicBezTo>
                  <a:pt x="91" y="203"/>
                  <a:pt x="90" y="204"/>
                  <a:pt x="90" y="205"/>
                </a:cubicBezTo>
                <a:close/>
                <a:moveTo>
                  <a:pt x="89" y="203"/>
                </a:moveTo>
                <a:cubicBezTo>
                  <a:pt x="90" y="204"/>
                  <a:pt x="91" y="202"/>
                  <a:pt x="90" y="202"/>
                </a:cubicBezTo>
                <a:cubicBezTo>
                  <a:pt x="90" y="203"/>
                  <a:pt x="90" y="203"/>
                  <a:pt x="89" y="203"/>
                </a:cubicBezTo>
                <a:close/>
                <a:moveTo>
                  <a:pt x="78" y="193"/>
                </a:moveTo>
                <a:cubicBezTo>
                  <a:pt x="76" y="194"/>
                  <a:pt x="79" y="195"/>
                  <a:pt x="78" y="196"/>
                </a:cubicBezTo>
                <a:cubicBezTo>
                  <a:pt x="79" y="196"/>
                  <a:pt x="80" y="194"/>
                  <a:pt x="80" y="194"/>
                </a:cubicBezTo>
                <a:cubicBezTo>
                  <a:pt x="79" y="195"/>
                  <a:pt x="78" y="194"/>
                  <a:pt x="78" y="193"/>
                </a:cubicBezTo>
                <a:close/>
                <a:moveTo>
                  <a:pt x="70" y="188"/>
                </a:moveTo>
                <a:cubicBezTo>
                  <a:pt x="69" y="188"/>
                  <a:pt x="70" y="188"/>
                  <a:pt x="69" y="188"/>
                </a:cubicBezTo>
                <a:cubicBezTo>
                  <a:pt x="69" y="189"/>
                  <a:pt x="67" y="189"/>
                  <a:pt x="68" y="190"/>
                </a:cubicBezTo>
                <a:cubicBezTo>
                  <a:pt x="68" y="189"/>
                  <a:pt x="70" y="190"/>
                  <a:pt x="70" y="188"/>
                </a:cubicBezTo>
                <a:cubicBezTo>
                  <a:pt x="70" y="188"/>
                  <a:pt x="70" y="188"/>
                  <a:pt x="70" y="188"/>
                </a:cubicBezTo>
                <a:close/>
                <a:moveTo>
                  <a:pt x="66" y="185"/>
                </a:moveTo>
                <a:cubicBezTo>
                  <a:pt x="65" y="185"/>
                  <a:pt x="65" y="185"/>
                  <a:pt x="66" y="186"/>
                </a:cubicBezTo>
                <a:cubicBezTo>
                  <a:pt x="66" y="185"/>
                  <a:pt x="66" y="184"/>
                  <a:pt x="66" y="185"/>
                </a:cubicBezTo>
                <a:close/>
                <a:moveTo>
                  <a:pt x="79" y="199"/>
                </a:moveTo>
                <a:cubicBezTo>
                  <a:pt x="80" y="199"/>
                  <a:pt x="81" y="198"/>
                  <a:pt x="81" y="198"/>
                </a:cubicBezTo>
                <a:cubicBezTo>
                  <a:pt x="80" y="198"/>
                  <a:pt x="79" y="199"/>
                  <a:pt x="79" y="199"/>
                </a:cubicBezTo>
                <a:close/>
                <a:moveTo>
                  <a:pt x="84" y="202"/>
                </a:moveTo>
                <a:cubicBezTo>
                  <a:pt x="85" y="202"/>
                  <a:pt x="85" y="201"/>
                  <a:pt x="85" y="201"/>
                </a:cubicBezTo>
                <a:cubicBezTo>
                  <a:pt x="84" y="201"/>
                  <a:pt x="84" y="202"/>
                  <a:pt x="84" y="202"/>
                </a:cubicBezTo>
                <a:close/>
                <a:moveTo>
                  <a:pt x="58" y="182"/>
                </a:moveTo>
                <a:cubicBezTo>
                  <a:pt x="58" y="183"/>
                  <a:pt x="60" y="181"/>
                  <a:pt x="59" y="181"/>
                </a:cubicBezTo>
                <a:cubicBezTo>
                  <a:pt x="59" y="181"/>
                  <a:pt x="57" y="182"/>
                  <a:pt x="58" y="182"/>
                </a:cubicBezTo>
                <a:close/>
                <a:moveTo>
                  <a:pt x="76" y="197"/>
                </a:moveTo>
                <a:cubicBezTo>
                  <a:pt x="77" y="198"/>
                  <a:pt x="78" y="196"/>
                  <a:pt x="77" y="197"/>
                </a:cubicBezTo>
                <a:cubicBezTo>
                  <a:pt x="77" y="197"/>
                  <a:pt x="76" y="197"/>
                  <a:pt x="76" y="197"/>
                </a:cubicBezTo>
                <a:close/>
                <a:moveTo>
                  <a:pt x="68" y="191"/>
                </a:moveTo>
                <a:cubicBezTo>
                  <a:pt x="68" y="191"/>
                  <a:pt x="68" y="191"/>
                  <a:pt x="69" y="191"/>
                </a:cubicBezTo>
                <a:cubicBezTo>
                  <a:pt x="68" y="191"/>
                  <a:pt x="69" y="190"/>
                  <a:pt x="69" y="190"/>
                </a:cubicBezTo>
                <a:cubicBezTo>
                  <a:pt x="68" y="190"/>
                  <a:pt x="68" y="191"/>
                  <a:pt x="68" y="191"/>
                </a:cubicBezTo>
                <a:close/>
                <a:moveTo>
                  <a:pt x="69" y="194"/>
                </a:moveTo>
                <a:cubicBezTo>
                  <a:pt x="70" y="195"/>
                  <a:pt x="70" y="194"/>
                  <a:pt x="71" y="194"/>
                </a:cubicBezTo>
                <a:cubicBezTo>
                  <a:pt x="70" y="193"/>
                  <a:pt x="71" y="193"/>
                  <a:pt x="70" y="193"/>
                </a:cubicBezTo>
                <a:cubicBezTo>
                  <a:pt x="70" y="193"/>
                  <a:pt x="70" y="194"/>
                  <a:pt x="69" y="194"/>
                </a:cubicBezTo>
                <a:close/>
                <a:moveTo>
                  <a:pt x="64" y="195"/>
                </a:moveTo>
                <a:cubicBezTo>
                  <a:pt x="64" y="194"/>
                  <a:pt x="64" y="195"/>
                  <a:pt x="64" y="194"/>
                </a:cubicBezTo>
                <a:cubicBezTo>
                  <a:pt x="65" y="193"/>
                  <a:pt x="65" y="191"/>
                  <a:pt x="67" y="190"/>
                </a:cubicBezTo>
                <a:cubicBezTo>
                  <a:pt x="67" y="191"/>
                  <a:pt x="67" y="192"/>
                  <a:pt x="68" y="191"/>
                </a:cubicBezTo>
                <a:cubicBezTo>
                  <a:pt x="67" y="193"/>
                  <a:pt x="66" y="194"/>
                  <a:pt x="65" y="195"/>
                </a:cubicBezTo>
                <a:cubicBezTo>
                  <a:pt x="65" y="194"/>
                  <a:pt x="66" y="194"/>
                  <a:pt x="66" y="193"/>
                </a:cubicBezTo>
                <a:cubicBezTo>
                  <a:pt x="65" y="192"/>
                  <a:pt x="65" y="195"/>
                  <a:pt x="64" y="195"/>
                </a:cubicBezTo>
                <a:cubicBezTo>
                  <a:pt x="64" y="195"/>
                  <a:pt x="64" y="195"/>
                  <a:pt x="64" y="195"/>
                </a:cubicBezTo>
                <a:close/>
                <a:moveTo>
                  <a:pt x="66" y="192"/>
                </a:moveTo>
                <a:cubicBezTo>
                  <a:pt x="66" y="192"/>
                  <a:pt x="68" y="192"/>
                  <a:pt x="67" y="191"/>
                </a:cubicBezTo>
                <a:cubicBezTo>
                  <a:pt x="67" y="192"/>
                  <a:pt x="66" y="192"/>
                  <a:pt x="66" y="192"/>
                </a:cubicBezTo>
                <a:close/>
                <a:moveTo>
                  <a:pt x="68" y="196"/>
                </a:moveTo>
                <a:cubicBezTo>
                  <a:pt x="69" y="196"/>
                  <a:pt x="69" y="195"/>
                  <a:pt x="69" y="195"/>
                </a:cubicBezTo>
                <a:cubicBezTo>
                  <a:pt x="69" y="195"/>
                  <a:pt x="68" y="196"/>
                  <a:pt x="68" y="196"/>
                </a:cubicBezTo>
                <a:close/>
                <a:moveTo>
                  <a:pt x="81" y="205"/>
                </a:moveTo>
                <a:cubicBezTo>
                  <a:pt x="81" y="206"/>
                  <a:pt x="80" y="206"/>
                  <a:pt x="80" y="207"/>
                </a:cubicBezTo>
                <a:cubicBezTo>
                  <a:pt x="81" y="207"/>
                  <a:pt x="81" y="206"/>
                  <a:pt x="81" y="205"/>
                </a:cubicBezTo>
                <a:close/>
                <a:moveTo>
                  <a:pt x="85" y="210"/>
                </a:moveTo>
                <a:cubicBezTo>
                  <a:pt x="85" y="211"/>
                  <a:pt x="84" y="211"/>
                  <a:pt x="84" y="213"/>
                </a:cubicBezTo>
                <a:cubicBezTo>
                  <a:pt x="84" y="212"/>
                  <a:pt x="87" y="210"/>
                  <a:pt x="86" y="210"/>
                </a:cubicBezTo>
                <a:cubicBezTo>
                  <a:pt x="86" y="210"/>
                  <a:pt x="85" y="210"/>
                  <a:pt x="85" y="210"/>
                </a:cubicBezTo>
                <a:close/>
                <a:moveTo>
                  <a:pt x="81" y="210"/>
                </a:moveTo>
                <a:cubicBezTo>
                  <a:pt x="82" y="210"/>
                  <a:pt x="83" y="209"/>
                  <a:pt x="83" y="207"/>
                </a:cubicBezTo>
                <a:cubicBezTo>
                  <a:pt x="82" y="208"/>
                  <a:pt x="81" y="209"/>
                  <a:pt x="81" y="210"/>
                </a:cubicBezTo>
                <a:close/>
                <a:moveTo>
                  <a:pt x="67" y="196"/>
                </a:moveTo>
                <a:cubicBezTo>
                  <a:pt x="67" y="195"/>
                  <a:pt x="67" y="195"/>
                  <a:pt x="67" y="195"/>
                </a:cubicBezTo>
                <a:cubicBezTo>
                  <a:pt x="66" y="194"/>
                  <a:pt x="67" y="195"/>
                  <a:pt x="67" y="196"/>
                </a:cubicBezTo>
                <a:close/>
                <a:moveTo>
                  <a:pt x="54" y="186"/>
                </a:moveTo>
                <a:cubicBezTo>
                  <a:pt x="55" y="186"/>
                  <a:pt x="55" y="186"/>
                  <a:pt x="55" y="186"/>
                </a:cubicBezTo>
                <a:cubicBezTo>
                  <a:pt x="55" y="186"/>
                  <a:pt x="55" y="187"/>
                  <a:pt x="55" y="187"/>
                </a:cubicBezTo>
                <a:cubicBezTo>
                  <a:pt x="56" y="186"/>
                  <a:pt x="55" y="186"/>
                  <a:pt x="55" y="186"/>
                </a:cubicBezTo>
                <a:cubicBezTo>
                  <a:pt x="55" y="185"/>
                  <a:pt x="55" y="186"/>
                  <a:pt x="54" y="186"/>
                </a:cubicBezTo>
                <a:cubicBezTo>
                  <a:pt x="54" y="186"/>
                  <a:pt x="54" y="186"/>
                  <a:pt x="54" y="186"/>
                </a:cubicBezTo>
                <a:close/>
                <a:moveTo>
                  <a:pt x="63" y="194"/>
                </a:moveTo>
                <a:cubicBezTo>
                  <a:pt x="63" y="194"/>
                  <a:pt x="64" y="194"/>
                  <a:pt x="64" y="193"/>
                </a:cubicBezTo>
                <a:cubicBezTo>
                  <a:pt x="63" y="193"/>
                  <a:pt x="62" y="194"/>
                  <a:pt x="63" y="194"/>
                </a:cubicBezTo>
                <a:close/>
                <a:moveTo>
                  <a:pt x="68" y="198"/>
                </a:moveTo>
                <a:cubicBezTo>
                  <a:pt x="68" y="197"/>
                  <a:pt x="68" y="197"/>
                  <a:pt x="68" y="197"/>
                </a:cubicBezTo>
                <a:cubicBezTo>
                  <a:pt x="68" y="197"/>
                  <a:pt x="67" y="198"/>
                  <a:pt x="68" y="198"/>
                </a:cubicBezTo>
                <a:close/>
                <a:moveTo>
                  <a:pt x="68" y="200"/>
                </a:moveTo>
                <a:cubicBezTo>
                  <a:pt x="69" y="201"/>
                  <a:pt x="69" y="200"/>
                  <a:pt x="70" y="200"/>
                </a:cubicBezTo>
                <a:cubicBezTo>
                  <a:pt x="70" y="200"/>
                  <a:pt x="70" y="199"/>
                  <a:pt x="70" y="199"/>
                </a:cubicBezTo>
                <a:cubicBezTo>
                  <a:pt x="70" y="199"/>
                  <a:pt x="70" y="199"/>
                  <a:pt x="70" y="198"/>
                </a:cubicBezTo>
                <a:cubicBezTo>
                  <a:pt x="69" y="199"/>
                  <a:pt x="69" y="200"/>
                  <a:pt x="68" y="200"/>
                </a:cubicBezTo>
                <a:close/>
                <a:moveTo>
                  <a:pt x="53" y="186"/>
                </a:moveTo>
                <a:cubicBezTo>
                  <a:pt x="53" y="185"/>
                  <a:pt x="54" y="185"/>
                  <a:pt x="53" y="184"/>
                </a:cubicBezTo>
                <a:cubicBezTo>
                  <a:pt x="53" y="184"/>
                  <a:pt x="53" y="185"/>
                  <a:pt x="53" y="186"/>
                </a:cubicBezTo>
                <a:close/>
                <a:moveTo>
                  <a:pt x="66" y="197"/>
                </a:moveTo>
                <a:cubicBezTo>
                  <a:pt x="67" y="196"/>
                  <a:pt x="66" y="197"/>
                  <a:pt x="66" y="196"/>
                </a:cubicBezTo>
                <a:cubicBezTo>
                  <a:pt x="66" y="196"/>
                  <a:pt x="66" y="197"/>
                  <a:pt x="66" y="197"/>
                </a:cubicBezTo>
                <a:close/>
                <a:moveTo>
                  <a:pt x="71" y="202"/>
                </a:moveTo>
                <a:cubicBezTo>
                  <a:pt x="71" y="202"/>
                  <a:pt x="72" y="202"/>
                  <a:pt x="72" y="201"/>
                </a:cubicBezTo>
                <a:cubicBezTo>
                  <a:pt x="71" y="201"/>
                  <a:pt x="70" y="202"/>
                  <a:pt x="71" y="202"/>
                </a:cubicBezTo>
                <a:close/>
                <a:moveTo>
                  <a:pt x="60" y="193"/>
                </a:moveTo>
                <a:cubicBezTo>
                  <a:pt x="61" y="193"/>
                  <a:pt x="61" y="193"/>
                  <a:pt x="61" y="194"/>
                </a:cubicBezTo>
                <a:cubicBezTo>
                  <a:pt x="61" y="193"/>
                  <a:pt x="61" y="194"/>
                  <a:pt x="61" y="194"/>
                </a:cubicBezTo>
                <a:cubicBezTo>
                  <a:pt x="61" y="194"/>
                  <a:pt x="62" y="193"/>
                  <a:pt x="61" y="193"/>
                </a:cubicBezTo>
                <a:cubicBezTo>
                  <a:pt x="61" y="193"/>
                  <a:pt x="61" y="193"/>
                  <a:pt x="60" y="193"/>
                </a:cubicBezTo>
                <a:close/>
                <a:moveTo>
                  <a:pt x="54" y="191"/>
                </a:moveTo>
                <a:cubicBezTo>
                  <a:pt x="55" y="191"/>
                  <a:pt x="56" y="190"/>
                  <a:pt x="56" y="189"/>
                </a:cubicBezTo>
                <a:cubicBezTo>
                  <a:pt x="55" y="189"/>
                  <a:pt x="54" y="190"/>
                  <a:pt x="54" y="191"/>
                </a:cubicBezTo>
                <a:close/>
                <a:moveTo>
                  <a:pt x="76" y="210"/>
                </a:moveTo>
                <a:cubicBezTo>
                  <a:pt x="77" y="209"/>
                  <a:pt x="78" y="209"/>
                  <a:pt x="78" y="208"/>
                </a:cubicBezTo>
                <a:cubicBezTo>
                  <a:pt x="78" y="208"/>
                  <a:pt x="76" y="210"/>
                  <a:pt x="76" y="210"/>
                </a:cubicBezTo>
                <a:close/>
                <a:moveTo>
                  <a:pt x="75" y="208"/>
                </a:moveTo>
                <a:cubicBezTo>
                  <a:pt x="75" y="208"/>
                  <a:pt x="75" y="208"/>
                  <a:pt x="75" y="208"/>
                </a:cubicBezTo>
                <a:cubicBezTo>
                  <a:pt x="75" y="208"/>
                  <a:pt x="75" y="207"/>
                  <a:pt x="75" y="207"/>
                </a:cubicBezTo>
                <a:cubicBezTo>
                  <a:pt x="75" y="207"/>
                  <a:pt x="75" y="207"/>
                  <a:pt x="75" y="207"/>
                </a:cubicBezTo>
                <a:cubicBezTo>
                  <a:pt x="74" y="207"/>
                  <a:pt x="75" y="207"/>
                  <a:pt x="74" y="208"/>
                </a:cubicBezTo>
                <a:lnTo>
                  <a:pt x="75" y="208"/>
                </a:lnTo>
                <a:close/>
                <a:moveTo>
                  <a:pt x="74" y="206"/>
                </a:moveTo>
                <a:cubicBezTo>
                  <a:pt x="73" y="207"/>
                  <a:pt x="73" y="205"/>
                  <a:pt x="73" y="206"/>
                </a:cubicBezTo>
                <a:cubicBezTo>
                  <a:pt x="73" y="206"/>
                  <a:pt x="72" y="207"/>
                  <a:pt x="73" y="207"/>
                </a:cubicBezTo>
                <a:cubicBezTo>
                  <a:pt x="73" y="207"/>
                  <a:pt x="73" y="207"/>
                  <a:pt x="73" y="207"/>
                </a:cubicBezTo>
                <a:cubicBezTo>
                  <a:pt x="73" y="207"/>
                  <a:pt x="73" y="207"/>
                  <a:pt x="73" y="207"/>
                </a:cubicBezTo>
                <a:cubicBezTo>
                  <a:pt x="74" y="207"/>
                  <a:pt x="74" y="206"/>
                  <a:pt x="74" y="206"/>
                </a:cubicBezTo>
                <a:close/>
                <a:moveTo>
                  <a:pt x="50" y="189"/>
                </a:moveTo>
                <a:cubicBezTo>
                  <a:pt x="51" y="190"/>
                  <a:pt x="52" y="189"/>
                  <a:pt x="51" y="188"/>
                </a:cubicBezTo>
                <a:cubicBezTo>
                  <a:pt x="51" y="189"/>
                  <a:pt x="51" y="189"/>
                  <a:pt x="50" y="189"/>
                </a:cubicBezTo>
                <a:close/>
                <a:moveTo>
                  <a:pt x="53" y="192"/>
                </a:moveTo>
                <a:cubicBezTo>
                  <a:pt x="54" y="193"/>
                  <a:pt x="54" y="192"/>
                  <a:pt x="54" y="192"/>
                </a:cubicBezTo>
                <a:cubicBezTo>
                  <a:pt x="54" y="192"/>
                  <a:pt x="54" y="191"/>
                  <a:pt x="54" y="191"/>
                </a:cubicBezTo>
                <a:lnTo>
                  <a:pt x="53" y="192"/>
                </a:lnTo>
                <a:close/>
                <a:moveTo>
                  <a:pt x="73" y="209"/>
                </a:moveTo>
                <a:cubicBezTo>
                  <a:pt x="73" y="209"/>
                  <a:pt x="73" y="210"/>
                  <a:pt x="73" y="209"/>
                </a:cubicBezTo>
                <a:cubicBezTo>
                  <a:pt x="73" y="209"/>
                  <a:pt x="74" y="210"/>
                  <a:pt x="74" y="209"/>
                </a:cubicBezTo>
                <a:cubicBezTo>
                  <a:pt x="74" y="209"/>
                  <a:pt x="74" y="208"/>
                  <a:pt x="74" y="208"/>
                </a:cubicBezTo>
                <a:cubicBezTo>
                  <a:pt x="73" y="209"/>
                  <a:pt x="73" y="208"/>
                  <a:pt x="73" y="208"/>
                </a:cubicBezTo>
                <a:cubicBezTo>
                  <a:pt x="73" y="208"/>
                  <a:pt x="73" y="209"/>
                  <a:pt x="73" y="209"/>
                </a:cubicBezTo>
                <a:cubicBezTo>
                  <a:pt x="73" y="209"/>
                  <a:pt x="73" y="209"/>
                  <a:pt x="73" y="209"/>
                </a:cubicBezTo>
                <a:close/>
                <a:moveTo>
                  <a:pt x="49" y="190"/>
                </a:moveTo>
                <a:cubicBezTo>
                  <a:pt x="49" y="190"/>
                  <a:pt x="50" y="189"/>
                  <a:pt x="50" y="189"/>
                </a:cubicBezTo>
                <a:cubicBezTo>
                  <a:pt x="50" y="189"/>
                  <a:pt x="49" y="190"/>
                  <a:pt x="49" y="190"/>
                </a:cubicBezTo>
                <a:close/>
                <a:moveTo>
                  <a:pt x="52" y="194"/>
                </a:moveTo>
                <a:cubicBezTo>
                  <a:pt x="53" y="194"/>
                  <a:pt x="54" y="193"/>
                  <a:pt x="53" y="192"/>
                </a:cubicBezTo>
                <a:cubicBezTo>
                  <a:pt x="53" y="193"/>
                  <a:pt x="52" y="193"/>
                  <a:pt x="52" y="194"/>
                </a:cubicBezTo>
                <a:close/>
                <a:moveTo>
                  <a:pt x="66" y="205"/>
                </a:moveTo>
                <a:cubicBezTo>
                  <a:pt x="66" y="205"/>
                  <a:pt x="67" y="204"/>
                  <a:pt x="67" y="204"/>
                </a:cubicBezTo>
                <a:cubicBezTo>
                  <a:pt x="67" y="204"/>
                  <a:pt x="67" y="204"/>
                  <a:pt x="67" y="204"/>
                </a:cubicBezTo>
                <a:cubicBezTo>
                  <a:pt x="67" y="204"/>
                  <a:pt x="66" y="205"/>
                  <a:pt x="66" y="205"/>
                </a:cubicBezTo>
                <a:close/>
                <a:moveTo>
                  <a:pt x="58" y="198"/>
                </a:moveTo>
                <a:cubicBezTo>
                  <a:pt x="57" y="198"/>
                  <a:pt x="57" y="197"/>
                  <a:pt x="57" y="197"/>
                </a:cubicBezTo>
                <a:cubicBezTo>
                  <a:pt x="56" y="197"/>
                  <a:pt x="57" y="198"/>
                  <a:pt x="58" y="198"/>
                </a:cubicBezTo>
                <a:close/>
                <a:moveTo>
                  <a:pt x="50" y="197"/>
                </a:moveTo>
                <a:cubicBezTo>
                  <a:pt x="51" y="196"/>
                  <a:pt x="51" y="195"/>
                  <a:pt x="52" y="195"/>
                </a:cubicBezTo>
                <a:cubicBezTo>
                  <a:pt x="52" y="194"/>
                  <a:pt x="52" y="194"/>
                  <a:pt x="52" y="194"/>
                </a:cubicBezTo>
                <a:cubicBezTo>
                  <a:pt x="51" y="195"/>
                  <a:pt x="50" y="196"/>
                  <a:pt x="50" y="197"/>
                </a:cubicBezTo>
                <a:close/>
                <a:moveTo>
                  <a:pt x="79" y="218"/>
                </a:moveTo>
                <a:cubicBezTo>
                  <a:pt x="80" y="219"/>
                  <a:pt x="80" y="218"/>
                  <a:pt x="80" y="218"/>
                </a:cubicBezTo>
                <a:cubicBezTo>
                  <a:pt x="80" y="218"/>
                  <a:pt x="80" y="218"/>
                  <a:pt x="79" y="218"/>
                </a:cubicBezTo>
                <a:close/>
                <a:moveTo>
                  <a:pt x="45" y="192"/>
                </a:moveTo>
                <a:cubicBezTo>
                  <a:pt x="45" y="192"/>
                  <a:pt x="47" y="192"/>
                  <a:pt x="46" y="191"/>
                </a:cubicBezTo>
                <a:cubicBezTo>
                  <a:pt x="46" y="192"/>
                  <a:pt x="45" y="191"/>
                  <a:pt x="45" y="192"/>
                </a:cubicBezTo>
                <a:close/>
                <a:moveTo>
                  <a:pt x="42" y="196"/>
                </a:moveTo>
                <a:cubicBezTo>
                  <a:pt x="44" y="196"/>
                  <a:pt x="43" y="194"/>
                  <a:pt x="45" y="193"/>
                </a:cubicBezTo>
                <a:cubicBezTo>
                  <a:pt x="44" y="193"/>
                  <a:pt x="44" y="193"/>
                  <a:pt x="44" y="193"/>
                </a:cubicBezTo>
                <a:cubicBezTo>
                  <a:pt x="44" y="194"/>
                  <a:pt x="42" y="194"/>
                  <a:pt x="42" y="196"/>
                </a:cubicBezTo>
                <a:close/>
                <a:moveTo>
                  <a:pt x="49" y="199"/>
                </a:moveTo>
                <a:cubicBezTo>
                  <a:pt x="49" y="198"/>
                  <a:pt x="50" y="198"/>
                  <a:pt x="49" y="197"/>
                </a:cubicBezTo>
                <a:cubicBezTo>
                  <a:pt x="49" y="198"/>
                  <a:pt x="48" y="198"/>
                  <a:pt x="49" y="199"/>
                </a:cubicBezTo>
                <a:close/>
                <a:moveTo>
                  <a:pt x="67" y="214"/>
                </a:moveTo>
                <a:cubicBezTo>
                  <a:pt x="67" y="214"/>
                  <a:pt x="66" y="215"/>
                  <a:pt x="67" y="215"/>
                </a:cubicBezTo>
                <a:cubicBezTo>
                  <a:pt x="66" y="214"/>
                  <a:pt x="68" y="214"/>
                  <a:pt x="68" y="214"/>
                </a:cubicBezTo>
                <a:cubicBezTo>
                  <a:pt x="67" y="214"/>
                  <a:pt x="67" y="214"/>
                  <a:pt x="67" y="214"/>
                </a:cubicBezTo>
                <a:close/>
                <a:moveTo>
                  <a:pt x="72" y="224"/>
                </a:moveTo>
                <a:cubicBezTo>
                  <a:pt x="72" y="224"/>
                  <a:pt x="74" y="222"/>
                  <a:pt x="74" y="221"/>
                </a:cubicBezTo>
                <a:cubicBezTo>
                  <a:pt x="74" y="222"/>
                  <a:pt x="72" y="224"/>
                  <a:pt x="72" y="224"/>
                </a:cubicBezTo>
                <a:close/>
                <a:moveTo>
                  <a:pt x="59" y="212"/>
                </a:moveTo>
                <a:cubicBezTo>
                  <a:pt x="59" y="211"/>
                  <a:pt x="61" y="211"/>
                  <a:pt x="61" y="211"/>
                </a:cubicBezTo>
                <a:cubicBezTo>
                  <a:pt x="60" y="211"/>
                  <a:pt x="59" y="211"/>
                  <a:pt x="59" y="212"/>
                </a:cubicBezTo>
                <a:close/>
                <a:moveTo>
                  <a:pt x="71" y="219"/>
                </a:moveTo>
                <a:cubicBezTo>
                  <a:pt x="71" y="219"/>
                  <a:pt x="70" y="219"/>
                  <a:pt x="70" y="218"/>
                </a:cubicBezTo>
                <a:cubicBezTo>
                  <a:pt x="70" y="219"/>
                  <a:pt x="70" y="219"/>
                  <a:pt x="71" y="219"/>
                </a:cubicBezTo>
                <a:close/>
                <a:moveTo>
                  <a:pt x="41" y="197"/>
                </a:moveTo>
                <a:cubicBezTo>
                  <a:pt x="42" y="198"/>
                  <a:pt x="42" y="197"/>
                  <a:pt x="42" y="196"/>
                </a:cubicBezTo>
                <a:cubicBezTo>
                  <a:pt x="42" y="196"/>
                  <a:pt x="42" y="196"/>
                  <a:pt x="41" y="197"/>
                </a:cubicBezTo>
                <a:close/>
                <a:moveTo>
                  <a:pt x="57" y="214"/>
                </a:moveTo>
                <a:cubicBezTo>
                  <a:pt x="57" y="214"/>
                  <a:pt x="57" y="214"/>
                  <a:pt x="57" y="215"/>
                </a:cubicBezTo>
                <a:cubicBezTo>
                  <a:pt x="58" y="214"/>
                  <a:pt x="58" y="214"/>
                  <a:pt x="58" y="213"/>
                </a:cubicBezTo>
                <a:cubicBezTo>
                  <a:pt x="58" y="214"/>
                  <a:pt x="58" y="214"/>
                  <a:pt x="57" y="214"/>
                </a:cubicBezTo>
                <a:close/>
                <a:moveTo>
                  <a:pt x="62" y="219"/>
                </a:moveTo>
                <a:cubicBezTo>
                  <a:pt x="62" y="218"/>
                  <a:pt x="62" y="218"/>
                  <a:pt x="62" y="218"/>
                </a:cubicBezTo>
                <a:cubicBezTo>
                  <a:pt x="61" y="218"/>
                  <a:pt x="61" y="218"/>
                  <a:pt x="62" y="219"/>
                </a:cubicBezTo>
                <a:close/>
                <a:moveTo>
                  <a:pt x="62" y="219"/>
                </a:moveTo>
                <a:cubicBezTo>
                  <a:pt x="62" y="220"/>
                  <a:pt x="63" y="220"/>
                  <a:pt x="63" y="220"/>
                </a:cubicBezTo>
                <a:cubicBezTo>
                  <a:pt x="63" y="220"/>
                  <a:pt x="62" y="219"/>
                  <a:pt x="62" y="219"/>
                </a:cubicBezTo>
                <a:close/>
                <a:moveTo>
                  <a:pt x="43" y="206"/>
                </a:moveTo>
                <a:cubicBezTo>
                  <a:pt x="43" y="205"/>
                  <a:pt x="44" y="204"/>
                  <a:pt x="43" y="204"/>
                </a:cubicBezTo>
                <a:cubicBezTo>
                  <a:pt x="42" y="205"/>
                  <a:pt x="42" y="205"/>
                  <a:pt x="43" y="206"/>
                </a:cubicBezTo>
                <a:close/>
                <a:moveTo>
                  <a:pt x="59" y="218"/>
                </a:moveTo>
                <a:cubicBezTo>
                  <a:pt x="60" y="219"/>
                  <a:pt x="60" y="218"/>
                  <a:pt x="60" y="217"/>
                </a:cubicBezTo>
                <a:cubicBezTo>
                  <a:pt x="60" y="217"/>
                  <a:pt x="59" y="218"/>
                  <a:pt x="59" y="218"/>
                </a:cubicBezTo>
                <a:close/>
                <a:moveTo>
                  <a:pt x="57" y="218"/>
                </a:moveTo>
                <a:cubicBezTo>
                  <a:pt x="57" y="217"/>
                  <a:pt x="58" y="217"/>
                  <a:pt x="58" y="216"/>
                </a:cubicBezTo>
                <a:cubicBezTo>
                  <a:pt x="58" y="216"/>
                  <a:pt x="57" y="217"/>
                  <a:pt x="57" y="218"/>
                </a:cubicBezTo>
                <a:close/>
                <a:moveTo>
                  <a:pt x="64" y="226"/>
                </a:moveTo>
                <a:cubicBezTo>
                  <a:pt x="65" y="225"/>
                  <a:pt x="66" y="225"/>
                  <a:pt x="66" y="224"/>
                </a:cubicBezTo>
                <a:cubicBezTo>
                  <a:pt x="66" y="224"/>
                  <a:pt x="66" y="224"/>
                  <a:pt x="66" y="223"/>
                </a:cubicBezTo>
                <a:cubicBezTo>
                  <a:pt x="65" y="224"/>
                  <a:pt x="64" y="225"/>
                  <a:pt x="64" y="226"/>
                </a:cubicBezTo>
                <a:close/>
                <a:moveTo>
                  <a:pt x="49" y="214"/>
                </a:moveTo>
                <a:cubicBezTo>
                  <a:pt x="50" y="214"/>
                  <a:pt x="51" y="213"/>
                  <a:pt x="51" y="212"/>
                </a:cubicBezTo>
                <a:cubicBezTo>
                  <a:pt x="50" y="213"/>
                  <a:pt x="49" y="213"/>
                  <a:pt x="49" y="214"/>
                </a:cubicBezTo>
                <a:close/>
                <a:moveTo>
                  <a:pt x="57" y="221"/>
                </a:moveTo>
                <a:cubicBezTo>
                  <a:pt x="58" y="220"/>
                  <a:pt x="59" y="220"/>
                  <a:pt x="59" y="219"/>
                </a:cubicBezTo>
                <a:cubicBezTo>
                  <a:pt x="58" y="219"/>
                  <a:pt x="56" y="220"/>
                  <a:pt x="57" y="221"/>
                </a:cubicBezTo>
                <a:close/>
                <a:moveTo>
                  <a:pt x="41" y="208"/>
                </a:moveTo>
                <a:cubicBezTo>
                  <a:pt x="41" y="208"/>
                  <a:pt x="41" y="207"/>
                  <a:pt x="41" y="207"/>
                </a:cubicBezTo>
                <a:cubicBezTo>
                  <a:pt x="41" y="207"/>
                  <a:pt x="40" y="208"/>
                  <a:pt x="41" y="208"/>
                </a:cubicBezTo>
                <a:close/>
                <a:moveTo>
                  <a:pt x="62" y="226"/>
                </a:moveTo>
                <a:cubicBezTo>
                  <a:pt x="62" y="225"/>
                  <a:pt x="63" y="225"/>
                  <a:pt x="62" y="224"/>
                </a:cubicBezTo>
                <a:cubicBezTo>
                  <a:pt x="62" y="225"/>
                  <a:pt x="61" y="225"/>
                  <a:pt x="62" y="226"/>
                </a:cubicBezTo>
                <a:close/>
                <a:moveTo>
                  <a:pt x="53" y="219"/>
                </a:moveTo>
                <a:cubicBezTo>
                  <a:pt x="54" y="219"/>
                  <a:pt x="54" y="220"/>
                  <a:pt x="55" y="219"/>
                </a:cubicBezTo>
                <a:cubicBezTo>
                  <a:pt x="54" y="219"/>
                  <a:pt x="54" y="218"/>
                  <a:pt x="53" y="219"/>
                </a:cubicBezTo>
                <a:close/>
                <a:moveTo>
                  <a:pt x="68" y="232"/>
                </a:moveTo>
                <a:cubicBezTo>
                  <a:pt x="69" y="233"/>
                  <a:pt x="70" y="231"/>
                  <a:pt x="69" y="231"/>
                </a:cubicBezTo>
                <a:cubicBezTo>
                  <a:pt x="69" y="231"/>
                  <a:pt x="69" y="232"/>
                  <a:pt x="68" y="232"/>
                </a:cubicBezTo>
                <a:close/>
                <a:moveTo>
                  <a:pt x="55" y="224"/>
                </a:moveTo>
                <a:cubicBezTo>
                  <a:pt x="56" y="223"/>
                  <a:pt x="57" y="222"/>
                  <a:pt x="57" y="221"/>
                </a:cubicBezTo>
                <a:cubicBezTo>
                  <a:pt x="56" y="222"/>
                  <a:pt x="56" y="223"/>
                  <a:pt x="55" y="224"/>
                </a:cubicBezTo>
                <a:close/>
                <a:moveTo>
                  <a:pt x="62" y="228"/>
                </a:moveTo>
                <a:cubicBezTo>
                  <a:pt x="63" y="228"/>
                  <a:pt x="63" y="228"/>
                  <a:pt x="64" y="228"/>
                </a:cubicBezTo>
                <a:cubicBezTo>
                  <a:pt x="63" y="227"/>
                  <a:pt x="64" y="227"/>
                  <a:pt x="63" y="226"/>
                </a:cubicBezTo>
                <a:cubicBezTo>
                  <a:pt x="63" y="227"/>
                  <a:pt x="62" y="228"/>
                  <a:pt x="62" y="228"/>
                </a:cubicBezTo>
                <a:close/>
                <a:moveTo>
                  <a:pt x="53" y="220"/>
                </a:moveTo>
                <a:cubicBezTo>
                  <a:pt x="53" y="220"/>
                  <a:pt x="54" y="219"/>
                  <a:pt x="53" y="219"/>
                </a:cubicBezTo>
                <a:cubicBezTo>
                  <a:pt x="52" y="221"/>
                  <a:pt x="51" y="222"/>
                  <a:pt x="53" y="220"/>
                </a:cubicBezTo>
                <a:close/>
                <a:moveTo>
                  <a:pt x="47" y="216"/>
                </a:moveTo>
                <a:cubicBezTo>
                  <a:pt x="47" y="217"/>
                  <a:pt x="46" y="217"/>
                  <a:pt x="47" y="218"/>
                </a:cubicBezTo>
                <a:cubicBezTo>
                  <a:pt x="47" y="217"/>
                  <a:pt x="47" y="217"/>
                  <a:pt x="48" y="217"/>
                </a:cubicBezTo>
                <a:cubicBezTo>
                  <a:pt x="48" y="216"/>
                  <a:pt x="48" y="216"/>
                  <a:pt x="47" y="216"/>
                </a:cubicBezTo>
                <a:close/>
                <a:moveTo>
                  <a:pt x="59" y="227"/>
                </a:moveTo>
                <a:cubicBezTo>
                  <a:pt x="59" y="227"/>
                  <a:pt x="59" y="227"/>
                  <a:pt x="59" y="228"/>
                </a:cubicBezTo>
                <a:cubicBezTo>
                  <a:pt x="59" y="227"/>
                  <a:pt x="60" y="227"/>
                  <a:pt x="60" y="226"/>
                </a:cubicBezTo>
                <a:cubicBezTo>
                  <a:pt x="60" y="227"/>
                  <a:pt x="59" y="226"/>
                  <a:pt x="59" y="227"/>
                </a:cubicBezTo>
                <a:close/>
                <a:moveTo>
                  <a:pt x="57" y="227"/>
                </a:moveTo>
                <a:cubicBezTo>
                  <a:pt x="57" y="227"/>
                  <a:pt x="59" y="226"/>
                  <a:pt x="58" y="226"/>
                </a:cubicBezTo>
                <a:cubicBezTo>
                  <a:pt x="58" y="226"/>
                  <a:pt x="57" y="226"/>
                  <a:pt x="57" y="227"/>
                </a:cubicBezTo>
                <a:close/>
                <a:moveTo>
                  <a:pt x="51" y="223"/>
                </a:moveTo>
                <a:cubicBezTo>
                  <a:pt x="51" y="222"/>
                  <a:pt x="52" y="222"/>
                  <a:pt x="52" y="221"/>
                </a:cubicBezTo>
                <a:cubicBezTo>
                  <a:pt x="51" y="222"/>
                  <a:pt x="51" y="222"/>
                  <a:pt x="51" y="223"/>
                </a:cubicBezTo>
                <a:close/>
                <a:moveTo>
                  <a:pt x="33" y="211"/>
                </a:moveTo>
                <a:cubicBezTo>
                  <a:pt x="34" y="212"/>
                  <a:pt x="35" y="210"/>
                  <a:pt x="35" y="209"/>
                </a:cubicBezTo>
                <a:cubicBezTo>
                  <a:pt x="34" y="210"/>
                  <a:pt x="34" y="211"/>
                  <a:pt x="33" y="211"/>
                </a:cubicBezTo>
                <a:close/>
                <a:moveTo>
                  <a:pt x="40" y="214"/>
                </a:moveTo>
                <a:cubicBezTo>
                  <a:pt x="40" y="214"/>
                  <a:pt x="41" y="214"/>
                  <a:pt x="40" y="213"/>
                </a:cubicBezTo>
                <a:cubicBezTo>
                  <a:pt x="40" y="213"/>
                  <a:pt x="39" y="214"/>
                  <a:pt x="40" y="214"/>
                </a:cubicBezTo>
                <a:close/>
                <a:moveTo>
                  <a:pt x="35" y="215"/>
                </a:moveTo>
                <a:cubicBezTo>
                  <a:pt x="36" y="215"/>
                  <a:pt x="37" y="214"/>
                  <a:pt x="37" y="213"/>
                </a:cubicBezTo>
                <a:cubicBezTo>
                  <a:pt x="36" y="214"/>
                  <a:pt x="35" y="215"/>
                  <a:pt x="35" y="215"/>
                </a:cubicBezTo>
                <a:close/>
                <a:moveTo>
                  <a:pt x="48" y="223"/>
                </a:moveTo>
                <a:cubicBezTo>
                  <a:pt x="49" y="223"/>
                  <a:pt x="49" y="222"/>
                  <a:pt x="48" y="222"/>
                </a:cubicBezTo>
                <a:cubicBezTo>
                  <a:pt x="48" y="222"/>
                  <a:pt x="48" y="223"/>
                  <a:pt x="48" y="223"/>
                </a:cubicBezTo>
                <a:close/>
                <a:moveTo>
                  <a:pt x="38" y="217"/>
                </a:moveTo>
                <a:cubicBezTo>
                  <a:pt x="38" y="217"/>
                  <a:pt x="39" y="216"/>
                  <a:pt x="39" y="215"/>
                </a:cubicBezTo>
                <a:lnTo>
                  <a:pt x="38" y="217"/>
                </a:lnTo>
                <a:close/>
                <a:moveTo>
                  <a:pt x="43" y="223"/>
                </a:moveTo>
                <a:cubicBezTo>
                  <a:pt x="43" y="223"/>
                  <a:pt x="45" y="222"/>
                  <a:pt x="44" y="221"/>
                </a:cubicBezTo>
                <a:cubicBezTo>
                  <a:pt x="44" y="222"/>
                  <a:pt x="42" y="223"/>
                  <a:pt x="43" y="223"/>
                </a:cubicBezTo>
                <a:close/>
                <a:moveTo>
                  <a:pt x="62" y="237"/>
                </a:moveTo>
                <a:cubicBezTo>
                  <a:pt x="62" y="237"/>
                  <a:pt x="63" y="236"/>
                  <a:pt x="62" y="235"/>
                </a:cubicBezTo>
                <a:cubicBezTo>
                  <a:pt x="62" y="236"/>
                  <a:pt x="61" y="237"/>
                  <a:pt x="62" y="237"/>
                </a:cubicBezTo>
                <a:close/>
                <a:moveTo>
                  <a:pt x="30" y="213"/>
                </a:moveTo>
                <a:cubicBezTo>
                  <a:pt x="30" y="212"/>
                  <a:pt x="31" y="212"/>
                  <a:pt x="30" y="211"/>
                </a:cubicBezTo>
                <a:cubicBezTo>
                  <a:pt x="30" y="212"/>
                  <a:pt x="29" y="212"/>
                  <a:pt x="30" y="213"/>
                </a:cubicBezTo>
                <a:close/>
                <a:moveTo>
                  <a:pt x="49" y="228"/>
                </a:moveTo>
                <a:cubicBezTo>
                  <a:pt x="50" y="229"/>
                  <a:pt x="50" y="227"/>
                  <a:pt x="50" y="228"/>
                </a:cubicBezTo>
                <a:cubicBezTo>
                  <a:pt x="51" y="227"/>
                  <a:pt x="51" y="227"/>
                  <a:pt x="51" y="227"/>
                </a:cubicBezTo>
                <a:cubicBezTo>
                  <a:pt x="51" y="227"/>
                  <a:pt x="51" y="227"/>
                  <a:pt x="51" y="227"/>
                </a:cubicBezTo>
                <a:cubicBezTo>
                  <a:pt x="50" y="228"/>
                  <a:pt x="49" y="227"/>
                  <a:pt x="49" y="228"/>
                </a:cubicBezTo>
                <a:close/>
                <a:moveTo>
                  <a:pt x="44" y="225"/>
                </a:moveTo>
                <a:cubicBezTo>
                  <a:pt x="44" y="224"/>
                  <a:pt x="45" y="224"/>
                  <a:pt x="44" y="223"/>
                </a:cubicBezTo>
                <a:cubicBezTo>
                  <a:pt x="44" y="224"/>
                  <a:pt x="44" y="224"/>
                  <a:pt x="44" y="225"/>
                </a:cubicBezTo>
                <a:close/>
                <a:moveTo>
                  <a:pt x="64" y="238"/>
                </a:moveTo>
                <a:cubicBezTo>
                  <a:pt x="63" y="238"/>
                  <a:pt x="63" y="239"/>
                  <a:pt x="63" y="239"/>
                </a:cubicBezTo>
                <a:cubicBezTo>
                  <a:pt x="64" y="239"/>
                  <a:pt x="64" y="239"/>
                  <a:pt x="64" y="238"/>
                </a:cubicBezTo>
                <a:close/>
                <a:moveTo>
                  <a:pt x="29" y="217"/>
                </a:moveTo>
                <a:cubicBezTo>
                  <a:pt x="30" y="217"/>
                  <a:pt x="30" y="216"/>
                  <a:pt x="30" y="215"/>
                </a:cubicBezTo>
                <a:cubicBezTo>
                  <a:pt x="30" y="216"/>
                  <a:pt x="29" y="216"/>
                  <a:pt x="29" y="217"/>
                </a:cubicBezTo>
                <a:close/>
                <a:moveTo>
                  <a:pt x="55" y="237"/>
                </a:moveTo>
                <a:cubicBezTo>
                  <a:pt x="55" y="236"/>
                  <a:pt x="56" y="236"/>
                  <a:pt x="56" y="235"/>
                </a:cubicBezTo>
                <a:cubicBezTo>
                  <a:pt x="55" y="235"/>
                  <a:pt x="55" y="236"/>
                  <a:pt x="55" y="237"/>
                </a:cubicBezTo>
                <a:close/>
                <a:moveTo>
                  <a:pt x="47" y="231"/>
                </a:moveTo>
                <a:cubicBezTo>
                  <a:pt x="47" y="232"/>
                  <a:pt x="48" y="230"/>
                  <a:pt x="48" y="230"/>
                </a:cubicBezTo>
                <a:cubicBezTo>
                  <a:pt x="47" y="230"/>
                  <a:pt x="47" y="230"/>
                  <a:pt x="47" y="231"/>
                </a:cubicBezTo>
                <a:close/>
                <a:moveTo>
                  <a:pt x="61" y="240"/>
                </a:moveTo>
                <a:cubicBezTo>
                  <a:pt x="62" y="240"/>
                  <a:pt x="61" y="240"/>
                  <a:pt x="61" y="239"/>
                </a:cubicBezTo>
                <a:cubicBezTo>
                  <a:pt x="61" y="240"/>
                  <a:pt x="61" y="240"/>
                  <a:pt x="61" y="240"/>
                </a:cubicBezTo>
                <a:close/>
                <a:moveTo>
                  <a:pt x="34" y="223"/>
                </a:moveTo>
                <a:cubicBezTo>
                  <a:pt x="34" y="222"/>
                  <a:pt x="35" y="222"/>
                  <a:pt x="35" y="221"/>
                </a:cubicBezTo>
                <a:cubicBezTo>
                  <a:pt x="34" y="221"/>
                  <a:pt x="33" y="222"/>
                  <a:pt x="34" y="223"/>
                </a:cubicBezTo>
                <a:close/>
                <a:moveTo>
                  <a:pt x="26" y="217"/>
                </a:moveTo>
                <a:cubicBezTo>
                  <a:pt x="26" y="217"/>
                  <a:pt x="27" y="217"/>
                  <a:pt x="26" y="216"/>
                </a:cubicBezTo>
                <a:cubicBezTo>
                  <a:pt x="26" y="217"/>
                  <a:pt x="26" y="217"/>
                  <a:pt x="26" y="217"/>
                </a:cubicBezTo>
                <a:close/>
                <a:moveTo>
                  <a:pt x="32" y="222"/>
                </a:moveTo>
                <a:cubicBezTo>
                  <a:pt x="33" y="222"/>
                  <a:pt x="33" y="222"/>
                  <a:pt x="33" y="221"/>
                </a:cubicBezTo>
                <a:cubicBezTo>
                  <a:pt x="32" y="221"/>
                  <a:pt x="32" y="222"/>
                  <a:pt x="32" y="222"/>
                </a:cubicBezTo>
                <a:close/>
                <a:moveTo>
                  <a:pt x="27" y="218"/>
                </a:moveTo>
                <a:cubicBezTo>
                  <a:pt x="27" y="219"/>
                  <a:pt x="26" y="220"/>
                  <a:pt x="27" y="221"/>
                </a:cubicBezTo>
                <a:cubicBezTo>
                  <a:pt x="27" y="220"/>
                  <a:pt x="27" y="220"/>
                  <a:pt x="28" y="219"/>
                </a:cubicBezTo>
                <a:cubicBezTo>
                  <a:pt x="28" y="219"/>
                  <a:pt x="28" y="218"/>
                  <a:pt x="27" y="218"/>
                </a:cubicBezTo>
                <a:close/>
                <a:moveTo>
                  <a:pt x="32" y="225"/>
                </a:moveTo>
                <a:cubicBezTo>
                  <a:pt x="33" y="224"/>
                  <a:pt x="33" y="224"/>
                  <a:pt x="34" y="223"/>
                </a:cubicBezTo>
                <a:cubicBezTo>
                  <a:pt x="33" y="223"/>
                  <a:pt x="33" y="223"/>
                  <a:pt x="33" y="223"/>
                </a:cubicBezTo>
                <a:cubicBezTo>
                  <a:pt x="32" y="223"/>
                  <a:pt x="32" y="224"/>
                  <a:pt x="32" y="225"/>
                </a:cubicBezTo>
                <a:close/>
                <a:moveTo>
                  <a:pt x="23" y="221"/>
                </a:moveTo>
                <a:cubicBezTo>
                  <a:pt x="24" y="220"/>
                  <a:pt x="25" y="219"/>
                  <a:pt x="26" y="217"/>
                </a:cubicBezTo>
                <a:cubicBezTo>
                  <a:pt x="25" y="219"/>
                  <a:pt x="24" y="220"/>
                  <a:pt x="23" y="221"/>
                </a:cubicBezTo>
                <a:close/>
                <a:moveTo>
                  <a:pt x="57" y="242"/>
                </a:moveTo>
                <a:cubicBezTo>
                  <a:pt x="58" y="243"/>
                  <a:pt x="58" y="243"/>
                  <a:pt x="58" y="243"/>
                </a:cubicBezTo>
                <a:cubicBezTo>
                  <a:pt x="59" y="243"/>
                  <a:pt x="58" y="242"/>
                  <a:pt x="58" y="241"/>
                </a:cubicBezTo>
                <a:lnTo>
                  <a:pt x="57" y="242"/>
                </a:lnTo>
                <a:close/>
                <a:moveTo>
                  <a:pt x="25" y="220"/>
                </a:moveTo>
                <a:cubicBezTo>
                  <a:pt x="26" y="220"/>
                  <a:pt x="26" y="219"/>
                  <a:pt x="26" y="218"/>
                </a:cubicBezTo>
                <a:cubicBezTo>
                  <a:pt x="26" y="218"/>
                  <a:pt x="25" y="219"/>
                  <a:pt x="25" y="220"/>
                </a:cubicBezTo>
                <a:close/>
                <a:moveTo>
                  <a:pt x="44" y="234"/>
                </a:moveTo>
                <a:cubicBezTo>
                  <a:pt x="44" y="234"/>
                  <a:pt x="45" y="233"/>
                  <a:pt x="45" y="233"/>
                </a:cubicBezTo>
                <a:cubicBezTo>
                  <a:pt x="44" y="233"/>
                  <a:pt x="43" y="233"/>
                  <a:pt x="44" y="234"/>
                </a:cubicBezTo>
                <a:close/>
                <a:moveTo>
                  <a:pt x="49" y="243"/>
                </a:moveTo>
                <a:cubicBezTo>
                  <a:pt x="50" y="242"/>
                  <a:pt x="52" y="240"/>
                  <a:pt x="52" y="239"/>
                </a:cubicBezTo>
                <a:cubicBezTo>
                  <a:pt x="51" y="241"/>
                  <a:pt x="49" y="241"/>
                  <a:pt x="49" y="243"/>
                </a:cubicBezTo>
                <a:close/>
                <a:moveTo>
                  <a:pt x="31" y="225"/>
                </a:moveTo>
                <a:cubicBezTo>
                  <a:pt x="32" y="225"/>
                  <a:pt x="31" y="226"/>
                  <a:pt x="31" y="226"/>
                </a:cubicBezTo>
                <a:cubicBezTo>
                  <a:pt x="32" y="226"/>
                  <a:pt x="32" y="226"/>
                  <a:pt x="32" y="225"/>
                </a:cubicBezTo>
                <a:cubicBezTo>
                  <a:pt x="32" y="225"/>
                  <a:pt x="32" y="225"/>
                  <a:pt x="31" y="225"/>
                </a:cubicBezTo>
                <a:close/>
                <a:moveTo>
                  <a:pt x="42" y="242"/>
                </a:moveTo>
                <a:cubicBezTo>
                  <a:pt x="43" y="241"/>
                  <a:pt x="45" y="239"/>
                  <a:pt x="46" y="236"/>
                </a:cubicBezTo>
                <a:cubicBezTo>
                  <a:pt x="46" y="237"/>
                  <a:pt x="46" y="238"/>
                  <a:pt x="47" y="237"/>
                </a:cubicBezTo>
                <a:cubicBezTo>
                  <a:pt x="47" y="236"/>
                  <a:pt x="46" y="236"/>
                  <a:pt x="46" y="235"/>
                </a:cubicBezTo>
                <a:cubicBezTo>
                  <a:pt x="45" y="238"/>
                  <a:pt x="42" y="240"/>
                  <a:pt x="42" y="242"/>
                </a:cubicBezTo>
                <a:close/>
                <a:moveTo>
                  <a:pt x="23" y="220"/>
                </a:moveTo>
                <a:cubicBezTo>
                  <a:pt x="23" y="220"/>
                  <a:pt x="22" y="220"/>
                  <a:pt x="23" y="219"/>
                </a:cubicBezTo>
                <a:cubicBezTo>
                  <a:pt x="22" y="219"/>
                  <a:pt x="22" y="219"/>
                  <a:pt x="22" y="219"/>
                </a:cubicBezTo>
                <a:cubicBezTo>
                  <a:pt x="22" y="219"/>
                  <a:pt x="22" y="221"/>
                  <a:pt x="23" y="220"/>
                </a:cubicBezTo>
                <a:close/>
                <a:moveTo>
                  <a:pt x="30" y="227"/>
                </a:moveTo>
                <a:cubicBezTo>
                  <a:pt x="30" y="227"/>
                  <a:pt x="30" y="227"/>
                  <a:pt x="31" y="228"/>
                </a:cubicBezTo>
                <a:cubicBezTo>
                  <a:pt x="31" y="227"/>
                  <a:pt x="31" y="227"/>
                  <a:pt x="31" y="227"/>
                </a:cubicBezTo>
                <a:cubicBezTo>
                  <a:pt x="31" y="226"/>
                  <a:pt x="32" y="227"/>
                  <a:pt x="31" y="226"/>
                </a:cubicBezTo>
                <a:cubicBezTo>
                  <a:pt x="31" y="226"/>
                  <a:pt x="31" y="226"/>
                  <a:pt x="30" y="227"/>
                </a:cubicBezTo>
                <a:close/>
                <a:moveTo>
                  <a:pt x="31" y="230"/>
                </a:moveTo>
                <a:cubicBezTo>
                  <a:pt x="32" y="229"/>
                  <a:pt x="33" y="228"/>
                  <a:pt x="33" y="228"/>
                </a:cubicBezTo>
                <a:cubicBezTo>
                  <a:pt x="32" y="228"/>
                  <a:pt x="31" y="229"/>
                  <a:pt x="31" y="230"/>
                </a:cubicBezTo>
                <a:close/>
                <a:moveTo>
                  <a:pt x="57" y="246"/>
                </a:moveTo>
                <a:cubicBezTo>
                  <a:pt x="57" y="246"/>
                  <a:pt x="57" y="246"/>
                  <a:pt x="58" y="246"/>
                </a:cubicBezTo>
                <a:cubicBezTo>
                  <a:pt x="57" y="246"/>
                  <a:pt x="57" y="246"/>
                  <a:pt x="57" y="246"/>
                </a:cubicBezTo>
                <a:close/>
                <a:moveTo>
                  <a:pt x="21" y="224"/>
                </a:moveTo>
                <a:cubicBezTo>
                  <a:pt x="22" y="224"/>
                  <a:pt x="22" y="223"/>
                  <a:pt x="22" y="223"/>
                </a:cubicBezTo>
                <a:cubicBezTo>
                  <a:pt x="22" y="223"/>
                  <a:pt x="21" y="224"/>
                  <a:pt x="21" y="224"/>
                </a:cubicBezTo>
                <a:close/>
                <a:moveTo>
                  <a:pt x="52" y="249"/>
                </a:moveTo>
                <a:cubicBezTo>
                  <a:pt x="52" y="249"/>
                  <a:pt x="52" y="249"/>
                  <a:pt x="51" y="249"/>
                </a:cubicBezTo>
                <a:cubicBezTo>
                  <a:pt x="52" y="250"/>
                  <a:pt x="52" y="249"/>
                  <a:pt x="52" y="250"/>
                </a:cubicBezTo>
                <a:cubicBezTo>
                  <a:pt x="53" y="248"/>
                  <a:pt x="53" y="248"/>
                  <a:pt x="54" y="247"/>
                </a:cubicBezTo>
                <a:cubicBezTo>
                  <a:pt x="53" y="247"/>
                  <a:pt x="52" y="248"/>
                  <a:pt x="52" y="249"/>
                </a:cubicBezTo>
                <a:close/>
                <a:moveTo>
                  <a:pt x="29" y="230"/>
                </a:moveTo>
                <a:cubicBezTo>
                  <a:pt x="29" y="230"/>
                  <a:pt x="29" y="230"/>
                  <a:pt x="29" y="230"/>
                </a:cubicBezTo>
                <a:cubicBezTo>
                  <a:pt x="29" y="229"/>
                  <a:pt x="28" y="230"/>
                  <a:pt x="29" y="230"/>
                </a:cubicBezTo>
                <a:close/>
                <a:moveTo>
                  <a:pt x="54" y="249"/>
                </a:moveTo>
                <a:cubicBezTo>
                  <a:pt x="55" y="250"/>
                  <a:pt x="54" y="251"/>
                  <a:pt x="55" y="250"/>
                </a:cubicBezTo>
                <a:cubicBezTo>
                  <a:pt x="56" y="251"/>
                  <a:pt x="55" y="250"/>
                  <a:pt x="55" y="251"/>
                </a:cubicBezTo>
                <a:cubicBezTo>
                  <a:pt x="56" y="251"/>
                  <a:pt x="56" y="250"/>
                  <a:pt x="56" y="250"/>
                </a:cubicBezTo>
                <a:cubicBezTo>
                  <a:pt x="55" y="249"/>
                  <a:pt x="55" y="249"/>
                  <a:pt x="54" y="249"/>
                </a:cubicBezTo>
                <a:close/>
                <a:moveTo>
                  <a:pt x="47" y="245"/>
                </a:moveTo>
                <a:cubicBezTo>
                  <a:pt x="47" y="246"/>
                  <a:pt x="46" y="246"/>
                  <a:pt x="47" y="246"/>
                </a:cubicBezTo>
                <a:cubicBezTo>
                  <a:pt x="48" y="245"/>
                  <a:pt x="48" y="245"/>
                  <a:pt x="48" y="245"/>
                </a:cubicBezTo>
                <a:cubicBezTo>
                  <a:pt x="48" y="245"/>
                  <a:pt x="47" y="245"/>
                  <a:pt x="47" y="245"/>
                </a:cubicBezTo>
                <a:close/>
                <a:moveTo>
                  <a:pt x="28" y="231"/>
                </a:moveTo>
                <a:cubicBezTo>
                  <a:pt x="28" y="232"/>
                  <a:pt x="27" y="232"/>
                  <a:pt x="27" y="233"/>
                </a:cubicBezTo>
                <a:cubicBezTo>
                  <a:pt x="28" y="232"/>
                  <a:pt x="28" y="231"/>
                  <a:pt x="28" y="231"/>
                </a:cubicBezTo>
                <a:cubicBezTo>
                  <a:pt x="28" y="231"/>
                  <a:pt x="28" y="230"/>
                  <a:pt x="28" y="231"/>
                </a:cubicBezTo>
                <a:close/>
                <a:moveTo>
                  <a:pt x="28" y="235"/>
                </a:moveTo>
                <a:cubicBezTo>
                  <a:pt x="29" y="234"/>
                  <a:pt x="30" y="233"/>
                  <a:pt x="29" y="232"/>
                </a:cubicBezTo>
                <a:cubicBezTo>
                  <a:pt x="29" y="233"/>
                  <a:pt x="29" y="234"/>
                  <a:pt x="28" y="235"/>
                </a:cubicBezTo>
                <a:close/>
                <a:moveTo>
                  <a:pt x="48" y="247"/>
                </a:moveTo>
                <a:cubicBezTo>
                  <a:pt x="48" y="248"/>
                  <a:pt x="49" y="248"/>
                  <a:pt x="49" y="248"/>
                </a:cubicBezTo>
                <a:cubicBezTo>
                  <a:pt x="49" y="248"/>
                  <a:pt x="49" y="248"/>
                  <a:pt x="49" y="248"/>
                </a:cubicBezTo>
                <a:cubicBezTo>
                  <a:pt x="49" y="248"/>
                  <a:pt x="49" y="247"/>
                  <a:pt x="48" y="247"/>
                </a:cubicBezTo>
                <a:close/>
                <a:moveTo>
                  <a:pt x="17" y="226"/>
                </a:moveTo>
                <a:cubicBezTo>
                  <a:pt x="17" y="226"/>
                  <a:pt x="17" y="227"/>
                  <a:pt x="17" y="227"/>
                </a:cubicBezTo>
                <a:cubicBezTo>
                  <a:pt x="17" y="226"/>
                  <a:pt x="18" y="227"/>
                  <a:pt x="18" y="227"/>
                </a:cubicBezTo>
                <a:cubicBezTo>
                  <a:pt x="18" y="226"/>
                  <a:pt x="17" y="226"/>
                  <a:pt x="17" y="225"/>
                </a:cubicBezTo>
                <a:lnTo>
                  <a:pt x="17" y="226"/>
                </a:lnTo>
                <a:close/>
                <a:moveTo>
                  <a:pt x="41" y="244"/>
                </a:moveTo>
                <a:cubicBezTo>
                  <a:pt x="41" y="244"/>
                  <a:pt x="42" y="243"/>
                  <a:pt x="41" y="243"/>
                </a:cubicBezTo>
                <a:cubicBezTo>
                  <a:pt x="40" y="245"/>
                  <a:pt x="39" y="245"/>
                  <a:pt x="41" y="244"/>
                </a:cubicBezTo>
                <a:close/>
                <a:moveTo>
                  <a:pt x="50" y="252"/>
                </a:moveTo>
                <a:cubicBezTo>
                  <a:pt x="50" y="251"/>
                  <a:pt x="51" y="252"/>
                  <a:pt x="51" y="252"/>
                </a:cubicBezTo>
                <a:cubicBezTo>
                  <a:pt x="50" y="252"/>
                  <a:pt x="51" y="251"/>
                  <a:pt x="51" y="250"/>
                </a:cubicBezTo>
                <a:cubicBezTo>
                  <a:pt x="51" y="252"/>
                  <a:pt x="49" y="251"/>
                  <a:pt x="50" y="252"/>
                </a:cubicBezTo>
                <a:close/>
                <a:moveTo>
                  <a:pt x="42" y="245"/>
                </a:moveTo>
                <a:cubicBezTo>
                  <a:pt x="42" y="246"/>
                  <a:pt x="42" y="246"/>
                  <a:pt x="43" y="246"/>
                </a:cubicBezTo>
                <a:cubicBezTo>
                  <a:pt x="43" y="245"/>
                  <a:pt x="42" y="245"/>
                  <a:pt x="42" y="245"/>
                </a:cubicBezTo>
                <a:close/>
                <a:moveTo>
                  <a:pt x="53" y="255"/>
                </a:moveTo>
                <a:cubicBezTo>
                  <a:pt x="53" y="254"/>
                  <a:pt x="54" y="254"/>
                  <a:pt x="53" y="253"/>
                </a:cubicBezTo>
                <a:cubicBezTo>
                  <a:pt x="53" y="254"/>
                  <a:pt x="52" y="254"/>
                  <a:pt x="53" y="255"/>
                </a:cubicBezTo>
                <a:close/>
                <a:moveTo>
                  <a:pt x="40" y="247"/>
                </a:moveTo>
                <a:cubicBezTo>
                  <a:pt x="41" y="247"/>
                  <a:pt x="42" y="246"/>
                  <a:pt x="41" y="246"/>
                </a:cubicBezTo>
                <a:lnTo>
                  <a:pt x="40" y="247"/>
                </a:lnTo>
                <a:close/>
                <a:moveTo>
                  <a:pt x="43" y="248"/>
                </a:moveTo>
                <a:cubicBezTo>
                  <a:pt x="44" y="249"/>
                  <a:pt x="44" y="249"/>
                  <a:pt x="44" y="249"/>
                </a:cubicBezTo>
                <a:cubicBezTo>
                  <a:pt x="44" y="248"/>
                  <a:pt x="43" y="248"/>
                  <a:pt x="43" y="248"/>
                </a:cubicBezTo>
                <a:close/>
                <a:moveTo>
                  <a:pt x="15" y="234"/>
                </a:moveTo>
                <a:cubicBezTo>
                  <a:pt x="15" y="233"/>
                  <a:pt x="15" y="233"/>
                  <a:pt x="15" y="232"/>
                </a:cubicBezTo>
                <a:cubicBezTo>
                  <a:pt x="15" y="233"/>
                  <a:pt x="15" y="233"/>
                  <a:pt x="15" y="233"/>
                </a:cubicBezTo>
                <a:cubicBezTo>
                  <a:pt x="16" y="234"/>
                  <a:pt x="16" y="234"/>
                  <a:pt x="16" y="234"/>
                </a:cubicBezTo>
                <a:cubicBezTo>
                  <a:pt x="17" y="232"/>
                  <a:pt x="17" y="233"/>
                  <a:pt x="18" y="231"/>
                </a:cubicBezTo>
                <a:cubicBezTo>
                  <a:pt x="18" y="231"/>
                  <a:pt x="17" y="231"/>
                  <a:pt x="17" y="230"/>
                </a:cubicBezTo>
                <a:cubicBezTo>
                  <a:pt x="17" y="230"/>
                  <a:pt x="17" y="231"/>
                  <a:pt x="17" y="230"/>
                </a:cubicBezTo>
                <a:cubicBezTo>
                  <a:pt x="17" y="232"/>
                  <a:pt x="16" y="232"/>
                  <a:pt x="15" y="234"/>
                </a:cubicBezTo>
                <a:close/>
                <a:moveTo>
                  <a:pt x="51" y="255"/>
                </a:moveTo>
                <a:cubicBezTo>
                  <a:pt x="51" y="256"/>
                  <a:pt x="50" y="257"/>
                  <a:pt x="51" y="257"/>
                </a:cubicBezTo>
                <a:cubicBezTo>
                  <a:pt x="51" y="256"/>
                  <a:pt x="52" y="256"/>
                  <a:pt x="52" y="255"/>
                </a:cubicBezTo>
                <a:cubicBezTo>
                  <a:pt x="51" y="255"/>
                  <a:pt x="51" y="255"/>
                  <a:pt x="51" y="255"/>
                </a:cubicBezTo>
                <a:close/>
                <a:moveTo>
                  <a:pt x="20" y="235"/>
                </a:moveTo>
                <a:cubicBezTo>
                  <a:pt x="19" y="235"/>
                  <a:pt x="19" y="236"/>
                  <a:pt x="19" y="236"/>
                </a:cubicBezTo>
                <a:cubicBezTo>
                  <a:pt x="20" y="236"/>
                  <a:pt x="20" y="236"/>
                  <a:pt x="20" y="236"/>
                </a:cubicBezTo>
                <a:cubicBezTo>
                  <a:pt x="20" y="236"/>
                  <a:pt x="21" y="235"/>
                  <a:pt x="21" y="235"/>
                </a:cubicBezTo>
                <a:cubicBezTo>
                  <a:pt x="20" y="235"/>
                  <a:pt x="20" y="236"/>
                  <a:pt x="20" y="235"/>
                </a:cubicBezTo>
                <a:close/>
                <a:moveTo>
                  <a:pt x="21" y="238"/>
                </a:moveTo>
                <a:cubicBezTo>
                  <a:pt x="21" y="237"/>
                  <a:pt x="22" y="237"/>
                  <a:pt x="22" y="236"/>
                </a:cubicBezTo>
                <a:cubicBezTo>
                  <a:pt x="21" y="236"/>
                  <a:pt x="21" y="237"/>
                  <a:pt x="21" y="238"/>
                </a:cubicBezTo>
                <a:close/>
                <a:moveTo>
                  <a:pt x="17" y="236"/>
                </a:moveTo>
                <a:cubicBezTo>
                  <a:pt x="18" y="236"/>
                  <a:pt x="18" y="235"/>
                  <a:pt x="18" y="235"/>
                </a:cubicBezTo>
                <a:cubicBezTo>
                  <a:pt x="18" y="235"/>
                  <a:pt x="17" y="236"/>
                  <a:pt x="17" y="236"/>
                </a:cubicBezTo>
                <a:close/>
                <a:moveTo>
                  <a:pt x="23" y="243"/>
                </a:moveTo>
                <a:cubicBezTo>
                  <a:pt x="24" y="243"/>
                  <a:pt x="25" y="241"/>
                  <a:pt x="26" y="240"/>
                </a:cubicBezTo>
                <a:cubicBezTo>
                  <a:pt x="25" y="240"/>
                  <a:pt x="25" y="240"/>
                  <a:pt x="25" y="240"/>
                </a:cubicBezTo>
                <a:cubicBezTo>
                  <a:pt x="24" y="241"/>
                  <a:pt x="24" y="242"/>
                  <a:pt x="23" y="243"/>
                </a:cubicBezTo>
                <a:close/>
                <a:moveTo>
                  <a:pt x="17" y="238"/>
                </a:moveTo>
                <a:cubicBezTo>
                  <a:pt x="17" y="237"/>
                  <a:pt x="18" y="237"/>
                  <a:pt x="18" y="236"/>
                </a:cubicBezTo>
                <a:cubicBezTo>
                  <a:pt x="17" y="236"/>
                  <a:pt x="16" y="237"/>
                  <a:pt x="17" y="238"/>
                </a:cubicBezTo>
                <a:close/>
                <a:moveTo>
                  <a:pt x="35" y="251"/>
                </a:moveTo>
                <a:cubicBezTo>
                  <a:pt x="35" y="252"/>
                  <a:pt x="36" y="250"/>
                  <a:pt x="36" y="250"/>
                </a:cubicBezTo>
                <a:lnTo>
                  <a:pt x="35" y="251"/>
                </a:lnTo>
                <a:close/>
                <a:moveTo>
                  <a:pt x="38" y="255"/>
                </a:moveTo>
                <a:cubicBezTo>
                  <a:pt x="39" y="254"/>
                  <a:pt x="39" y="254"/>
                  <a:pt x="39" y="254"/>
                </a:cubicBezTo>
                <a:cubicBezTo>
                  <a:pt x="39" y="254"/>
                  <a:pt x="38" y="254"/>
                  <a:pt x="38" y="255"/>
                </a:cubicBezTo>
                <a:close/>
                <a:moveTo>
                  <a:pt x="12" y="236"/>
                </a:moveTo>
                <a:cubicBezTo>
                  <a:pt x="12" y="236"/>
                  <a:pt x="12" y="237"/>
                  <a:pt x="12" y="237"/>
                </a:cubicBezTo>
                <a:cubicBezTo>
                  <a:pt x="13" y="236"/>
                  <a:pt x="13" y="236"/>
                  <a:pt x="13" y="236"/>
                </a:cubicBezTo>
                <a:cubicBezTo>
                  <a:pt x="13" y="236"/>
                  <a:pt x="12" y="236"/>
                  <a:pt x="12" y="236"/>
                </a:cubicBezTo>
                <a:close/>
                <a:moveTo>
                  <a:pt x="38" y="253"/>
                </a:moveTo>
                <a:cubicBezTo>
                  <a:pt x="36" y="252"/>
                  <a:pt x="36" y="252"/>
                  <a:pt x="36" y="252"/>
                </a:cubicBezTo>
                <a:cubicBezTo>
                  <a:pt x="36" y="253"/>
                  <a:pt x="37" y="254"/>
                  <a:pt x="38" y="253"/>
                </a:cubicBezTo>
                <a:close/>
                <a:moveTo>
                  <a:pt x="12" y="239"/>
                </a:moveTo>
                <a:cubicBezTo>
                  <a:pt x="13" y="238"/>
                  <a:pt x="13" y="238"/>
                  <a:pt x="13" y="238"/>
                </a:cubicBezTo>
                <a:cubicBezTo>
                  <a:pt x="13" y="238"/>
                  <a:pt x="13" y="239"/>
                  <a:pt x="13" y="238"/>
                </a:cubicBezTo>
                <a:cubicBezTo>
                  <a:pt x="12" y="238"/>
                  <a:pt x="14" y="237"/>
                  <a:pt x="13" y="237"/>
                </a:cubicBezTo>
                <a:cubicBezTo>
                  <a:pt x="12" y="237"/>
                  <a:pt x="12" y="238"/>
                  <a:pt x="12" y="239"/>
                </a:cubicBezTo>
                <a:close/>
                <a:moveTo>
                  <a:pt x="35" y="256"/>
                </a:moveTo>
                <a:cubicBezTo>
                  <a:pt x="35" y="256"/>
                  <a:pt x="36" y="257"/>
                  <a:pt x="36" y="257"/>
                </a:cubicBezTo>
                <a:cubicBezTo>
                  <a:pt x="36" y="256"/>
                  <a:pt x="35" y="256"/>
                  <a:pt x="35" y="256"/>
                </a:cubicBezTo>
                <a:close/>
                <a:moveTo>
                  <a:pt x="27" y="255"/>
                </a:moveTo>
                <a:cubicBezTo>
                  <a:pt x="27" y="255"/>
                  <a:pt x="28" y="254"/>
                  <a:pt x="28" y="254"/>
                </a:cubicBezTo>
                <a:cubicBezTo>
                  <a:pt x="27" y="254"/>
                  <a:pt x="27" y="254"/>
                  <a:pt x="27" y="255"/>
                </a:cubicBezTo>
                <a:close/>
                <a:moveTo>
                  <a:pt x="8" y="244"/>
                </a:moveTo>
                <a:cubicBezTo>
                  <a:pt x="7" y="244"/>
                  <a:pt x="7" y="244"/>
                  <a:pt x="7" y="244"/>
                </a:cubicBezTo>
                <a:cubicBezTo>
                  <a:pt x="8" y="245"/>
                  <a:pt x="8" y="243"/>
                  <a:pt x="7" y="243"/>
                </a:cubicBezTo>
                <a:cubicBezTo>
                  <a:pt x="7" y="243"/>
                  <a:pt x="7" y="243"/>
                  <a:pt x="8" y="244"/>
                </a:cubicBezTo>
                <a:close/>
                <a:moveTo>
                  <a:pt x="6" y="247"/>
                </a:moveTo>
                <a:cubicBezTo>
                  <a:pt x="7" y="248"/>
                  <a:pt x="9" y="244"/>
                  <a:pt x="8" y="244"/>
                </a:cubicBezTo>
                <a:cubicBezTo>
                  <a:pt x="7" y="245"/>
                  <a:pt x="7" y="246"/>
                  <a:pt x="6" y="247"/>
                </a:cubicBezTo>
                <a:close/>
                <a:moveTo>
                  <a:pt x="11" y="248"/>
                </a:moveTo>
                <a:cubicBezTo>
                  <a:pt x="12" y="248"/>
                  <a:pt x="12" y="247"/>
                  <a:pt x="11" y="247"/>
                </a:cubicBezTo>
                <a:cubicBezTo>
                  <a:pt x="11" y="247"/>
                  <a:pt x="11" y="248"/>
                  <a:pt x="11" y="248"/>
                </a:cubicBezTo>
                <a:close/>
                <a:moveTo>
                  <a:pt x="32" y="264"/>
                </a:moveTo>
                <a:cubicBezTo>
                  <a:pt x="33" y="264"/>
                  <a:pt x="33" y="264"/>
                  <a:pt x="33" y="263"/>
                </a:cubicBezTo>
                <a:cubicBezTo>
                  <a:pt x="32" y="263"/>
                  <a:pt x="32" y="263"/>
                  <a:pt x="32" y="264"/>
                </a:cubicBezTo>
                <a:close/>
                <a:moveTo>
                  <a:pt x="10" y="250"/>
                </a:moveTo>
                <a:cubicBezTo>
                  <a:pt x="10" y="250"/>
                  <a:pt x="11" y="249"/>
                  <a:pt x="11" y="249"/>
                </a:cubicBezTo>
                <a:cubicBezTo>
                  <a:pt x="10" y="248"/>
                  <a:pt x="10" y="248"/>
                  <a:pt x="10" y="248"/>
                </a:cubicBezTo>
                <a:cubicBezTo>
                  <a:pt x="10" y="249"/>
                  <a:pt x="9" y="249"/>
                  <a:pt x="10" y="250"/>
                </a:cubicBezTo>
                <a:close/>
                <a:moveTo>
                  <a:pt x="7" y="252"/>
                </a:moveTo>
                <a:cubicBezTo>
                  <a:pt x="7" y="251"/>
                  <a:pt x="9" y="249"/>
                  <a:pt x="8" y="248"/>
                </a:cubicBezTo>
                <a:cubicBezTo>
                  <a:pt x="8" y="249"/>
                  <a:pt x="6" y="251"/>
                  <a:pt x="7" y="252"/>
                </a:cubicBezTo>
                <a:close/>
                <a:moveTo>
                  <a:pt x="3" y="247"/>
                </a:moveTo>
                <a:cubicBezTo>
                  <a:pt x="3" y="246"/>
                  <a:pt x="4" y="246"/>
                  <a:pt x="4" y="246"/>
                </a:cubicBezTo>
                <a:cubicBezTo>
                  <a:pt x="3" y="246"/>
                  <a:pt x="2" y="246"/>
                  <a:pt x="3" y="247"/>
                </a:cubicBezTo>
                <a:close/>
                <a:moveTo>
                  <a:pt x="0" y="255"/>
                </a:moveTo>
                <a:cubicBezTo>
                  <a:pt x="1" y="253"/>
                  <a:pt x="3" y="253"/>
                  <a:pt x="2" y="251"/>
                </a:cubicBezTo>
                <a:cubicBezTo>
                  <a:pt x="2" y="253"/>
                  <a:pt x="0" y="254"/>
                  <a:pt x="0" y="255"/>
                </a:cubicBezTo>
                <a:close/>
                <a:moveTo>
                  <a:pt x="30" y="271"/>
                </a:moveTo>
                <a:cubicBezTo>
                  <a:pt x="30" y="271"/>
                  <a:pt x="31" y="271"/>
                  <a:pt x="31" y="271"/>
                </a:cubicBezTo>
                <a:cubicBezTo>
                  <a:pt x="31" y="271"/>
                  <a:pt x="30" y="270"/>
                  <a:pt x="30" y="271"/>
                </a:cubicBezTo>
                <a:close/>
                <a:moveTo>
                  <a:pt x="34" y="274"/>
                </a:moveTo>
                <a:cubicBezTo>
                  <a:pt x="35" y="275"/>
                  <a:pt x="34" y="275"/>
                  <a:pt x="35" y="275"/>
                </a:cubicBezTo>
                <a:cubicBezTo>
                  <a:pt x="36" y="275"/>
                  <a:pt x="35" y="275"/>
                  <a:pt x="35" y="274"/>
                </a:cubicBezTo>
                <a:cubicBezTo>
                  <a:pt x="35" y="274"/>
                  <a:pt x="35" y="274"/>
                  <a:pt x="34" y="274"/>
                </a:cubicBezTo>
                <a:close/>
                <a:moveTo>
                  <a:pt x="3" y="254"/>
                </a:moveTo>
                <a:cubicBezTo>
                  <a:pt x="2" y="254"/>
                  <a:pt x="2" y="254"/>
                  <a:pt x="2" y="253"/>
                </a:cubicBezTo>
                <a:cubicBezTo>
                  <a:pt x="2" y="254"/>
                  <a:pt x="2" y="254"/>
                  <a:pt x="2" y="254"/>
                </a:cubicBezTo>
                <a:cubicBezTo>
                  <a:pt x="2" y="254"/>
                  <a:pt x="4" y="254"/>
                  <a:pt x="3" y="253"/>
                </a:cubicBezTo>
                <a:lnTo>
                  <a:pt x="3" y="254"/>
                </a:lnTo>
                <a:close/>
                <a:moveTo>
                  <a:pt x="27" y="271"/>
                </a:moveTo>
                <a:cubicBezTo>
                  <a:pt x="27" y="271"/>
                  <a:pt x="27" y="272"/>
                  <a:pt x="28" y="271"/>
                </a:cubicBezTo>
                <a:cubicBezTo>
                  <a:pt x="28" y="271"/>
                  <a:pt x="27" y="270"/>
                  <a:pt x="27" y="271"/>
                </a:cubicBezTo>
                <a:close/>
                <a:moveTo>
                  <a:pt x="31" y="278"/>
                </a:moveTo>
                <a:cubicBezTo>
                  <a:pt x="31" y="277"/>
                  <a:pt x="30" y="277"/>
                  <a:pt x="30" y="276"/>
                </a:cubicBezTo>
                <a:cubicBezTo>
                  <a:pt x="30" y="277"/>
                  <a:pt x="31" y="277"/>
                  <a:pt x="31" y="278"/>
                </a:cubicBezTo>
                <a:close/>
                <a:moveTo>
                  <a:pt x="31" y="281"/>
                </a:moveTo>
                <a:cubicBezTo>
                  <a:pt x="32" y="281"/>
                  <a:pt x="32" y="281"/>
                  <a:pt x="32" y="281"/>
                </a:cubicBezTo>
                <a:cubicBezTo>
                  <a:pt x="32" y="280"/>
                  <a:pt x="32" y="280"/>
                  <a:pt x="33" y="280"/>
                </a:cubicBezTo>
                <a:cubicBezTo>
                  <a:pt x="33" y="280"/>
                  <a:pt x="33" y="279"/>
                  <a:pt x="33" y="279"/>
                </a:cubicBezTo>
                <a:cubicBezTo>
                  <a:pt x="32" y="280"/>
                  <a:pt x="32" y="281"/>
                  <a:pt x="31" y="281"/>
                </a:cubicBezTo>
                <a:close/>
                <a:moveTo>
                  <a:pt x="782" y="255"/>
                </a:moveTo>
                <a:cubicBezTo>
                  <a:pt x="781" y="255"/>
                  <a:pt x="779" y="253"/>
                  <a:pt x="779" y="256"/>
                </a:cubicBezTo>
                <a:cubicBezTo>
                  <a:pt x="781" y="259"/>
                  <a:pt x="782" y="261"/>
                  <a:pt x="783" y="263"/>
                </a:cubicBezTo>
                <a:cubicBezTo>
                  <a:pt x="781" y="263"/>
                  <a:pt x="777" y="259"/>
                  <a:pt x="774" y="258"/>
                </a:cubicBezTo>
                <a:cubicBezTo>
                  <a:pt x="775" y="259"/>
                  <a:pt x="777" y="263"/>
                  <a:pt x="778" y="264"/>
                </a:cubicBezTo>
                <a:cubicBezTo>
                  <a:pt x="779" y="267"/>
                  <a:pt x="779" y="268"/>
                  <a:pt x="780" y="271"/>
                </a:cubicBezTo>
                <a:cubicBezTo>
                  <a:pt x="779" y="271"/>
                  <a:pt x="779" y="271"/>
                  <a:pt x="779" y="272"/>
                </a:cubicBezTo>
                <a:cubicBezTo>
                  <a:pt x="776" y="269"/>
                  <a:pt x="775" y="267"/>
                  <a:pt x="772" y="264"/>
                </a:cubicBezTo>
                <a:cubicBezTo>
                  <a:pt x="771" y="262"/>
                  <a:pt x="772" y="262"/>
                  <a:pt x="771" y="260"/>
                </a:cubicBezTo>
                <a:cubicBezTo>
                  <a:pt x="770" y="259"/>
                  <a:pt x="767" y="254"/>
                  <a:pt x="766" y="252"/>
                </a:cubicBezTo>
                <a:cubicBezTo>
                  <a:pt x="766" y="254"/>
                  <a:pt x="763" y="249"/>
                  <a:pt x="762" y="246"/>
                </a:cubicBezTo>
                <a:cubicBezTo>
                  <a:pt x="763" y="250"/>
                  <a:pt x="761" y="249"/>
                  <a:pt x="764" y="255"/>
                </a:cubicBezTo>
                <a:cubicBezTo>
                  <a:pt x="763" y="252"/>
                  <a:pt x="764" y="254"/>
                  <a:pt x="765" y="256"/>
                </a:cubicBezTo>
                <a:cubicBezTo>
                  <a:pt x="765" y="257"/>
                  <a:pt x="765" y="255"/>
                  <a:pt x="765" y="255"/>
                </a:cubicBezTo>
                <a:cubicBezTo>
                  <a:pt x="766" y="256"/>
                  <a:pt x="766" y="257"/>
                  <a:pt x="766" y="258"/>
                </a:cubicBezTo>
                <a:cubicBezTo>
                  <a:pt x="767" y="259"/>
                  <a:pt x="768" y="260"/>
                  <a:pt x="770" y="260"/>
                </a:cubicBezTo>
                <a:cubicBezTo>
                  <a:pt x="770" y="262"/>
                  <a:pt x="771" y="264"/>
                  <a:pt x="772" y="267"/>
                </a:cubicBezTo>
                <a:cubicBezTo>
                  <a:pt x="771" y="267"/>
                  <a:pt x="768" y="261"/>
                  <a:pt x="769" y="264"/>
                </a:cubicBezTo>
                <a:cubicBezTo>
                  <a:pt x="768" y="262"/>
                  <a:pt x="766" y="259"/>
                  <a:pt x="766" y="260"/>
                </a:cubicBezTo>
                <a:cubicBezTo>
                  <a:pt x="766" y="259"/>
                  <a:pt x="764" y="256"/>
                  <a:pt x="764" y="255"/>
                </a:cubicBezTo>
                <a:cubicBezTo>
                  <a:pt x="763" y="254"/>
                  <a:pt x="762" y="254"/>
                  <a:pt x="761" y="253"/>
                </a:cubicBezTo>
                <a:cubicBezTo>
                  <a:pt x="761" y="252"/>
                  <a:pt x="762" y="253"/>
                  <a:pt x="762" y="252"/>
                </a:cubicBezTo>
                <a:cubicBezTo>
                  <a:pt x="762" y="251"/>
                  <a:pt x="761" y="249"/>
                  <a:pt x="761" y="249"/>
                </a:cubicBezTo>
                <a:cubicBezTo>
                  <a:pt x="757" y="243"/>
                  <a:pt x="757" y="246"/>
                  <a:pt x="752" y="241"/>
                </a:cubicBezTo>
                <a:cubicBezTo>
                  <a:pt x="752" y="241"/>
                  <a:pt x="755" y="244"/>
                  <a:pt x="755" y="245"/>
                </a:cubicBezTo>
                <a:cubicBezTo>
                  <a:pt x="755" y="246"/>
                  <a:pt x="755" y="245"/>
                  <a:pt x="755" y="244"/>
                </a:cubicBezTo>
                <a:cubicBezTo>
                  <a:pt x="755" y="244"/>
                  <a:pt x="755" y="246"/>
                  <a:pt x="756" y="246"/>
                </a:cubicBezTo>
                <a:cubicBezTo>
                  <a:pt x="757" y="248"/>
                  <a:pt x="756" y="247"/>
                  <a:pt x="757" y="249"/>
                </a:cubicBezTo>
                <a:cubicBezTo>
                  <a:pt x="755" y="246"/>
                  <a:pt x="755" y="248"/>
                  <a:pt x="753" y="248"/>
                </a:cubicBezTo>
                <a:cubicBezTo>
                  <a:pt x="752" y="245"/>
                  <a:pt x="751" y="244"/>
                  <a:pt x="750" y="245"/>
                </a:cubicBezTo>
                <a:cubicBezTo>
                  <a:pt x="748" y="242"/>
                  <a:pt x="747" y="243"/>
                  <a:pt x="745" y="239"/>
                </a:cubicBezTo>
                <a:cubicBezTo>
                  <a:pt x="744" y="239"/>
                  <a:pt x="744" y="239"/>
                  <a:pt x="744" y="239"/>
                </a:cubicBezTo>
                <a:cubicBezTo>
                  <a:pt x="743" y="237"/>
                  <a:pt x="741" y="236"/>
                  <a:pt x="739" y="233"/>
                </a:cubicBezTo>
                <a:cubicBezTo>
                  <a:pt x="739" y="232"/>
                  <a:pt x="739" y="231"/>
                  <a:pt x="740" y="231"/>
                </a:cubicBezTo>
                <a:cubicBezTo>
                  <a:pt x="741" y="233"/>
                  <a:pt x="741" y="234"/>
                  <a:pt x="742" y="234"/>
                </a:cubicBezTo>
                <a:cubicBezTo>
                  <a:pt x="742" y="234"/>
                  <a:pt x="741" y="231"/>
                  <a:pt x="743" y="234"/>
                </a:cubicBezTo>
                <a:cubicBezTo>
                  <a:pt x="743" y="233"/>
                  <a:pt x="742" y="232"/>
                  <a:pt x="741" y="231"/>
                </a:cubicBezTo>
                <a:cubicBezTo>
                  <a:pt x="740" y="230"/>
                  <a:pt x="741" y="231"/>
                  <a:pt x="740" y="231"/>
                </a:cubicBezTo>
                <a:cubicBezTo>
                  <a:pt x="739" y="227"/>
                  <a:pt x="737" y="229"/>
                  <a:pt x="736" y="226"/>
                </a:cubicBezTo>
                <a:cubicBezTo>
                  <a:pt x="736" y="227"/>
                  <a:pt x="735" y="226"/>
                  <a:pt x="733" y="224"/>
                </a:cubicBezTo>
                <a:cubicBezTo>
                  <a:pt x="734" y="226"/>
                  <a:pt x="737" y="229"/>
                  <a:pt x="738" y="231"/>
                </a:cubicBezTo>
                <a:cubicBezTo>
                  <a:pt x="735" y="229"/>
                  <a:pt x="728" y="217"/>
                  <a:pt x="726" y="218"/>
                </a:cubicBezTo>
                <a:cubicBezTo>
                  <a:pt x="724" y="215"/>
                  <a:pt x="723" y="213"/>
                  <a:pt x="721" y="210"/>
                </a:cubicBezTo>
                <a:cubicBezTo>
                  <a:pt x="715" y="205"/>
                  <a:pt x="707" y="195"/>
                  <a:pt x="698" y="186"/>
                </a:cubicBezTo>
                <a:cubicBezTo>
                  <a:pt x="698" y="186"/>
                  <a:pt x="701" y="188"/>
                  <a:pt x="700" y="188"/>
                </a:cubicBezTo>
                <a:cubicBezTo>
                  <a:pt x="696" y="184"/>
                  <a:pt x="693" y="182"/>
                  <a:pt x="688" y="177"/>
                </a:cubicBezTo>
                <a:cubicBezTo>
                  <a:pt x="689" y="178"/>
                  <a:pt x="690" y="178"/>
                  <a:pt x="690" y="177"/>
                </a:cubicBezTo>
                <a:cubicBezTo>
                  <a:pt x="689" y="176"/>
                  <a:pt x="689" y="176"/>
                  <a:pt x="689" y="176"/>
                </a:cubicBezTo>
                <a:cubicBezTo>
                  <a:pt x="687" y="174"/>
                  <a:pt x="689" y="177"/>
                  <a:pt x="688" y="177"/>
                </a:cubicBezTo>
                <a:cubicBezTo>
                  <a:pt x="686" y="175"/>
                  <a:pt x="687" y="175"/>
                  <a:pt x="686" y="174"/>
                </a:cubicBezTo>
                <a:cubicBezTo>
                  <a:pt x="684" y="172"/>
                  <a:pt x="686" y="174"/>
                  <a:pt x="684" y="173"/>
                </a:cubicBezTo>
                <a:cubicBezTo>
                  <a:pt x="683" y="172"/>
                  <a:pt x="682" y="169"/>
                  <a:pt x="681" y="170"/>
                </a:cubicBezTo>
                <a:cubicBezTo>
                  <a:pt x="680" y="169"/>
                  <a:pt x="681" y="169"/>
                  <a:pt x="681" y="169"/>
                </a:cubicBezTo>
                <a:cubicBezTo>
                  <a:pt x="680" y="168"/>
                  <a:pt x="679" y="168"/>
                  <a:pt x="678" y="168"/>
                </a:cubicBezTo>
                <a:cubicBezTo>
                  <a:pt x="676" y="165"/>
                  <a:pt x="672" y="163"/>
                  <a:pt x="672" y="161"/>
                </a:cubicBezTo>
                <a:cubicBezTo>
                  <a:pt x="670" y="160"/>
                  <a:pt x="662" y="154"/>
                  <a:pt x="657" y="149"/>
                </a:cubicBezTo>
                <a:cubicBezTo>
                  <a:pt x="660" y="152"/>
                  <a:pt x="654" y="146"/>
                  <a:pt x="654" y="146"/>
                </a:cubicBezTo>
                <a:cubicBezTo>
                  <a:pt x="653" y="145"/>
                  <a:pt x="653" y="145"/>
                  <a:pt x="652" y="145"/>
                </a:cubicBezTo>
                <a:cubicBezTo>
                  <a:pt x="648" y="142"/>
                  <a:pt x="644" y="139"/>
                  <a:pt x="645" y="138"/>
                </a:cubicBezTo>
                <a:cubicBezTo>
                  <a:pt x="641" y="135"/>
                  <a:pt x="641" y="135"/>
                  <a:pt x="641" y="135"/>
                </a:cubicBezTo>
                <a:cubicBezTo>
                  <a:pt x="642" y="137"/>
                  <a:pt x="641" y="136"/>
                  <a:pt x="640" y="136"/>
                </a:cubicBezTo>
                <a:cubicBezTo>
                  <a:pt x="637" y="133"/>
                  <a:pt x="636" y="133"/>
                  <a:pt x="633" y="130"/>
                </a:cubicBezTo>
                <a:cubicBezTo>
                  <a:pt x="633" y="130"/>
                  <a:pt x="632" y="129"/>
                  <a:pt x="633" y="129"/>
                </a:cubicBezTo>
                <a:cubicBezTo>
                  <a:pt x="629" y="126"/>
                  <a:pt x="631" y="129"/>
                  <a:pt x="629" y="128"/>
                </a:cubicBezTo>
                <a:cubicBezTo>
                  <a:pt x="628" y="126"/>
                  <a:pt x="625" y="124"/>
                  <a:pt x="622" y="123"/>
                </a:cubicBezTo>
                <a:cubicBezTo>
                  <a:pt x="626" y="124"/>
                  <a:pt x="620" y="120"/>
                  <a:pt x="618" y="120"/>
                </a:cubicBezTo>
                <a:cubicBezTo>
                  <a:pt x="618" y="120"/>
                  <a:pt x="620" y="122"/>
                  <a:pt x="621" y="122"/>
                </a:cubicBezTo>
                <a:cubicBezTo>
                  <a:pt x="623" y="124"/>
                  <a:pt x="615" y="119"/>
                  <a:pt x="617" y="119"/>
                </a:cubicBezTo>
                <a:cubicBezTo>
                  <a:pt x="614" y="117"/>
                  <a:pt x="614" y="117"/>
                  <a:pt x="614" y="117"/>
                </a:cubicBezTo>
                <a:cubicBezTo>
                  <a:pt x="613" y="116"/>
                  <a:pt x="614" y="118"/>
                  <a:pt x="611" y="116"/>
                </a:cubicBezTo>
                <a:cubicBezTo>
                  <a:pt x="611" y="116"/>
                  <a:pt x="613" y="116"/>
                  <a:pt x="612" y="115"/>
                </a:cubicBezTo>
                <a:cubicBezTo>
                  <a:pt x="610" y="114"/>
                  <a:pt x="612" y="116"/>
                  <a:pt x="610" y="115"/>
                </a:cubicBezTo>
                <a:cubicBezTo>
                  <a:pt x="607" y="112"/>
                  <a:pt x="602" y="111"/>
                  <a:pt x="596" y="106"/>
                </a:cubicBezTo>
                <a:cubicBezTo>
                  <a:pt x="596" y="106"/>
                  <a:pt x="595" y="106"/>
                  <a:pt x="595" y="105"/>
                </a:cubicBezTo>
                <a:cubicBezTo>
                  <a:pt x="594" y="105"/>
                  <a:pt x="594" y="105"/>
                  <a:pt x="594" y="106"/>
                </a:cubicBezTo>
                <a:cubicBezTo>
                  <a:pt x="587" y="101"/>
                  <a:pt x="583" y="99"/>
                  <a:pt x="576" y="95"/>
                </a:cubicBezTo>
                <a:cubicBezTo>
                  <a:pt x="573" y="94"/>
                  <a:pt x="576" y="96"/>
                  <a:pt x="575" y="96"/>
                </a:cubicBezTo>
                <a:cubicBezTo>
                  <a:pt x="575" y="95"/>
                  <a:pt x="571" y="94"/>
                  <a:pt x="571" y="94"/>
                </a:cubicBezTo>
                <a:cubicBezTo>
                  <a:pt x="568" y="92"/>
                  <a:pt x="566" y="90"/>
                  <a:pt x="562" y="88"/>
                </a:cubicBezTo>
                <a:cubicBezTo>
                  <a:pt x="555" y="85"/>
                  <a:pt x="548" y="82"/>
                  <a:pt x="540" y="79"/>
                </a:cubicBezTo>
                <a:cubicBezTo>
                  <a:pt x="540" y="78"/>
                  <a:pt x="540" y="78"/>
                  <a:pt x="540" y="78"/>
                </a:cubicBezTo>
                <a:cubicBezTo>
                  <a:pt x="537" y="77"/>
                  <a:pt x="535" y="76"/>
                  <a:pt x="533" y="75"/>
                </a:cubicBezTo>
                <a:cubicBezTo>
                  <a:pt x="530" y="74"/>
                  <a:pt x="529" y="74"/>
                  <a:pt x="526" y="73"/>
                </a:cubicBezTo>
                <a:cubicBezTo>
                  <a:pt x="526" y="72"/>
                  <a:pt x="526" y="72"/>
                  <a:pt x="526" y="72"/>
                </a:cubicBezTo>
                <a:cubicBezTo>
                  <a:pt x="521" y="71"/>
                  <a:pt x="517" y="70"/>
                  <a:pt x="514" y="68"/>
                </a:cubicBezTo>
                <a:cubicBezTo>
                  <a:pt x="510" y="68"/>
                  <a:pt x="504" y="65"/>
                  <a:pt x="502" y="64"/>
                </a:cubicBezTo>
                <a:cubicBezTo>
                  <a:pt x="500" y="63"/>
                  <a:pt x="502" y="65"/>
                  <a:pt x="502" y="65"/>
                </a:cubicBezTo>
                <a:cubicBezTo>
                  <a:pt x="497" y="64"/>
                  <a:pt x="493" y="62"/>
                  <a:pt x="488" y="60"/>
                </a:cubicBezTo>
                <a:cubicBezTo>
                  <a:pt x="485" y="60"/>
                  <a:pt x="481" y="60"/>
                  <a:pt x="480" y="59"/>
                </a:cubicBezTo>
                <a:cubicBezTo>
                  <a:pt x="483" y="59"/>
                  <a:pt x="485" y="60"/>
                  <a:pt x="484" y="59"/>
                </a:cubicBezTo>
                <a:cubicBezTo>
                  <a:pt x="482" y="58"/>
                  <a:pt x="480" y="59"/>
                  <a:pt x="480" y="58"/>
                </a:cubicBezTo>
                <a:cubicBezTo>
                  <a:pt x="479" y="58"/>
                  <a:pt x="479" y="58"/>
                  <a:pt x="479" y="59"/>
                </a:cubicBezTo>
                <a:cubicBezTo>
                  <a:pt x="474" y="58"/>
                  <a:pt x="470" y="57"/>
                  <a:pt x="468" y="56"/>
                </a:cubicBezTo>
                <a:cubicBezTo>
                  <a:pt x="466" y="56"/>
                  <a:pt x="469" y="57"/>
                  <a:pt x="464" y="56"/>
                </a:cubicBezTo>
                <a:cubicBezTo>
                  <a:pt x="465" y="55"/>
                  <a:pt x="461" y="54"/>
                  <a:pt x="459" y="54"/>
                </a:cubicBezTo>
                <a:cubicBezTo>
                  <a:pt x="459" y="54"/>
                  <a:pt x="459" y="54"/>
                  <a:pt x="458" y="54"/>
                </a:cubicBezTo>
                <a:cubicBezTo>
                  <a:pt x="458" y="54"/>
                  <a:pt x="459" y="54"/>
                  <a:pt x="461" y="54"/>
                </a:cubicBezTo>
                <a:cubicBezTo>
                  <a:pt x="461" y="53"/>
                  <a:pt x="460" y="53"/>
                  <a:pt x="458" y="53"/>
                </a:cubicBezTo>
                <a:cubicBezTo>
                  <a:pt x="457" y="53"/>
                  <a:pt x="456" y="53"/>
                  <a:pt x="456" y="54"/>
                </a:cubicBezTo>
                <a:cubicBezTo>
                  <a:pt x="453" y="53"/>
                  <a:pt x="452" y="52"/>
                  <a:pt x="450" y="52"/>
                </a:cubicBezTo>
                <a:cubicBezTo>
                  <a:pt x="448" y="51"/>
                  <a:pt x="451" y="52"/>
                  <a:pt x="450" y="52"/>
                </a:cubicBezTo>
                <a:cubicBezTo>
                  <a:pt x="442" y="51"/>
                  <a:pt x="434" y="51"/>
                  <a:pt x="428" y="49"/>
                </a:cubicBezTo>
                <a:cubicBezTo>
                  <a:pt x="426" y="49"/>
                  <a:pt x="429" y="50"/>
                  <a:pt x="427" y="50"/>
                </a:cubicBezTo>
                <a:cubicBezTo>
                  <a:pt x="424" y="50"/>
                  <a:pt x="424" y="49"/>
                  <a:pt x="426" y="49"/>
                </a:cubicBezTo>
                <a:cubicBezTo>
                  <a:pt x="426" y="48"/>
                  <a:pt x="425" y="49"/>
                  <a:pt x="423" y="48"/>
                </a:cubicBezTo>
                <a:cubicBezTo>
                  <a:pt x="423" y="49"/>
                  <a:pt x="423" y="49"/>
                  <a:pt x="423" y="49"/>
                </a:cubicBezTo>
                <a:cubicBezTo>
                  <a:pt x="416" y="48"/>
                  <a:pt x="410" y="48"/>
                  <a:pt x="402" y="48"/>
                </a:cubicBezTo>
                <a:cubicBezTo>
                  <a:pt x="404" y="47"/>
                  <a:pt x="401" y="47"/>
                  <a:pt x="397" y="47"/>
                </a:cubicBezTo>
                <a:cubicBezTo>
                  <a:pt x="397" y="46"/>
                  <a:pt x="397" y="46"/>
                  <a:pt x="397" y="46"/>
                </a:cubicBezTo>
                <a:cubicBezTo>
                  <a:pt x="394" y="47"/>
                  <a:pt x="393" y="46"/>
                  <a:pt x="391" y="46"/>
                </a:cubicBezTo>
                <a:cubicBezTo>
                  <a:pt x="389" y="46"/>
                  <a:pt x="395" y="47"/>
                  <a:pt x="393" y="48"/>
                </a:cubicBezTo>
                <a:cubicBezTo>
                  <a:pt x="390" y="47"/>
                  <a:pt x="390" y="47"/>
                  <a:pt x="388" y="47"/>
                </a:cubicBezTo>
                <a:cubicBezTo>
                  <a:pt x="386" y="47"/>
                  <a:pt x="388" y="47"/>
                  <a:pt x="388" y="48"/>
                </a:cubicBezTo>
                <a:cubicBezTo>
                  <a:pt x="385" y="48"/>
                  <a:pt x="385" y="47"/>
                  <a:pt x="382" y="48"/>
                </a:cubicBezTo>
                <a:cubicBezTo>
                  <a:pt x="382" y="47"/>
                  <a:pt x="383" y="47"/>
                  <a:pt x="384" y="47"/>
                </a:cubicBezTo>
                <a:cubicBezTo>
                  <a:pt x="383" y="47"/>
                  <a:pt x="380" y="48"/>
                  <a:pt x="380" y="47"/>
                </a:cubicBezTo>
                <a:cubicBezTo>
                  <a:pt x="379" y="47"/>
                  <a:pt x="380" y="48"/>
                  <a:pt x="377" y="48"/>
                </a:cubicBezTo>
                <a:cubicBezTo>
                  <a:pt x="376" y="47"/>
                  <a:pt x="377" y="47"/>
                  <a:pt x="376" y="47"/>
                </a:cubicBezTo>
                <a:cubicBezTo>
                  <a:pt x="375" y="47"/>
                  <a:pt x="371" y="48"/>
                  <a:pt x="375" y="48"/>
                </a:cubicBezTo>
                <a:cubicBezTo>
                  <a:pt x="374" y="48"/>
                  <a:pt x="373" y="49"/>
                  <a:pt x="371" y="49"/>
                </a:cubicBezTo>
                <a:cubicBezTo>
                  <a:pt x="372" y="48"/>
                  <a:pt x="370" y="48"/>
                  <a:pt x="371" y="47"/>
                </a:cubicBezTo>
                <a:cubicBezTo>
                  <a:pt x="370" y="47"/>
                  <a:pt x="367" y="48"/>
                  <a:pt x="368" y="47"/>
                </a:cubicBezTo>
                <a:cubicBezTo>
                  <a:pt x="365" y="48"/>
                  <a:pt x="363" y="48"/>
                  <a:pt x="361" y="48"/>
                </a:cubicBezTo>
                <a:cubicBezTo>
                  <a:pt x="361" y="47"/>
                  <a:pt x="362" y="47"/>
                  <a:pt x="363" y="47"/>
                </a:cubicBezTo>
                <a:cubicBezTo>
                  <a:pt x="363" y="47"/>
                  <a:pt x="361" y="47"/>
                  <a:pt x="359" y="47"/>
                </a:cubicBezTo>
                <a:cubicBezTo>
                  <a:pt x="358" y="48"/>
                  <a:pt x="355" y="48"/>
                  <a:pt x="351" y="48"/>
                </a:cubicBezTo>
                <a:cubicBezTo>
                  <a:pt x="351" y="49"/>
                  <a:pt x="354" y="48"/>
                  <a:pt x="354" y="49"/>
                </a:cubicBezTo>
                <a:cubicBezTo>
                  <a:pt x="350" y="50"/>
                  <a:pt x="351" y="49"/>
                  <a:pt x="348" y="49"/>
                </a:cubicBezTo>
                <a:cubicBezTo>
                  <a:pt x="350" y="50"/>
                  <a:pt x="344" y="50"/>
                  <a:pt x="342" y="50"/>
                </a:cubicBezTo>
                <a:cubicBezTo>
                  <a:pt x="340" y="50"/>
                  <a:pt x="343" y="50"/>
                  <a:pt x="341" y="51"/>
                </a:cubicBezTo>
                <a:cubicBezTo>
                  <a:pt x="336" y="52"/>
                  <a:pt x="334" y="52"/>
                  <a:pt x="332" y="51"/>
                </a:cubicBezTo>
                <a:cubicBezTo>
                  <a:pt x="334" y="50"/>
                  <a:pt x="335" y="51"/>
                  <a:pt x="335" y="51"/>
                </a:cubicBezTo>
                <a:cubicBezTo>
                  <a:pt x="336" y="51"/>
                  <a:pt x="336" y="51"/>
                  <a:pt x="336" y="51"/>
                </a:cubicBezTo>
                <a:cubicBezTo>
                  <a:pt x="336" y="50"/>
                  <a:pt x="334" y="51"/>
                  <a:pt x="335" y="50"/>
                </a:cubicBezTo>
                <a:cubicBezTo>
                  <a:pt x="331" y="51"/>
                  <a:pt x="331" y="51"/>
                  <a:pt x="331" y="52"/>
                </a:cubicBezTo>
                <a:cubicBezTo>
                  <a:pt x="330" y="51"/>
                  <a:pt x="326" y="51"/>
                  <a:pt x="326" y="52"/>
                </a:cubicBezTo>
                <a:cubicBezTo>
                  <a:pt x="323" y="53"/>
                  <a:pt x="325" y="52"/>
                  <a:pt x="326" y="51"/>
                </a:cubicBezTo>
                <a:cubicBezTo>
                  <a:pt x="326" y="51"/>
                  <a:pt x="322" y="52"/>
                  <a:pt x="321" y="53"/>
                </a:cubicBezTo>
                <a:cubicBezTo>
                  <a:pt x="321" y="53"/>
                  <a:pt x="322" y="53"/>
                  <a:pt x="323" y="53"/>
                </a:cubicBezTo>
                <a:cubicBezTo>
                  <a:pt x="321" y="53"/>
                  <a:pt x="315" y="54"/>
                  <a:pt x="316" y="55"/>
                </a:cubicBezTo>
                <a:cubicBezTo>
                  <a:pt x="314" y="56"/>
                  <a:pt x="314" y="55"/>
                  <a:pt x="312" y="55"/>
                </a:cubicBezTo>
                <a:cubicBezTo>
                  <a:pt x="313" y="55"/>
                  <a:pt x="314" y="54"/>
                  <a:pt x="315" y="54"/>
                </a:cubicBezTo>
                <a:cubicBezTo>
                  <a:pt x="317" y="53"/>
                  <a:pt x="317" y="53"/>
                  <a:pt x="320" y="52"/>
                </a:cubicBezTo>
                <a:cubicBezTo>
                  <a:pt x="319" y="52"/>
                  <a:pt x="314" y="54"/>
                  <a:pt x="313" y="54"/>
                </a:cubicBezTo>
                <a:cubicBezTo>
                  <a:pt x="310" y="54"/>
                  <a:pt x="314" y="54"/>
                  <a:pt x="312" y="55"/>
                </a:cubicBezTo>
                <a:cubicBezTo>
                  <a:pt x="308" y="56"/>
                  <a:pt x="308" y="56"/>
                  <a:pt x="304" y="57"/>
                </a:cubicBezTo>
                <a:cubicBezTo>
                  <a:pt x="305" y="57"/>
                  <a:pt x="307" y="57"/>
                  <a:pt x="307" y="56"/>
                </a:cubicBezTo>
                <a:cubicBezTo>
                  <a:pt x="305" y="56"/>
                  <a:pt x="302" y="58"/>
                  <a:pt x="302" y="58"/>
                </a:cubicBezTo>
                <a:cubicBezTo>
                  <a:pt x="299" y="59"/>
                  <a:pt x="304" y="57"/>
                  <a:pt x="301" y="58"/>
                </a:cubicBezTo>
                <a:cubicBezTo>
                  <a:pt x="301" y="57"/>
                  <a:pt x="304" y="57"/>
                  <a:pt x="303" y="57"/>
                </a:cubicBezTo>
                <a:cubicBezTo>
                  <a:pt x="303" y="57"/>
                  <a:pt x="298" y="58"/>
                  <a:pt x="297" y="58"/>
                </a:cubicBezTo>
                <a:cubicBezTo>
                  <a:pt x="298" y="59"/>
                  <a:pt x="301" y="57"/>
                  <a:pt x="301" y="58"/>
                </a:cubicBezTo>
                <a:cubicBezTo>
                  <a:pt x="296" y="59"/>
                  <a:pt x="295" y="60"/>
                  <a:pt x="292" y="60"/>
                </a:cubicBezTo>
                <a:cubicBezTo>
                  <a:pt x="290" y="61"/>
                  <a:pt x="289" y="61"/>
                  <a:pt x="289" y="62"/>
                </a:cubicBezTo>
                <a:cubicBezTo>
                  <a:pt x="288" y="62"/>
                  <a:pt x="283" y="62"/>
                  <a:pt x="283" y="63"/>
                </a:cubicBezTo>
                <a:cubicBezTo>
                  <a:pt x="279" y="65"/>
                  <a:pt x="279" y="64"/>
                  <a:pt x="276" y="65"/>
                </a:cubicBezTo>
                <a:cubicBezTo>
                  <a:pt x="274" y="66"/>
                  <a:pt x="277" y="66"/>
                  <a:pt x="276" y="66"/>
                </a:cubicBezTo>
                <a:cubicBezTo>
                  <a:pt x="273" y="67"/>
                  <a:pt x="273" y="67"/>
                  <a:pt x="273" y="67"/>
                </a:cubicBezTo>
                <a:cubicBezTo>
                  <a:pt x="275" y="65"/>
                  <a:pt x="264" y="71"/>
                  <a:pt x="260" y="71"/>
                </a:cubicBezTo>
                <a:cubicBezTo>
                  <a:pt x="259" y="72"/>
                  <a:pt x="259" y="72"/>
                  <a:pt x="259" y="73"/>
                </a:cubicBezTo>
                <a:cubicBezTo>
                  <a:pt x="257" y="73"/>
                  <a:pt x="254" y="74"/>
                  <a:pt x="253" y="75"/>
                </a:cubicBezTo>
                <a:cubicBezTo>
                  <a:pt x="253" y="75"/>
                  <a:pt x="253" y="75"/>
                  <a:pt x="253" y="74"/>
                </a:cubicBezTo>
                <a:cubicBezTo>
                  <a:pt x="248" y="77"/>
                  <a:pt x="246" y="78"/>
                  <a:pt x="239" y="81"/>
                </a:cubicBezTo>
                <a:cubicBezTo>
                  <a:pt x="240" y="80"/>
                  <a:pt x="244" y="78"/>
                  <a:pt x="245" y="78"/>
                </a:cubicBezTo>
                <a:cubicBezTo>
                  <a:pt x="244" y="78"/>
                  <a:pt x="244" y="76"/>
                  <a:pt x="243" y="77"/>
                </a:cubicBezTo>
                <a:cubicBezTo>
                  <a:pt x="243" y="77"/>
                  <a:pt x="242" y="76"/>
                  <a:pt x="243" y="75"/>
                </a:cubicBezTo>
                <a:cubicBezTo>
                  <a:pt x="244" y="75"/>
                  <a:pt x="244" y="75"/>
                  <a:pt x="245" y="75"/>
                </a:cubicBezTo>
                <a:cubicBezTo>
                  <a:pt x="247" y="74"/>
                  <a:pt x="243" y="74"/>
                  <a:pt x="246" y="73"/>
                </a:cubicBezTo>
                <a:cubicBezTo>
                  <a:pt x="245" y="73"/>
                  <a:pt x="244" y="74"/>
                  <a:pt x="243" y="75"/>
                </a:cubicBezTo>
                <a:cubicBezTo>
                  <a:pt x="243" y="73"/>
                  <a:pt x="250" y="71"/>
                  <a:pt x="252" y="71"/>
                </a:cubicBezTo>
                <a:cubicBezTo>
                  <a:pt x="254" y="70"/>
                  <a:pt x="251" y="70"/>
                  <a:pt x="254" y="69"/>
                </a:cubicBezTo>
                <a:cubicBezTo>
                  <a:pt x="247" y="70"/>
                  <a:pt x="242" y="74"/>
                  <a:pt x="237" y="76"/>
                </a:cubicBezTo>
                <a:cubicBezTo>
                  <a:pt x="236" y="76"/>
                  <a:pt x="237" y="76"/>
                  <a:pt x="237" y="76"/>
                </a:cubicBezTo>
                <a:cubicBezTo>
                  <a:pt x="235" y="77"/>
                  <a:pt x="233" y="78"/>
                  <a:pt x="233" y="78"/>
                </a:cubicBezTo>
                <a:cubicBezTo>
                  <a:pt x="234" y="77"/>
                  <a:pt x="235" y="77"/>
                  <a:pt x="235" y="76"/>
                </a:cubicBezTo>
                <a:cubicBezTo>
                  <a:pt x="232" y="77"/>
                  <a:pt x="234" y="77"/>
                  <a:pt x="231" y="78"/>
                </a:cubicBezTo>
                <a:cubicBezTo>
                  <a:pt x="229" y="78"/>
                  <a:pt x="231" y="77"/>
                  <a:pt x="227" y="79"/>
                </a:cubicBezTo>
                <a:cubicBezTo>
                  <a:pt x="227" y="78"/>
                  <a:pt x="230" y="77"/>
                  <a:pt x="231" y="76"/>
                </a:cubicBezTo>
                <a:cubicBezTo>
                  <a:pt x="229" y="77"/>
                  <a:pt x="228" y="77"/>
                  <a:pt x="224" y="79"/>
                </a:cubicBezTo>
                <a:cubicBezTo>
                  <a:pt x="227" y="76"/>
                  <a:pt x="236" y="73"/>
                  <a:pt x="233" y="72"/>
                </a:cubicBezTo>
                <a:cubicBezTo>
                  <a:pt x="233" y="72"/>
                  <a:pt x="231" y="72"/>
                  <a:pt x="231" y="72"/>
                </a:cubicBezTo>
                <a:cubicBezTo>
                  <a:pt x="229" y="73"/>
                  <a:pt x="233" y="72"/>
                  <a:pt x="230" y="73"/>
                </a:cubicBezTo>
                <a:cubicBezTo>
                  <a:pt x="230" y="73"/>
                  <a:pt x="232" y="73"/>
                  <a:pt x="232" y="73"/>
                </a:cubicBezTo>
                <a:cubicBezTo>
                  <a:pt x="227" y="76"/>
                  <a:pt x="222" y="80"/>
                  <a:pt x="219" y="80"/>
                </a:cubicBezTo>
                <a:cubicBezTo>
                  <a:pt x="223" y="79"/>
                  <a:pt x="216" y="80"/>
                  <a:pt x="222" y="77"/>
                </a:cubicBezTo>
                <a:cubicBezTo>
                  <a:pt x="221" y="76"/>
                  <a:pt x="216" y="78"/>
                  <a:pt x="218" y="76"/>
                </a:cubicBezTo>
                <a:cubicBezTo>
                  <a:pt x="217" y="77"/>
                  <a:pt x="210" y="80"/>
                  <a:pt x="210" y="82"/>
                </a:cubicBezTo>
                <a:cubicBezTo>
                  <a:pt x="205" y="84"/>
                  <a:pt x="210" y="81"/>
                  <a:pt x="203" y="85"/>
                </a:cubicBezTo>
                <a:cubicBezTo>
                  <a:pt x="207" y="83"/>
                  <a:pt x="205" y="85"/>
                  <a:pt x="206" y="85"/>
                </a:cubicBezTo>
                <a:cubicBezTo>
                  <a:pt x="203" y="87"/>
                  <a:pt x="205" y="85"/>
                  <a:pt x="204" y="85"/>
                </a:cubicBezTo>
                <a:cubicBezTo>
                  <a:pt x="202" y="86"/>
                  <a:pt x="201" y="88"/>
                  <a:pt x="199" y="88"/>
                </a:cubicBezTo>
                <a:cubicBezTo>
                  <a:pt x="199" y="89"/>
                  <a:pt x="199" y="89"/>
                  <a:pt x="198" y="89"/>
                </a:cubicBezTo>
                <a:cubicBezTo>
                  <a:pt x="200" y="89"/>
                  <a:pt x="202" y="86"/>
                  <a:pt x="203" y="86"/>
                </a:cubicBezTo>
                <a:cubicBezTo>
                  <a:pt x="204" y="87"/>
                  <a:pt x="202" y="88"/>
                  <a:pt x="201" y="88"/>
                </a:cubicBezTo>
                <a:cubicBezTo>
                  <a:pt x="201" y="89"/>
                  <a:pt x="205" y="87"/>
                  <a:pt x="202" y="89"/>
                </a:cubicBezTo>
                <a:cubicBezTo>
                  <a:pt x="202" y="89"/>
                  <a:pt x="204" y="88"/>
                  <a:pt x="205" y="87"/>
                </a:cubicBezTo>
                <a:cubicBezTo>
                  <a:pt x="203" y="89"/>
                  <a:pt x="198" y="91"/>
                  <a:pt x="198" y="92"/>
                </a:cubicBezTo>
                <a:cubicBezTo>
                  <a:pt x="198" y="92"/>
                  <a:pt x="198" y="91"/>
                  <a:pt x="195" y="93"/>
                </a:cubicBezTo>
                <a:cubicBezTo>
                  <a:pt x="195" y="92"/>
                  <a:pt x="196" y="92"/>
                  <a:pt x="197" y="91"/>
                </a:cubicBezTo>
                <a:cubicBezTo>
                  <a:pt x="196" y="91"/>
                  <a:pt x="194" y="92"/>
                  <a:pt x="192" y="94"/>
                </a:cubicBezTo>
                <a:cubicBezTo>
                  <a:pt x="191" y="94"/>
                  <a:pt x="190" y="94"/>
                  <a:pt x="190" y="93"/>
                </a:cubicBezTo>
                <a:cubicBezTo>
                  <a:pt x="187" y="95"/>
                  <a:pt x="190" y="94"/>
                  <a:pt x="187" y="96"/>
                </a:cubicBezTo>
                <a:cubicBezTo>
                  <a:pt x="189" y="94"/>
                  <a:pt x="184" y="97"/>
                  <a:pt x="184" y="96"/>
                </a:cubicBezTo>
                <a:cubicBezTo>
                  <a:pt x="182" y="98"/>
                  <a:pt x="180" y="99"/>
                  <a:pt x="179" y="100"/>
                </a:cubicBezTo>
                <a:cubicBezTo>
                  <a:pt x="179" y="99"/>
                  <a:pt x="179" y="98"/>
                  <a:pt x="181" y="98"/>
                </a:cubicBezTo>
                <a:cubicBezTo>
                  <a:pt x="184" y="96"/>
                  <a:pt x="180" y="98"/>
                  <a:pt x="180" y="97"/>
                </a:cubicBezTo>
                <a:cubicBezTo>
                  <a:pt x="184" y="95"/>
                  <a:pt x="186" y="93"/>
                  <a:pt x="191" y="90"/>
                </a:cubicBezTo>
                <a:cubicBezTo>
                  <a:pt x="188" y="92"/>
                  <a:pt x="189" y="92"/>
                  <a:pt x="192" y="90"/>
                </a:cubicBezTo>
                <a:cubicBezTo>
                  <a:pt x="194" y="88"/>
                  <a:pt x="194" y="88"/>
                  <a:pt x="198" y="86"/>
                </a:cubicBezTo>
                <a:cubicBezTo>
                  <a:pt x="200" y="85"/>
                  <a:pt x="196" y="86"/>
                  <a:pt x="200" y="84"/>
                </a:cubicBezTo>
                <a:cubicBezTo>
                  <a:pt x="199" y="85"/>
                  <a:pt x="204" y="82"/>
                  <a:pt x="204" y="84"/>
                </a:cubicBezTo>
                <a:cubicBezTo>
                  <a:pt x="204" y="84"/>
                  <a:pt x="206" y="83"/>
                  <a:pt x="208" y="82"/>
                </a:cubicBezTo>
                <a:cubicBezTo>
                  <a:pt x="208" y="81"/>
                  <a:pt x="209" y="81"/>
                  <a:pt x="209" y="81"/>
                </a:cubicBezTo>
                <a:cubicBezTo>
                  <a:pt x="209" y="80"/>
                  <a:pt x="205" y="82"/>
                  <a:pt x="207" y="82"/>
                </a:cubicBezTo>
                <a:cubicBezTo>
                  <a:pt x="205" y="83"/>
                  <a:pt x="203" y="84"/>
                  <a:pt x="203" y="83"/>
                </a:cubicBezTo>
                <a:cubicBezTo>
                  <a:pt x="206" y="81"/>
                  <a:pt x="206" y="81"/>
                  <a:pt x="206" y="81"/>
                </a:cubicBezTo>
                <a:cubicBezTo>
                  <a:pt x="206" y="81"/>
                  <a:pt x="205" y="82"/>
                  <a:pt x="206" y="82"/>
                </a:cubicBezTo>
                <a:cubicBezTo>
                  <a:pt x="208" y="81"/>
                  <a:pt x="207" y="81"/>
                  <a:pt x="207" y="80"/>
                </a:cubicBezTo>
                <a:cubicBezTo>
                  <a:pt x="208" y="79"/>
                  <a:pt x="209" y="80"/>
                  <a:pt x="210" y="79"/>
                </a:cubicBezTo>
                <a:cubicBezTo>
                  <a:pt x="212" y="78"/>
                  <a:pt x="209" y="81"/>
                  <a:pt x="213" y="79"/>
                </a:cubicBezTo>
                <a:cubicBezTo>
                  <a:pt x="215" y="78"/>
                  <a:pt x="214" y="77"/>
                  <a:pt x="216" y="77"/>
                </a:cubicBezTo>
                <a:cubicBezTo>
                  <a:pt x="218" y="75"/>
                  <a:pt x="218" y="73"/>
                  <a:pt x="217" y="73"/>
                </a:cubicBezTo>
                <a:cubicBezTo>
                  <a:pt x="216" y="74"/>
                  <a:pt x="216" y="74"/>
                  <a:pt x="213" y="75"/>
                </a:cubicBezTo>
                <a:cubicBezTo>
                  <a:pt x="213" y="74"/>
                  <a:pt x="213" y="74"/>
                  <a:pt x="213" y="74"/>
                </a:cubicBezTo>
                <a:cubicBezTo>
                  <a:pt x="219" y="70"/>
                  <a:pt x="218" y="72"/>
                  <a:pt x="221" y="70"/>
                </a:cubicBezTo>
                <a:cubicBezTo>
                  <a:pt x="222" y="70"/>
                  <a:pt x="220" y="71"/>
                  <a:pt x="219" y="72"/>
                </a:cubicBezTo>
                <a:cubicBezTo>
                  <a:pt x="218" y="73"/>
                  <a:pt x="221" y="71"/>
                  <a:pt x="219" y="73"/>
                </a:cubicBezTo>
                <a:cubicBezTo>
                  <a:pt x="219" y="73"/>
                  <a:pt x="223" y="71"/>
                  <a:pt x="222" y="72"/>
                </a:cubicBezTo>
                <a:cubicBezTo>
                  <a:pt x="224" y="71"/>
                  <a:pt x="221" y="72"/>
                  <a:pt x="221" y="71"/>
                </a:cubicBezTo>
                <a:cubicBezTo>
                  <a:pt x="224" y="70"/>
                  <a:pt x="221" y="70"/>
                  <a:pt x="224" y="68"/>
                </a:cubicBezTo>
                <a:cubicBezTo>
                  <a:pt x="224" y="68"/>
                  <a:pt x="224" y="68"/>
                  <a:pt x="224" y="68"/>
                </a:cubicBezTo>
                <a:cubicBezTo>
                  <a:pt x="223" y="68"/>
                  <a:pt x="223" y="69"/>
                  <a:pt x="221" y="70"/>
                </a:cubicBezTo>
                <a:cubicBezTo>
                  <a:pt x="224" y="66"/>
                  <a:pt x="231" y="66"/>
                  <a:pt x="235" y="63"/>
                </a:cubicBezTo>
                <a:cubicBezTo>
                  <a:pt x="234" y="63"/>
                  <a:pt x="233" y="64"/>
                  <a:pt x="234" y="62"/>
                </a:cubicBezTo>
                <a:cubicBezTo>
                  <a:pt x="231" y="63"/>
                  <a:pt x="234" y="63"/>
                  <a:pt x="231" y="64"/>
                </a:cubicBezTo>
                <a:cubicBezTo>
                  <a:pt x="233" y="63"/>
                  <a:pt x="232" y="63"/>
                  <a:pt x="234" y="61"/>
                </a:cubicBezTo>
                <a:cubicBezTo>
                  <a:pt x="236" y="60"/>
                  <a:pt x="235" y="61"/>
                  <a:pt x="234" y="61"/>
                </a:cubicBezTo>
                <a:cubicBezTo>
                  <a:pt x="235" y="61"/>
                  <a:pt x="236" y="61"/>
                  <a:pt x="236" y="62"/>
                </a:cubicBezTo>
                <a:cubicBezTo>
                  <a:pt x="239" y="60"/>
                  <a:pt x="239" y="60"/>
                  <a:pt x="241" y="59"/>
                </a:cubicBezTo>
                <a:cubicBezTo>
                  <a:pt x="240" y="60"/>
                  <a:pt x="244" y="58"/>
                  <a:pt x="245" y="58"/>
                </a:cubicBezTo>
                <a:cubicBezTo>
                  <a:pt x="248" y="57"/>
                  <a:pt x="244" y="57"/>
                  <a:pt x="247" y="57"/>
                </a:cubicBezTo>
                <a:cubicBezTo>
                  <a:pt x="249" y="55"/>
                  <a:pt x="249" y="56"/>
                  <a:pt x="249" y="56"/>
                </a:cubicBezTo>
                <a:cubicBezTo>
                  <a:pt x="248" y="58"/>
                  <a:pt x="246" y="58"/>
                  <a:pt x="244" y="59"/>
                </a:cubicBezTo>
                <a:cubicBezTo>
                  <a:pt x="245" y="59"/>
                  <a:pt x="246" y="59"/>
                  <a:pt x="244" y="61"/>
                </a:cubicBezTo>
                <a:cubicBezTo>
                  <a:pt x="244" y="61"/>
                  <a:pt x="245" y="60"/>
                  <a:pt x="245" y="61"/>
                </a:cubicBezTo>
                <a:cubicBezTo>
                  <a:pt x="245" y="60"/>
                  <a:pt x="245" y="60"/>
                  <a:pt x="246" y="59"/>
                </a:cubicBezTo>
                <a:cubicBezTo>
                  <a:pt x="247" y="59"/>
                  <a:pt x="248" y="59"/>
                  <a:pt x="248" y="59"/>
                </a:cubicBezTo>
                <a:cubicBezTo>
                  <a:pt x="250" y="58"/>
                  <a:pt x="245" y="59"/>
                  <a:pt x="246" y="59"/>
                </a:cubicBezTo>
                <a:cubicBezTo>
                  <a:pt x="248" y="57"/>
                  <a:pt x="253" y="56"/>
                  <a:pt x="253" y="55"/>
                </a:cubicBezTo>
                <a:cubicBezTo>
                  <a:pt x="255" y="54"/>
                  <a:pt x="255" y="55"/>
                  <a:pt x="257" y="55"/>
                </a:cubicBezTo>
                <a:cubicBezTo>
                  <a:pt x="257" y="54"/>
                  <a:pt x="264" y="50"/>
                  <a:pt x="267" y="50"/>
                </a:cubicBezTo>
                <a:cubicBezTo>
                  <a:pt x="271" y="49"/>
                  <a:pt x="268" y="48"/>
                  <a:pt x="268" y="48"/>
                </a:cubicBezTo>
                <a:cubicBezTo>
                  <a:pt x="266" y="49"/>
                  <a:pt x="263" y="49"/>
                  <a:pt x="263" y="50"/>
                </a:cubicBezTo>
                <a:cubicBezTo>
                  <a:pt x="263" y="50"/>
                  <a:pt x="265" y="50"/>
                  <a:pt x="266" y="49"/>
                </a:cubicBezTo>
                <a:cubicBezTo>
                  <a:pt x="263" y="51"/>
                  <a:pt x="256" y="53"/>
                  <a:pt x="253" y="55"/>
                </a:cubicBezTo>
                <a:cubicBezTo>
                  <a:pt x="253" y="54"/>
                  <a:pt x="252" y="54"/>
                  <a:pt x="254" y="53"/>
                </a:cubicBezTo>
                <a:cubicBezTo>
                  <a:pt x="256" y="52"/>
                  <a:pt x="258" y="52"/>
                  <a:pt x="258" y="51"/>
                </a:cubicBezTo>
                <a:cubicBezTo>
                  <a:pt x="261" y="50"/>
                  <a:pt x="259" y="52"/>
                  <a:pt x="257" y="52"/>
                </a:cubicBezTo>
                <a:cubicBezTo>
                  <a:pt x="261" y="51"/>
                  <a:pt x="263" y="49"/>
                  <a:pt x="267" y="48"/>
                </a:cubicBezTo>
                <a:cubicBezTo>
                  <a:pt x="262" y="49"/>
                  <a:pt x="253" y="52"/>
                  <a:pt x="247" y="55"/>
                </a:cubicBezTo>
                <a:cubicBezTo>
                  <a:pt x="244" y="56"/>
                  <a:pt x="242" y="56"/>
                  <a:pt x="242" y="55"/>
                </a:cubicBezTo>
                <a:cubicBezTo>
                  <a:pt x="240" y="56"/>
                  <a:pt x="242" y="56"/>
                  <a:pt x="242" y="57"/>
                </a:cubicBezTo>
                <a:cubicBezTo>
                  <a:pt x="240" y="57"/>
                  <a:pt x="241" y="58"/>
                  <a:pt x="239" y="58"/>
                </a:cubicBezTo>
                <a:cubicBezTo>
                  <a:pt x="238" y="58"/>
                  <a:pt x="240" y="57"/>
                  <a:pt x="239" y="57"/>
                </a:cubicBezTo>
                <a:cubicBezTo>
                  <a:pt x="238" y="57"/>
                  <a:pt x="236" y="58"/>
                  <a:pt x="234" y="59"/>
                </a:cubicBezTo>
                <a:cubicBezTo>
                  <a:pt x="233" y="60"/>
                  <a:pt x="235" y="59"/>
                  <a:pt x="234" y="60"/>
                </a:cubicBezTo>
                <a:cubicBezTo>
                  <a:pt x="236" y="59"/>
                  <a:pt x="235" y="59"/>
                  <a:pt x="235" y="59"/>
                </a:cubicBezTo>
                <a:cubicBezTo>
                  <a:pt x="237" y="57"/>
                  <a:pt x="237" y="58"/>
                  <a:pt x="239" y="58"/>
                </a:cubicBezTo>
                <a:cubicBezTo>
                  <a:pt x="238" y="59"/>
                  <a:pt x="227" y="63"/>
                  <a:pt x="229" y="64"/>
                </a:cubicBezTo>
                <a:cubicBezTo>
                  <a:pt x="228" y="64"/>
                  <a:pt x="227" y="64"/>
                  <a:pt x="226" y="64"/>
                </a:cubicBezTo>
                <a:cubicBezTo>
                  <a:pt x="229" y="61"/>
                  <a:pt x="225" y="63"/>
                  <a:pt x="223" y="62"/>
                </a:cubicBezTo>
                <a:cubicBezTo>
                  <a:pt x="222" y="63"/>
                  <a:pt x="222" y="63"/>
                  <a:pt x="220" y="64"/>
                </a:cubicBezTo>
                <a:cubicBezTo>
                  <a:pt x="220" y="64"/>
                  <a:pt x="221" y="63"/>
                  <a:pt x="221" y="63"/>
                </a:cubicBezTo>
                <a:cubicBezTo>
                  <a:pt x="216" y="65"/>
                  <a:pt x="222" y="64"/>
                  <a:pt x="217" y="66"/>
                </a:cubicBezTo>
                <a:cubicBezTo>
                  <a:pt x="217" y="65"/>
                  <a:pt x="218" y="65"/>
                  <a:pt x="218" y="64"/>
                </a:cubicBezTo>
                <a:cubicBezTo>
                  <a:pt x="213" y="68"/>
                  <a:pt x="214" y="68"/>
                  <a:pt x="210" y="70"/>
                </a:cubicBezTo>
                <a:cubicBezTo>
                  <a:pt x="209" y="69"/>
                  <a:pt x="209" y="69"/>
                  <a:pt x="209" y="69"/>
                </a:cubicBezTo>
                <a:cubicBezTo>
                  <a:pt x="209" y="69"/>
                  <a:pt x="207" y="71"/>
                  <a:pt x="205" y="72"/>
                </a:cubicBezTo>
                <a:cubicBezTo>
                  <a:pt x="205" y="72"/>
                  <a:pt x="207" y="72"/>
                  <a:pt x="204" y="74"/>
                </a:cubicBezTo>
                <a:cubicBezTo>
                  <a:pt x="204" y="73"/>
                  <a:pt x="205" y="72"/>
                  <a:pt x="203" y="73"/>
                </a:cubicBezTo>
                <a:cubicBezTo>
                  <a:pt x="201" y="75"/>
                  <a:pt x="199" y="76"/>
                  <a:pt x="198" y="77"/>
                </a:cubicBezTo>
                <a:cubicBezTo>
                  <a:pt x="199" y="76"/>
                  <a:pt x="202" y="75"/>
                  <a:pt x="198" y="78"/>
                </a:cubicBezTo>
                <a:cubicBezTo>
                  <a:pt x="199" y="78"/>
                  <a:pt x="201" y="77"/>
                  <a:pt x="203" y="75"/>
                </a:cubicBezTo>
                <a:cubicBezTo>
                  <a:pt x="203" y="76"/>
                  <a:pt x="196" y="80"/>
                  <a:pt x="194" y="81"/>
                </a:cubicBezTo>
                <a:cubicBezTo>
                  <a:pt x="197" y="79"/>
                  <a:pt x="196" y="79"/>
                  <a:pt x="197" y="77"/>
                </a:cubicBezTo>
                <a:cubicBezTo>
                  <a:pt x="194" y="79"/>
                  <a:pt x="195" y="78"/>
                  <a:pt x="192" y="80"/>
                </a:cubicBezTo>
                <a:cubicBezTo>
                  <a:pt x="191" y="80"/>
                  <a:pt x="192" y="80"/>
                  <a:pt x="192" y="81"/>
                </a:cubicBezTo>
                <a:cubicBezTo>
                  <a:pt x="187" y="83"/>
                  <a:pt x="184" y="85"/>
                  <a:pt x="179" y="89"/>
                </a:cubicBezTo>
                <a:cubicBezTo>
                  <a:pt x="179" y="89"/>
                  <a:pt x="180" y="89"/>
                  <a:pt x="180" y="89"/>
                </a:cubicBezTo>
                <a:cubicBezTo>
                  <a:pt x="181" y="88"/>
                  <a:pt x="181" y="88"/>
                  <a:pt x="183" y="87"/>
                </a:cubicBezTo>
                <a:cubicBezTo>
                  <a:pt x="182" y="88"/>
                  <a:pt x="182" y="89"/>
                  <a:pt x="182" y="90"/>
                </a:cubicBezTo>
                <a:cubicBezTo>
                  <a:pt x="179" y="91"/>
                  <a:pt x="178" y="93"/>
                  <a:pt x="177" y="92"/>
                </a:cubicBezTo>
                <a:cubicBezTo>
                  <a:pt x="176" y="94"/>
                  <a:pt x="174" y="95"/>
                  <a:pt x="172" y="96"/>
                </a:cubicBezTo>
                <a:cubicBezTo>
                  <a:pt x="171" y="96"/>
                  <a:pt x="173" y="94"/>
                  <a:pt x="173" y="94"/>
                </a:cubicBezTo>
                <a:cubicBezTo>
                  <a:pt x="169" y="96"/>
                  <a:pt x="172" y="96"/>
                  <a:pt x="171" y="97"/>
                </a:cubicBezTo>
                <a:cubicBezTo>
                  <a:pt x="171" y="97"/>
                  <a:pt x="172" y="96"/>
                  <a:pt x="173" y="95"/>
                </a:cubicBezTo>
                <a:cubicBezTo>
                  <a:pt x="173" y="96"/>
                  <a:pt x="169" y="100"/>
                  <a:pt x="173" y="97"/>
                </a:cubicBezTo>
                <a:cubicBezTo>
                  <a:pt x="171" y="99"/>
                  <a:pt x="166" y="102"/>
                  <a:pt x="166" y="101"/>
                </a:cubicBezTo>
                <a:cubicBezTo>
                  <a:pt x="169" y="98"/>
                  <a:pt x="167" y="98"/>
                  <a:pt x="169" y="97"/>
                </a:cubicBezTo>
                <a:cubicBezTo>
                  <a:pt x="168" y="96"/>
                  <a:pt x="165" y="99"/>
                  <a:pt x="163" y="101"/>
                </a:cubicBezTo>
                <a:cubicBezTo>
                  <a:pt x="163" y="101"/>
                  <a:pt x="162" y="101"/>
                  <a:pt x="162" y="101"/>
                </a:cubicBezTo>
                <a:cubicBezTo>
                  <a:pt x="162" y="101"/>
                  <a:pt x="163" y="100"/>
                  <a:pt x="163" y="100"/>
                </a:cubicBezTo>
                <a:cubicBezTo>
                  <a:pt x="163" y="100"/>
                  <a:pt x="162" y="100"/>
                  <a:pt x="161" y="101"/>
                </a:cubicBezTo>
                <a:cubicBezTo>
                  <a:pt x="162" y="102"/>
                  <a:pt x="162" y="102"/>
                  <a:pt x="158" y="102"/>
                </a:cubicBezTo>
                <a:cubicBezTo>
                  <a:pt x="157" y="104"/>
                  <a:pt x="161" y="102"/>
                  <a:pt x="157" y="105"/>
                </a:cubicBezTo>
                <a:cubicBezTo>
                  <a:pt x="157" y="104"/>
                  <a:pt x="155" y="105"/>
                  <a:pt x="154" y="106"/>
                </a:cubicBezTo>
                <a:cubicBezTo>
                  <a:pt x="157" y="105"/>
                  <a:pt x="154" y="107"/>
                  <a:pt x="154" y="107"/>
                </a:cubicBezTo>
                <a:cubicBezTo>
                  <a:pt x="152" y="109"/>
                  <a:pt x="153" y="108"/>
                  <a:pt x="151" y="109"/>
                </a:cubicBezTo>
                <a:cubicBezTo>
                  <a:pt x="151" y="109"/>
                  <a:pt x="153" y="108"/>
                  <a:pt x="152" y="108"/>
                </a:cubicBezTo>
                <a:cubicBezTo>
                  <a:pt x="152" y="108"/>
                  <a:pt x="152" y="108"/>
                  <a:pt x="151" y="108"/>
                </a:cubicBezTo>
                <a:cubicBezTo>
                  <a:pt x="150" y="109"/>
                  <a:pt x="151" y="109"/>
                  <a:pt x="150" y="110"/>
                </a:cubicBezTo>
                <a:cubicBezTo>
                  <a:pt x="150" y="111"/>
                  <a:pt x="153" y="108"/>
                  <a:pt x="150" y="111"/>
                </a:cubicBezTo>
                <a:cubicBezTo>
                  <a:pt x="151" y="111"/>
                  <a:pt x="154" y="109"/>
                  <a:pt x="154" y="108"/>
                </a:cubicBezTo>
                <a:cubicBezTo>
                  <a:pt x="154" y="109"/>
                  <a:pt x="156" y="108"/>
                  <a:pt x="156" y="108"/>
                </a:cubicBezTo>
                <a:cubicBezTo>
                  <a:pt x="154" y="110"/>
                  <a:pt x="154" y="109"/>
                  <a:pt x="153" y="110"/>
                </a:cubicBezTo>
                <a:cubicBezTo>
                  <a:pt x="152" y="111"/>
                  <a:pt x="149" y="113"/>
                  <a:pt x="149" y="114"/>
                </a:cubicBezTo>
                <a:cubicBezTo>
                  <a:pt x="150" y="113"/>
                  <a:pt x="153" y="110"/>
                  <a:pt x="154" y="111"/>
                </a:cubicBezTo>
                <a:cubicBezTo>
                  <a:pt x="151" y="113"/>
                  <a:pt x="152" y="113"/>
                  <a:pt x="153" y="113"/>
                </a:cubicBezTo>
                <a:cubicBezTo>
                  <a:pt x="153" y="113"/>
                  <a:pt x="152" y="113"/>
                  <a:pt x="152" y="113"/>
                </a:cubicBezTo>
                <a:cubicBezTo>
                  <a:pt x="152" y="113"/>
                  <a:pt x="152" y="114"/>
                  <a:pt x="152" y="114"/>
                </a:cubicBezTo>
                <a:cubicBezTo>
                  <a:pt x="150" y="114"/>
                  <a:pt x="153" y="111"/>
                  <a:pt x="149" y="114"/>
                </a:cubicBezTo>
                <a:cubicBezTo>
                  <a:pt x="149" y="116"/>
                  <a:pt x="146" y="119"/>
                  <a:pt x="150" y="117"/>
                </a:cubicBezTo>
                <a:cubicBezTo>
                  <a:pt x="149" y="118"/>
                  <a:pt x="149" y="118"/>
                  <a:pt x="149" y="118"/>
                </a:cubicBezTo>
                <a:cubicBezTo>
                  <a:pt x="147" y="120"/>
                  <a:pt x="146" y="119"/>
                  <a:pt x="147" y="118"/>
                </a:cubicBezTo>
                <a:cubicBezTo>
                  <a:pt x="144" y="118"/>
                  <a:pt x="140" y="124"/>
                  <a:pt x="138" y="124"/>
                </a:cubicBezTo>
                <a:cubicBezTo>
                  <a:pt x="139" y="124"/>
                  <a:pt x="136" y="126"/>
                  <a:pt x="136" y="127"/>
                </a:cubicBezTo>
                <a:cubicBezTo>
                  <a:pt x="137" y="127"/>
                  <a:pt x="140" y="125"/>
                  <a:pt x="143" y="122"/>
                </a:cubicBezTo>
                <a:cubicBezTo>
                  <a:pt x="143" y="122"/>
                  <a:pt x="143" y="122"/>
                  <a:pt x="143" y="122"/>
                </a:cubicBezTo>
                <a:cubicBezTo>
                  <a:pt x="144" y="121"/>
                  <a:pt x="142" y="123"/>
                  <a:pt x="144" y="123"/>
                </a:cubicBezTo>
                <a:cubicBezTo>
                  <a:pt x="142" y="122"/>
                  <a:pt x="139" y="127"/>
                  <a:pt x="138" y="126"/>
                </a:cubicBezTo>
                <a:cubicBezTo>
                  <a:pt x="135" y="128"/>
                  <a:pt x="135" y="129"/>
                  <a:pt x="134" y="130"/>
                </a:cubicBezTo>
                <a:cubicBezTo>
                  <a:pt x="137" y="129"/>
                  <a:pt x="137" y="128"/>
                  <a:pt x="139" y="127"/>
                </a:cubicBezTo>
                <a:cubicBezTo>
                  <a:pt x="139" y="128"/>
                  <a:pt x="140" y="127"/>
                  <a:pt x="139" y="128"/>
                </a:cubicBezTo>
                <a:cubicBezTo>
                  <a:pt x="140" y="128"/>
                  <a:pt x="141" y="127"/>
                  <a:pt x="141" y="127"/>
                </a:cubicBezTo>
                <a:cubicBezTo>
                  <a:pt x="142" y="126"/>
                  <a:pt x="142" y="126"/>
                  <a:pt x="142" y="126"/>
                </a:cubicBezTo>
                <a:cubicBezTo>
                  <a:pt x="143" y="125"/>
                  <a:pt x="144" y="125"/>
                  <a:pt x="146" y="123"/>
                </a:cubicBezTo>
                <a:cubicBezTo>
                  <a:pt x="147" y="121"/>
                  <a:pt x="151" y="120"/>
                  <a:pt x="154" y="116"/>
                </a:cubicBezTo>
                <a:cubicBezTo>
                  <a:pt x="159" y="114"/>
                  <a:pt x="160" y="110"/>
                  <a:pt x="162" y="111"/>
                </a:cubicBezTo>
                <a:cubicBezTo>
                  <a:pt x="165" y="107"/>
                  <a:pt x="169" y="106"/>
                  <a:pt x="173" y="103"/>
                </a:cubicBezTo>
                <a:cubicBezTo>
                  <a:pt x="175" y="101"/>
                  <a:pt x="172" y="103"/>
                  <a:pt x="174" y="102"/>
                </a:cubicBezTo>
                <a:cubicBezTo>
                  <a:pt x="175" y="101"/>
                  <a:pt x="176" y="101"/>
                  <a:pt x="178" y="100"/>
                </a:cubicBezTo>
                <a:cubicBezTo>
                  <a:pt x="174" y="104"/>
                  <a:pt x="169" y="106"/>
                  <a:pt x="163" y="111"/>
                </a:cubicBezTo>
                <a:cubicBezTo>
                  <a:pt x="166" y="111"/>
                  <a:pt x="178" y="99"/>
                  <a:pt x="183" y="98"/>
                </a:cubicBezTo>
                <a:cubicBezTo>
                  <a:pt x="183" y="98"/>
                  <a:pt x="180" y="101"/>
                  <a:pt x="183" y="99"/>
                </a:cubicBezTo>
                <a:cubicBezTo>
                  <a:pt x="183" y="100"/>
                  <a:pt x="177" y="103"/>
                  <a:pt x="177" y="104"/>
                </a:cubicBezTo>
                <a:cubicBezTo>
                  <a:pt x="173" y="106"/>
                  <a:pt x="172" y="108"/>
                  <a:pt x="168" y="110"/>
                </a:cubicBezTo>
                <a:cubicBezTo>
                  <a:pt x="168" y="111"/>
                  <a:pt x="168" y="111"/>
                  <a:pt x="168" y="111"/>
                </a:cubicBezTo>
                <a:cubicBezTo>
                  <a:pt x="170" y="109"/>
                  <a:pt x="173" y="108"/>
                  <a:pt x="176" y="106"/>
                </a:cubicBezTo>
                <a:cubicBezTo>
                  <a:pt x="175" y="107"/>
                  <a:pt x="175" y="107"/>
                  <a:pt x="176" y="107"/>
                </a:cubicBezTo>
                <a:cubicBezTo>
                  <a:pt x="173" y="109"/>
                  <a:pt x="173" y="109"/>
                  <a:pt x="169" y="112"/>
                </a:cubicBezTo>
                <a:cubicBezTo>
                  <a:pt x="168" y="112"/>
                  <a:pt x="168" y="112"/>
                  <a:pt x="168" y="112"/>
                </a:cubicBezTo>
                <a:cubicBezTo>
                  <a:pt x="166" y="114"/>
                  <a:pt x="163" y="116"/>
                  <a:pt x="159" y="119"/>
                </a:cubicBezTo>
                <a:cubicBezTo>
                  <a:pt x="160" y="120"/>
                  <a:pt x="165" y="115"/>
                  <a:pt x="166" y="114"/>
                </a:cubicBezTo>
                <a:cubicBezTo>
                  <a:pt x="167" y="114"/>
                  <a:pt x="166" y="114"/>
                  <a:pt x="166" y="114"/>
                </a:cubicBezTo>
                <a:cubicBezTo>
                  <a:pt x="164" y="116"/>
                  <a:pt x="168" y="113"/>
                  <a:pt x="168" y="114"/>
                </a:cubicBezTo>
                <a:cubicBezTo>
                  <a:pt x="169" y="112"/>
                  <a:pt x="172" y="111"/>
                  <a:pt x="175" y="108"/>
                </a:cubicBezTo>
                <a:cubicBezTo>
                  <a:pt x="175" y="109"/>
                  <a:pt x="174" y="110"/>
                  <a:pt x="174" y="110"/>
                </a:cubicBezTo>
                <a:cubicBezTo>
                  <a:pt x="176" y="108"/>
                  <a:pt x="181" y="104"/>
                  <a:pt x="183" y="104"/>
                </a:cubicBezTo>
                <a:cubicBezTo>
                  <a:pt x="185" y="102"/>
                  <a:pt x="189" y="100"/>
                  <a:pt x="190" y="98"/>
                </a:cubicBezTo>
                <a:cubicBezTo>
                  <a:pt x="191" y="98"/>
                  <a:pt x="196" y="95"/>
                  <a:pt x="199" y="93"/>
                </a:cubicBezTo>
                <a:cubicBezTo>
                  <a:pt x="199" y="93"/>
                  <a:pt x="198" y="94"/>
                  <a:pt x="198" y="94"/>
                </a:cubicBezTo>
                <a:cubicBezTo>
                  <a:pt x="203" y="90"/>
                  <a:pt x="208" y="88"/>
                  <a:pt x="215" y="83"/>
                </a:cubicBezTo>
                <a:cubicBezTo>
                  <a:pt x="214" y="84"/>
                  <a:pt x="214" y="85"/>
                  <a:pt x="215" y="84"/>
                </a:cubicBezTo>
                <a:cubicBezTo>
                  <a:pt x="218" y="83"/>
                  <a:pt x="214" y="85"/>
                  <a:pt x="215" y="85"/>
                </a:cubicBezTo>
                <a:cubicBezTo>
                  <a:pt x="212" y="86"/>
                  <a:pt x="211" y="87"/>
                  <a:pt x="208" y="88"/>
                </a:cubicBezTo>
                <a:cubicBezTo>
                  <a:pt x="206" y="89"/>
                  <a:pt x="209" y="88"/>
                  <a:pt x="209" y="89"/>
                </a:cubicBezTo>
                <a:cubicBezTo>
                  <a:pt x="204" y="91"/>
                  <a:pt x="202" y="93"/>
                  <a:pt x="200" y="95"/>
                </a:cubicBezTo>
                <a:cubicBezTo>
                  <a:pt x="198" y="95"/>
                  <a:pt x="196" y="97"/>
                  <a:pt x="194" y="98"/>
                </a:cubicBezTo>
                <a:cubicBezTo>
                  <a:pt x="193" y="99"/>
                  <a:pt x="193" y="99"/>
                  <a:pt x="193" y="99"/>
                </a:cubicBezTo>
                <a:cubicBezTo>
                  <a:pt x="190" y="100"/>
                  <a:pt x="188" y="102"/>
                  <a:pt x="184" y="105"/>
                </a:cubicBezTo>
                <a:cubicBezTo>
                  <a:pt x="184" y="104"/>
                  <a:pt x="184" y="104"/>
                  <a:pt x="184" y="104"/>
                </a:cubicBezTo>
                <a:cubicBezTo>
                  <a:pt x="183" y="105"/>
                  <a:pt x="182" y="106"/>
                  <a:pt x="182" y="106"/>
                </a:cubicBezTo>
                <a:cubicBezTo>
                  <a:pt x="182" y="106"/>
                  <a:pt x="175" y="111"/>
                  <a:pt x="170" y="115"/>
                </a:cubicBezTo>
                <a:cubicBezTo>
                  <a:pt x="170" y="115"/>
                  <a:pt x="170" y="115"/>
                  <a:pt x="170" y="115"/>
                </a:cubicBezTo>
                <a:cubicBezTo>
                  <a:pt x="164" y="119"/>
                  <a:pt x="167" y="119"/>
                  <a:pt x="161" y="123"/>
                </a:cubicBezTo>
                <a:cubicBezTo>
                  <a:pt x="162" y="123"/>
                  <a:pt x="161" y="124"/>
                  <a:pt x="162" y="123"/>
                </a:cubicBezTo>
                <a:cubicBezTo>
                  <a:pt x="161" y="124"/>
                  <a:pt x="156" y="128"/>
                  <a:pt x="156" y="128"/>
                </a:cubicBezTo>
                <a:cubicBezTo>
                  <a:pt x="155" y="128"/>
                  <a:pt x="156" y="129"/>
                  <a:pt x="155" y="130"/>
                </a:cubicBezTo>
                <a:cubicBezTo>
                  <a:pt x="152" y="130"/>
                  <a:pt x="154" y="128"/>
                  <a:pt x="154" y="127"/>
                </a:cubicBezTo>
                <a:cubicBezTo>
                  <a:pt x="151" y="129"/>
                  <a:pt x="154" y="128"/>
                  <a:pt x="151" y="131"/>
                </a:cubicBezTo>
                <a:cubicBezTo>
                  <a:pt x="151" y="131"/>
                  <a:pt x="152" y="130"/>
                  <a:pt x="152" y="131"/>
                </a:cubicBezTo>
                <a:cubicBezTo>
                  <a:pt x="149" y="133"/>
                  <a:pt x="150" y="133"/>
                  <a:pt x="148" y="135"/>
                </a:cubicBezTo>
                <a:cubicBezTo>
                  <a:pt x="146" y="136"/>
                  <a:pt x="146" y="137"/>
                  <a:pt x="145" y="138"/>
                </a:cubicBezTo>
                <a:cubicBezTo>
                  <a:pt x="145" y="137"/>
                  <a:pt x="145" y="137"/>
                  <a:pt x="142" y="139"/>
                </a:cubicBezTo>
                <a:cubicBezTo>
                  <a:pt x="140" y="141"/>
                  <a:pt x="144" y="138"/>
                  <a:pt x="143" y="139"/>
                </a:cubicBezTo>
                <a:cubicBezTo>
                  <a:pt x="142" y="140"/>
                  <a:pt x="139" y="142"/>
                  <a:pt x="141" y="141"/>
                </a:cubicBezTo>
                <a:cubicBezTo>
                  <a:pt x="141" y="141"/>
                  <a:pt x="139" y="143"/>
                  <a:pt x="139" y="142"/>
                </a:cubicBezTo>
                <a:cubicBezTo>
                  <a:pt x="138" y="144"/>
                  <a:pt x="137" y="145"/>
                  <a:pt x="135" y="148"/>
                </a:cubicBezTo>
                <a:cubicBezTo>
                  <a:pt x="139" y="145"/>
                  <a:pt x="143" y="141"/>
                  <a:pt x="147" y="137"/>
                </a:cubicBezTo>
                <a:cubicBezTo>
                  <a:pt x="149" y="137"/>
                  <a:pt x="147" y="138"/>
                  <a:pt x="149" y="137"/>
                </a:cubicBezTo>
                <a:cubicBezTo>
                  <a:pt x="151" y="135"/>
                  <a:pt x="151" y="135"/>
                  <a:pt x="151" y="134"/>
                </a:cubicBezTo>
                <a:cubicBezTo>
                  <a:pt x="154" y="132"/>
                  <a:pt x="152" y="134"/>
                  <a:pt x="151" y="135"/>
                </a:cubicBezTo>
                <a:cubicBezTo>
                  <a:pt x="152" y="135"/>
                  <a:pt x="154" y="133"/>
                  <a:pt x="156" y="132"/>
                </a:cubicBezTo>
                <a:cubicBezTo>
                  <a:pt x="153" y="132"/>
                  <a:pt x="159" y="128"/>
                  <a:pt x="161" y="127"/>
                </a:cubicBezTo>
                <a:cubicBezTo>
                  <a:pt x="163" y="125"/>
                  <a:pt x="159" y="129"/>
                  <a:pt x="157" y="130"/>
                </a:cubicBezTo>
                <a:cubicBezTo>
                  <a:pt x="159" y="130"/>
                  <a:pt x="156" y="132"/>
                  <a:pt x="156" y="133"/>
                </a:cubicBezTo>
                <a:cubicBezTo>
                  <a:pt x="155" y="134"/>
                  <a:pt x="150" y="138"/>
                  <a:pt x="150" y="139"/>
                </a:cubicBezTo>
                <a:cubicBezTo>
                  <a:pt x="148" y="140"/>
                  <a:pt x="146" y="141"/>
                  <a:pt x="145" y="143"/>
                </a:cubicBezTo>
                <a:cubicBezTo>
                  <a:pt x="144" y="143"/>
                  <a:pt x="145" y="143"/>
                  <a:pt x="145" y="142"/>
                </a:cubicBezTo>
                <a:cubicBezTo>
                  <a:pt x="144" y="145"/>
                  <a:pt x="143" y="144"/>
                  <a:pt x="141" y="145"/>
                </a:cubicBezTo>
                <a:cubicBezTo>
                  <a:pt x="139" y="147"/>
                  <a:pt x="142" y="145"/>
                  <a:pt x="142" y="146"/>
                </a:cubicBezTo>
                <a:cubicBezTo>
                  <a:pt x="140" y="147"/>
                  <a:pt x="141" y="147"/>
                  <a:pt x="139" y="148"/>
                </a:cubicBezTo>
                <a:cubicBezTo>
                  <a:pt x="138" y="148"/>
                  <a:pt x="138" y="147"/>
                  <a:pt x="140" y="145"/>
                </a:cubicBezTo>
                <a:cubicBezTo>
                  <a:pt x="140" y="145"/>
                  <a:pt x="139" y="145"/>
                  <a:pt x="139" y="145"/>
                </a:cubicBezTo>
                <a:cubicBezTo>
                  <a:pt x="137" y="148"/>
                  <a:pt x="135" y="150"/>
                  <a:pt x="136" y="151"/>
                </a:cubicBezTo>
                <a:cubicBezTo>
                  <a:pt x="134" y="153"/>
                  <a:pt x="135" y="151"/>
                  <a:pt x="133" y="152"/>
                </a:cubicBezTo>
                <a:cubicBezTo>
                  <a:pt x="133" y="153"/>
                  <a:pt x="134" y="153"/>
                  <a:pt x="131" y="156"/>
                </a:cubicBezTo>
                <a:cubicBezTo>
                  <a:pt x="131" y="155"/>
                  <a:pt x="131" y="155"/>
                  <a:pt x="130" y="155"/>
                </a:cubicBezTo>
                <a:cubicBezTo>
                  <a:pt x="130" y="156"/>
                  <a:pt x="129" y="157"/>
                  <a:pt x="129" y="158"/>
                </a:cubicBezTo>
                <a:cubicBezTo>
                  <a:pt x="125" y="161"/>
                  <a:pt x="122" y="164"/>
                  <a:pt x="119" y="167"/>
                </a:cubicBezTo>
                <a:cubicBezTo>
                  <a:pt x="118" y="168"/>
                  <a:pt x="118" y="168"/>
                  <a:pt x="118" y="168"/>
                </a:cubicBezTo>
                <a:cubicBezTo>
                  <a:pt x="116" y="169"/>
                  <a:pt x="117" y="169"/>
                  <a:pt x="115" y="171"/>
                </a:cubicBezTo>
                <a:cubicBezTo>
                  <a:pt x="113" y="171"/>
                  <a:pt x="111" y="174"/>
                  <a:pt x="109" y="175"/>
                </a:cubicBezTo>
                <a:cubicBezTo>
                  <a:pt x="110" y="174"/>
                  <a:pt x="110" y="174"/>
                  <a:pt x="110" y="173"/>
                </a:cubicBezTo>
                <a:cubicBezTo>
                  <a:pt x="114" y="170"/>
                  <a:pt x="118" y="163"/>
                  <a:pt x="121" y="162"/>
                </a:cubicBezTo>
                <a:cubicBezTo>
                  <a:pt x="125" y="157"/>
                  <a:pt x="129" y="153"/>
                  <a:pt x="133" y="151"/>
                </a:cubicBezTo>
                <a:cubicBezTo>
                  <a:pt x="134" y="150"/>
                  <a:pt x="134" y="149"/>
                  <a:pt x="134" y="149"/>
                </a:cubicBezTo>
                <a:cubicBezTo>
                  <a:pt x="134" y="148"/>
                  <a:pt x="130" y="152"/>
                  <a:pt x="130" y="150"/>
                </a:cubicBezTo>
                <a:cubicBezTo>
                  <a:pt x="131" y="150"/>
                  <a:pt x="131" y="150"/>
                  <a:pt x="131" y="150"/>
                </a:cubicBezTo>
                <a:cubicBezTo>
                  <a:pt x="133" y="149"/>
                  <a:pt x="133" y="148"/>
                  <a:pt x="135" y="147"/>
                </a:cubicBezTo>
                <a:cubicBezTo>
                  <a:pt x="126" y="153"/>
                  <a:pt x="125" y="155"/>
                  <a:pt x="119" y="161"/>
                </a:cubicBezTo>
                <a:cubicBezTo>
                  <a:pt x="118" y="160"/>
                  <a:pt x="122" y="157"/>
                  <a:pt x="123" y="155"/>
                </a:cubicBezTo>
                <a:cubicBezTo>
                  <a:pt x="121" y="157"/>
                  <a:pt x="123" y="155"/>
                  <a:pt x="121" y="156"/>
                </a:cubicBezTo>
                <a:cubicBezTo>
                  <a:pt x="121" y="155"/>
                  <a:pt x="123" y="153"/>
                  <a:pt x="123" y="153"/>
                </a:cubicBezTo>
                <a:cubicBezTo>
                  <a:pt x="125" y="151"/>
                  <a:pt x="125" y="153"/>
                  <a:pt x="123" y="155"/>
                </a:cubicBezTo>
                <a:cubicBezTo>
                  <a:pt x="123" y="155"/>
                  <a:pt x="127" y="151"/>
                  <a:pt x="125" y="153"/>
                </a:cubicBezTo>
                <a:cubicBezTo>
                  <a:pt x="128" y="151"/>
                  <a:pt x="128" y="151"/>
                  <a:pt x="131" y="148"/>
                </a:cubicBezTo>
                <a:cubicBezTo>
                  <a:pt x="132" y="145"/>
                  <a:pt x="130" y="145"/>
                  <a:pt x="125" y="149"/>
                </a:cubicBezTo>
                <a:cubicBezTo>
                  <a:pt x="120" y="156"/>
                  <a:pt x="111" y="162"/>
                  <a:pt x="106" y="170"/>
                </a:cubicBezTo>
                <a:cubicBezTo>
                  <a:pt x="104" y="170"/>
                  <a:pt x="103" y="171"/>
                  <a:pt x="102" y="172"/>
                </a:cubicBezTo>
                <a:cubicBezTo>
                  <a:pt x="101" y="173"/>
                  <a:pt x="100" y="174"/>
                  <a:pt x="100" y="174"/>
                </a:cubicBezTo>
                <a:cubicBezTo>
                  <a:pt x="100" y="175"/>
                  <a:pt x="100" y="175"/>
                  <a:pt x="99" y="176"/>
                </a:cubicBezTo>
                <a:cubicBezTo>
                  <a:pt x="100" y="176"/>
                  <a:pt x="100" y="176"/>
                  <a:pt x="100" y="175"/>
                </a:cubicBezTo>
                <a:cubicBezTo>
                  <a:pt x="101" y="176"/>
                  <a:pt x="99" y="176"/>
                  <a:pt x="100" y="177"/>
                </a:cubicBezTo>
                <a:cubicBezTo>
                  <a:pt x="99" y="176"/>
                  <a:pt x="98" y="175"/>
                  <a:pt x="97" y="175"/>
                </a:cubicBezTo>
                <a:cubicBezTo>
                  <a:pt x="97" y="175"/>
                  <a:pt x="97" y="176"/>
                  <a:pt x="97" y="176"/>
                </a:cubicBezTo>
                <a:cubicBezTo>
                  <a:pt x="97" y="175"/>
                  <a:pt x="96" y="177"/>
                  <a:pt x="96" y="176"/>
                </a:cubicBezTo>
                <a:cubicBezTo>
                  <a:pt x="97" y="175"/>
                  <a:pt x="97" y="174"/>
                  <a:pt x="98" y="175"/>
                </a:cubicBezTo>
                <a:cubicBezTo>
                  <a:pt x="98" y="174"/>
                  <a:pt x="97" y="174"/>
                  <a:pt x="98" y="174"/>
                </a:cubicBezTo>
                <a:cubicBezTo>
                  <a:pt x="97" y="173"/>
                  <a:pt x="96" y="175"/>
                  <a:pt x="95" y="176"/>
                </a:cubicBezTo>
                <a:cubicBezTo>
                  <a:pt x="95" y="176"/>
                  <a:pt x="95" y="177"/>
                  <a:pt x="94" y="177"/>
                </a:cubicBezTo>
                <a:cubicBezTo>
                  <a:pt x="95" y="178"/>
                  <a:pt x="95" y="177"/>
                  <a:pt x="96" y="177"/>
                </a:cubicBezTo>
                <a:cubicBezTo>
                  <a:pt x="95" y="178"/>
                  <a:pt x="95" y="178"/>
                  <a:pt x="94" y="178"/>
                </a:cubicBezTo>
                <a:cubicBezTo>
                  <a:pt x="94" y="179"/>
                  <a:pt x="95" y="179"/>
                  <a:pt x="95" y="179"/>
                </a:cubicBezTo>
                <a:cubicBezTo>
                  <a:pt x="94" y="179"/>
                  <a:pt x="92" y="179"/>
                  <a:pt x="92" y="180"/>
                </a:cubicBezTo>
                <a:cubicBezTo>
                  <a:pt x="92" y="180"/>
                  <a:pt x="92" y="180"/>
                  <a:pt x="93" y="180"/>
                </a:cubicBezTo>
                <a:cubicBezTo>
                  <a:pt x="93" y="180"/>
                  <a:pt x="93" y="181"/>
                  <a:pt x="93" y="181"/>
                </a:cubicBezTo>
                <a:cubicBezTo>
                  <a:pt x="92" y="181"/>
                  <a:pt x="92" y="180"/>
                  <a:pt x="92" y="181"/>
                </a:cubicBezTo>
                <a:cubicBezTo>
                  <a:pt x="91" y="181"/>
                  <a:pt x="92" y="181"/>
                  <a:pt x="92" y="181"/>
                </a:cubicBezTo>
                <a:cubicBezTo>
                  <a:pt x="92" y="182"/>
                  <a:pt x="91" y="181"/>
                  <a:pt x="91" y="182"/>
                </a:cubicBezTo>
                <a:cubicBezTo>
                  <a:pt x="90" y="182"/>
                  <a:pt x="90" y="183"/>
                  <a:pt x="89" y="183"/>
                </a:cubicBezTo>
                <a:cubicBezTo>
                  <a:pt x="89" y="183"/>
                  <a:pt x="90" y="182"/>
                  <a:pt x="90" y="183"/>
                </a:cubicBezTo>
                <a:cubicBezTo>
                  <a:pt x="89" y="183"/>
                  <a:pt x="89" y="183"/>
                  <a:pt x="88" y="183"/>
                </a:cubicBezTo>
                <a:cubicBezTo>
                  <a:pt x="87" y="184"/>
                  <a:pt x="88" y="184"/>
                  <a:pt x="88" y="184"/>
                </a:cubicBezTo>
                <a:cubicBezTo>
                  <a:pt x="87" y="184"/>
                  <a:pt x="87" y="186"/>
                  <a:pt x="86" y="186"/>
                </a:cubicBezTo>
                <a:cubicBezTo>
                  <a:pt x="86" y="186"/>
                  <a:pt x="86" y="186"/>
                  <a:pt x="86" y="186"/>
                </a:cubicBezTo>
                <a:cubicBezTo>
                  <a:pt x="86" y="186"/>
                  <a:pt x="86" y="186"/>
                  <a:pt x="85" y="186"/>
                </a:cubicBezTo>
                <a:cubicBezTo>
                  <a:pt x="85" y="186"/>
                  <a:pt x="86" y="186"/>
                  <a:pt x="86" y="186"/>
                </a:cubicBezTo>
                <a:cubicBezTo>
                  <a:pt x="84" y="188"/>
                  <a:pt x="83" y="190"/>
                  <a:pt x="81" y="192"/>
                </a:cubicBezTo>
                <a:cubicBezTo>
                  <a:pt x="81" y="192"/>
                  <a:pt x="81" y="192"/>
                  <a:pt x="81" y="192"/>
                </a:cubicBezTo>
                <a:cubicBezTo>
                  <a:pt x="81" y="193"/>
                  <a:pt x="82" y="192"/>
                  <a:pt x="81" y="193"/>
                </a:cubicBezTo>
                <a:cubicBezTo>
                  <a:pt x="81" y="193"/>
                  <a:pt x="81" y="193"/>
                  <a:pt x="81" y="193"/>
                </a:cubicBezTo>
                <a:cubicBezTo>
                  <a:pt x="80" y="193"/>
                  <a:pt x="80" y="194"/>
                  <a:pt x="80" y="193"/>
                </a:cubicBezTo>
                <a:cubicBezTo>
                  <a:pt x="79" y="193"/>
                  <a:pt x="81" y="192"/>
                  <a:pt x="80" y="192"/>
                </a:cubicBezTo>
                <a:cubicBezTo>
                  <a:pt x="80" y="191"/>
                  <a:pt x="80" y="192"/>
                  <a:pt x="80" y="192"/>
                </a:cubicBezTo>
                <a:cubicBezTo>
                  <a:pt x="79" y="191"/>
                  <a:pt x="80" y="191"/>
                  <a:pt x="81" y="190"/>
                </a:cubicBezTo>
                <a:cubicBezTo>
                  <a:pt x="81" y="191"/>
                  <a:pt x="80" y="191"/>
                  <a:pt x="81" y="191"/>
                </a:cubicBezTo>
                <a:cubicBezTo>
                  <a:pt x="81" y="191"/>
                  <a:pt x="82" y="191"/>
                  <a:pt x="82" y="190"/>
                </a:cubicBezTo>
                <a:cubicBezTo>
                  <a:pt x="82" y="190"/>
                  <a:pt x="81" y="191"/>
                  <a:pt x="81" y="190"/>
                </a:cubicBezTo>
                <a:cubicBezTo>
                  <a:pt x="81" y="189"/>
                  <a:pt x="82" y="190"/>
                  <a:pt x="82" y="190"/>
                </a:cubicBezTo>
                <a:cubicBezTo>
                  <a:pt x="83" y="189"/>
                  <a:pt x="82" y="189"/>
                  <a:pt x="81" y="189"/>
                </a:cubicBezTo>
                <a:cubicBezTo>
                  <a:pt x="81" y="189"/>
                  <a:pt x="81" y="190"/>
                  <a:pt x="81" y="190"/>
                </a:cubicBezTo>
                <a:cubicBezTo>
                  <a:pt x="80" y="190"/>
                  <a:pt x="82" y="188"/>
                  <a:pt x="82" y="188"/>
                </a:cubicBezTo>
                <a:cubicBezTo>
                  <a:pt x="83" y="188"/>
                  <a:pt x="82" y="189"/>
                  <a:pt x="82" y="189"/>
                </a:cubicBezTo>
                <a:cubicBezTo>
                  <a:pt x="83" y="189"/>
                  <a:pt x="83" y="188"/>
                  <a:pt x="83" y="189"/>
                </a:cubicBezTo>
                <a:cubicBezTo>
                  <a:pt x="83" y="188"/>
                  <a:pt x="83" y="188"/>
                  <a:pt x="83" y="187"/>
                </a:cubicBezTo>
                <a:cubicBezTo>
                  <a:pt x="86" y="183"/>
                  <a:pt x="86" y="183"/>
                  <a:pt x="86" y="183"/>
                </a:cubicBezTo>
                <a:cubicBezTo>
                  <a:pt x="86" y="184"/>
                  <a:pt x="86" y="183"/>
                  <a:pt x="87" y="184"/>
                </a:cubicBezTo>
                <a:cubicBezTo>
                  <a:pt x="87" y="183"/>
                  <a:pt x="87" y="183"/>
                  <a:pt x="86" y="183"/>
                </a:cubicBezTo>
                <a:cubicBezTo>
                  <a:pt x="87" y="183"/>
                  <a:pt x="86" y="182"/>
                  <a:pt x="87" y="182"/>
                </a:cubicBezTo>
                <a:cubicBezTo>
                  <a:pt x="87" y="182"/>
                  <a:pt x="87" y="182"/>
                  <a:pt x="87" y="183"/>
                </a:cubicBezTo>
                <a:cubicBezTo>
                  <a:pt x="88" y="182"/>
                  <a:pt x="87" y="182"/>
                  <a:pt x="87" y="182"/>
                </a:cubicBezTo>
                <a:cubicBezTo>
                  <a:pt x="89" y="179"/>
                  <a:pt x="92" y="175"/>
                  <a:pt x="95" y="172"/>
                </a:cubicBezTo>
                <a:cubicBezTo>
                  <a:pt x="95" y="172"/>
                  <a:pt x="95" y="172"/>
                  <a:pt x="95" y="172"/>
                </a:cubicBezTo>
                <a:cubicBezTo>
                  <a:pt x="95" y="172"/>
                  <a:pt x="95" y="171"/>
                  <a:pt x="95" y="171"/>
                </a:cubicBezTo>
                <a:cubicBezTo>
                  <a:pt x="95" y="170"/>
                  <a:pt x="95" y="171"/>
                  <a:pt x="95" y="171"/>
                </a:cubicBezTo>
                <a:cubicBezTo>
                  <a:pt x="95" y="171"/>
                  <a:pt x="95" y="171"/>
                  <a:pt x="95" y="170"/>
                </a:cubicBezTo>
                <a:cubicBezTo>
                  <a:pt x="94" y="170"/>
                  <a:pt x="94" y="170"/>
                  <a:pt x="94" y="171"/>
                </a:cubicBezTo>
                <a:cubicBezTo>
                  <a:pt x="93" y="170"/>
                  <a:pt x="94" y="169"/>
                  <a:pt x="95" y="169"/>
                </a:cubicBezTo>
                <a:cubicBezTo>
                  <a:pt x="95" y="169"/>
                  <a:pt x="94" y="169"/>
                  <a:pt x="95" y="170"/>
                </a:cubicBezTo>
                <a:cubicBezTo>
                  <a:pt x="95" y="170"/>
                  <a:pt x="95" y="169"/>
                  <a:pt x="95" y="169"/>
                </a:cubicBezTo>
                <a:cubicBezTo>
                  <a:pt x="96" y="170"/>
                  <a:pt x="95" y="170"/>
                  <a:pt x="95" y="170"/>
                </a:cubicBezTo>
                <a:cubicBezTo>
                  <a:pt x="96" y="170"/>
                  <a:pt x="96" y="170"/>
                  <a:pt x="96" y="170"/>
                </a:cubicBezTo>
                <a:cubicBezTo>
                  <a:pt x="96" y="168"/>
                  <a:pt x="103" y="164"/>
                  <a:pt x="102" y="163"/>
                </a:cubicBezTo>
                <a:cubicBezTo>
                  <a:pt x="105" y="161"/>
                  <a:pt x="102" y="163"/>
                  <a:pt x="105" y="161"/>
                </a:cubicBezTo>
                <a:cubicBezTo>
                  <a:pt x="107" y="157"/>
                  <a:pt x="113" y="152"/>
                  <a:pt x="118" y="147"/>
                </a:cubicBezTo>
                <a:cubicBezTo>
                  <a:pt x="116" y="151"/>
                  <a:pt x="121" y="145"/>
                  <a:pt x="123" y="143"/>
                </a:cubicBezTo>
                <a:cubicBezTo>
                  <a:pt x="123" y="143"/>
                  <a:pt x="123" y="143"/>
                  <a:pt x="123" y="143"/>
                </a:cubicBezTo>
                <a:cubicBezTo>
                  <a:pt x="124" y="142"/>
                  <a:pt x="124" y="143"/>
                  <a:pt x="126" y="141"/>
                </a:cubicBezTo>
                <a:cubicBezTo>
                  <a:pt x="124" y="141"/>
                  <a:pt x="130" y="137"/>
                  <a:pt x="128" y="138"/>
                </a:cubicBezTo>
                <a:cubicBezTo>
                  <a:pt x="129" y="136"/>
                  <a:pt x="131" y="136"/>
                  <a:pt x="131" y="136"/>
                </a:cubicBezTo>
                <a:cubicBezTo>
                  <a:pt x="132" y="135"/>
                  <a:pt x="131" y="135"/>
                  <a:pt x="131" y="135"/>
                </a:cubicBezTo>
                <a:cubicBezTo>
                  <a:pt x="133" y="134"/>
                  <a:pt x="133" y="133"/>
                  <a:pt x="136" y="131"/>
                </a:cubicBezTo>
                <a:cubicBezTo>
                  <a:pt x="135" y="132"/>
                  <a:pt x="136" y="132"/>
                  <a:pt x="137" y="131"/>
                </a:cubicBezTo>
                <a:cubicBezTo>
                  <a:pt x="141" y="128"/>
                  <a:pt x="136" y="130"/>
                  <a:pt x="139" y="128"/>
                </a:cubicBezTo>
                <a:cubicBezTo>
                  <a:pt x="138" y="128"/>
                  <a:pt x="136" y="130"/>
                  <a:pt x="135" y="130"/>
                </a:cubicBezTo>
                <a:cubicBezTo>
                  <a:pt x="134" y="131"/>
                  <a:pt x="134" y="132"/>
                  <a:pt x="134" y="132"/>
                </a:cubicBezTo>
                <a:cubicBezTo>
                  <a:pt x="130" y="134"/>
                  <a:pt x="128" y="137"/>
                  <a:pt x="123" y="141"/>
                </a:cubicBezTo>
                <a:cubicBezTo>
                  <a:pt x="122" y="141"/>
                  <a:pt x="121" y="143"/>
                  <a:pt x="122" y="141"/>
                </a:cubicBezTo>
                <a:cubicBezTo>
                  <a:pt x="121" y="142"/>
                  <a:pt x="120" y="143"/>
                  <a:pt x="117" y="145"/>
                </a:cubicBezTo>
                <a:cubicBezTo>
                  <a:pt x="121" y="141"/>
                  <a:pt x="127" y="135"/>
                  <a:pt x="130" y="134"/>
                </a:cubicBezTo>
                <a:cubicBezTo>
                  <a:pt x="131" y="133"/>
                  <a:pt x="130" y="132"/>
                  <a:pt x="131" y="132"/>
                </a:cubicBezTo>
                <a:cubicBezTo>
                  <a:pt x="129" y="133"/>
                  <a:pt x="130" y="133"/>
                  <a:pt x="128" y="135"/>
                </a:cubicBezTo>
                <a:cubicBezTo>
                  <a:pt x="131" y="131"/>
                  <a:pt x="126" y="134"/>
                  <a:pt x="127" y="132"/>
                </a:cubicBezTo>
                <a:cubicBezTo>
                  <a:pt x="125" y="133"/>
                  <a:pt x="125" y="133"/>
                  <a:pt x="125" y="133"/>
                </a:cubicBezTo>
                <a:cubicBezTo>
                  <a:pt x="124" y="134"/>
                  <a:pt x="127" y="133"/>
                  <a:pt x="125" y="135"/>
                </a:cubicBezTo>
                <a:cubicBezTo>
                  <a:pt x="126" y="134"/>
                  <a:pt x="126" y="134"/>
                  <a:pt x="126" y="134"/>
                </a:cubicBezTo>
                <a:cubicBezTo>
                  <a:pt x="113" y="146"/>
                  <a:pt x="113" y="146"/>
                  <a:pt x="113" y="146"/>
                </a:cubicBezTo>
                <a:cubicBezTo>
                  <a:pt x="112" y="146"/>
                  <a:pt x="112" y="146"/>
                  <a:pt x="113" y="145"/>
                </a:cubicBezTo>
                <a:cubicBezTo>
                  <a:pt x="111" y="147"/>
                  <a:pt x="111" y="147"/>
                  <a:pt x="111" y="147"/>
                </a:cubicBezTo>
                <a:cubicBezTo>
                  <a:pt x="111" y="148"/>
                  <a:pt x="112" y="146"/>
                  <a:pt x="113" y="146"/>
                </a:cubicBezTo>
                <a:cubicBezTo>
                  <a:pt x="113" y="147"/>
                  <a:pt x="111" y="147"/>
                  <a:pt x="110" y="148"/>
                </a:cubicBezTo>
                <a:cubicBezTo>
                  <a:pt x="106" y="153"/>
                  <a:pt x="106" y="153"/>
                  <a:pt x="106" y="153"/>
                </a:cubicBezTo>
                <a:cubicBezTo>
                  <a:pt x="106" y="150"/>
                  <a:pt x="103" y="155"/>
                  <a:pt x="100" y="157"/>
                </a:cubicBezTo>
                <a:cubicBezTo>
                  <a:pt x="101" y="156"/>
                  <a:pt x="104" y="154"/>
                  <a:pt x="104" y="152"/>
                </a:cubicBezTo>
                <a:cubicBezTo>
                  <a:pt x="108" y="149"/>
                  <a:pt x="109" y="148"/>
                  <a:pt x="111" y="145"/>
                </a:cubicBezTo>
                <a:cubicBezTo>
                  <a:pt x="110" y="145"/>
                  <a:pt x="109" y="147"/>
                  <a:pt x="108" y="148"/>
                </a:cubicBezTo>
                <a:cubicBezTo>
                  <a:pt x="108" y="145"/>
                  <a:pt x="106" y="148"/>
                  <a:pt x="103" y="152"/>
                </a:cubicBezTo>
                <a:cubicBezTo>
                  <a:pt x="105" y="150"/>
                  <a:pt x="103" y="150"/>
                  <a:pt x="101" y="151"/>
                </a:cubicBezTo>
                <a:cubicBezTo>
                  <a:pt x="103" y="149"/>
                  <a:pt x="103" y="149"/>
                  <a:pt x="104" y="149"/>
                </a:cubicBezTo>
                <a:cubicBezTo>
                  <a:pt x="105" y="148"/>
                  <a:pt x="105" y="147"/>
                  <a:pt x="107" y="145"/>
                </a:cubicBezTo>
                <a:cubicBezTo>
                  <a:pt x="108" y="144"/>
                  <a:pt x="108" y="146"/>
                  <a:pt x="109" y="144"/>
                </a:cubicBezTo>
                <a:cubicBezTo>
                  <a:pt x="111" y="142"/>
                  <a:pt x="109" y="141"/>
                  <a:pt x="113" y="139"/>
                </a:cubicBezTo>
                <a:cubicBezTo>
                  <a:pt x="113" y="139"/>
                  <a:pt x="111" y="141"/>
                  <a:pt x="111" y="141"/>
                </a:cubicBezTo>
                <a:cubicBezTo>
                  <a:pt x="114" y="139"/>
                  <a:pt x="114" y="138"/>
                  <a:pt x="113" y="138"/>
                </a:cubicBezTo>
                <a:cubicBezTo>
                  <a:pt x="115" y="136"/>
                  <a:pt x="115" y="137"/>
                  <a:pt x="115" y="137"/>
                </a:cubicBezTo>
                <a:cubicBezTo>
                  <a:pt x="115" y="136"/>
                  <a:pt x="118" y="134"/>
                  <a:pt x="118" y="133"/>
                </a:cubicBezTo>
                <a:cubicBezTo>
                  <a:pt x="118" y="133"/>
                  <a:pt x="116" y="134"/>
                  <a:pt x="115" y="135"/>
                </a:cubicBezTo>
                <a:cubicBezTo>
                  <a:pt x="116" y="134"/>
                  <a:pt x="116" y="134"/>
                  <a:pt x="117" y="132"/>
                </a:cubicBezTo>
                <a:cubicBezTo>
                  <a:pt x="115" y="134"/>
                  <a:pt x="115" y="134"/>
                  <a:pt x="116" y="132"/>
                </a:cubicBezTo>
                <a:cubicBezTo>
                  <a:pt x="115" y="132"/>
                  <a:pt x="115" y="132"/>
                  <a:pt x="115" y="132"/>
                </a:cubicBezTo>
                <a:cubicBezTo>
                  <a:pt x="114" y="133"/>
                  <a:pt x="113" y="134"/>
                  <a:pt x="112" y="135"/>
                </a:cubicBezTo>
                <a:cubicBezTo>
                  <a:pt x="111" y="136"/>
                  <a:pt x="112" y="134"/>
                  <a:pt x="109" y="137"/>
                </a:cubicBezTo>
                <a:cubicBezTo>
                  <a:pt x="111" y="135"/>
                  <a:pt x="109" y="136"/>
                  <a:pt x="110" y="134"/>
                </a:cubicBezTo>
                <a:cubicBezTo>
                  <a:pt x="112" y="133"/>
                  <a:pt x="110" y="133"/>
                  <a:pt x="111" y="133"/>
                </a:cubicBezTo>
                <a:cubicBezTo>
                  <a:pt x="112" y="131"/>
                  <a:pt x="115" y="128"/>
                  <a:pt x="116" y="127"/>
                </a:cubicBezTo>
                <a:cubicBezTo>
                  <a:pt x="118" y="126"/>
                  <a:pt x="119" y="125"/>
                  <a:pt x="120" y="126"/>
                </a:cubicBezTo>
                <a:cubicBezTo>
                  <a:pt x="121" y="125"/>
                  <a:pt x="121" y="124"/>
                  <a:pt x="121" y="124"/>
                </a:cubicBezTo>
                <a:cubicBezTo>
                  <a:pt x="121" y="124"/>
                  <a:pt x="119" y="125"/>
                  <a:pt x="119" y="124"/>
                </a:cubicBezTo>
                <a:cubicBezTo>
                  <a:pt x="122" y="121"/>
                  <a:pt x="125" y="119"/>
                  <a:pt x="126" y="117"/>
                </a:cubicBezTo>
                <a:cubicBezTo>
                  <a:pt x="127" y="116"/>
                  <a:pt x="127" y="116"/>
                  <a:pt x="128" y="116"/>
                </a:cubicBezTo>
                <a:cubicBezTo>
                  <a:pt x="142" y="104"/>
                  <a:pt x="148" y="99"/>
                  <a:pt x="162" y="88"/>
                </a:cubicBezTo>
                <a:cubicBezTo>
                  <a:pt x="163" y="89"/>
                  <a:pt x="163" y="89"/>
                  <a:pt x="164" y="88"/>
                </a:cubicBezTo>
                <a:cubicBezTo>
                  <a:pt x="166" y="86"/>
                  <a:pt x="163" y="88"/>
                  <a:pt x="163" y="88"/>
                </a:cubicBezTo>
                <a:cubicBezTo>
                  <a:pt x="175" y="79"/>
                  <a:pt x="184" y="73"/>
                  <a:pt x="197" y="65"/>
                </a:cubicBezTo>
                <a:cubicBezTo>
                  <a:pt x="197" y="65"/>
                  <a:pt x="196" y="65"/>
                  <a:pt x="195" y="66"/>
                </a:cubicBezTo>
                <a:cubicBezTo>
                  <a:pt x="196" y="65"/>
                  <a:pt x="197" y="65"/>
                  <a:pt x="199" y="63"/>
                </a:cubicBezTo>
                <a:cubicBezTo>
                  <a:pt x="199" y="64"/>
                  <a:pt x="199" y="64"/>
                  <a:pt x="201" y="63"/>
                </a:cubicBezTo>
                <a:cubicBezTo>
                  <a:pt x="202" y="63"/>
                  <a:pt x="201" y="62"/>
                  <a:pt x="201" y="62"/>
                </a:cubicBezTo>
                <a:cubicBezTo>
                  <a:pt x="203" y="61"/>
                  <a:pt x="203" y="61"/>
                  <a:pt x="203" y="62"/>
                </a:cubicBezTo>
                <a:cubicBezTo>
                  <a:pt x="207" y="60"/>
                  <a:pt x="211" y="58"/>
                  <a:pt x="214" y="56"/>
                </a:cubicBezTo>
                <a:cubicBezTo>
                  <a:pt x="213" y="56"/>
                  <a:pt x="212" y="57"/>
                  <a:pt x="210" y="57"/>
                </a:cubicBezTo>
                <a:cubicBezTo>
                  <a:pt x="214" y="54"/>
                  <a:pt x="214" y="57"/>
                  <a:pt x="222" y="53"/>
                </a:cubicBezTo>
                <a:cubicBezTo>
                  <a:pt x="222" y="52"/>
                  <a:pt x="218" y="54"/>
                  <a:pt x="217" y="54"/>
                </a:cubicBezTo>
                <a:cubicBezTo>
                  <a:pt x="219" y="52"/>
                  <a:pt x="216" y="54"/>
                  <a:pt x="216" y="53"/>
                </a:cubicBezTo>
                <a:cubicBezTo>
                  <a:pt x="215" y="53"/>
                  <a:pt x="214" y="54"/>
                  <a:pt x="214" y="54"/>
                </a:cubicBezTo>
                <a:cubicBezTo>
                  <a:pt x="212" y="54"/>
                  <a:pt x="215" y="53"/>
                  <a:pt x="210" y="56"/>
                </a:cubicBezTo>
                <a:cubicBezTo>
                  <a:pt x="211" y="54"/>
                  <a:pt x="217" y="52"/>
                  <a:pt x="219" y="50"/>
                </a:cubicBezTo>
                <a:cubicBezTo>
                  <a:pt x="220" y="50"/>
                  <a:pt x="219" y="51"/>
                  <a:pt x="221" y="50"/>
                </a:cubicBezTo>
                <a:cubicBezTo>
                  <a:pt x="227" y="46"/>
                  <a:pt x="237" y="41"/>
                  <a:pt x="245" y="39"/>
                </a:cubicBezTo>
                <a:cubicBezTo>
                  <a:pt x="246" y="40"/>
                  <a:pt x="242" y="40"/>
                  <a:pt x="241" y="41"/>
                </a:cubicBezTo>
                <a:cubicBezTo>
                  <a:pt x="242" y="41"/>
                  <a:pt x="244" y="40"/>
                  <a:pt x="245" y="40"/>
                </a:cubicBezTo>
                <a:cubicBezTo>
                  <a:pt x="247" y="39"/>
                  <a:pt x="249" y="39"/>
                  <a:pt x="254" y="37"/>
                </a:cubicBezTo>
                <a:cubicBezTo>
                  <a:pt x="252" y="37"/>
                  <a:pt x="247" y="38"/>
                  <a:pt x="253" y="36"/>
                </a:cubicBezTo>
                <a:cubicBezTo>
                  <a:pt x="252" y="36"/>
                  <a:pt x="250" y="37"/>
                  <a:pt x="251" y="36"/>
                </a:cubicBezTo>
                <a:cubicBezTo>
                  <a:pt x="252" y="36"/>
                  <a:pt x="254" y="35"/>
                  <a:pt x="255" y="35"/>
                </a:cubicBezTo>
                <a:cubicBezTo>
                  <a:pt x="257" y="35"/>
                  <a:pt x="255" y="34"/>
                  <a:pt x="258" y="33"/>
                </a:cubicBezTo>
                <a:cubicBezTo>
                  <a:pt x="259" y="34"/>
                  <a:pt x="259" y="34"/>
                  <a:pt x="259" y="34"/>
                </a:cubicBezTo>
                <a:cubicBezTo>
                  <a:pt x="263" y="32"/>
                  <a:pt x="265" y="32"/>
                  <a:pt x="267" y="31"/>
                </a:cubicBezTo>
                <a:cubicBezTo>
                  <a:pt x="273" y="28"/>
                  <a:pt x="273" y="30"/>
                  <a:pt x="279" y="27"/>
                </a:cubicBezTo>
                <a:cubicBezTo>
                  <a:pt x="280" y="27"/>
                  <a:pt x="279" y="27"/>
                  <a:pt x="279" y="28"/>
                </a:cubicBezTo>
                <a:cubicBezTo>
                  <a:pt x="282" y="27"/>
                  <a:pt x="285" y="26"/>
                  <a:pt x="285" y="25"/>
                </a:cubicBezTo>
                <a:cubicBezTo>
                  <a:pt x="288" y="26"/>
                  <a:pt x="294" y="23"/>
                  <a:pt x="301" y="22"/>
                </a:cubicBezTo>
                <a:cubicBezTo>
                  <a:pt x="301" y="21"/>
                  <a:pt x="301" y="21"/>
                  <a:pt x="301" y="21"/>
                </a:cubicBezTo>
                <a:cubicBezTo>
                  <a:pt x="301" y="21"/>
                  <a:pt x="297" y="22"/>
                  <a:pt x="296" y="22"/>
                </a:cubicBezTo>
                <a:cubicBezTo>
                  <a:pt x="298" y="21"/>
                  <a:pt x="297" y="22"/>
                  <a:pt x="298" y="21"/>
                </a:cubicBezTo>
                <a:cubicBezTo>
                  <a:pt x="301" y="20"/>
                  <a:pt x="301" y="20"/>
                  <a:pt x="301" y="20"/>
                </a:cubicBezTo>
                <a:cubicBezTo>
                  <a:pt x="301" y="20"/>
                  <a:pt x="297" y="21"/>
                  <a:pt x="297" y="21"/>
                </a:cubicBezTo>
                <a:cubicBezTo>
                  <a:pt x="300" y="19"/>
                  <a:pt x="301" y="19"/>
                  <a:pt x="305" y="18"/>
                </a:cubicBezTo>
                <a:cubicBezTo>
                  <a:pt x="305" y="19"/>
                  <a:pt x="307" y="18"/>
                  <a:pt x="306" y="19"/>
                </a:cubicBezTo>
                <a:cubicBezTo>
                  <a:pt x="308" y="18"/>
                  <a:pt x="309" y="17"/>
                  <a:pt x="309" y="18"/>
                </a:cubicBezTo>
                <a:cubicBezTo>
                  <a:pt x="316" y="16"/>
                  <a:pt x="316" y="16"/>
                  <a:pt x="322" y="15"/>
                </a:cubicBezTo>
                <a:cubicBezTo>
                  <a:pt x="325" y="15"/>
                  <a:pt x="325" y="14"/>
                  <a:pt x="327" y="13"/>
                </a:cubicBezTo>
                <a:cubicBezTo>
                  <a:pt x="329" y="12"/>
                  <a:pt x="329" y="13"/>
                  <a:pt x="330" y="13"/>
                </a:cubicBezTo>
                <a:cubicBezTo>
                  <a:pt x="332" y="13"/>
                  <a:pt x="332" y="12"/>
                  <a:pt x="334" y="12"/>
                </a:cubicBezTo>
                <a:cubicBezTo>
                  <a:pt x="336" y="12"/>
                  <a:pt x="338" y="11"/>
                  <a:pt x="338" y="12"/>
                </a:cubicBezTo>
                <a:cubicBezTo>
                  <a:pt x="337" y="12"/>
                  <a:pt x="338" y="12"/>
                  <a:pt x="337" y="12"/>
                </a:cubicBezTo>
                <a:cubicBezTo>
                  <a:pt x="337" y="12"/>
                  <a:pt x="336" y="12"/>
                  <a:pt x="336" y="12"/>
                </a:cubicBezTo>
                <a:cubicBezTo>
                  <a:pt x="336" y="13"/>
                  <a:pt x="340" y="11"/>
                  <a:pt x="341" y="12"/>
                </a:cubicBezTo>
                <a:cubicBezTo>
                  <a:pt x="343" y="12"/>
                  <a:pt x="337" y="12"/>
                  <a:pt x="340" y="11"/>
                </a:cubicBezTo>
                <a:cubicBezTo>
                  <a:pt x="342" y="11"/>
                  <a:pt x="342" y="11"/>
                  <a:pt x="342" y="11"/>
                </a:cubicBezTo>
                <a:cubicBezTo>
                  <a:pt x="344" y="11"/>
                  <a:pt x="344" y="11"/>
                  <a:pt x="345" y="11"/>
                </a:cubicBezTo>
                <a:cubicBezTo>
                  <a:pt x="346" y="10"/>
                  <a:pt x="340" y="11"/>
                  <a:pt x="342" y="10"/>
                </a:cubicBezTo>
                <a:cubicBezTo>
                  <a:pt x="347" y="10"/>
                  <a:pt x="347" y="10"/>
                  <a:pt x="347" y="10"/>
                </a:cubicBezTo>
                <a:cubicBezTo>
                  <a:pt x="347" y="9"/>
                  <a:pt x="347" y="9"/>
                  <a:pt x="345" y="9"/>
                </a:cubicBezTo>
                <a:cubicBezTo>
                  <a:pt x="349" y="8"/>
                  <a:pt x="350" y="10"/>
                  <a:pt x="354" y="10"/>
                </a:cubicBezTo>
                <a:cubicBezTo>
                  <a:pt x="356" y="10"/>
                  <a:pt x="358" y="9"/>
                  <a:pt x="360" y="9"/>
                </a:cubicBezTo>
                <a:cubicBezTo>
                  <a:pt x="361" y="9"/>
                  <a:pt x="359" y="9"/>
                  <a:pt x="361" y="9"/>
                </a:cubicBezTo>
                <a:cubicBezTo>
                  <a:pt x="360" y="9"/>
                  <a:pt x="359" y="9"/>
                  <a:pt x="358" y="9"/>
                </a:cubicBezTo>
                <a:cubicBezTo>
                  <a:pt x="355" y="8"/>
                  <a:pt x="363" y="8"/>
                  <a:pt x="360" y="8"/>
                </a:cubicBezTo>
                <a:cubicBezTo>
                  <a:pt x="361" y="7"/>
                  <a:pt x="362" y="9"/>
                  <a:pt x="364" y="8"/>
                </a:cubicBezTo>
                <a:cubicBezTo>
                  <a:pt x="367" y="8"/>
                  <a:pt x="362" y="8"/>
                  <a:pt x="363" y="7"/>
                </a:cubicBezTo>
                <a:cubicBezTo>
                  <a:pt x="364" y="7"/>
                  <a:pt x="365" y="7"/>
                  <a:pt x="365" y="7"/>
                </a:cubicBezTo>
                <a:cubicBezTo>
                  <a:pt x="366" y="7"/>
                  <a:pt x="367" y="8"/>
                  <a:pt x="367" y="8"/>
                </a:cubicBezTo>
                <a:cubicBezTo>
                  <a:pt x="367" y="9"/>
                  <a:pt x="370" y="8"/>
                  <a:pt x="371" y="9"/>
                </a:cubicBezTo>
                <a:cubicBezTo>
                  <a:pt x="374" y="8"/>
                  <a:pt x="371" y="8"/>
                  <a:pt x="372" y="8"/>
                </a:cubicBezTo>
                <a:cubicBezTo>
                  <a:pt x="372" y="7"/>
                  <a:pt x="371" y="8"/>
                  <a:pt x="371" y="8"/>
                </a:cubicBezTo>
                <a:cubicBezTo>
                  <a:pt x="371" y="7"/>
                  <a:pt x="379" y="9"/>
                  <a:pt x="381" y="7"/>
                </a:cubicBezTo>
                <a:cubicBezTo>
                  <a:pt x="384" y="7"/>
                  <a:pt x="386" y="8"/>
                  <a:pt x="390" y="7"/>
                </a:cubicBezTo>
                <a:cubicBezTo>
                  <a:pt x="390" y="7"/>
                  <a:pt x="389" y="7"/>
                  <a:pt x="390" y="7"/>
                </a:cubicBezTo>
                <a:cubicBezTo>
                  <a:pt x="387" y="6"/>
                  <a:pt x="389" y="6"/>
                  <a:pt x="386" y="5"/>
                </a:cubicBezTo>
                <a:cubicBezTo>
                  <a:pt x="388" y="6"/>
                  <a:pt x="389" y="7"/>
                  <a:pt x="391" y="6"/>
                </a:cubicBezTo>
                <a:cubicBezTo>
                  <a:pt x="392" y="6"/>
                  <a:pt x="392" y="7"/>
                  <a:pt x="394" y="7"/>
                </a:cubicBezTo>
                <a:cubicBezTo>
                  <a:pt x="395" y="7"/>
                  <a:pt x="395" y="6"/>
                  <a:pt x="395" y="6"/>
                </a:cubicBezTo>
                <a:cubicBezTo>
                  <a:pt x="396" y="6"/>
                  <a:pt x="399" y="6"/>
                  <a:pt x="397" y="6"/>
                </a:cubicBezTo>
                <a:cubicBezTo>
                  <a:pt x="401" y="5"/>
                  <a:pt x="402" y="7"/>
                  <a:pt x="401" y="7"/>
                </a:cubicBezTo>
                <a:cubicBezTo>
                  <a:pt x="408" y="7"/>
                  <a:pt x="400" y="5"/>
                  <a:pt x="400" y="4"/>
                </a:cubicBezTo>
                <a:cubicBezTo>
                  <a:pt x="402" y="5"/>
                  <a:pt x="404" y="4"/>
                  <a:pt x="401" y="4"/>
                </a:cubicBezTo>
                <a:cubicBezTo>
                  <a:pt x="406" y="3"/>
                  <a:pt x="402" y="5"/>
                  <a:pt x="407" y="5"/>
                </a:cubicBezTo>
                <a:cubicBezTo>
                  <a:pt x="411" y="4"/>
                  <a:pt x="406" y="3"/>
                  <a:pt x="410" y="3"/>
                </a:cubicBezTo>
                <a:cubicBezTo>
                  <a:pt x="408" y="2"/>
                  <a:pt x="400" y="3"/>
                  <a:pt x="399" y="2"/>
                </a:cubicBezTo>
                <a:cubicBezTo>
                  <a:pt x="400" y="1"/>
                  <a:pt x="404" y="2"/>
                  <a:pt x="404" y="2"/>
                </a:cubicBezTo>
                <a:cubicBezTo>
                  <a:pt x="407" y="2"/>
                  <a:pt x="407" y="1"/>
                  <a:pt x="412" y="2"/>
                </a:cubicBezTo>
                <a:cubicBezTo>
                  <a:pt x="411" y="2"/>
                  <a:pt x="413" y="2"/>
                  <a:pt x="412" y="3"/>
                </a:cubicBezTo>
                <a:cubicBezTo>
                  <a:pt x="415" y="3"/>
                  <a:pt x="415" y="1"/>
                  <a:pt x="419" y="1"/>
                </a:cubicBezTo>
                <a:cubicBezTo>
                  <a:pt x="417" y="2"/>
                  <a:pt x="416" y="2"/>
                  <a:pt x="421" y="2"/>
                </a:cubicBezTo>
                <a:cubicBezTo>
                  <a:pt x="420" y="3"/>
                  <a:pt x="417" y="3"/>
                  <a:pt x="417" y="2"/>
                </a:cubicBezTo>
                <a:cubicBezTo>
                  <a:pt x="416" y="2"/>
                  <a:pt x="416" y="3"/>
                  <a:pt x="415" y="3"/>
                </a:cubicBezTo>
                <a:cubicBezTo>
                  <a:pt x="414" y="3"/>
                  <a:pt x="417" y="3"/>
                  <a:pt x="417" y="4"/>
                </a:cubicBezTo>
                <a:cubicBezTo>
                  <a:pt x="419" y="4"/>
                  <a:pt x="418" y="3"/>
                  <a:pt x="416" y="3"/>
                </a:cubicBezTo>
                <a:cubicBezTo>
                  <a:pt x="417" y="3"/>
                  <a:pt x="421" y="3"/>
                  <a:pt x="421" y="4"/>
                </a:cubicBezTo>
                <a:cubicBezTo>
                  <a:pt x="418" y="4"/>
                  <a:pt x="427" y="5"/>
                  <a:pt x="424" y="5"/>
                </a:cubicBezTo>
                <a:cubicBezTo>
                  <a:pt x="427" y="5"/>
                  <a:pt x="427" y="6"/>
                  <a:pt x="430" y="6"/>
                </a:cubicBezTo>
                <a:cubicBezTo>
                  <a:pt x="426" y="5"/>
                  <a:pt x="427" y="5"/>
                  <a:pt x="425" y="4"/>
                </a:cubicBezTo>
                <a:cubicBezTo>
                  <a:pt x="426" y="4"/>
                  <a:pt x="428" y="4"/>
                  <a:pt x="430" y="4"/>
                </a:cubicBezTo>
                <a:cubicBezTo>
                  <a:pt x="427" y="4"/>
                  <a:pt x="430" y="4"/>
                  <a:pt x="428" y="4"/>
                </a:cubicBezTo>
                <a:cubicBezTo>
                  <a:pt x="429" y="5"/>
                  <a:pt x="432" y="5"/>
                  <a:pt x="433" y="5"/>
                </a:cubicBezTo>
                <a:cubicBezTo>
                  <a:pt x="434" y="5"/>
                  <a:pt x="431" y="5"/>
                  <a:pt x="431" y="4"/>
                </a:cubicBezTo>
                <a:cubicBezTo>
                  <a:pt x="432" y="4"/>
                  <a:pt x="438" y="5"/>
                  <a:pt x="438" y="5"/>
                </a:cubicBezTo>
                <a:cubicBezTo>
                  <a:pt x="442" y="6"/>
                  <a:pt x="445" y="6"/>
                  <a:pt x="453" y="7"/>
                </a:cubicBezTo>
                <a:cubicBezTo>
                  <a:pt x="453" y="7"/>
                  <a:pt x="452" y="7"/>
                  <a:pt x="451" y="7"/>
                </a:cubicBezTo>
                <a:cubicBezTo>
                  <a:pt x="451" y="7"/>
                  <a:pt x="453" y="7"/>
                  <a:pt x="453" y="7"/>
                </a:cubicBezTo>
                <a:cubicBezTo>
                  <a:pt x="452" y="8"/>
                  <a:pt x="450" y="7"/>
                  <a:pt x="447" y="6"/>
                </a:cubicBezTo>
                <a:cubicBezTo>
                  <a:pt x="447" y="7"/>
                  <a:pt x="447" y="7"/>
                  <a:pt x="447" y="7"/>
                </a:cubicBezTo>
                <a:cubicBezTo>
                  <a:pt x="448" y="7"/>
                  <a:pt x="453" y="8"/>
                  <a:pt x="453" y="9"/>
                </a:cubicBezTo>
                <a:cubicBezTo>
                  <a:pt x="454" y="8"/>
                  <a:pt x="456" y="7"/>
                  <a:pt x="453" y="6"/>
                </a:cubicBezTo>
                <a:cubicBezTo>
                  <a:pt x="454" y="6"/>
                  <a:pt x="457" y="7"/>
                  <a:pt x="455" y="6"/>
                </a:cubicBezTo>
                <a:cubicBezTo>
                  <a:pt x="456" y="6"/>
                  <a:pt x="458" y="7"/>
                  <a:pt x="460" y="7"/>
                </a:cubicBezTo>
                <a:cubicBezTo>
                  <a:pt x="460" y="7"/>
                  <a:pt x="459" y="7"/>
                  <a:pt x="458" y="6"/>
                </a:cubicBezTo>
                <a:cubicBezTo>
                  <a:pt x="460" y="6"/>
                  <a:pt x="465" y="7"/>
                  <a:pt x="465" y="6"/>
                </a:cubicBezTo>
                <a:cubicBezTo>
                  <a:pt x="466" y="7"/>
                  <a:pt x="466" y="7"/>
                  <a:pt x="465" y="7"/>
                </a:cubicBezTo>
                <a:cubicBezTo>
                  <a:pt x="466" y="7"/>
                  <a:pt x="469" y="8"/>
                  <a:pt x="468" y="8"/>
                </a:cubicBezTo>
                <a:cubicBezTo>
                  <a:pt x="466" y="8"/>
                  <a:pt x="466" y="8"/>
                  <a:pt x="463" y="7"/>
                </a:cubicBezTo>
                <a:cubicBezTo>
                  <a:pt x="463" y="8"/>
                  <a:pt x="464" y="8"/>
                  <a:pt x="464" y="8"/>
                </a:cubicBezTo>
                <a:cubicBezTo>
                  <a:pt x="468" y="9"/>
                  <a:pt x="467" y="8"/>
                  <a:pt x="470" y="9"/>
                </a:cubicBezTo>
                <a:cubicBezTo>
                  <a:pt x="470" y="8"/>
                  <a:pt x="473" y="8"/>
                  <a:pt x="477" y="9"/>
                </a:cubicBezTo>
                <a:cubicBezTo>
                  <a:pt x="476" y="10"/>
                  <a:pt x="474" y="9"/>
                  <a:pt x="471" y="9"/>
                </a:cubicBezTo>
                <a:cubicBezTo>
                  <a:pt x="472" y="9"/>
                  <a:pt x="472" y="10"/>
                  <a:pt x="472" y="10"/>
                </a:cubicBezTo>
                <a:cubicBezTo>
                  <a:pt x="473" y="10"/>
                  <a:pt x="475" y="10"/>
                  <a:pt x="476" y="10"/>
                </a:cubicBezTo>
                <a:cubicBezTo>
                  <a:pt x="478" y="10"/>
                  <a:pt x="478" y="11"/>
                  <a:pt x="478" y="11"/>
                </a:cubicBezTo>
                <a:cubicBezTo>
                  <a:pt x="479" y="11"/>
                  <a:pt x="481" y="11"/>
                  <a:pt x="483" y="12"/>
                </a:cubicBezTo>
                <a:cubicBezTo>
                  <a:pt x="483" y="11"/>
                  <a:pt x="484" y="11"/>
                  <a:pt x="482" y="11"/>
                </a:cubicBezTo>
                <a:cubicBezTo>
                  <a:pt x="483" y="10"/>
                  <a:pt x="485" y="11"/>
                  <a:pt x="484" y="12"/>
                </a:cubicBezTo>
                <a:cubicBezTo>
                  <a:pt x="485" y="12"/>
                  <a:pt x="486" y="11"/>
                  <a:pt x="487" y="12"/>
                </a:cubicBezTo>
                <a:cubicBezTo>
                  <a:pt x="487" y="12"/>
                  <a:pt x="485" y="10"/>
                  <a:pt x="490" y="11"/>
                </a:cubicBezTo>
                <a:cubicBezTo>
                  <a:pt x="490" y="10"/>
                  <a:pt x="485" y="10"/>
                  <a:pt x="484" y="9"/>
                </a:cubicBezTo>
                <a:cubicBezTo>
                  <a:pt x="482" y="9"/>
                  <a:pt x="481" y="9"/>
                  <a:pt x="482" y="9"/>
                </a:cubicBezTo>
                <a:cubicBezTo>
                  <a:pt x="480" y="9"/>
                  <a:pt x="481" y="9"/>
                  <a:pt x="478" y="8"/>
                </a:cubicBezTo>
                <a:cubicBezTo>
                  <a:pt x="478" y="8"/>
                  <a:pt x="482" y="9"/>
                  <a:pt x="481" y="7"/>
                </a:cubicBezTo>
                <a:cubicBezTo>
                  <a:pt x="484" y="8"/>
                  <a:pt x="482" y="8"/>
                  <a:pt x="482" y="8"/>
                </a:cubicBezTo>
                <a:cubicBezTo>
                  <a:pt x="486" y="9"/>
                  <a:pt x="486" y="9"/>
                  <a:pt x="489" y="9"/>
                </a:cubicBezTo>
                <a:cubicBezTo>
                  <a:pt x="489" y="9"/>
                  <a:pt x="487" y="9"/>
                  <a:pt x="487" y="8"/>
                </a:cubicBezTo>
                <a:cubicBezTo>
                  <a:pt x="491" y="9"/>
                  <a:pt x="493" y="10"/>
                  <a:pt x="496" y="11"/>
                </a:cubicBezTo>
                <a:cubicBezTo>
                  <a:pt x="495" y="11"/>
                  <a:pt x="495" y="10"/>
                  <a:pt x="495" y="11"/>
                </a:cubicBezTo>
                <a:cubicBezTo>
                  <a:pt x="496" y="11"/>
                  <a:pt x="499" y="12"/>
                  <a:pt x="499" y="11"/>
                </a:cubicBezTo>
                <a:cubicBezTo>
                  <a:pt x="500" y="12"/>
                  <a:pt x="500" y="12"/>
                  <a:pt x="501" y="13"/>
                </a:cubicBezTo>
                <a:cubicBezTo>
                  <a:pt x="505" y="13"/>
                  <a:pt x="510" y="15"/>
                  <a:pt x="512" y="16"/>
                </a:cubicBezTo>
                <a:cubicBezTo>
                  <a:pt x="514" y="17"/>
                  <a:pt x="512" y="15"/>
                  <a:pt x="510" y="14"/>
                </a:cubicBezTo>
                <a:cubicBezTo>
                  <a:pt x="510" y="14"/>
                  <a:pt x="516" y="16"/>
                  <a:pt x="514" y="16"/>
                </a:cubicBezTo>
                <a:cubicBezTo>
                  <a:pt x="516" y="17"/>
                  <a:pt x="519" y="18"/>
                  <a:pt x="520" y="18"/>
                </a:cubicBezTo>
                <a:cubicBezTo>
                  <a:pt x="519" y="17"/>
                  <a:pt x="518" y="17"/>
                  <a:pt x="517" y="17"/>
                </a:cubicBezTo>
                <a:cubicBezTo>
                  <a:pt x="520" y="17"/>
                  <a:pt x="527" y="19"/>
                  <a:pt x="532" y="21"/>
                </a:cubicBezTo>
                <a:cubicBezTo>
                  <a:pt x="529" y="19"/>
                  <a:pt x="537" y="22"/>
                  <a:pt x="537" y="22"/>
                </a:cubicBezTo>
                <a:cubicBezTo>
                  <a:pt x="539" y="22"/>
                  <a:pt x="538" y="23"/>
                  <a:pt x="540" y="23"/>
                </a:cubicBezTo>
                <a:cubicBezTo>
                  <a:pt x="539" y="23"/>
                  <a:pt x="538" y="23"/>
                  <a:pt x="536" y="22"/>
                </a:cubicBezTo>
                <a:cubicBezTo>
                  <a:pt x="536" y="23"/>
                  <a:pt x="543" y="25"/>
                  <a:pt x="545" y="25"/>
                </a:cubicBezTo>
                <a:cubicBezTo>
                  <a:pt x="545" y="25"/>
                  <a:pt x="542" y="25"/>
                  <a:pt x="540" y="24"/>
                </a:cubicBezTo>
                <a:cubicBezTo>
                  <a:pt x="543" y="24"/>
                  <a:pt x="547" y="25"/>
                  <a:pt x="551" y="27"/>
                </a:cubicBezTo>
                <a:cubicBezTo>
                  <a:pt x="551" y="27"/>
                  <a:pt x="550" y="27"/>
                  <a:pt x="552" y="28"/>
                </a:cubicBezTo>
                <a:cubicBezTo>
                  <a:pt x="551" y="28"/>
                  <a:pt x="549" y="26"/>
                  <a:pt x="549" y="27"/>
                </a:cubicBezTo>
                <a:cubicBezTo>
                  <a:pt x="550" y="28"/>
                  <a:pt x="552" y="28"/>
                  <a:pt x="552" y="29"/>
                </a:cubicBezTo>
                <a:cubicBezTo>
                  <a:pt x="554" y="30"/>
                  <a:pt x="550" y="28"/>
                  <a:pt x="551" y="29"/>
                </a:cubicBezTo>
                <a:cubicBezTo>
                  <a:pt x="555" y="29"/>
                  <a:pt x="555" y="30"/>
                  <a:pt x="558" y="30"/>
                </a:cubicBezTo>
                <a:cubicBezTo>
                  <a:pt x="562" y="32"/>
                  <a:pt x="569" y="34"/>
                  <a:pt x="569" y="35"/>
                </a:cubicBezTo>
                <a:cubicBezTo>
                  <a:pt x="571" y="36"/>
                  <a:pt x="570" y="35"/>
                  <a:pt x="571" y="35"/>
                </a:cubicBezTo>
                <a:cubicBezTo>
                  <a:pt x="572" y="36"/>
                  <a:pt x="575" y="37"/>
                  <a:pt x="573" y="37"/>
                </a:cubicBezTo>
                <a:cubicBezTo>
                  <a:pt x="575" y="38"/>
                  <a:pt x="575" y="38"/>
                  <a:pt x="577" y="39"/>
                </a:cubicBezTo>
                <a:cubicBezTo>
                  <a:pt x="577" y="39"/>
                  <a:pt x="575" y="39"/>
                  <a:pt x="576" y="39"/>
                </a:cubicBezTo>
                <a:cubicBezTo>
                  <a:pt x="578" y="40"/>
                  <a:pt x="578" y="39"/>
                  <a:pt x="579" y="39"/>
                </a:cubicBezTo>
                <a:cubicBezTo>
                  <a:pt x="579" y="38"/>
                  <a:pt x="576" y="38"/>
                  <a:pt x="576" y="38"/>
                </a:cubicBezTo>
                <a:cubicBezTo>
                  <a:pt x="576" y="37"/>
                  <a:pt x="580" y="39"/>
                  <a:pt x="579" y="39"/>
                </a:cubicBezTo>
                <a:cubicBezTo>
                  <a:pt x="581" y="40"/>
                  <a:pt x="581" y="40"/>
                  <a:pt x="583" y="40"/>
                </a:cubicBezTo>
                <a:cubicBezTo>
                  <a:pt x="586" y="42"/>
                  <a:pt x="586" y="42"/>
                  <a:pt x="589" y="44"/>
                </a:cubicBezTo>
                <a:cubicBezTo>
                  <a:pt x="587" y="43"/>
                  <a:pt x="587" y="42"/>
                  <a:pt x="586" y="42"/>
                </a:cubicBezTo>
                <a:cubicBezTo>
                  <a:pt x="585" y="40"/>
                  <a:pt x="593" y="44"/>
                  <a:pt x="594" y="45"/>
                </a:cubicBezTo>
                <a:cubicBezTo>
                  <a:pt x="594" y="45"/>
                  <a:pt x="591" y="43"/>
                  <a:pt x="590" y="43"/>
                </a:cubicBezTo>
                <a:cubicBezTo>
                  <a:pt x="592" y="45"/>
                  <a:pt x="596" y="46"/>
                  <a:pt x="598" y="48"/>
                </a:cubicBezTo>
                <a:cubicBezTo>
                  <a:pt x="600" y="49"/>
                  <a:pt x="597" y="46"/>
                  <a:pt x="599" y="47"/>
                </a:cubicBezTo>
                <a:cubicBezTo>
                  <a:pt x="600" y="48"/>
                  <a:pt x="601" y="49"/>
                  <a:pt x="603" y="50"/>
                </a:cubicBezTo>
                <a:cubicBezTo>
                  <a:pt x="603" y="50"/>
                  <a:pt x="606" y="52"/>
                  <a:pt x="606" y="51"/>
                </a:cubicBezTo>
                <a:cubicBezTo>
                  <a:pt x="612" y="54"/>
                  <a:pt x="615" y="56"/>
                  <a:pt x="620" y="59"/>
                </a:cubicBezTo>
                <a:cubicBezTo>
                  <a:pt x="619" y="58"/>
                  <a:pt x="619" y="59"/>
                  <a:pt x="619" y="59"/>
                </a:cubicBezTo>
                <a:cubicBezTo>
                  <a:pt x="624" y="60"/>
                  <a:pt x="634" y="67"/>
                  <a:pt x="640" y="71"/>
                </a:cubicBezTo>
                <a:cubicBezTo>
                  <a:pt x="642" y="72"/>
                  <a:pt x="641" y="71"/>
                  <a:pt x="643" y="73"/>
                </a:cubicBezTo>
                <a:cubicBezTo>
                  <a:pt x="643" y="73"/>
                  <a:pt x="643" y="73"/>
                  <a:pt x="644" y="73"/>
                </a:cubicBezTo>
                <a:cubicBezTo>
                  <a:pt x="644" y="73"/>
                  <a:pt x="643" y="72"/>
                  <a:pt x="642" y="72"/>
                </a:cubicBezTo>
                <a:cubicBezTo>
                  <a:pt x="645" y="73"/>
                  <a:pt x="651" y="78"/>
                  <a:pt x="653" y="78"/>
                </a:cubicBezTo>
                <a:cubicBezTo>
                  <a:pt x="655" y="80"/>
                  <a:pt x="658" y="83"/>
                  <a:pt x="661" y="84"/>
                </a:cubicBezTo>
                <a:cubicBezTo>
                  <a:pt x="665" y="87"/>
                  <a:pt x="675" y="94"/>
                  <a:pt x="680" y="98"/>
                </a:cubicBezTo>
                <a:cubicBezTo>
                  <a:pt x="680" y="98"/>
                  <a:pt x="679" y="97"/>
                  <a:pt x="679" y="98"/>
                </a:cubicBezTo>
                <a:cubicBezTo>
                  <a:pt x="681" y="99"/>
                  <a:pt x="682" y="100"/>
                  <a:pt x="684" y="102"/>
                </a:cubicBezTo>
                <a:cubicBezTo>
                  <a:pt x="685" y="102"/>
                  <a:pt x="683" y="101"/>
                  <a:pt x="684" y="101"/>
                </a:cubicBezTo>
                <a:cubicBezTo>
                  <a:pt x="688" y="104"/>
                  <a:pt x="693" y="109"/>
                  <a:pt x="699" y="114"/>
                </a:cubicBezTo>
                <a:cubicBezTo>
                  <a:pt x="698" y="114"/>
                  <a:pt x="698" y="114"/>
                  <a:pt x="699" y="115"/>
                </a:cubicBezTo>
                <a:cubicBezTo>
                  <a:pt x="701" y="117"/>
                  <a:pt x="702" y="118"/>
                  <a:pt x="703" y="118"/>
                </a:cubicBezTo>
                <a:cubicBezTo>
                  <a:pt x="705" y="120"/>
                  <a:pt x="704" y="119"/>
                  <a:pt x="705" y="120"/>
                </a:cubicBezTo>
                <a:cubicBezTo>
                  <a:pt x="707" y="122"/>
                  <a:pt x="704" y="119"/>
                  <a:pt x="705" y="119"/>
                </a:cubicBezTo>
                <a:cubicBezTo>
                  <a:pt x="707" y="121"/>
                  <a:pt x="707" y="121"/>
                  <a:pt x="709" y="123"/>
                </a:cubicBezTo>
                <a:cubicBezTo>
                  <a:pt x="705" y="121"/>
                  <a:pt x="715" y="129"/>
                  <a:pt x="718" y="132"/>
                </a:cubicBezTo>
                <a:cubicBezTo>
                  <a:pt x="716" y="131"/>
                  <a:pt x="717" y="131"/>
                  <a:pt x="716" y="129"/>
                </a:cubicBezTo>
                <a:cubicBezTo>
                  <a:pt x="716" y="129"/>
                  <a:pt x="717" y="130"/>
                  <a:pt x="717" y="130"/>
                </a:cubicBezTo>
                <a:cubicBezTo>
                  <a:pt x="722" y="135"/>
                  <a:pt x="722" y="134"/>
                  <a:pt x="723" y="137"/>
                </a:cubicBezTo>
                <a:cubicBezTo>
                  <a:pt x="724" y="138"/>
                  <a:pt x="723" y="136"/>
                  <a:pt x="724" y="136"/>
                </a:cubicBezTo>
                <a:cubicBezTo>
                  <a:pt x="727" y="139"/>
                  <a:pt x="727" y="140"/>
                  <a:pt x="728" y="141"/>
                </a:cubicBezTo>
                <a:cubicBezTo>
                  <a:pt x="729" y="142"/>
                  <a:pt x="732" y="144"/>
                  <a:pt x="732" y="145"/>
                </a:cubicBezTo>
                <a:cubicBezTo>
                  <a:pt x="732" y="146"/>
                  <a:pt x="735" y="148"/>
                  <a:pt x="734" y="148"/>
                </a:cubicBezTo>
                <a:cubicBezTo>
                  <a:pt x="736" y="149"/>
                  <a:pt x="736" y="149"/>
                  <a:pt x="737" y="150"/>
                </a:cubicBezTo>
                <a:cubicBezTo>
                  <a:pt x="738" y="150"/>
                  <a:pt x="735" y="148"/>
                  <a:pt x="734" y="147"/>
                </a:cubicBezTo>
                <a:cubicBezTo>
                  <a:pt x="736" y="147"/>
                  <a:pt x="734" y="144"/>
                  <a:pt x="736" y="144"/>
                </a:cubicBezTo>
                <a:cubicBezTo>
                  <a:pt x="739" y="150"/>
                  <a:pt x="741" y="155"/>
                  <a:pt x="745" y="161"/>
                </a:cubicBezTo>
                <a:cubicBezTo>
                  <a:pt x="747" y="163"/>
                  <a:pt x="742" y="157"/>
                  <a:pt x="747" y="162"/>
                </a:cubicBezTo>
                <a:cubicBezTo>
                  <a:pt x="747" y="161"/>
                  <a:pt x="745" y="159"/>
                  <a:pt x="746" y="160"/>
                </a:cubicBezTo>
                <a:cubicBezTo>
                  <a:pt x="744" y="157"/>
                  <a:pt x="744" y="158"/>
                  <a:pt x="743" y="156"/>
                </a:cubicBezTo>
                <a:cubicBezTo>
                  <a:pt x="743" y="156"/>
                  <a:pt x="745" y="158"/>
                  <a:pt x="746" y="159"/>
                </a:cubicBezTo>
                <a:cubicBezTo>
                  <a:pt x="746" y="159"/>
                  <a:pt x="745" y="156"/>
                  <a:pt x="747" y="158"/>
                </a:cubicBezTo>
                <a:cubicBezTo>
                  <a:pt x="746" y="156"/>
                  <a:pt x="744" y="153"/>
                  <a:pt x="745" y="154"/>
                </a:cubicBezTo>
                <a:cubicBezTo>
                  <a:pt x="747" y="156"/>
                  <a:pt x="748" y="158"/>
                  <a:pt x="749" y="159"/>
                </a:cubicBezTo>
                <a:cubicBezTo>
                  <a:pt x="749" y="160"/>
                  <a:pt x="752" y="165"/>
                  <a:pt x="750" y="164"/>
                </a:cubicBezTo>
                <a:cubicBezTo>
                  <a:pt x="752" y="166"/>
                  <a:pt x="751" y="167"/>
                  <a:pt x="751" y="167"/>
                </a:cubicBezTo>
                <a:cubicBezTo>
                  <a:pt x="753" y="170"/>
                  <a:pt x="756" y="173"/>
                  <a:pt x="757" y="174"/>
                </a:cubicBezTo>
                <a:cubicBezTo>
                  <a:pt x="757" y="173"/>
                  <a:pt x="755" y="172"/>
                  <a:pt x="754" y="170"/>
                </a:cubicBezTo>
                <a:cubicBezTo>
                  <a:pt x="754" y="168"/>
                  <a:pt x="759" y="172"/>
                  <a:pt x="756" y="168"/>
                </a:cubicBezTo>
                <a:cubicBezTo>
                  <a:pt x="757" y="169"/>
                  <a:pt x="757" y="170"/>
                  <a:pt x="759" y="173"/>
                </a:cubicBezTo>
                <a:cubicBezTo>
                  <a:pt x="759" y="174"/>
                  <a:pt x="757" y="173"/>
                  <a:pt x="760" y="177"/>
                </a:cubicBezTo>
                <a:cubicBezTo>
                  <a:pt x="759" y="176"/>
                  <a:pt x="759" y="175"/>
                  <a:pt x="758" y="175"/>
                </a:cubicBezTo>
                <a:cubicBezTo>
                  <a:pt x="760" y="177"/>
                  <a:pt x="760" y="179"/>
                  <a:pt x="762" y="181"/>
                </a:cubicBezTo>
                <a:cubicBezTo>
                  <a:pt x="762" y="182"/>
                  <a:pt x="762" y="181"/>
                  <a:pt x="764" y="182"/>
                </a:cubicBezTo>
                <a:cubicBezTo>
                  <a:pt x="765" y="184"/>
                  <a:pt x="766" y="187"/>
                  <a:pt x="767" y="186"/>
                </a:cubicBezTo>
                <a:cubicBezTo>
                  <a:pt x="768" y="186"/>
                  <a:pt x="765" y="183"/>
                  <a:pt x="764" y="182"/>
                </a:cubicBezTo>
                <a:cubicBezTo>
                  <a:pt x="762" y="178"/>
                  <a:pt x="767" y="183"/>
                  <a:pt x="764" y="178"/>
                </a:cubicBezTo>
                <a:cubicBezTo>
                  <a:pt x="766" y="180"/>
                  <a:pt x="766" y="181"/>
                  <a:pt x="766" y="179"/>
                </a:cubicBezTo>
                <a:cubicBezTo>
                  <a:pt x="767" y="180"/>
                  <a:pt x="768" y="181"/>
                  <a:pt x="768" y="181"/>
                </a:cubicBezTo>
                <a:cubicBezTo>
                  <a:pt x="770" y="185"/>
                  <a:pt x="768" y="190"/>
                  <a:pt x="774" y="194"/>
                </a:cubicBezTo>
                <a:cubicBezTo>
                  <a:pt x="773" y="192"/>
                  <a:pt x="774" y="192"/>
                  <a:pt x="776" y="194"/>
                </a:cubicBezTo>
                <a:cubicBezTo>
                  <a:pt x="775" y="192"/>
                  <a:pt x="774" y="188"/>
                  <a:pt x="776" y="190"/>
                </a:cubicBezTo>
                <a:cubicBezTo>
                  <a:pt x="782" y="200"/>
                  <a:pt x="774" y="198"/>
                  <a:pt x="781" y="209"/>
                </a:cubicBezTo>
                <a:cubicBezTo>
                  <a:pt x="782" y="211"/>
                  <a:pt x="782" y="210"/>
                  <a:pt x="784" y="211"/>
                </a:cubicBezTo>
                <a:cubicBezTo>
                  <a:pt x="782" y="207"/>
                  <a:pt x="785" y="207"/>
                  <a:pt x="785" y="203"/>
                </a:cubicBezTo>
                <a:cubicBezTo>
                  <a:pt x="789" y="210"/>
                  <a:pt x="784" y="206"/>
                  <a:pt x="788" y="212"/>
                </a:cubicBezTo>
                <a:cubicBezTo>
                  <a:pt x="786" y="212"/>
                  <a:pt x="788" y="216"/>
                  <a:pt x="786" y="217"/>
                </a:cubicBezTo>
                <a:cubicBezTo>
                  <a:pt x="787" y="218"/>
                  <a:pt x="788" y="218"/>
                  <a:pt x="789" y="220"/>
                </a:cubicBezTo>
                <a:cubicBezTo>
                  <a:pt x="788" y="220"/>
                  <a:pt x="787" y="218"/>
                  <a:pt x="787" y="219"/>
                </a:cubicBezTo>
                <a:cubicBezTo>
                  <a:pt x="788" y="221"/>
                  <a:pt x="789" y="223"/>
                  <a:pt x="791" y="226"/>
                </a:cubicBezTo>
                <a:cubicBezTo>
                  <a:pt x="793" y="227"/>
                  <a:pt x="790" y="222"/>
                  <a:pt x="793" y="224"/>
                </a:cubicBezTo>
                <a:cubicBezTo>
                  <a:pt x="792" y="220"/>
                  <a:pt x="793" y="220"/>
                  <a:pt x="795" y="221"/>
                </a:cubicBezTo>
                <a:cubicBezTo>
                  <a:pt x="798" y="227"/>
                  <a:pt x="796" y="231"/>
                  <a:pt x="795" y="230"/>
                </a:cubicBezTo>
                <a:cubicBezTo>
                  <a:pt x="795" y="231"/>
                  <a:pt x="796" y="233"/>
                  <a:pt x="796" y="234"/>
                </a:cubicBezTo>
                <a:cubicBezTo>
                  <a:pt x="793" y="231"/>
                  <a:pt x="796" y="239"/>
                  <a:pt x="792" y="235"/>
                </a:cubicBezTo>
                <a:cubicBezTo>
                  <a:pt x="794" y="238"/>
                  <a:pt x="793" y="237"/>
                  <a:pt x="792" y="236"/>
                </a:cubicBezTo>
                <a:cubicBezTo>
                  <a:pt x="794" y="240"/>
                  <a:pt x="794" y="243"/>
                  <a:pt x="797" y="248"/>
                </a:cubicBezTo>
                <a:cubicBezTo>
                  <a:pt x="797" y="246"/>
                  <a:pt x="797" y="245"/>
                  <a:pt x="799" y="248"/>
                </a:cubicBezTo>
                <a:cubicBezTo>
                  <a:pt x="799" y="247"/>
                  <a:pt x="798" y="246"/>
                  <a:pt x="798" y="245"/>
                </a:cubicBezTo>
                <a:cubicBezTo>
                  <a:pt x="798" y="244"/>
                  <a:pt x="799" y="247"/>
                  <a:pt x="800" y="247"/>
                </a:cubicBezTo>
                <a:cubicBezTo>
                  <a:pt x="800" y="246"/>
                  <a:pt x="799" y="246"/>
                  <a:pt x="798" y="244"/>
                </a:cubicBezTo>
                <a:cubicBezTo>
                  <a:pt x="799" y="244"/>
                  <a:pt x="800" y="246"/>
                  <a:pt x="800" y="246"/>
                </a:cubicBezTo>
                <a:cubicBezTo>
                  <a:pt x="802" y="250"/>
                  <a:pt x="800" y="249"/>
                  <a:pt x="801" y="252"/>
                </a:cubicBezTo>
                <a:cubicBezTo>
                  <a:pt x="799" y="250"/>
                  <a:pt x="800" y="252"/>
                  <a:pt x="799" y="251"/>
                </a:cubicBezTo>
                <a:cubicBezTo>
                  <a:pt x="800" y="252"/>
                  <a:pt x="801" y="254"/>
                  <a:pt x="802" y="256"/>
                </a:cubicBezTo>
                <a:cubicBezTo>
                  <a:pt x="800" y="254"/>
                  <a:pt x="800" y="256"/>
                  <a:pt x="799" y="255"/>
                </a:cubicBezTo>
                <a:cubicBezTo>
                  <a:pt x="799" y="256"/>
                  <a:pt x="800" y="257"/>
                  <a:pt x="800" y="258"/>
                </a:cubicBezTo>
                <a:cubicBezTo>
                  <a:pt x="798" y="257"/>
                  <a:pt x="797" y="261"/>
                  <a:pt x="794" y="257"/>
                </a:cubicBezTo>
                <a:cubicBezTo>
                  <a:pt x="794" y="258"/>
                  <a:pt x="795" y="260"/>
                  <a:pt x="794" y="260"/>
                </a:cubicBezTo>
                <a:cubicBezTo>
                  <a:pt x="792" y="255"/>
                  <a:pt x="791" y="256"/>
                  <a:pt x="790" y="256"/>
                </a:cubicBezTo>
                <a:cubicBezTo>
                  <a:pt x="792" y="259"/>
                  <a:pt x="794" y="261"/>
                  <a:pt x="795" y="265"/>
                </a:cubicBezTo>
                <a:cubicBezTo>
                  <a:pt x="793" y="262"/>
                  <a:pt x="795" y="266"/>
                  <a:pt x="793" y="262"/>
                </a:cubicBezTo>
                <a:cubicBezTo>
                  <a:pt x="792" y="267"/>
                  <a:pt x="790" y="268"/>
                  <a:pt x="787" y="266"/>
                </a:cubicBezTo>
                <a:cubicBezTo>
                  <a:pt x="786" y="263"/>
                  <a:pt x="784" y="260"/>
                  <a:pt x="784" y="259"/>
                </a:cubicBezTo>
                <a:cubicBezTo>
                  <a:pt x="784" y="258"/>
                  <a:pt x="783" y="258"/>
                  <a:pt x="783" y="257"/>
                </a:cubicBezTo>
                <a:cubicBezTo>
                  <a:pt x="783" y="257"/>
                  <a:pt x="783" y="258"/>
                  <a:pt x="784" y="259"/>
                </a:cubicBezTo>
                <a:cubicBezTo>
                  <a:pt x="783" y="258"/>
                  <a:pt x="782" y="256"/>
                  <a:pt x="782" y="255"/>
                </a:cubicBezTo>
                <a:close/>
                <a:moveTo>
                  <a:pt x="340" y="50"/>
                </a:moveTo>
                <a:cubicBezTo>
                  <a:pt x="338" y="51"/>
                  <a:pt x="336" y="51"/>
                  <a:pt x="336" y="51"/>
                </a:cubicBezTo>
                <a:cubicBezTo>
                  <a:pt x="338" y="51"/>
                  <a:pt x="340" y="51"/>
                  <a:pt x="340" y="50"/>
                </a:cubicBezTo>
                <a:close/>
                <a:moveTo>
                  <a:pt x="236" y="74"/>
                </a:moveTo>
                <a:cubicBezTo>
                  <a:pt x="236" y="74"/>
                  <a:pt x="235" y="75"/>
                  <a:pt x="235" y="74"/>
                </a:cubicBezTo>
                <a:cubicBezTo>
                  <a:pt x="234" y="75"/>
                  <a:pt x="233" y="75"/>
                  <a:pt x="233" y="76"/>
                </a:cubicBezTo>
                <a:cubicBezTo>
                  <a:pt x="236" y="75"/>
                  <a:pt x="230" y="77"/>
                  <a:pt x="232" y="77"/>
                </a:cubicBezTo>
                <a:cubicBezTo>
                  <a:pt x="234" y="76"/>
                  <a:pt x="235" y="75"/>
                  <a:pt x="236" y="74"/>
                </a:cubicBezTo>
                <a:close/>
                <a:moveTo>
                  <a:pt x="231" y="76"/>
                </a:moveTo>
                <a:cubicBezTo>
                  <a:pt x="232" y="75"/>
                  <a:pt x="233" y="76"/>
                  <a:pt x="234" y="74"/>
                </a:cubicBezTo>
                <a:cubicBezTo>
                  <a:pt x="234" y="75"/>
                  <a:pt x="236" y="72"/>
                  <a:pt x="237" y="71"/>
                </a:cubicBezTo>
                <a:cubicBezTo>
                  <a:pt x="233" y="73"/>
                  <a:pt x="233" y="74"/>
                  <a:pt x="231" y="76"/>
                </a:cubicBezTo>
                <a:close/>
                <a:moveTo>
                  <a:pt x="162" y="116"/>
                </a:moveTo>
                <a:cubicBezTo>
                  <a:pt x="164" y="115"/>
                  <a:pt x="164" y="115"/>
                  <a:pt x="164" y="115"/>
                </a:cubicBezTo>
                <a:cubicBezTo>
                  <a:pt x="162" y="115"/>
                  <a:pt x="165" y="114"/>
                  <a:pt x="167" y="112"/>
                </a:cubicBezTo>
                <a:cubicBezTo>
                  <a:pt x="165" y="113"/>
                  <a:pt x="164" y="114"/>
                  <a:pt x="164" y="114"/>
                </a:cubicBezTo>
                <a:cubicBezTo>
                  <a:pt x="167" y="111"/>
                  <a:pt x="164" y="113"/>
                  <a:pt x="165" y="111"/>
                </a:cubicBezTo>
                <a:cubicBezTo>
                  <a:pt x="164" y="112"/>
                  <a:pt x="162" y="113"/>
                  <a:pt x="162" y="114"/>
                </a:cubicBezTo>
                <a:cubicBezTo>
                  <a:pt x="168" y="110"/>
                  <a:pt x="160" y="115"/>
                  <a:pt x="162" y="114"/>
                </a:cubicBezTo>
                <a:cubicBezTo>
                  <a:pt x="166" y="112"/>
                  <a:pt x="161" y="116"/>
                  <a:pt x="162" y="116"/>
                </a:cubicBezTo>
                <a:close/>
                <a:moveTo>
                  <a:pt x="132" y="113"/>
                </a:moveTo>
                <a:cubicBezTo>
                  <a:pt x="134" y="112"/>
                  <a:pt x="135" y="111"/>
                  <a:pt x="134" y="111"/>
                </a:cubicBezTo>
                <a:cubicBezTo>
                  <a:pt x="132" y="113"/>
                  <a:pt x="132" y="113"/>
                  <a:pt x="132" y="113"/>
                </a:cubicBezTo>
                <a:close/>
                <a:moveTo>
                  <a:pt x="788" y="254"/>
                </a:moveTo>
                <a:cubicBezTo>
                  <a:pt x="788" y="256"/>
                  <a:pt x="790" y="259"/>
                  <a:pt x="791" y="260"/>
                </a:cubicBezTo>
                <a:cubicBezTo>
                  <a:pt x="790" y="258"/>
                  <a:pt x="789" y="255"/>
                  <a:pt x="788" y="254"/>
                </a:cubicBezTo>
                <a:close/>
                <a:moveTo>
                  <a:pt x="792" y="242"/>
                </a:moveTo>
                <a:cubicBezTo>
                  <a:pt x="793" y="245"/>
                  <a:pt x="794" y="247"/>
                  <a:pt x="796" y="250"/>
                </a:cubicBezTo>
                <a:cubicBezTo>
                  <a:pt x="797" y="249"/>
                  <a:pt x="792" y="240"/>
                  <a:pt x="790" y="237"/>
                </a:cubicBezTo>
                <a:cubicBezTo>
                  <a:pt x="790" y="239"/>
                  <a:pt x="794" y="244"/>
                  <a:pt x="795" y="246"/>
                </a:cubicBezTo>
                <a:cubicBezTo>
                  <a:pt x="794" y="246"/>
                  <a:pt x="793" y="243"/>
                  <a:pt x="792" y="242"/>
                </a:cubicBezTo>
                <a:close/>
                <a:moveTo>
                  <a:pt x="787" y="245"/>
                </a:moveTo>
                <a:cubicBezTo>
                  <a:pt x="787" y="245"/>
                  <a:pt x="787" y="247"/>
                  <a:pt x="786" y="246"/>
                </a:cubicBezTo>
                <a:cubicBezTo>
                  <a:pt x="788" y="248"/>
                  <a:pt x="789" y="252"/>
                  <a:pt x="790" y="253"/>
                </a:cubicBezTo>
                <a:cubicBezTo>
                  <a:pt x="789" y="250"/>
                  <a:pt x="788" y="247"/>
                  <a:pt x="787" y="245"/>
                </a:cubicBezTo>
                <a:close/>
                <a:moveTo>
                  <a:pt x="779" y="256"/>
                </a:moveTo>
                <a:cubicBezTo>
                  <a:pt x="779" y="256"/>
                  <a:pt x="776" y="252"/>
                  <a:pt x="777" y="255"/>
                </a:cubicBezTo>
                <a:cubicBezTo>
                  <a:pt x="778" y="255"/>
                  <a:pt x="778" y="255"/>
                  <a:pt x="779" y="257"/>
                </a:cubicBezTo>
                <a:cubicBezTo>
                  <a:pt x="779" y="258"/>
                  <a:pt x="779" y="258"/>
                  <a:pt x="779" y="258"/>
                </a:cubicBezTo>
                <a:cubicBezTo>
                  <a:pt x="780" y="258"/>
                  <a:pt x="780" y="258"/>
                  <a:pt x="779" y="256"/>
                </a:cubicBezTo>
                <a:close/>
                <a:moveTo>
                  <a:pt x="785" y="244"/>
                </a:moveTo>
                <a:cubicBezTo>
                  <a:pt x="787" y="249"/>
                  <a:pt x="783" y="241"/>
                  <a:pt x="784" y="244"/>
                </a:cubicBezTo>
                <a:cubicBezTo>
                  <a:pt x="786" y="246"/>
                  <a:pt x="784" y="246"/>
                  <a:pt x="785" y="247"/>
                </a:cubicBezTo>
                <a:cubicBezTo>
                  <a:pt x="785" y="246"/>
                  <a:pt x="787" y="249"/>
                  <a:pt x="787" y="249"/>
                </a:cubicBezTo>
                <a:cubicBezTo>
                  <a:pt x="786" y="247"/>
                  <a:pt x="786" y="245"/>
                  <a:pt x="785" y="244"/>
                </a:cubicBezTo>
                <a:close/>
                <a:moveTo>
                  <a:pt x="789" y="230"/>
                </a:moveTo>
                <a:cubicBezTo>
                  <a:pt x="790" y="231"/>
                  <a:pt x="791" y="232"/>
                  <a:pt x="792" y="233"/>
                </a:cubicBezTo>
                <a:cubicBezTo>
                  <a:pt x="790" y="230"/>
                  <a:pt x="789" y="228"/>
                  <a:pt x="790" y="229"/>
                </a:cubicBezTo>
                <a:cubicBezTo>
                  <a:pt x="788" y="225"/>
                  <a:pt x="789" y="224"/>
                  <a:pt x="787" y="222"/>
                </a:cubicBezTo>
                <a:cubicBezTo>
                  <a:pt x="787" y="222"/>
                  <a:pt x="787" y="224"/>
                  <a:pt x="786" y="224"/>
                </a:cubicBezTo>
                <a:cubicBezTo>
                  <a:pt x="788" y="225"/>
                  <a:pt x="788" y="226"/>
                  <a:pt x="789" y="227"/>
                </a:cubicBezTo>
                <a:cubicBezTo>
                  <a:pt x="789" y="228"/>
                  <a:pt x="789" y="229"/>
                  <a:pt x="789" y="229"/>
                </a:cubicBezTo>
                <a:cubicBezTo>
                  <a:pt x="788" y="226"/>
                  <a:pt x="787" y="226"/>
                  <a:pt x="785" y="224"/>
                </a:cubicBezTo>
                <a:cubicBezTo>
                  <a:pt x="787" y="227"/>
                  <a:pt x="786" y="227"/>
                  <a:pt x="785" y="226"/>
                </a:cubicBezTo>
                <a:cubicBezTo>
                  <a:pt x="787" y="230"/>
                  <a:pt x="786" y="228"/>
                  <a:pt x="787" y="231"/>
                </a:cubicBezTo>
                <a:cubicBezTo>
                  <a:pt x="788" y="231"/>
                  <a:pt x="789" y="234"/>
                  <a:pt x="790" y="235"/>
                </a:cubicBezTo>
                <a:cubicBezTo>
                  <a:pt x="790" y="235"/>
                  <a:pt x="792" y="237"/>
                  <a:pt x="791" y="235"/>
                </a:cubicBezTo>
                <a:cubicBezTo>
                  <a:pt x="790" y="235"/>
                  <a:pt x="790" y="233"/>
                  <a:pt x="789" y="232"/>
                </a:cubicBezTo>
                <a:cubicBezTo>
                  <a:pt x="789" y="232"/>
                  <a:pt x="790" y="235"/>
                  <a:pt x="789" y="233"/>
                </a:cubicBezTo>
                <a:cubicBezTo>
                  <a:pt x="789" y="233"/>
                  <a:pt x="787" y="230"/>
                  <a:pt x="788" y="230"/>
                </a:cubicBezTo>
                <a:cubicBezTo>
                  <a:pt x="789" y="232"/>
                  <a:pt x="790" y="234"/>
                  <a:pt x="792" y="235"/>
                </a:cubicBezTo>
                <a:cubicBezTo>
                  <a:pt x="791" y="234"/>
                  <a:pt x="789" y="231"/>
                  <a:pt x="789" y="230"/>
                </a:cubicBezTo>
                <a:close/>
                <a:moveTo>
                  <a:pt x="788" y="235"/>
                </a:moveTo>
                <a:cubicBezTo>
                  <a:pt x="788" y="233"/>
                  <a:pt x="786" y="229"/>
                  <a:pt x="785" y="229"/>
                </a:cubicBezTo>
                <a:cubicBezTo>
                  <a:pt x="787" y="231"/>
                  <a:pt x="787" y="234"/>
                  <a:pt x="788" y="235"/>
                </a:cubicBezTo>
                <a:close/>
                <a:moveTo>
                  <a:pt x="756" y="236"/>
                </a:moveTo>
                <a:cubicBezTo>
                  <a:pt x="755" y="236"/>
                  <a:pt x="757" y="239"/>
                  <a:pt x="758" y="240"/>
                </a:cubicBezTo>
                <a:cubicBezTo>
                  <a:pt x="760" y="241"/>
                  <a:pt x="759" y="242"/>
                  <a:pt x="760" y="244"/>
                </a:cubicBezTo>
                <a:cubicBezTo>
                  <a:pt x="760" y="243"/>
                  <a:pt x="762" y="245"/>
                  <a:pt x="761" y="242"/>
                </a:cubicBezTo>
                <a:cubicBezTo>
                  <a:pt x="759" y="241"/>
                  <a:pt x="759" y="241"/>
                  <a:pt x="756" y="236"/>
                </a:cubicBezTo>
                <a:close/>
                <a:moveTo>
                  <a:pt x="780" y="220"/>
                </a:moveTo>
                <a:cubicBezTo>
                  <a:pt x="781" y="222"/>
                  <a:pt x="781" y="223"/>
                  <a:pt x="782" y="225"/>
                </a:cubicBezTo>
                <a:cubicBezTo>
                  <a:pt x="783" y="226"/>
                  <a:pt x="784" y="227"/>
                  <a:pt x="785" y="228"/>
                </a:cubicBezTo>
                <a:cubicBezTo>
                  <a:pt x="783" y="225"/>
                  <a:pt x="782" y="222"/>
                  <a:pt x="780" y="220"/>
                </a:cubicBezTo>
                <a:close/>
                <a:moveTo>
                  <a:pt x="787" y="219"/>
                </a:moveTo>
                <a:cubicBezTo>
                  <a:pt x="786" y="219"/>
                  <a:pt x="786" y="220"/>
                  <a:pt x="787" y="221"/>
                </a:cubicBezTo>
                <a:cubicBezTo>
                  <a:pt x="787" y="221"/>
                  <a:pt x="789" y="225"/>
                  <a:pt x="789" y="223"/>
                </a:cubicBezTo>
                <a:cubicBezTo>
                  <a:pt x="787" y="221"/>
                  <a:pt x="787" y="220"/>
                  <a:pt x="787" y="219"/>
                </a:cubicBezTo>
                <a:close/>
                <a:moveTo>
                  <a:pt x="781" y="226"/>
                </a:moveTo>
                <a:cubicBezTo>
                  <a:pt x="781" y="227"/>
                  <a:pt x="780" y="223"/>
                  <a:pt x="779" y="224"/>
                </a:cubicBezTo>
                <a:cubicBezTo>
                  <a:pt x="780" y="224"/>
                  <a:pt x="780" y="225"/>
                  <a:pt x="779" y="225"/>
                </a:cubicBezTo>
                <a:cubicBezTo>
                  <a:pt x="781" y="228"/>
                  <a:pt x="783" y="228"/>
                  <a:pt x="781" y="226"/>
                </a:cubicBezTo>
                <a:close/>
                <a:moveTo>
                  <a:pt x="760" y="233"/>
                </a:moveTo>
                <a:cubicBezTo>
                  <a:pt x="761" y="237"/>
                  <a:pt x="756" y="230"/>
                  <a:pt x="756" y="233"/>
                </a:cubicBezTo>
                <a:cubicBezTo>
                  <a:pt x="758" y="234"/>
                  <a:pt x="760" y="235"/>
                  <a:pt x="762" y="237"/>
                </a:cubicBezTo>
                <a:cubicBezTo>
                  <a:pt x="761" y="235"/>
                  <a:pt x="761" y="233"/>
                  <a:pt x="760" y="233"/>
                </a:cubicBezTo>
                <a:close/>
                <a:moveTo>
                  <a:pt x="754" y="232"/>
                </a:moveTo>
                <a:cubicBezTo>
                  <a:pt x="755" y="231"/>
                  <a:pt x="756" y="235"/>
                  <a:pt x="757" y="236"/>
                </a:cubicBezTo>
                <a:cubicBezTo>
                  <a:pt x="757" y="234"/>
                  <a:pt x="753" y="229"/>
                  <a:pt x="754" y="232"/>
                </a:cubicBezTo>
                <a:close/>
                <a:moveTo>
                  <a:pt x="747" y="236"/>
                </a:moveTo>
                <a:cubicBezTo>
                  <a:pt x="746" y="236"/>
                  <a:pt x="748" y="238"/>
                  <a:pt x="748" y="239"/>
                </a:cubicBezTo>
                <a:cubicBezTo>
                  <a:pt x="749" y="239"/>
                  <a:pt x="749" y="240"/>
                  <a:pt x="749" y="239"/>
                </a:cubicBezTo>
                <a:cubicBezTo>
                  <a:pt x="748" y="239"/>
                  <a:pt x="748" y="237"/>
                  <a:pt x="747" y="236"/>
                </a:cubicBezTo>
                <a:close/>
                <a:moveTo>
                  <a:pt x="753" y="170"/>
                </a:moveTo>
                <a:cubicBezTo>
                  <a:pt x="752" y="170"/>
                  <a:pt x="752" y="170"/>
                  <a:pt x="753" y="172"/>
                </a:cubicBezTo>
                <a:cubicBezTo>
                  <a:pt x="754" y="172"/>
                  <a:pt x="755" y="172"/>
                  <a:pt x="756" y="173"/>
                </a:cubicBezTo>
                <a:cubicBezTo>
                  <a:pt x="754" y="172"/>
                  <a:pt x="753" y="171"/>
                  <a:pt x="753" y="170"/>
                </a:cubicBezTo>
                <a:close/>
                <a:moveTo>
                  <a:pt x="747" y="163"/>
                </a:moveTo>
                <a:cubicBezTo>
                  <a:pt x="746" y="162"/>
                  <a:pt x="745" y="163"/>
                  <a:pt x="746" y="165"/>
                </a:cubicBezTo>
                <a:cubicBezTo>
                  <a:pt x="746" y="164"/>
                  <a:pt x="749" y="168"/>
                  <a:pt x="749" y="167"/>
                </a:cubicBezTo>
                <a:cubicBezTo>
                  <a:pt x="746" y="163"/>
                  <a:pt x="748" y="165"/>
                  <a:pt x="747" y="163"/>
                </a:cubicBezTo>
                <a:close/>
                <a:moveTo>
                  <a:pt x="726" y="156"/>
                </a:moveTo>
                <a:cubicBezTo>
                  <a:pt x="725" y="156"/>
                  <a:pt x="728" y="159"/>
                  <a:pt x="729" y="160"/>
                </a:cubicBezTo>
                <a:cubicBezTo>
                  <a:pt x="730" y="160"/>
                  <a:pt x="728" y="158"/>
                  <a:pt x="726" y="156"/>
                </a:cubicBezTo>
                <a:close/>
                <a:moveTo>
                  <a:pt x="723" y="152"/>
                </a:moveTo>
                <a:cubicBezTo>
                  <a:pt x="722" y="152"/>
                  <a:pt x="721" y="151"/>
                  <a:pt x="721" y="150"/>
                </a:cubicBezTo>
                <a:cubicBezTo>
                  <a:pt x="720" y="150"/>
                  <a:pt x="720" y="151"/>
                  <a:pt x="721" y="152"/>
                </a:cubicBezTo>
                <a:cubicBezTo>
                  <a:pt x="722" y="151"/>
                  <a:pt x="725" y="155"/>
                  <a:pt x="724" y="153"/>
                </a:cubicBezTo>
                <a:cubicBezTo>
                  <a:pt x="723" y="153"/>
                  <a:pt x="723" y="153"/>
                  <a:pt x="723" y="152"/>
                </a:cubicBezTo>
                <a:close/>
                <a:moveTo>
                  <a:pt x="726" y="146"/>
                </a:moveTo>
                <a:cubicBezTo>
                  <a:pt x="727" y="147"/>
                  <a:pt x="726" y="147"/>
                  <a:pt x="728" y="149"/>
                </a:cubicBezTo>
                <a:cubicBezTo>
                  <a:pt x="729" y="150"/>
                  <a:pt x="727" y="147"/>
                  <a:pt x="726" y="146"/>
                </a:cubicBezTo>
                <a:close/>
                <a:moveTo>
                  <a:pt x="717" y="154"/>
                </a:moveTo>
                <a:cubicBezTo>
                  <a:pt x="718" y="156"/>
                  <a:pt x="715" y="152"/>
                  <a:pt x="714" y="152"/>
                </a:cubicBezTo>
                <a:cubicBezTo>
                  <a:pt x="714" y="153"/>
                  <a:pt x="716" y="154"/>
                  <a:pt x="717" y="156"/>
                </a:cubicBezTo>
                <a:cubicBezTo>
                  <a:pt x="718" y="156"/>
                  <a:pt x="718" y="155"/>
                  <a:pt x="717" y="154"/>
                </a:cubicBezTo>
                <a:close/>
                <a:moveTo>
                  <a:pt x="723" y="138"/>
                </a:moveTo>
                <a:cubicBezTo>
                  <a:pt x="726" y="140"/>
                  <a:pt x="727" y="142"/>
                  <a:pt x="728" y="143"/>
                </a:cubicBezTo>
                <a:cubicBezTo>
                  <a:pt x="727" y="141"/>
                  <a:pt x="725" y="139"/>
                  <a:pt x="723" y="138"/>
                </a:cubicBezTo>
                <a:close/>
                <a:moveTo>
                  <a:pt x="723" y="139"/>
                </a:moveTo>
                <a:cubicBezTo>
                  <a:pt x="723" y="138"/>
                  <a:pt x="722" y="137"/>
                  <a:pt x="721" y="137"/>
                </a:cubicBezTo>
                <a:cubicBezTo>
                  <a:pt x="720" y="136"/>
                  <a:pt x="720" y="136"/>
                  <a:pt x="720" y="137"/>
                </a:cubicBezTo>
                <a:cubicBezTo>
                  <a:pt x="721" y="139"/>
                  <a:pt x="722" y="140"/>
                  <a:pt x="723" y="141"/>
                </a:cubicBezTo>
                <a:cubicBezTo>
                  <a:pt x="722" y="139"/>
                  <a:pt x="720" y="138"/>
                  <a:pt x="721" y="137"/>
                </a:cubicBezTo>
                <a:cubicBezTo>
                  <a:pt x="723" y="139"/>
                  <a:pt x="724" y="140"/>
                  <a:pt x="725" y="140"/>
                </a:cubicBezTo>
                <a:cubicBezTo>
                  <a:pt x="724" y="139"/>
                  <a:pt x="724" y="139"/>
                  <a:pt x="723" y="139"/>
                </a:cubicBezTo>
                <a:close/>
                <a:moveTo>
                  <a:pt x="722" y="140"/>
                </a:moveTo>
                <a:cubicBezTo>
                  <a:pt x="719" y="137"/>
                  <a:pt x="719" y="137"/>
                  <a:pt x="719" y="137"/>
                </a:cubicBezTo>
                <a:cubicBezTo>
                  <a:pt x="718" y="137"/>
                  <a:pt x="720" y="140"/>
                  <a:pt x="721" y="141"/>
                </a:cubicBezTo>
                <a:cubicBezTo>
                  <a:pt x="722" y="141"/>
                  <a:pt x="722" y="141"/>
                  <a:pt x="722" y="140"/>
                </a:cubicBezTo>
                <a:close/>
                <a:moveTo>
                  <a:pt x="721" y="134"/>
                </a:moveTo>
                <a:cubicBezTo>
                  <a:pt x="720" y="134"/>
                  <a:pt x="719" y="134"/>
                  <a:pt x="719" y="134"/>
                </a:cubicBezTo>
                <a:cubicBezTo>
                  <a:pt x="723" y="138"/>
                  <a:pt x="724" y="137"/>
                  <a:pt x="721" y="134"/>
                </a:cubicBezTo>
                <a:close/>
                <a:moveTo>
                  <a:pt x="714" y="136"/>
                </a:moveTo>
                <a:cubicBezTo>
                  <a:pt x="715" y="135"/>
                  <a:pt x="715" y="135"/>
                  <a:pt x="714" y="134"/>
                </a:cubicBezTo>
                <a:cubicBezTo>
                  <a:pt x="713" y="133"/>
                  <a:pt x="712" y="134"/>
                  <a:pt x="714" y="136"/>
                </a:cubicBezTo>
                <a:close/>
                <a:moveTo>
                  <a:pt x="697" y="113"/>
                </a:moveTo>
                <a:cubicBezTo>
                  <a:pt x="698" y="114"/>
                  <a:pt x="698" y="113"/>
                  <a:pt x="697" y="113"/>
                </a:cubicBezTo>
                <a:cubicBezTo>
                  <a:pt x="696" y="113"/>
                  <a:pt x="694" y="110"/>
                  <a:pt x="693" y="110"/>
                </a:cubicBezTo>
                <a:cubicBezTo>
                  <a:pt x="695" y="112"/>
                  <a:pt x="698" y="116"/>
                  <a:pt x="700" y="117"/>
                </a:cubicBezTo>
                <a:cubicBezTo>
                  <a:pt x="699" y="116"/>
                  <a:pt x="696" y="113"/>
                  <a:pt x="697" y="113"/>
                </a:cubicBezTo>
                <a:close/>
                <a:moveTo>
                  <a:pt x="662" y="153"/>
                </a:moveTo>
                <a:cubicBezTo>
                  <a:pt x="663" y="154"/>
                  <a:pt x="665" y="156"/>
                  <a:pt x="666" y="156"/>
                </a:cubicBezTo>
                <a:cubicBezTo>
                  <a:pt x="665" y="155"/>
                  <a:pt x="663" y="152"/>
                  <a:pt x="662" y="153"/>
                </a:cubicBezTo>
                <a:close/>
                <a:moveTo>
                  <a:pt x="685" y="103"/>
                </a:moveTo>
                <a:cubicBezTo>
                  <a:pt x="687" y="104"/>
                  <a:pt x="686" y="104"/>
                  <a:pt x="687" y="105"/>
                </a:cubicBezTo>
                <a:cubicBezTo>
                  <a:pt x="688" y="106"/>
                  <a:pt x="689" y="106"/>
                  <a:pt x="689" y="106"/>
                </a:cubicBezTo>
                <a:cubicBezTo>
                  <a:pt x="688" y="105"/>
                  <a:pt x="687" y="103"/>
                  <a:pt x="685" y="103"/>
                </a:cubicBezTo>
                <a:close/>
                <a:moveTo>
                  <a:pt x="599" y="49"/>
                </a:moveTo>
                <a:cubicBezTo>
                  <a:pt x="600" y="50"/>
                  <a:pt x="603" y="51"/>
                  <a:pt x="603" y="50"/>
                </a:cubicBezTo>
                <a:cubicBezTo>
                  <a:pt x="600" y="49"/>
                  <a:pt x="601" y="50"/>
                  <a:pt x="599" y="49"/>
                </a:cubicBezTo>
                <a:close/>
                <a:moveTo>
                  <a:pt x="579" y="43"/>
                </a:moveTo>
                <a:cubicBezTo>
                  <a:pt x="579" y="42"/>
                  <a:pt x="584" y="44"/>
                  <a:pt x="581" y="43"/>
                </a:cubicBezTo>
                <a:cubicBezTo>
                  <a:pt x="581" y="43"/>
                  <a:pt x="576" y="41"/>
                  <a:pt x="579" y="43"/>
                </a:cubicBezTo>
                <a:close/>
                <a:moveTo>
                  <a:pt x="568" y="37"/>
                </a:moveTo>
                <a:cubicBezTo>
                  <a:pt x="568" y="36"/>
                  <a:pt x="570" y="37"/>
                  <a:pt x="571" y="38"/>
                </a:cubicBezTo>
                <a:cubicBezTo>
                  <a:pt x="573" y="38"/>
                  <a:pt x="568" y="36"/>
                  <a:pt x="567" y="36"/>
                </a:cubicBezTo>
                <a:cubicBezTo>
                  <a:pt x="570" y="37"/>
                  <a:pt x="565" y="36"/>
                  <a:pt x="568" y="37"/>
                </a:cubicBezTo>
                <a:close/>
                <a:moveTo>
                  <a:pt x="562" y="33"/>
                </a:moveTo>
                <a:cubicBezTo>
                  <a:pt x="563" y="34"/>
                  <a:pt x="563" y="33"/>
                  <a:pt x="565" y="33"/>
                </a:cubicBezTo>
                <a:cubicBezTo>
                  <a:pt x="567" y="35"/>
                  <a:pt x="567" y="35"/>
                  <a:pt x="567" y="35"/>
                </a:cubicBezTo>
                <a:cubicBezTo>
                  <a:pt x="570" y="35"/>
                  <a:pt x="558" y="30"/>
                  <a:pt x="562" y="33"/>
                </a:cubicBezTo>
                <a:close/>
                <a:moveTo>
                  <a:pt x="533" y="22"/>
                </a:moveTo>
                <a:cubicBezTo>
                  <a:pt x="531" y="22"/>
                  <a:pt x="527" y="19"/>
                  <a:pt x="523" y="19"/>
                </a:cubicBezTo>
                <a:cubicBezTo>
                  <a:pt x="524" y="20"/>
                  <a:pt x="519" y="18"/>
                  <a:pt x="519" y="19"/>
                </a:cubicBezTo>
                <a:cubicBezTo>
                  <a:pt x="522" y="20"/>
                  <a:pt x="520" y="20"/>
                  <a:pt x="524" y="21"/>
                </a:cubicBezTo>
                <a:cubicBezTo>
                  <a:pt x="522" y="19"/>
                  <a:pt x="526" y="20"/>
                  <a:pt x="528" y="20"/>
                </a:cubicBezTo>
                <a:cubicBezTo>
                  <a:pt x="529" y="21"/>
                  <a:pt x="532" y="22"/>
                  <a:pt x="535" y="23"/>
                </a:cubicBezTo>
                <a:cubicBezTo>
                  <a:pt x="534" y="23"/>
                  <a:pt x="535" y="22"/>
                  <a:pt x="533" y="22"/>
                </a:cubicBezTo>
                <a:close/>
                <a:moveTo>
                  <a:pt x="513" y="21"/>
                </a:moveTo>
                <a:cubicBezTo>
                  <a:pt x="515" y="21"/>
                  <a:pt x="520" y="24"/>
                  <a:pt x="520" y="23"/>
                </a:cubicBezTo>
                <a:cubicBezTo>
                  <a:pt x="516" y="22"/>
                  <a:pt x="514" y="21"/>
                  <a:pt x="513" y="21"/>
                </a:cubicBezTo>
                <a:close/>
                <a:moveTo>
                  <a:pt x="499" y="13"/>
                </a:moveTo>
                <a:cubicBezTo>
                  <a:pt x="501" y="14"/>
                  <a:pt x="499" y="14"/>
                  <a:pt x="502" y="15"/>
                </a:cubicBezTo>
                <a:cubicBezTo>
                  <a:pt x="501" y="14"/>
                  <a:pt x="504" y="14"/>
                  <a:pt x="502" y="14"/>
                </a:cubicBezTo>
                <a:cubicBezTo>
                  <a:pt x="502" y="14"/>
                  <a:pt x="499" y="13"/>
                  <a:pt x="499" y="13"/>
                </a:cubicBezTo>
                <a:close/>
                <a:moveTo>
                  <a:pt x="497" y="13"/>
                </a:moveTo>
                <a:cubicBezTo>
                  <a:pt x="502" y="15"/>
                  <a:pt x="497" y="14"/>
                  <a:pt x="497" y="15"/>
                </a:cubicBezTo>
                <a:cubicBezTo>
                  <a:pt x="499" y="15"/>
                  <a:pt x="500" y="16"/>
                  <a:pt x="501" y="16"/>
                </a:cubicBezTo>
                <a:cubicBezTo>
                  <a:pt x="500" y="15"/>
                  <a:pt x="499" y="13"/>
                  <a:pt x="497" y="13"/>
                </a:cubicBezTo>
                <a:close/>
                <a:moveTo>
                  <a:pt x="494" y="15"/>
                </a:moveTo>
                <a:cubicBezTo>
                  <a:pt x="494" y="14"/>
                  <a:pt x="496" y="15"/>
                  <a:pt x="496" y="14"/>
                </a:cubicBezTo>
                <a:cubicBezTo>
                  <a:pt x="492" y="13"/>
                  <a:pt x="493" y="14"/>
                  <a:pt x="494" y="15"/>
                </a:cubicBezTo>
                <a:close/>
                <a:moveTo>
                  <a:pt x="441" y="7"/>
                </a:moveTo>
                <a:cubicBezTo>
                  <a:pt x="441" y="7"/>
                  <a:pt x="443" y="7"/>
                  <a:pt x="445" y="7"/>
                </a:cubicBezTo>
                <a:cubicBezTo>
                  <a:pt x="444" y="7"/>
                  <a:pt x="445" y="7"/>
                  <a:pt x="444" y="7"/>
                </a:cubicBezTo>
                <a:cubicBezTo>
                  <a:pt x="444" y="7"/>
                  <a:pt x="439" y="7"/>
                  <a:pt x="441" y="7"/>
                </a:cubicBezTo>
                <a:close/>
                <a:moveTo>
                  <a:pt x="436" y="6"/>
                </a:moveTo>
                <a:cubicBezTo>
                  <a:pt x="433" y="6"/>
                  <a:pt x="434" y="5"/>
                  <a:pt x="431" y="6"/>
                </a:cubicBezTo>
                <a:cubicBezTo>
                  <a:pt x="431" y="6"/>
                  <a:pt x="433" y="6"/>
                  <a:pt x="432" y="7"/>
                </a:cubicBezTo>
                <a:cubicBezTo>
                  <a:pt x="434" y="7"/>
                  <a:pt x="436" y="8"/>
                  <a:pt x="437" y="7"/>
                </a:cubicBezTo>
                <a:cubicBezTo>
                  <a:pt x="432" y="7"/>
                  <a:pt x="433" y="6"/>
                  <a:pt x="436" y="6"/>
                </a:cubicBezTo>
                <a:close/>
                <a:moveTo>
                  <a:pt x="424" y="8"/>
                </a:moveTo>
                <a:cubicBezTo>
                  <a:pt x="420" y="7"/>
                  <a:pt x="426" y="6"/>
                  <a:pt x="421" y="7"/>
                </a:cubicBezTo>
                <a:cubicBezTo>
                  <a:pt x="423" y="7"/>
                  <a:pt x="420" y="8"/>
                  <a:pt x="424" y="8"/>
                </a:cubicBezTo>
                <a:close/>
                <a:moveTo>
                  <a:pt x="415" y="4"/>
                </a:moveTo>
                <a:cubicBezTo>
                  <a:pt x="415" y="4"/>
                  <a:pt x="414" y="4"/>
                  <a:pt x="413" y="4"/>
                </a:cubicBezTo>
                <a:cubicBezTo>
                  <a:pt x="415" y="4"/>
                  <a:pt x="417" y="5"/>
                  <a:pt x="420" y="5"/>
                </a:cubicBezTo>
                <a:cubicBezTo>
                  <a:pt x="420" y="4"/>
                  <a:pt x="417" y="4"/>
                  <a:pt x="415" y="4"/>
                </a:cubicBezTo>
                <a:close/>
                <a:moveTo>
                  <a:pt x="417" y="5"/>
                </a:moveTo>
                <a:cubicBezTo>
                  <a:pt x="417" y="6"/>
                  <a:pt x="414" y="6"/>
                  <a:pt x="412" y="5"/>
                </a:cubicBezTo>
                <a:cubicBezTo>
                  <a:pt x="412" y="6"/>
                  <a:pt x="415" y="6"/>
                  <a:pt x="416" y="7"/>
                </a:cubicBezTo>
                <a:cubicBezTo>
                  <a:pt x="416" y="7"/>
                  <a:pt x="417" y="7"/>
                  <a:pt x="418" y="7"/>
                </a:cubicBezTo>
                <a:cubicBezTo>
                  <a:pt x="413" y="6"/>
                  <a:pt x="418" y="6"/>
                  <a:pt x="419" y="6"/>
                </a:cubicBezTo>
                <a:cubicBezTo>
                  <a:pt x="419" y="6"/>
                  <a:pt x="419" y="5"/>
                  <a:pt x="417" y="5"/>
                </a:cubicBezTo>
                <a:close/>
                <a:moveTo>
                  <a:pt x="412" y="4"/>
                </a:moveTo>
                <a:cubicBezTo>
                  <a:pt x="409" y="4"/>
                  <a:pt x="409" y="5"/>
                  <a:pt x="410" y="5"/>
                </a:cubicBezTo>
                <a:cubicBezTo>
                  <a:pt x="409" y="4"/>
                  <a:pt x="414" y="5"/>
                  <a:pt x="413" y="5"/>
                </a:cubicBezTo>
                <a:cubicBezTo>
                  <a:pt x="410" y="4"/>
                  <a:pt x="413" y="4"/>
                  <a:pt x="412" y="4"/>
                </a:cubicBezTo>
                <a:close/>
                <a:moveTo>
                  <a:pt x="409" y="5"/>
                </a:moveTo>
                <a:cubicBezTo>
                  <a:pt x="405" y="5"/>
                  <a:pt x="405" y="5"/>
                  <a:pt x="405" y="5"/>
                </a:cubicBezTo>
                <a:cubicBezTo>
                  <a:pt x="404" y="6"/>
                  <a:pt x="408" y="6"/>
                  <a:pt x="407" y="7"/>
                </a:cubicBezTo>
                <a:cubicBezTo>
                  <a:pt x="409" y="7"/>
                  <a:pt x="409" y="7"/>
                  <a:pt x="412" y="8"/>
                </a:cubicBezTo>
                <a:cubicBezTo>
                  <a:pt x="411" y="7"/>
                  <a:pt x="404" y="6"/>
                  <a:pt x="409" y="5"/>
                </a:cubicBezTo>
                <a:close/>
                <a:moveTo>
                  <a:pt x="391" y="7"/>
                </a:moveTo>
                <a:cubicBezTo>
                  <a:pt x="393" y="7"/>
                  <a:pt x="395" y="7"/>
                  <a:pt x="397" y="7"/>
                </a:cubicBezTo>
                <a:cubicBezTo>
                  <a:pt x="397" y="7"/>
                  <a:pt x="397" y="7"/>
                  <a:pt x="397" y="7"/>
                </a:cubicBezTo>
                <a:cubicBezTo>
                  <a:pt x="395" y="7"/>
                  <a:pt x="393" y="7"/>
                  <a:pt x="391" y="7"/>
                </a:cubicBezTo>
                <a:close/>
                <a:moveTo>
                  <a:pt x="376" y="46"/>
                </a:moveTo>
                <a:cubicBezTo>
                  <a:pt x="376" y="47"/>
                  <a:pt x="379" y="47"/>
                  <a:pt x="380" y="47"/>
                </a:cubicBezTo>
                <a:cubicBezTo>
                  <a:pt x="378" y="47"/>
                  <a:pt x="378" y="46"/>
                  <a:pt x="376" y="46"/>
                </a:cubicBezTo>
                <a:close/>
                <a:moveTo>
                  <a:pt x="354" y="47"/>
                </a:moveTo>
                <a:cubicBezTo>
                  <a:pt x="353" y="48"/>
                  <a:pt x="359" y="47"/>
                  <a:pt x="359" y="47"/>
                </a:cubicBezTo>
                <a:cubicBezTo>
                  <a:pt x="357" y="47"/>
                  <a:pt x="357" y="46"/>
                  <a:pt x="354" y="47"/>
                </a:cubicBezTo>
                <a:close/>
                <a:moveTo>
                  <a:pt x="323" y="15"/>
                </a:moveTo>
                <a:cubicBezTo>
                  <a:pt x="323" y="16"/>
                  <a:pt x="322" y="16"/>
                  <a:pt x="324" y="16"/>
                </a:cubicBezTo>
                <a:cubicBezTo>
                  <a:pt x="326" y="16"/>
                  <a:pt x="326" y="15"/>
                  <a:pt x="323" y="15"/>
                </a:cubicBezTo>
                <a:close/>
                <a:moveTo>
                  <a:pt x="325" y="47"/>
                </a:moveTo>
                <a:cubicBezTo>
                  <a:pt x="324" y="48"/>
                  <a:pt x="328" y="47"/>
                  <a:pt x="329" y="46"/>
                </a:cubicBezTo>
                <a:cubicBezTo>
                  <a:pt x="327" y="47"/>
                  <a:pt x="327" y="46"/>
                  <a:pt x="325" y="47"/>
                </a:cubicBezTo>
                <a:close/>
                <a:moveTo>
                  <a:pt x="321" y="51"/>
                </a:moveTo>
                <a:cubicBezTo>
                  <a:pt x="324" y="50"/>
                  <a:pt x="323" y="50"/>
                  <a:pt x="321" y="51"/>
                </a:cubicBezTo>
                <a:cubicBezTo>
                  <a:pt x="323" y="51"/>
                  <a:pt x="325" y="50"/>
                  <a:pt x="327" y="50"/>
                </a:cubicBezTo>
                <a:cubicBezTo>
                  <a:pt x="328" y="50"/>
                  <a:pt x="328" y="49"/>
                  <a:pt x="328" y="49"/>
                </a:cubicBezTo>
                <a:cubicBezTo>
                  <a:pt x="325" y="50"/>
                  <a:pt x="321" y="49"/>
                  <a:pt x="321" y="51"/>
                </a:cubicBezTo>
                <a:close/>
                <a:moveTo>
                  <a:pt x="316" y="18"/>
                </a:moveTo>
                <a:cubicBezTo>
                  <a:pt x="319" y="17"/>
                  <a:pt x="317" y="18"/>
                  <a:pt x="320" y="18"/>
                </a:cubicBezTo>
                <a:cubicBezTo>
                  <a:pt x="319" y="17"/>
                  <a:pt x="321" y="17"/>
                  <a:pt x="321" y="16"/>
                </a:cubicBezTo>
                <a:cubicBezTo>
                  <a:pt x="318" y="17"/>
                  <a:pt x="319" y="17"/>
                  <a:pt x="317" y="17"/>
                </a:cubicBezTo>
                <a:cubicBezTo>
                  <a:pt x="317" y="17"/>
                  <a:pt x="317" y="17"/>
                  <a:pt x="316" y="18"/>
                </a:cubicBezTo>
                <a:close/>
                <a:moveTo>
                  <a:pt x="311" y="35"/>
                </a:moveTo>
                <a:cubicBezTo>
                  <a:pt x="312" y="34"/>
                  <a:pt x="316" y="34"/>
                  <a:pt x="315" y="34"/>
                </a:cubicBezTo>
                <a:cubicBezTo>
                  <a:pt x="314" y="34"/>
                  <a:pt x="308" y="35"/>
                  <a:pt x="311" y="35"/>
                </a:cubicBezTo>
                <a:close/>
                <a:moveTo>
                  <a:pt x="314" y="49"/>
                </a:moveTo>
                <a:cubicBezTo>
                  <a:pt x="314" y="50"/>
                  <a:pt x="318" y="49"/>
                  <a:pt x="318" y="49"/>
                </a:cubicBezTo>
                <a:lnTo>
                  <a:pt x="314" y="49"/>
                </a:lnTo>
                <a:close/>
                <a:moveTo>
                  <a:pt x="308" y="47"/>
                </a:moveTo>
                <a:cubicBezTo>
                  <a:pt x="308" y="48"/>
                  <a:pt x="314" y="46"/>
                  <a:pt x="315" y="46"/>
                </a:cubicBezTo>
                <a:cubicBezTo>
                  <a:pt x="315" y="46"/>
                  <a:pt x="315" y="45"/>
                  <a:pt x="316" y="45"/>
                </a:cubicBezTo>
                <a:cubicBezTo>
                  <a:pt x="313" y="46"/>
                  <a:pt x="309" y="47"/>
                  <a:pt x="308" y="47"/>
                </a:cubicBezTo>
                <a:close/>
                <a:moveTo>
                  <a:pt x="302" y="21"/>
                </a:moveTo>
                <a:cubicBezTo>
                  <a:pt x="305" y="21"/>
                  <a:pt x="305" y="20"/>
                  <a:pt x="306" y="20"/>
                </a:cubicBezTo>
                <a:cubicBezTo>
                  <a:pt x="306" y="19"/>
                  <a:pt x="307" y="19"/>
                  <a:pt x="307" y="19"/>
                </a:cubicBezTo>
                <a:cubicBezTo>
                  <a:pt x="304" y="20"/>
                  <a:pt x="303" y="20"/>
                  <a:pt x="302" y="21"/>
                </a:cubicBezTo>
                <a:close/>
                <a:moveTo>
                  <a:pt x="314" y="52"/>
                </a:moveTo>
                <a:cubicBezTo>
                  <a:pt x="313" y="52"/>
                  <a:pt x="311" y="53"/>
                  <a:pt x="311" y="53"/>
                </a:cubicBezTo>
                <a:cubicBezTo>
                  <a:pt x="314" y="52"/>
                  <a:pt x="313" y="53"/>
                  <a:pt x="315" y="52"/>
                </a:cubicBezTo>
                <a:cubicBezTo>
                  <a:pt x="315" y="52"/>
                  <a:pt x="315" y="52"/>
                  <a:pt x="314" y="52"/>
                </a:cubicBezTo>
                <a:close/>
                <a:moveTo>
                  <a:pt x="309" y="42"/>
                </a:moveTo>
                <a:cubicBezTo>
                  <a:pt x="307" y="43"/>
                  <a:pt x="305" y="43"/>
                  <a:pt x="304" y="44"/>
                </a:cubicBezTo>
                <a:cubicBezTo>
                  <a:pt x="306" y="44"/>
                  <a:pt x="309" y="43"/>
                  <a:pt x="310" y="42"/>
                </a:cubicBezTo>
                <a:cubicBezTo>
                  <a:pt x="310" y="42"/>
                  <a:pt x="310" y="41"/>
                  <a:pt x="309" y="41"/>
                </a:cubicBezTo>
                <a:lnTo>
                  <a:pt x="309" y="42"/>
                </a:lnTo>
                <a:close/>
                <a:moveTo>
                  <a:pt x="306" y="49"/>
                </a:moveTo>
                <a:cubicBezTo>
                  <a:pt x="308" y="49"/>
                  <a:pt x="309" y="49"/>
                  <a:pt x="310" y="49"/>
                </a:cubicBezTo>
                <a:cubicBezTo>
                  <a:pt x="310" y="48"/>
                  <a:pt x="310" y="48"/>
                  <a:pt x="311" y="48"/>
                </a:cubicBezTo>
                <a:cubicBezTo>
                  <a:pt x="311" y="48"/>
                  <a:pt x="311" y="48"/>
                  <a:pt x="311" y="48"/>
                </a:cubicBezTo>
                <a:cubicBezTo>
                  <a:pt x="308" y="49"/>
                  <a:pt x="307" y="48"/>
                  <a:pt x="306" y="49"/>
                </a:cubicBezTo>
                <a:close/>
                <a:moveTo>
                  <a:pt x="306" y="51"/>
                </a:moveTo>
                <a:cubicBezTo>
                  <a:pt x="307" y="51"/>
                  <a:pt x="308" y="50"/>
                  <a:pt x="309" y="50"/>
                </a:cubicBezTo>
                <a:cubicBezTo>
                  <a:pt x="310" y="50"/>
                  <a:pt x="310" y="50"/>
                  <a:pt x="310" y="50"/>
                </a:cubicBezTo>
                <a:cubicBezTo>
                  <a:pt x="310" y="50"/>
                  <a:pt x="310" y="50"/>
                  <a:pt x="310" y="50"/>
                </a:cubicBezTo>
                <a:cubicBezTo>
                  <a:pt x="307" y="50"/>
                  <a:pt x="304" y="51"/>
                  <a:pt x="306" y="51"/>
                </a:cubicBezTo>
                <a:close/>
                <a:moveTo>
                  <a:pt x="307" y="53"/>
                </a:moveTo>
                <a:cubicBezTo>
                  <a:pt x="309" y="53"/>
                  <a:pt x="306" y="54"/>
                  <a:pt x="306" y="54"/>
                </a:cubicBezTo>
                <a:cubicBezTo>
                  <a:pt x="309" y="54"/>
                  <a:pt x="310" y="53"/>
                  <a:pt x="311" y="52"/>
                </a:cubicBezTo>
                <a:cubicBezTo>
                  <a:pt x="310" y="52"/>
                  <a:pt x="308" y="53"/>
                  <a:pt x="307" y="53"/>
                </a:cubicBezTo>
                <a:close/>
                <a:moveTo>
                  <a:pt x="308" y="54"/>
                </a:moveTo>
                <a:cubicBezTo>
                  <a:pt x="305" y="55"/>
                  <a:pt x="306" y="55"/>
                  <a:pt x="305" y="56"/>
                </a:cubicBezTo>
                <a:cubicBezTo>
                  <a:pt x="308" y="55"/>
                  <a:pt x="309" y="56"/>
                  <a:pt x="310" y="55"/>
                </a:cubicBezTo>
                <a:cubicBezTo>
                  <a:pt x="308" y="55"/>
                  <a:pt x="308" y="55"/>
                  <a:pt x="308" y="54"/>
                </a:cubicBezTo>
                <a:close/>
                <a:moveTo>
                  <a:pt x="302" y="38"/>
                </a:moveTo>
                <a:cubicBezTo>
                  <a:pt x="300" y="39"/>
                  <a:pt x="300" y="39"/>
                  <a:pt x="300" y="40"/>
                </a:cubicBezTo>
                <a:cubicBezTo>
                  <a:pt x="303" y="39"/>
                  <a:pt x="303" y="39"/>
                  <a:pt x="302" y="38"/>
                </a:cubicBezTo>
                <a:close/>
                <a:moveTo>
                  <a:pt x="301" y="46"/>
                </a:moveTo>
                <a:cubicBezTo>
                  <a:pt x="300" y="47"/>
                  <a:pt x="300" y="47"/>
                  <a:pt x="299" y="47"/>
                </a:cubicBezTo>
                <a:cubicBezTo>
                  <a:pt x="299" y="47"/>
                  <a:pt x="297" y="48"/>
                  <a:pt x="299" y="48"/>
                </a:cubicBezTo>
                <a:cubicBezTo>
                  <a:pt x="300" y="47"/>
                  <a:pt x="305" y="45"/>
                  <a:pt x="302" y="46"/>
                </a:cubicBezTo>
                <a:cubicBezTo>
                  <a:pt x="302" y="46"/>
                  <a:pt x="301" y="46"/>
                  <a:pt x="301" y="46"/>
                </a:cubicBezTo>
                <a:close/>
                <a:moveTo>
                  <a:pt x="300" y="51"/>
                </a:moveTo>
                <a:cubicBezTo>
                  <a:pt x="300" y="51"/>
                  <a:pt x="303" y="50"/>
                  <a:pt x="303" y="50"/>
                </a:cubicBezTo>
                <a:cubicBezTo>
                  <a:pt x="301" y="50"/>
                  <a:pt x="297" y="52"/>
                  <a:pt x="300" y="51"/>
                </a:cubicBezTo>
                <a:close/>
                <a:moveTo>
                  <a:pt x="296" y="41"/>
                </a:moveTo>
                <a:cubicBezTo>
                  <a:pt x="296" y="40"/>
                  <a:pt x="297" y="40"/>
                  <a:pt x="297" y="40"/>
                </a:cubicBezTo>
                <a:cubicBezTo>
                  <a:pt x="294" y="40"/>
                  <a:pt x="293" y="42"/>
                  <a:pt x="296" y="41"/>
                </a:cubicBezTo>
                <a:close/>
                <a:moveTo>
                  <a:pt x="295" y="49"/>
                </a:moveTo>
                <a:cubicBezTo>
                  <a:pt x="293" y="50"/>
                  <a:pt x="294" y="51"/>
                  <a:pt x="297" y="51"/>
                </a:cubicBezTo>
                <a:cubicBezTo>
                  <a:pt x="298" y="50"/>
                  <a:pt x="294" y="50"/>
                  <a:pt x="297" y="49"/>
                </a:cubicBezTo>
                <a:cubicBezTo>
                  <a:pt x="296" y="49"/>
                  <a:pt x="296" y="49"/>
                  <a:pt x="295" y="49"/>
                </a:cubicBezTo>
                <a:close/>
                <a:moveTo>
                  <a:pt x="296" y="54"/>
                </a:moveTo>
                <a:cubicBezTo>
                  <a:pt x="296" y="55"/>
                  <a:pt x="294" y="55"/>
                  <a:pt x="294" y="55"/>
                </a:cubicBezTo>
                <a:cubicBezTo>
                  <a:pt x="294" y="56"/>
                  <a:pt x="294" y="56"/>
                  <a:pt x="295" y="57"/>
                </a:cubicBezTo>
                <a:cubicBezTo>
                  <a:pt x="293" y="57"/>
                  <a:pt x="293" y="57"/>
                  <a:pt x="293" y="57"/>
                </a:cubicBezTo>
                <a:cubicBezTo>
                  <a:pt x="293" y="58"/>
                  <a:pt x="293" y="58"/>
                  <a:pt x="292" y="58"/>
                </a:cubicBezTo>
                <a:cubicBezTo>
                  <a:pt x="294" y="58"/>
                  <a:pt x="294" y="58"/>
                  <a:pt x="295" y="58"/>
                </a:cubicBezTo>
                <a:cubicBezTo>
                  <a:pt x="293" y="58"/>
                  <a:pt x="293" y="57"/>
                  <a:pt x="297" y="57"/>
                </a:cubicBezTo>
                <a:cubicBezTo>
                  <a:pt x="297" y="56"/>
                  <a:pt x="295" y="56"/>
                  <a:pt x="295" y="56"/>
                </a:cubicBezTo>
                <a:cubicBezTo>
                  <a:pt x="295" y="55"/>
                  <a:pt x="299" y="54"/>
                  <a:pt x="298" y="54"/>
                </a:cubicBezTo>
                <a:cubicBezTo>
                  <a:pt x="297" y="55"/>
                  <a:pt x="297" y="54"/>
                  <a:pt x="296" y="54"/>
                </a:cubicBezTo>
                <a:close/>
                <a:moveTo>
                  <a:pt x="286" y="51"/>
                </a:moveTo>
                <a:cubicBezTo>
                  <a:pt x="286" y="52"/>
                  <a:pt x="282" y="52"/>
                  <a:pt x="282" y="53"/>
                </a:cubicBezTo>
                <a:cubicBezTo>
                  <a:pt x="285" y="52"/>
                  <a:pt x="292" y="51"/>
                  <a:pt x="293" y="49"/>
                </a:cubicBezTo>
                <a:cubicBezTo>
                  <a:pt x="289" y="50"/>
                  <a:pt x="289" y="51"/>
                  <a:pt x="286" y="51"/>
                </a:cubicBezTo>
                <a:close/>
                <a:moveTo>
                  <a:pt x="287" y="58"/>
                </a:moveTo>
                <a:cubicBezTo>
                  <a:pt x="291" y="56"/>
                  <a:pt x="292" y="55"/>
                  <a:pt x="293" y="54"/>
                </a:cubicBezTo>
                <a:cubicBezTo>
                  <a:pt x="288" y="56"/>
                  <a:pt x="290" y="56"/>
                  <a:pt x="287" y="58"/>
                </a:cubicBezTo>
                <a:close/>
                <a:moveTo>
                  <a:pt x="286" y="51"/>
                </a:moveTo>
                <a:cubicBezTo>
                  <a:pt x="288" y="50"/>
                  <a:pt x="291" y="49"/>
                  <a:pt x="291" y="48"/>
                </a:cubicBezTo>
                <a:cubicBezTo>
                  <a:pt x="289" y="49"/>
                  <a:pt x="285" y="51"/>
                  <a:pt x="286" y="51"/>
                </a:cubicBezTo>
                <a:close/>
                <a:moveTo>
                  <a:pt x="288" y="60"/>
                </a:moveTo>
                <a:cubicBezTo>
                  <a:pt x="289" y="60"/>
                  <a:pt x="294" y="59"/>
                  <a:pt x="294" y="59"/>
                </a:cubicBezTo>
                <a:cubicBezTo>
                  <a:pt x="293" y="59"/>
                  <a:pt x="289" y="59"/>
                  <a:pt x="288" y="60"/>
                </a:cubicBezTo>
                <a:close/>
                <a:moveTo>
                  <a:pt x="283" y="27"/>
                </a:moveTo>
                <a:cubicBezTo>
                  <a:pt x="276" y="29"/>
                  <a:pt x="276" y="29"/>
                  <a:pt x="276" y="29"/>
                </a:cubicBezTo>
                <a:cubicBezTo>
                  <a:pt x="277" y="30"/>
                  <a:pt x="274" y="30"/>
                  <a:pt x="274" y="31"/>
                </a:cubicBezTo>
                <a:cubicBezTo>
                  <a:pt x="278" y="29"/>
                  <a:pt x="276" y="29"/>
                  <a:pt x="281" y="28"/>
                </a:cubicBezTo>
                <a:cubicBezTo>
                  <a:pt x="281" y="28"/>
                  <a:pt x="279" y="29"/>
                  <a:pt x="280" y="29"/>
                </a:cubicBezTo>
                <a:cubicBezTo>
                  <a:pt x="282" y="28"/>
                  <a:pt x="282" y="29"/>
                  <a:pt x="284" y="28"/>
                </a:cubicBezTo>
                <a:cubicBezTo>
                  <a:pt x="285" y="27"/>
                  <a:pt x="281" y="28"/>
                  <a:pt x="283" y="27"/>
                </a:cubicBezTo>
                <a:close/>
                <a:moveTo>
                  <a:pt x="291" y="52"/>
                </a:moveTo>
                <a:cubicBezTo>
                  <a:pt x="291" y="51"/>
                  <a:pt x="289" y="52"/>
                  <a:pt x="291" y="51"/>
                </a:cubicBezTo>
                <a:cubicBezTo>
                  <a:pt x="285" y="53"/>
                  <a:pt x="289" y="53"/>
                  <a:pt x="291" y="52"/>
                </a:cubicBezTo>
                <a:close/>
                <a:moveTo>
                  <a:pt x="282" y="46"/>
                </a:moveTo>
                <a:cubicBezTo>
                  <a:pt x="282" y="46"/>
                  <a:pt x="281" y="46"/>
                  <a:pt x="281" y="47"/>
                </a:cubicBezTo>
                <a:cubicBezTo>
                  <a:pt x="283" y="46"/>
                  <a:pt x="285" y="46"/>
                  <a:pt x="286" y="45"/>
                </a:cubicBezTo>
                <a:cubicBezTo>
                  <a:pt x="284" y="45"/>
                  <a:pt x="284" y="45"/>
                  <a:pt x="282" y="46"/>
                </a:cubicBezTo>
                <a:close/>
                <a:moveTo>
                  <a:pt x="275" y="46"/>
                </a:moveTo>
                <a:cubicBezTo>
                  <a:pt x="277" y="46"/>
                  <a:pt x="280" y="44"/>
                  <a:pt x="281" y="44"/>
                </a:cubicBezTo>
                <a:cubicBezTo>
                  <a:pt x="282" y="44"/>
                  <a:pt x="286" y="42"/>
                  <a:pt x="284" y="42"/>
                </a:cubicBezTo>
                <a:cubicBezTo>
                  <a:pt x="283" y="43"/>
                  <a:pt x="276" y="45"/>
                  <a:pt x="275" y="46"/>
                </a:cubicBezTo>
                <a:close/>
                <a:moveTo>
                  <a:pt x="284" y="57"/>
                </a:moveTo>
                <a:cubicBezTo>
                  <a:pt x="285" y="56"/>
                  <a:pt x="283" y="55"/>
                  <a:pt x="287" y="54"/>
                </a:cubicBezTo>
                <a:cubicBezTo>
                  <a:pt x="288" y="53"/>
                  <a:pt x="286" y="54"/>
                  <a:pt x="285" y="54"/>
                </a:cubicBezTo>
                <a:cubicBezTo>
                  <a:pt x="284" y="55"/>
                  <a:pt x="285" y="55"/>
                  <a:pt x="283" y="56"/>
                </a:cubicBezTo>
                <a:cubicBezTo>
                  <a:pt x="282" y="56"/>
                  <a:pt x="285" y="56"/>
                  <a:pt x="281" y="57"/>
                </a:cubicBezTo>
                <a:cubicBezTo>
                  <a:pt x="281" y="58"/>
                  <a:pt x="283" y="57"/>
                  <a:pt x="284" y="57"/>
                </a:cubicBezTo>
                <a:cubicBezTo>
                  <a:pt x="283" y="57"/>
                  <a:pt x="283" y="57"/>
                  <a:pt x="284" y="57"/>
                </a:cubicBezTo>
                <a:close/>
                <a:moveTo>
                  <a:pt x="279" y="43"/>
                </a:moveTo>
                <a:cubicBezTo>
                  <a:pt x="279" y="43"/>
                  <a:pt x="279" y="43"/>
                  <a:pt x="280" y="43"/>
                </a:cubicBezTo>
                <a:cubicBezTo>
                  <a:pt x="280" y="43"/>
                  <a:pt x="283" y="42"/>
                  <a:pt x="283" y="42"/>
                </a:cubicBezTo>
                <a:cubicBezTo>
                  <a:pt x="281" y="42"/>
                  <a:pt x="281" y="42"/>
                  <a:pt x="279" y="43"/>
                </a:cubicBezTo>
                <a:close/>
                <a:moveTo>
                  <a:pt x="273" y="49"/>
                </a:moveTo>
                <a:cubicBezTo>
                  <a:pt x="277" y="47"/>
                  <a:pt x="276" y="49"/>
                  <a:pt x="277" y="48"/>
                </a:cubicBezTo>
                <a:cubicBezTo>
                  <a:pt x="278" y="48"/>
                  <a:pt x="278" y="48"/>
                  <a:pt x="278" y="47"/>
                </a:cubicBezTo>
                <a:cubicBezTo>
                  <a:pt x="276" y="48"/>
                  <a:pt x="274" y="48"/>
                  <a:pt x="273" y="49"/>
                </a:cubicBezTo>
                <a:close/>
                <a:moveTo>
                  <a:pt x="274" y="62"/>
                </a:moveTo>
                <a:cubicBezTo>
                  <a:pt x="273" y="62"/>
                  <a:pt x="272" y="63"/>
                  <a:pt x="272" y="63"/>
                </a:cubicBezTo>
                <a:cubicBezTo>
                  <a:pt x="273" y="62"/>
                  <a:pt x="274" y="63"/>
                  <a:pt x="275" y="62"/>
                </a:cubicBezTo>
                <a:cubicBezTo>
                  <a:pt x="274" y="62"/>
                  <a:pt x="281" y="60"/>
                  <a:pt x="282" y="59"/>
                </a:cubicBezTo>
                <a:cubicBezTo>
                  <a:pt x="281" y="60"/>
                  <a:pt x="280" y="60"/>
                  <a:pt x="280" y="60"/>
                </a:cubicBezTo>
                <a:cubicBezTo>
                  <a:pt x="279" y="60"/>
                  <a:pt x="280" y="59"/>
                  <a:pt x="278" y="59"/>
                </a:cubicBezTo>
                <a:cubicBezTo>
                  <a:pt x="279" y="60"/>
                  <a:pt x="277" y="60"/>
                  <a:pt x="275" y="61"/>
                </a:cubicBezTo>
                <a:cubicBezTo>
                  <a:pt x="276" y="61"/>
                  <a:pt x="275" y="61"/>
                  <a:pt x="274" y="62"/>
                </a:cubicBezTo>
                <a:close/>
                <a:moveTo>
                  <a:pt x="270" y="48"/>
                </a:moveTo>
                <a:cubicBezTo>
                  <a:pt x="270" y="49"/>
                  <a:pt x="273" y="48"/>
                  <a:pt x="276" y="47"/>
                </a:cubicBezTo>
                <a:cubicBezTo>
                  <a:pt x="273" y="47"/>
                  <a:pt x="273" y="46"/>
                  <a:pt x="271" y="47"/>
                </a:cubicBezTo>
                <a:cubicBezTo>
                  <a:pt x="272" y="47"/>
                  <a:pt x="274" y="47"/>
                  <a:pt x="270" y="48"/>
                </a:cubicBezTo>
                <a:close/>
                <a:moveTo>
                  <a:pt x="276" y="60"/>
                </a:moveTo>
                <a:cubicBezTo>
                  <a:pt x="276" y="60"/>
                  <a:pt x="277" y="59"/>
                  <a:pt x="276" y="59"/>
                </a:cubicBezTo>
                <a:cubicBezTo>
                  <a:pt x="270" y="61"/>
                  <a:pt x="269" y="62"/>
                  <a:pt x="276" y="60"/>
                </a:cubicBezTo>
                <a:close/>
                <a:moveTo>
                  <a:pt x="264" y="34"/>
                </a:moveTo>
                <a:cubicBezTo>
                  <a:pt x="262" y="34"/>
                  <a:pt x="261" y="35"/>
                  <a:pt x="261" y="35"/>
                </a:cubicBezTo>
                <a:cubicBezTo>
                  <a:pt x="263" y="35"/>
                  <a:pt x="265" y="34"/>
                  <a:pt x="265" y="34"/>
                </a:cubicBezTo>
                <a:cubicBezTo>
                  <a:pt x="264" y="34"/>
                  <a:pt x="264" y="34"/>
                  <a:pt x="264" y="34"/>
                </a:cubicBezTo>
                <a:close/>
                <a:moveTo>
                  <a:pt x="248" y="40"/>
                </a:moveTo>
                <a:cubicBezTo>
                  <a:pt x="250" y="40"/>
                  <a:pt x="247" y="41"/>
                  <a:pt x="248" y="41"/>
                </a:cubicBezTo>
                <a:cubicBezTo>
                  <a:pt x="251" y="40"/>
                  <a:pt x="250" y="40"/>
                  <a:pt x="252" y="39"/>
                </a:cubicBezTo>
                <a:cubicBezTo>
                  <a:pt x="252" y="39"/>
                  <a:pt x="252" y="40"/>
                  <a:pt x="253" y="39"/>
                </a:cubicBezTo>
                <a:cubicBezTo>
                  <a:pt x="254" y="39"/>
                  <a:pt x="253" y="39"/>
                  <a:pt x="254" y="38"/>
                </a:cubicBezTo>
                <a:cubicBezTo>
                  <a:pt x="257" y="37"/>
                  <a:pt x="256" y="38"/>
                  <a:pt x="259" y="36"/>
                </a:cubicBezTo>
                <a:cubicBezTo>
                  <a:pt x="260" y="36"/>
                  <a:pt x="260" y="36"/>
                  <a:pt x="260" y="35"/>
                </a:cubicBezTo>
                <a:cubicBezTo>
                  <a:pt x="258" y="36"/>
                  <a:pt x="258" y="36"/>
                  <a:pt x="256" y="36"/>
                </a:cubicBezTo>
                <a:cubicBezTo>
                  <a:pt x="258" y="36"/>
                  <a:pt x="253" y="38"/>
                  <a:pt x="254" y="37"/>
                </a:cubicBezTo>
                <a:cubicBezTo>
                  <a:pt x="251" y="38"/>
                  <a:pt x="252" y="39"/>
                  <a:pt x="250" y="40"/>
                </a:cubicBezTo>
                <a:cubicBezTo>
                  <a:pt x="250" y="39"/>
                  <a:pt x="251" y="39"/>
                  <a:pt x="250" y="39"/>
                </a:cubicBezTo>
                <a:cubicBezTo>
                  <a:pt x="245" y="41"/>
                  <a:pt x="242" y="42"/>
                  <a:pt x="238" y="44"/>
                </a:cubicBezTo>
                <a:cubicBezTo>
                  <a:pt x="237" y="45"/>
                  <a:pt x="241" y="44"/>
                  <a:pt x="239" y="45"/>
                </a:cubicBezTo>
                <a:cubicBezTo>
                  <a:pt x="235" y="46"/>
                  <a:pt x="238" y="43"/>
                  <a:pt x="235" y="45"/>
                </a:cubicBezTo>
                <a:cubicBezTo>
                  <a:pt x="236" y="45"/>
                  <a:pt x="236" y="46"/>
                  <a:pt x="238" y="45"/>
                </a:cubicBezTo>
                <a:cubicBezTo>
                  <a:pt x="239" y="44"/>
                  <a:pt x="241" y="44"/>
                  <a:pt x="242" y="44"/>
                </a:cubicBezTo>
                <a:cubicBezTo>
                  <a:pt x="243" y="43"/>
                  <a:pt x="241" y="44"/>
                  <a:pt x="242" y="43"/>
                </a:cubicBezTo>
                <a:cubicBezTo>
                  <a:pt x="245" y="42"/>
                  <a:pt x="246" y="41"/>
                  <a:pt x="248" y="40"/>
                </a:cubicBezTo>
                <a:close/>
                <a:moveTo>
                  <a:pt x="253" y="56"/>
                </a:moveTo>
                <a:cubicBezTo>
                  <a:pt x="253" y="57"/>
                  <a:pt x="253" y="57"/>
                  <a:pt x="254" y="57"/>
                </a:cubicBezTo>
                <a:cubicBezTo>
                  <a:pt x="257" y="55"/>
                  <a:pt x="256" y="56"/>
                  <a:pt x="258" y="55"/>
                </a:cubicBezTo>
                <a:cubicBezTo>
                  <a:pt x="258" y="55"/>
                  <a:pt x="263" y="53"/>
                  <a:pt x="264" y="52"/>
                </a:cubicBezTo>
                <a:cubicBezTo>
                  <a:pt x="260" y="53"/>
                  <a:pt x="255" y="56"/>
                  <a:pt x="253" y="56"/>
                </a:cubicBezTo>
                <a:close/>
                <a:moveTo>
                  <a:pt x="264" y="64"/>
                </a:moveTo>
                <a:cubicBezTo>
                  <a:pt x="267" y="64"/>
                  <a:pt x="264" y="65"/>
                  <a:pt x="263" y="65"/>
                </a:cubicBezTo>
                <a:cubicBezTo>
                  <a:pt x="263" y="66"/>
                  <a:pt x="263" y="66"/>
                  <a:pt x="264" y="66"/>
                </a:cubicBezTo>
                <a:cubicBezTo>
                  <a:pt x="264" y="65"/>
                  <a:pt x="265" y="66"/>
                  <a:pt x="267" y="65"/>
                </a:cubicBezTo>
                <a:cubicBezTo>
                  <a:pt x="268" y="64"/>
                  <a:pt x="268" y="64"/>
                  <a:pt x="268" y="63"/>
                </a:cubicBezTo>
                <a:cubicBezTo>
                  <a:pt x="267" y="64"/>
                  <a:pt x="265" y="63"/>
                  <a:pt x="264" y="64"/>
                </a:cubicBezTo>
                <a:close/>
                <a:moveTo>
                  <a:pt x="261" y="65"/>
                </a:moveTo>
                <a:cubicBezTo>
                  <a:pt x="261" y="65"/>
                  <a:pt x="261" y="65"/>
                  <a:pt x="261" y="65"/>
                </a:cubicBezTo>
                <a:cubicBezTo>
                  <a:pt x="263" y="65"/>
                  <a:pt x="266" y="63"/>
                  <a:pt x="264" y="63"/>
                </a:cubicBezTo>
                <a:cubicBezTo>
                  <a:pt x="264" y="64"/>
                  <a:pt x="263" y="64"/>
                  <a:pt x="261" y="65"/>
                </a:cubicBezTo>
                <a:close/>
                <a:moveTo>
                  <a:pt x="253" y="68"/>
                </a:moveTo>
                <a:cubicBezTo>
                  <a:pt x="255" y="68"/>
                  <a:pt x="258" y="67"/>
                  <a:pt x="259" y="67"/>
                </a:cubicBezTo>
                <a:cubicBezTo>
                  <a:pt x="258" y="67"/>
                  <a:pt x="261" y="66"/>
                  <a:pt x="260" y="66"/>
                </a:cubicBezTo>
                <a:cubicBezTo>
                  <a:pt x="257" y="67"/>
                  <a:pt x="256" y="67"/>
                  <a:pt x="253" y="68"/>
                </a:cubicBezTo>
                <a:close/>
                <a:moveTo>
                  <a:pt x="256" y="64"/>
                </a:moveTo>
                <a:cubicBezTo>
                  <a:pt x="258" y="64"/>
                  <a:pt x="255" y="65"/>
                  <a:pt x="257" y="65"/>
                </a:cubicBezTo>
                <a:cubicBezTo>
                  <a:pt x="258" y="64"/>
                  <a:pt x="257" y="64"/>
                  <a:pt x="258" y="63"/>
                </a:cubicBezTo>
                <a:lnTo>
                  <a:pt x="256" y="64"/>
                </a:lnTo>
                <a:close/>
                <a:moveTo>
                  <a:pt x="249" y="75"/>
                </a:moveTo>
                <a:cubicBezTo>
                  <a:pt x="249" y="75"/>
                  <a:pt x="249" y="75"/>
                  <a:pt x="248" y="75"/>
                </a:cubicBezTo>
                <a:cubicBezTo>
                  <a:pt x="247" y="75"/>
                  <a:pt x="250" y="73"/>
                  <a:pt x="247" y="74"/>
                </a:cubicBezTo>
                <a:cubicBezTo>
                  <a:pt x="250" y="74"/>
                  <a:pt x="243" y="77"/>
                  <a:pt x="246" y="77"/>
                </a:cubicBezTo>
                <a:cubicBezTo>
                  <a:pt x="246" y="77"/>
                  <a:pt x="247" y="76"/>
                  <a:pt x="247" y="76"/>
                </a:cubicBezTo>
                <a:cubicBezTo>
                  <a:pt x="246" y="77"/>
                  <a:pt x="246" y="77"/>
                  <a:pt x="247" y="77"/>
                </a:cubicBezTo>
                <a:cubicBezTo>
                  <a:pt x="249" y="75"/>
                  <a:pt x="255" y="74"/>
                  <a:pt x="257" y="72"/>
                </a:cubicBezTo>
                <a:cubicBezTo>
                  <a:pt x="255" y="72"/>
                  <a:pt x="252" y="74"/>
                  <a:pt x="249" y="75"/>
                </a:cubicBezTo>
                <a:close/>
                <a:moveTo>
                  <a:pt x="248" y="62"/>
                </a:moveTo>
                <a:cubicBezTo>
                  <a:pt x="250" y="61"/>
                  <a:pt x="251" y="61"/>
                  <a:pt x="251" y="60"/>
                </a:cubicBezTo>
                <a:cubicBezTo>
                  <a:pt x="249" y="61"/>
                  <a:pt x="248" y="62"/>
                  <a:pt x="248" y="62"/>
                </a:cubicBezTo>
                <a:close/>
                <a:moveTo>
                  <a:pt x="246" y="67"/>
                </a:moveTo>
                <a:cubicBezTo>
                  <a:pt x="243" y="68"/>
                  <a:pt x="245" y="69"/>
                  <a:pt x="248" y="68"/>
                </a:cubicBezTo>
                <a:cubicBezTo>
                  <a:pt x="248" y="67"/>
                  <a:pt x="246" y="68"/>
                  <a:pt x="246" y="67"/>
                </a:cubicBezTo>
                <a:close/>
                <a:moveTo>
                  <a:pt x="244" y="65"/>
                </a:moveTo>
                <a:cubicBezTo>
                  <a:pt x="243" y="65"/>
                  <a:pt x="245" y="64"/>
                  <a:pt x="245" y="63"/>
                </a:cubicBezTo>
                <a:cubicBezTo>
                  <a:pt x="242" y="64"/>
                  <a:pt x="242" y="66"/>
                  <a:pt x="244" y="65"/>
                </a:cubicBezTo>
                <a:close/>
                <a:moveTo>
                  <a:pt x="241" y="72"/>
                </a:moveTo>
                <a:cubicBezTo>
                  <a:pt x="241" y="72"/>
                  <a:pt x="241" y="71"/>
                  <a:pt x="240" y="71"/>
                </a:cubicBezTo>
                <a:cubicBezTo>
                  <a:pt x="240" y="72"/>
                  <a:pt x="239" y="72"/>
                  <a:pt x="239" y="72"/>
                </a:cubicBezTo>
                <a:cubicBezTo>
                  <a:pt x="239" y="72"/>
                  <a:pt x="238" y="73"/>
                  <a:pt x="238" y="73"/>
                </a:cubicBezTo>
                <a:cubicBezTo>
                  <a:pt x="242" y="71"/>
                  <a:pt x="237" y="74"/>
                  <a:pt x="239" y="74"/>
                </a:cubicBezTo>
                <a:cubicBezTo>
                  <a:pt x="243" y="71"/>
                  <a:pt x="246" y="72"/>
                  <a:pt x="248" y="70"/>
                </a:cubicBezTo>
                <a:cubicBezTo>
                  <a:pt x="245" y="70"/>
                  <a:pt x="241" y="73"/>
                  <a:pt x="239" y="73"/>
                </a:cubicBezTo>
                <a:cubicBezTo>
                  <a:pt x="239" y="73"/>
                  <a:pt x="240" y="72"/>
                  <a:pt x="241" y="72"/>
                </a:cubicBezTo>
                <a:close/>
                <a:moveTo>
                  <a:pt x="239" y="71"/>
                </a:moveTo>
                <a:cubicBezTo>
                  <a:pt x="236" y="72"/>
                  <a:pt x="237" y="73"/>
                  <a:pt x="236" y="74"/>
                </a:cubicBezTo>
                <a:cubicBezTo>
                  <a:pt x="238" y="73"/>
                  <a:pt x="239" y="72"/>
                  <a:pt x="239" y="71"/>
                </a:cubicBezTo>
                <a:close/>
                <a:moveTo>
                  <a:pt x="226" y="49"/>
                </a:moveTo>
                <a:cubicBezTo>
                  <a:pt x="226" y="48"/>
                  <a:pt x="225" y="49"/>
                  <a:pt x="227" y="47"/>
                </a:cubicBezTo>
                <a:cubicBezTo>
                  <a:pt x="225" y="49"/>
                  <a:pt x="222" y="49"/>
                  <a:pt x="221" y="51"/>
                </a:cubicBezTo>
                <a:cubicBezTo>
                  <a:pt x="225" y="49"/>
                  <a:pt x="224" y="50"/>
                  <a:pt x="226" y="50"/>
                </a:cubicBezTo>
                <a:cubicBezTo>
                  <a:pt x="224" y="51"/>
                  <a:pt x="224" y="51"/>
                  <a:pt x="222" y="51"/>
                </a:cubicBezTo>
                <a:cubicBezTo>
                  <a:pt x="223" y="52"/>
                  <a:pt x="227" y="50"/>
                  <a:pt x="230" y="49"/>
                </a:cubicBezTo>
                <a:cubicBezTo>
                  <a:pt x="230" y="48"/>
                  <a:pt x="230" y="48"/>
                  <a:pt x="231" y="47"/>
                </a:cubicBezTo>
                <a:cubicBezTo>
                  <a:pt x="231" y="47"/>
                  <a:pt x="231" y="48"/>
                  <a:pt x="233" y="47"/>
                </a:cubicBezTo>
                <a:cubicBezTo>
                  <a:pt x="233" y="46"/>
                  <a:pt x="233" y="46"/>
                  <a:pt x="233" y="46"/>
                </a:cubicBezTo>
                <a:cubicBezTo>
                  <a:pt x="229" y="48"/>
                  <a:pt x="228" y="48"/>
                  <a:pt x="226" y="49"/>
                </a:cubicBezTo>
                <a:close/>
                <a:moveTo>
                  <a:pt x="235" y="57"/>
                </a:moveTo>
                <a:cubicBezTo>
                  <a:pt x="233" y="58"/>
                  <a:pt x="231" y="59"/>
                  <a:pt x="230" y="59"/>
                </a:cubicBezTo>
                <a:cubicBezTo>
                  <a:pt x="228" y="60"/>
                  <a:pt x="231" y="59"/>
                  <a:pt x="232" y="59"/>
                </a:cubicBezTo>
                <a:cubicBezTo>
                  <a:pt x="232" y="59"/>
                  <a:pt x="231" y="59"/>
                  <a:pt x="233" y="58"/>
                </a:cubicBezTo>
                <a:cubicBezTo>
                  <a:pt x="233" y="58"/>
                  <a:pt x="233" y="59"/>
                  <a:pt x="232" y="59"/>
                </a:cubicBezTo>
                <a:cubicBezTo>
                  <a:pt x="234" y="58"/>
                  <a:pt x="236" y="58"/>
                  <a:pt x="236" y="57"/>
                </a:cubicBezTo>
                <a:cubicBezTo>
                  <a:pt x="235" y="57"/>
                  <a:pt x="235" y="57"/>
                  <a:pt x="235" y="57"/>
                </a:cubicBezTo>
                <a:close/>
                <a:moveTo>
                  <a:pt x="235" y="64"/>
                </a:moveTo>
                <a:cubicBezTo>
                  <a:pt x="237" y="63"/>
                  <a:pt x="235" y="65"/>
                  <a:pt x="235" y="65"/>
                </a:cubicBezTo>
                <a:cubicBezTo>
                  <a:pt x="238" y="64"/>
                  <a:pt x="238" y="64"/>
                  <a:pt x="238" y="63"/>
                </a:cubicBezTo>
                <a:cubicBezTo>
                  <a:pt x="237" y="64"/>
                  <a:pt x="235" y="64"/>
                  <a:pt x="235" y="64"/>
                </a:cubicBezTo>
                <a:close/>
                <a:moveTo>
                  <a:pt x="230" y="61"/>
                </a:moveTo>
                <a:cubicBezTo>
                  <a:pt x="230" y="61"/>
                  <a:pt x="228" y="63"/>
                  <a:pt x="231" y="62"/>
                </a:cubicBezTo>
                <a:cubicBezTo>
                  <a:pt x="230" y="62"/>
                  <a:pt x="232" y="60"/>
                  <a:pt x="232" y="60"/>
                </a:cubicBezTo>
                <a:cubicBezTo>
                  <a:pt x="231" y="60"/>
                  <a:pt x="230" y="61"/>
                  <a:pt x="230" y="61"/>
                </a:cubicBezTo>
                <a:close/>
                <a:moveTo>
                  <a:pt x="227" y="61"/>
                </a:moveTo>
                <a:cubicBezTo>
                  <a:pt x="227" y="62"/>
                  <a:pt x="227" y="62"/>
                  <a:pt x="227" y="62"/>
                </a:cubicBezTo>
                <a:cubicBezTo>
                  <a:pt x="228" y="61"/>
                  <a:pt x="229" y="60"/>
                  <a:pt x="230" y="60"/>
                </a:cubicBezTo>
                <a:cubicBezTo>
                  <a:pt x="230" y="60"/>
                  <a:pt x="229" y="60"/>
                  <a:pt x="227" y="61"/>
                </a:cubicBezTo>
                <a:close/>
                <a:moveTo>
                  <a:pt x="225" y="71"/>
                </a:moveTo>
                <a:cubicBezTo>
                  <a:pt x="228" y="69"/>
                  <a:pt x="229" y="68"/>
                  <a:pt x="232" y="66"/>
                </a:cubicBezTo>
                <a:cubicBezTo>
                  <a:pt x="230" y="67"/>
                  <a:pt x="232" y="66"/>
                  <a:pt x="232" y="65"/>
                </a:cubicBezTo>
                <a:cubicBezTo>
                  <a:pt x="230" y="67"/>
                  <a:pt x="226" y="67"/>
                  <a:pt x="226" y="68"/>
                </a:cubicBezTo>
                <a:cubicBezTo>
                  <a:pt x="227" y="69"/>
                  <a:pt x="228" y="67"/>
                  <a:pt x="230" y="67"/>
                </a:cubicBezTo>
                <a:cubicBezTo>
                  <a:pt x="230" y="67"/>
                  <a:pt x="231" y="67"/>
                  <a:pt x="231" y="67"/>
                </a:cubicBezTo>
                <a:cubicBezTo>
                  <a:pt x="228" y="69"/>
                  <a:pt x="225" y="70"/>
                  <a:pt x="225" y="71"/>
                </a:cubicBezTo>
                <a:close/>
                <a:moveTo>
                  <a:pt x="228" y="73"/>
                </a:moveTo>
                <a:cubicBezTo>
                  <a:pt x="228" y="73"/>
                  <a:pt x="228" y="72"/>
                  <a:pt x="226" y="73"/>
                </a:cubicBezTo>
                <a:cubicBezTo>
                  <a:pt x="227" y="74"/>
                  <a:pt x="227" y="74"/>
                  <a:pt x="227" y="74"/>
                </a:cubicBezTo>
                <a:cubicBezTo>
                  <a:pt x="228" y="73"/>
                  <a:pt x="231" y="72"/>
                  <a:pt x="230" y="72"/>
                </a:cubicBezTo>
                <a:lnTo>
                  <a:pt x="228" y="73"/>
                </a:lnTo>
                <a:close/>
                <a:moveTo>
                  <a:pt x="221" y="77"/>
                </a:moveTo>
                <a:cubicBezTo>
                  <a:pt x="221" y="77"/>
                  <a:pt x="224" y="76"/>
                  <a:pt x="225" y="76"/>
                </a:cubicBezTo>
                <a:cubicBezTo>
                  <a:pt x="224" y="77"/>
                  <a:pt x="222" y="78"/>
                  <a:pt x="221" y="79"/>
                </a:cubicBezTo>
                <a:cubicBezTo>
                  <a:pt x="223" y="78"/>
                  <a:pt x="225" y="77"/>
                  <a:pt x="227" y="76"/>
                </a:cubicBezTo>
                <a:cubicBezTo>
                  <a:pt x="228" y="75"/>
                  <a:pt x="227" y="75"/>
                  <a:pt x="226" y="74"/>
                </a:cubicBezTo>
                <a:cubicBezTo>
                  <a:pt x="224" y="75"/>
                  <a:pt x="223" y="76"/>
                  <a:pt x="222" y="77"/>
                </a:cubicBezTo>
                <a:cubicBezTo>
                  <a:pt x="222" y="76"/>
                  <a:pt x="221" y="76"/>
                  <a:pt x="221" y="77"/>
                </a:cubicBezTo>
                <a:close/>
                <a:moveTo>
                  <a:pt x="224" y="73"/>
                </a:moveTo>
                <a:cubicBezTo>
                  <a:pt x="220" y="76"/>
                  <a:pt x="220" y="76"/>
                  <a:pt x="220" y="76"/>
                </a:cubicBezTo>
                <a:cubicBezTo>
                  <a:pt x="222" y="76"/>
                  <a:pt x="221" y="76"/>
                  <a:pt x="224" y="75"/>
                </a:cubicBezTo>
                <a:cubicBezTo>
                  <a:pt x="223" y="74"/>
                  <a:pt x="226" y="73"/>
                  <a:pt x="224" y="73"/>
                </a:cubicBezTo>
                <a:close/>
                <a:moveTo>
                  <a:pt x="206" y="64"/>
                </a:moveTo>
                <a:cubicBezTo>
                  <a:pt x="207" y="65"/>
                  <a:pt x="208" y="64"/>
                  <a:pt x="207" y="65"/>
                </a:cubicBezTo>
                <a:cubicBezTo>
                  <a:pt x="212" y="62"/>
                  <a:pt x="208" y="64"/>
                  <a:pt x="209" y="63"/>
                </a:cubicBezTo>
                <a:cubicBezTo>
                  <a:pt x="210" y="62"/>
                  <a:pt x="210" y="63"/>
                  <a:pt x="212" y="62"/>
                </a:cubicBezTo>
                <a:cubicBezTo>
                  <a:pt x="212" y="61"/>
                  <a:pt x="209" y="62"/>
                  <a:pt x="206" y="64"/>
                </a:cubicBezTo>
                <a:close/>
                <a:moveTo>
                  <a:pt x="197" y="73"/>
                </a:moveTo>
                <a:cubicBezTo>
                  <a:pt x="198" y="73"/>
                  <a:pt x="198" y="72"/>
                  <a:pt x="198" y="73"/>
                </a:cubicBezTo>
                <a:cubicBezTo>
                  <a:pt x="199" y="72"/>
                  <a:pt x="200" y="71"/>
                  <a:pt x="200" y="71"/>
                </a:cubicBezTo>
                <a:cubicBezTo>
                  <a:pt x="198" y="72"/>
                  <a:pt x="201" y="70"/>
                  <a:pt x="200" y="70"/>
                </a:cubicBezTo>
                <a:cubicBezTo>
                  <a:pt x="197" y="72"/>
                  <a:pt x="200" y="72"/>
                  <a:pt x="197" y="73"/>
                </a:cubicBezTo>
                <a:close/>
                <a:moveTo>
                  <a:pt x="196" y="70"/>
                </a:moveTo>
                <a:cubicBezTo>
                  <a:pt x="196" y="71"/>
                  <a:pt x="198" y="69"/>
                  <a:pt x="197" y="71"/>
                </a:cubicBezTo>
                <a:cubicBezTo>
                  <a:pt x="200" y="69"/>
                  <a:pt x="198" y="68"/>
                  <a:pt x="196" y="70"/>
                </a:cubicBezTo>
                <a:close/>
                <a:moveTo>
                  <a:pt x="191" y="75"/>
                </a:moveTo>
                <a:cubicBezTo>
                  <a:pt x="192" y="74"/>
                  <a:pt x="194" y="72"/>
                  <a:pt x="192" y="73"/>
                </a:cubicBezTo>
                <a:cubicBezTo>
                  <a:pt x="192" y="74"/>
                  <a:pt x="189" y="75"/>
                  <a:pt x="191" y="75"/>
                </a:cubicBezTo>
                <a:close/>
                <a:moveTo>
                  <a:pt x="187" y="76"/>
                </a:moveTo>
                <a:cubicBezTo>
                  <a:pt x="186" y="77"/>
                  <a:pt x="184" y="78"/>
                  <a:pt x="185" y="79"/>
                </a:cubicBezTo>
                <a:cubicBezTo>
                  <a:pt x="185" y="78"/>
                  <a:pt x="187" y="77"/>
                  <a:pt x="187" y="78"/>
                </a:cubicBezTo>
                <a:cubicBezTo>
                  <a:pt x="186" y="78"/>
                  <a:pt x="187" y="78"/>
                  <a:pt x="188" y="77"/>
                </a:cubicBezTo>
                <a:cubicBezTo>
                  <a:pt x="189" y="76"/>
                  <a:pt x="189" y="76"/>
                  <a:pt x="187" y="76"/>
                </a:cubicBezTo>
                <a:close/>
                <a:moveTo>
                  <a:pt x="186" y="75"/>
                </a:moveTo>
                <a:cubicBezTo>
                  <a:pt x="185" y="76"/>
                  <a:pt x="184" y="77"/>
                  <a:pt x="184" y="77"/>
                </a:cubicBezTo>
                <a:cubicBezTo>
                  <a:pt x="183" y="78"/>
                  <a:pt x="188" y="76"/>
                  <a:pt x="188" y="75"/>
                </a:cubicBezTo>
                <a:cubicBezTo>
                  <a:pt x="186" y="76"/>
                  <a:pt x="187" y="75"/>
                  <a:pt x="186" y="75"/>
                </a:cubicBezTo>
                <a:close/>
                <a:moveTo>
                  <a:pt x="186" y="95"/>
                </a:moveTo>
                <a:cubicBezTo>
                  <a:pt x="187" y="94"/>
                  <a:pt x="186" y="95"/>
                  <a:pt x="186" y="95"/>
                </a:cubicBezTo>
                <a:cubicBezTo>
                  <a:pt x="191" y="92"/>
                  <a:pt x="191" y="92"/>
                  <a:pt x="191" y="92"/>
                </a:cubicBezTo>
                <a:cubicBezTo>
                  <a:pt x="192" y="92"/>
                  <a:pt x="191" y="93"/>
                  <a:pt x="193" y="92"/>
                </a:cubicBezTo>
                <a:cubicBezTo>
                  <a:pt x="192" y="92"/>
                  <a:pt x="195" y="91"/>
                  <a:pt x="195" y="90"/>
                </a:cubicBezTo>
                <a:cubicBezTo>
                  <a:pt x="194" y="91"/>
                  <a:pt x="193" y="90"/>
                  <a:pt x="192" y="91"/>
                </a:cubicBezTo>
                <a:cubicBezTo>
                  <a:pt x="190" y="93"/>
                  <a:pt x="187" y="94"/>
                  <a:pt x="186" y="95"/>
                </a:cubicBezTo>
                <a:close/>
                <a:moveTo>
                  <a:pt x="178" y="81"/>
                </a:moveTo>
                <a:cubicBezTo>
                  <a:pt x="176" y="83"/>
                  <a:pt x="179" y="82"/>
                  <a:pt x="180" y="81"/>
                </a:cubicBezTo>
                <a:cubicBezTo>
                  <a:pt x="181" y="80"/>
                  <a:pt x="183" y="79"/>
                  <a:pt x="183" y="79"/>
                </a:cubicBezTo>
                <a:cubicBezTo>
                  <a:pt x="180" y="81"/>
                  <a:pt x="183" y="78"/>
                  <a:pt x="178" y="81"/>
                </a:cubicBezTo>
                <a:close/>
                <a:moveTo>
                  <a:pt x="182" y="80"/>
                </a:moveTo>
                <a:cubicBezTo>
                  <a:pt x="182" y="81"/>
                  <a:pt x="178" y="83"/>
                  <a:pt x="179" y="83"/>
                </a:cubicBezTo>
                <a:cubicBezTo>
                  <a:pt x="181" y="82"/>
                  <a:pt x="182" y="82"/>
                  <a:pt x="183" y="81"/>
                </a:cubicBezTo>
                <a:cubicBezTo>
                  <a:pt x="180" y="82"/>
                  <a:pt x="186" y="79"/>
                  <a:pt x="182" y="80"/>
                </a:cubicBezTo>
                <a:close/>
                <a:moveTo>
                  <a:pt x="182" y="82"/>
                </a:moveTo>
                <a:cubicBezTo>
                  <a:pt x="180" y="84"/>
                  <a:pt x="178" y="86"/>
                  <a:pt x="180" y="86"/>
                </a:cubicBezTo>
                <a:cubicBezTo>
                  <a:pt x="180" y="85"/>
                  <a:pt x="183" y="83"/>
                  <a:pt x="181" y="85"/>
                </a:cubicBezTo>
                <a:cubicBezTo>
                  <a:pt x="186" y="82"/>
                  <a:pt x="180" y="85"/>
                  <a:pt x="183" y="82"/>
                </a:cubicBezTo>
                <a:cubicBezTo>
                  <a:pt x="182" y="82"/>
                  <a:pt x="182" y="83"/>
                  <a:pt x="182" y="82"/>
                </a:cubicBezTo>
                <a:close/>
                <a:moveTo>
                  <a:pt x="165" y="91"/>
                </a:moveTo>
                <a:cubicBezTo>
                  <a:pt x="163" y="92"/>
                  <a:pt x="163" y="92"/>
                  <a:pt x="163" y="93"/>
                </a:cubicBezTo>
                <a:cubicBezTo>
                  <a:pt x="163" y="92"/>
                  <a:pt x="159" y="95"/>
                  <a:pt x="158" y="95"/>
                </a:cubicBezTo>
                <a:cubicBezTo>
                  <a:pt x="159" y="96"/>
                  <a:pt x="163" y="93"/>
                  <a:pt x="166" y="91"/>
                </a:cubicBezTo>
                <a:cubicBezTo>
                  <a:pt x="165" y="91"/>
                  <a:pt x="167" y="90"/>
                  <a:pt x="165" y="91"/>
                </a:cubicBezTo>
                <a:close/>
                <a:moveTo>
                  <a:pt x="167" y="91"/>
                </a:moveTo>
                <a:cubicBezTo>
                  <a:pt x="169" y="90"/>
                  <a:pt x="169" y="90"/>
                  <a:pt x="171" y="90"/>
                </a:cubicBezTo>
                <a:cubicBezTo>
                  <a:pt x="171" y="88"/>
                  <a:pt x="176" y="85"/>
                  <a:pt x="178" y="83"/>
                </a:cubicBezTo>
                <a:cubicBezTo>
                  <a:pt x="176" y="84"/>
                  <a:pt x="176" y="82"/>
                  <a:pt x="174" y="84"/>
                </a:cubicBezTo>
                <a:cubicBezTo>
                  <a:pt x="175" y="85"/>
                  <a:pt x="170" y="87"/>
                  <a:pt x="170" y="88"/>
                </a:cubicBezTo>
                <a:cubicBezTo>
                  <a:pt x="169" y="88"/>
                  <a:pt x="169" y="88"/>
                  <a:pt x="169" y="87"/>
                </a:cubicBezTo>
                <a:cubicBezTo>
                  <a:pt x="166" y="90"/>
                  <a:pt x="167" y="90"/>
                  <a:pt x="167" y="91"/>
                </a:cubicBezTo>
                <a:close/>
                <a:moveTo>
                  <a:pt x="173" y="93"/>
                </a:moveTo>
                <a:cubicBezTo>
                  <a:pt x="174" y="92"/>
                  <a:pt x="173" y="94"/>
                  <a:pt x="176" y="92"/>
                </a:cubicBezTo>
                <a:cubicBezTo>
                  <a:pt x="176" y="91"/>
                  <a:pt x="175" y="92"/>
                  <a:pt x="176" y="91"/>
                </a:cubicBezTo>
                <a:cubicBezTo>
                  <a:pt x="174" y="92"/>
                  <a:pt x="173" y="92"/>
                  <a:pt x="173" y="93"/>
                </a:cubicBezTo>
                <a:close/>
                <a:moveTo>
                  <a:pt x="174" y="104"/>
                </a:moveTo>
                <a:cubicBezTo>
                  <a:pt x="174" y="105"/>
                  <a:pt x="181" y="100"/>
                  <a:pt x="180" y="100"/>
                </a:cubicBezTo>
                <a:cubicBezTo>
                  <a:pt x="177" y="102"/>
                  <a:pt x="177" y="103"/>
                  <a:pt x="174" y="104"/>
                </a:cubicBezTo>
                <a:close/>
                <a:moveTo>
                  <a:pt x="164" y="99"/>
                </a:moveTo>
                <a:cubicBezTo>
                  <a:pt x="166" y="98"/>
                  <a:pt x="169" y="96"/>
                  <a:pt x="170" y="95"/>
                </a:cubicBezTo>
                <a:cubicBezTo>
                  <a:pt x="167" y="97"/>
                  <a:pt x="165" y="97"/>
                  <a:pt x="164" y="99"/>
                </a:cubicBezTo>
                <a:close/>
                <a:moveTo>
                  <a:pt x="159" y="99"/>
                </a:moveTo>
                <a:cubicBezTo>
                  <a:pt x="159" y="100"/>
                  <a:pt x="158" y="100"/>
                  <a:pt x="158" y="100"/>
                </a:cubicBezTo>
                <a:cubicBezTo>
                  <a:pt x="160" y="99"/>
                  <a:pt x="160" y="98"/>
                  <a:pt x="161" y="97"/>
                </a:cubicBezTo>
                <a:cubicBezTo>
                  <a:pt x="161" y="97"/>
                  <a:pt x="161" y="98"/>
                  <a:pt x="162" y="97"/>
                </a:cubicBezTo>
                <a:cubicBezTo>
                  <a:pt x="163" y="96"/>
                  <a:pt x="162" y="97"/>
                  <a:pt x="162" y="97"/>
                </a:cubicBezTo>
                <a:cubicBezTo>
                  <a:pt x="158" y="99"/>
                  <a:pt x="158" y="99"/>
                  <a:pt x="158" y="99"/>
                </a:cubicBezTo>
                <a:cubicBezTo>
                  <a:pt x="158" y="100"/>
                  <a:pt x="157" y="102"/>
                  <a:pt x="159" y="99"/>
                </a:cubicBezTo>
                <a:close/>
                <a:moveTo>
                  <a:pt x="153" y="99"/>
                </a:moveTo>
                <a:cubicBezTo>
                  <a:pt x="153" y="99"/>
                  <a:pt x="152" y="100"/>
                  <a:pt x="153" y="101"/>
                </a:cubicBezTo>
                <a:cubicBezTo>
                  <a:pt x="151" y="101"/>
                  <a:pt x="149" y="103"/>
                  <a:pt x="150" y="103"/>
                </a:cubicBezTo>
                <a:cubicBezTo>
                  <a:pt x="154" y="100"/>
                  <a:pt x="153" y="100"/>
                  <a:pt x="156" y="98"/>
                </a:cubicBezTo>
                <a:cubicBezTo>
                  <a:pt x="155" y="98"/>
                  <a:pt x="155" y="98"/>
                  <a:pt x="154" y="98"/>
                </a:cubicBezTo>
                <a:cubicBezTo>
                  <a:pt x="154" y="100"/>
                  <a:pt x="154" y="98"/>
                  <a:pt x="153" y="99"/>
                </a:cubicBezTo>
                <a:close/>
                <a:moveTo>
                  <a:pt x="160" y="120"/>
                </a:moveTo>
                <a:cubicBezTo>
                  <a:pt x="160" y="120"/>
                  <a:pt x="160" y="121"/>
                  <a:pt x="161" y="120"/>
                </a:cubicBezTo>
                <a:cubicBezTo>
                  <a:pt x="162" y="119"/>
                  <a:pt x="165" y="116"/>
                  <a:pt x="163" y="117"/>
                </a:cubicBezTo>
                <a:cubicBezTo>
                  <a:pt x="163" y="117"/>
                  <a:pt x="162" y="119"/>
                  <a:pt x="160" y="120"/>
                </a:cubicBezTo>
                <a:close/>
                <a:moveTo>
                  <a:pt x="150" y="106"/>
                </a:moveTo>
                <a:cubicBezTo>
                  <a:pt x="148" y="108"/>
                  <a:pt x="154" y="103"/>
                  <a:pt x="151" y="106"/>
                </a:cubicBezTo>
                <a:cubicBezTo>
                  <a:pt x="154" y="104"/>
                  <a:pt x="154" y="104"/>
                  <a:pt x="154" y="104"/>
                </a:cubicBezTo>
                <a:cubicBezTo>
                  <a:pt x="154" y="103"/>
                  <a:pt x="153" y="104"/>
                  <a:pt x="154" y="103"/>
                </a:cubicBezTo>
                <a:cubicBezTo>
                  <a:pt x="151" y="105"/>
                  <a:pt x="151" y="105"/>
                  <a:pt x="150" y="106"/>
                </a:cubicBezTo>
                <a:close/>
                <a:moveTo>
                  <a:pt x="146" y="105"/>
                </a:moveTo>
                <a:cubicBezTo>
                  <a:pt x="142" y="108"/>
                  <a:pt x="147" y="106"/>
                  <a:pt x="145" y="108"/>
                </a:cubicBezTo>
                <a:cubicBezTo>
                  <a:pt x="147" y="106"/>
                  <a:pt x="146" y="106"/>
                  <a:pt x="149" y="104"/>
                </a:cubicBezTo>
                <a:cubicBezTo>
                  <a:pt x="148" y="104"/>
                  <a:pt x="149" y="103"/>
                  <a:pt x="149" y="103"/>
                </a:cubicBezTo>
                <a:cubicBezTo>
                  <a:pt x="145" y="105"/>
                  <a:pt x="149" y="103"/>
                  <a:pt x="146" y="106"/>
                </a:cubicBezTo>
                <a:cubicBezTo>
                  <a:pt x="146" y="105"/>
                  <a:pt x="147" y="104"/>
                  <a:pt x="146" y="105"/>
                </a:cubicBezTo>
                <a:close/>
                <a:moveTo>
                  <a:pt x="153" y="120"/>
                </a:moveTo>
                <a:cubicBezTo>
                  <a:pt x="156" y="118"/>
                  <a:pt x="154" y="119"/>
                  <a:pt x="157" y="116"/>
                </a:cubicBezTo>
                <a:cubicBezTo>
                  <a:pt x="156" y="117"/>
                  <a:pt x="154" y="118"/>
                  <a:pt x="152" y="119"/>
                </a:cubicBezTo>
                <a:cubicBezTo>
                  <a:pt x="154" y="119"/>
                  <a:pt x="151" y="121"/>
                  <a:pt x="149" y="122"/>
                </a:cubicBezTo>
                <a:cubicBezTo>
                  <a:pt x="148" y="124"/>
                  <a:pt x="152" y="120"/>
                  <a:pt x="151" y="122"/>
                </a:cubicBezTo>
                <a:cubicBezTo>
                  <a:pt x="153" y="120"/>
                  <a:pt x="153" y="119"/>
                  <a:pt x="154" y="119"/>
                </a:cubicBezTo>
                <a:cubicBezTo>
                  <a:pt x="154" y="119"/>
                  <a:pt x="153" y="120"/>
                  <a:pt x="153" y="120"/>
                </a:cubicBezTo>
                <a:close/>
                <a:moveTo>
                  <a:pt x="136" y="117"/>
                </a:moveTo>
                <a:cubicBezTo>
                  <a:pt x="139" y="115"/>
                  <a:pt x="135" y="118"/>
                  <a:pt x="135" y="118"/>
                </a:cubicBezTo>
                <a:cubicBezTo>
                  <a:pt x="138" y="116"/>
                  <a:pt x="140" y="115"/>
                  <a:pt x="142" y="113"/>
                </a:cubicBezTo>
                <a:cubicBezTo>
                  <a:pt x="142" y="112"/>
                  <a:pt x="147" y="109"/>
                  <a:pt x="148" y="107"/>
                </a:cubicBezTo>
                <a:cubicBezTo>
                  <a:pt x="147" y="108"/>
                  <a:pt x="146" y="108"/>
                  <a:pt x="146" y="108"/>
                </a:cubicBezTo>
                <a:cubicBezTo>
                  <a:pt x="144" y="109"/>
                  <a:pt x="144" y="110"/>
                  <a:pt x="142" y="111"/>
                </a:cubicBezTo>
                <a:cubicBezTo>
                  <a:pt x="141" y="113"/>
                  <a:pt x="142" y="113"/>
                  <a:pt x="141" y="113"/>
                </a:cubicBezTo>
                <a:cubicBezTo>
                  <a:pt x="140" y="113"/>
                  <a:pt x="136" y="116"/>
                  <a:pt x="136" y="117"/>
                </a:cubicBezTo>
                <a:close/>
                <a:moveTo>
                  <a:pt x="153" y="123"/>
                </a:moveTo>
                <a:cubicBezTo>
                  <a:pt x="154" y="123"/>
                  <a:pt x="157" y="120"/>
                  <a:pt x="156" y="120"/>
                </a:cubicBezTo>
                <a:cubicBezTo>
                  <a:pt x="155" y="121"/>
                  <a:pt x="152" y="123"/>
                  <a:pt x="153" y="123"/>
                </a:cubicBezTo>
                <a:close/>
                <a:moveTo>
                  <a:pt x="137" y="109"/>
                </a:moveTo>
                <a:cubicBezTo>
                  <a:pt x="139" y="108"/>
                  <a:pt x="141" y="106"/>
                  <a:pt x="141" y="106"/>
                </a:cubicBezTo>
                <a:cubicBezTo>
                  <a:pt x="139" y="107"/>
                  <a:pt x="137" y="109"/>
                  <a:pt x="137" y="109"/>
                </a:cubicBezTo>
                <a:close/>
                <a:moveTo>
                  <a:pt x="136" y="114"/>
                </a:moveTo>
                <a:cubicBezTo>
                  <a:pt x="138" y="114"/>
                  <a:pt x="137" y="113"/>
                  <a:pt x="137" y="115"/>
                </a:cubicBezTo>
                <a:cubicBezTo>
                  <a:pt x="138" y="114"/>
                  <a:pt x="138" y="113"/>
                  <a:pt x="141" y="111"/>
                </a:cubicBezTo>
                <a:cubicBezTo>
                  <a:pt x="142" y="110"/>
                  <a:pt x="141" y="111"/>
                  <a:pt x="140" y="111"/>
                </a:cubicBezTo>
                <a:cubicBezTo>
                  <a:pt x="141" y="110"/>
                  <a:pt x="142" y="110"/>
                  <a:pt x="143" y="109"/>
                </a:cubicBezTo>
                <a:cubicBezTo>
                  <a:pt x="143" y="109"/>
                  <a:pt x="144" y="108"/>
                  <a:pt x="143" y="108"/>
                </a:cubicBezTo>
                <a:cubicBezTo>
                  <a:pt x="141" y="111"/>
                  <a:pt x="139" y="111"/>
                  <a:pt x="136" y="114"/>
                </a:cubicBezTo>
                <a:close/>
                <a:moveTo>
                  <a:pt x="142" y="117"/>
                </a:moveTo>
                <a:cubicBezTo>
                  <a:pt x="140" y="118"/>
                  <a:pt x="142" y="116"/>
                  <a:pt x="144" y="115"/>
                </a:cubicBezTo>
                <a:cubicBezTo>
                  <a:pt x="144" y="114"/>
                  <a:pt x="142" y="115"/>
                  <a:pt x="141" y="116"/>
                </a:cubicBezTo>
                <a:cubicBezTo>
                  <a:pt x="141" y="116"/>
                  <a:pt x="141" y="117"/>
                  <a:pt x="140" y="117"/>
                </a:cubicBezTo>
                <a:cubicBezTo>
                  <a:pt x="137" y="118"/>
                  <a:pt x="139" y="119"/>
                  <a:pt x="136" y="120"/>
                </a:cubicBezTo>
                <a:cubicBezTo>
                  <a:pt x="136" y="121"/>
                  <a:pt x="133" y="123"/>
                  <a:pt x="132" y="124"/>
                </a:cubicBezTo>
                <a:cubicBezTo>
                  <a:pt x="133" y="124"/>
                  <a:pt x="131" y="125"/>
                  <a:pt x="131" y="126"/>
                </a:cubicBezTo>
                <a:cubicBezTo>
                  <a:pt x="133" y="124"/>
                  <a:pt x="135" y="122"/>
                  <a:pt x="134" y="124"/>
                </a:cubicBezTo>
                <a:cubicBezTo>
                  <a:pt x="135" y="124"/>
                  <a:pt x="139" y="121"/>
                  <a:pt x="138" y="121"/>
                </a:cubicBezTo>
                <a:cubicBezTo>
                  <a:pt x="137" y="121"/>
                  <a:pt x="135" y="124"/>
                  <a:pt x="135" y="123"/>
                </a:cubicBezTo>
                <a:cubicBezTo>
                  <a:pt x="136" y="122"/>
                  <a:pt x="135" y="122"/>
                  <a:pt x="137" y="121"/>
                </a:cubicBezTo>
                <a:cubicBezTo>
                  <a:pt x="139" y="119"/>
                  <a:pt x="142" y="117"/>
                  <a:pt x="142" y="117"/>
                </a:cubicBezTo>
                <a:close/>
                <a:moveTo>
                  <a:pt x="143" y="118"/>
                </a:moveTo>
                <a:cubicBezTo>
                  <a:pt x="141" y="119"/>
                  <a:pt x="141" y="119"/>
                  <a:pt x="141" y="119"/>
                </a:cubicBezTo>
                <a:cubicBezTo>
                  <a:pt x="140" y="120"/>
                  <a:pt x="140" y="120"/>
                  <a:pt x="141" y="121"/>
                </a:cubicBezTo>
                <a:cubicBezTo>
                  <a:pt x="143" y="119"/>
                  <a:pt x="142" y="119"/>
                  <a:pt x="143" y="118"/>
                </a:cubicBezTo>
                <a:cubicBezTo>
                  <a:pt x="143" y="119"/>
                  <a:pt x="144" y="118"/>
                  <a:pt x="145" y="117"/>
                </a:cubicBezTo>
                <a:cubicBezTo>
                  <a:pt x="143" y="118"/>
                  <a:pt x="144" y="117"/>
                  <a:pt x="143" y="118"/>
                </a:cubicBezTo>
                <a:close/>
                <a:moveTo>
                  <a:pt x="146" y="128"/>
                </a:moveTo>
                <a:cubicBezTo>
                  <a:pt x="147" y="128"/>
                  <a:pt x="145" y="129"/>
                  <a:pt x="145" y="130"/>
                </a:cubicBezTo>
                <a:cubicBezTo>
                  <a:pt x="146" y="129"/>
                  <a:pt x="146" y="129"/>
                  <a:pt x="148" y="128"/>
                </a:cubicBezTo>
                <a:cubicBezTo>
                  <a:pt x="147" y="128"/>
                  <a:pt x="147" y="127"/>
                  <a:pt x="148" y="127"/>
                </a:cubicBezTo>
                <a:cubicBezTo>
                  <a:pt x="147" y="127"/>
                  <a:pt x="146" y="128"/>
                  <a:pt x="146" y="128"/>
                </a:cubicBezTo>
                <a:close/>
                <a:moveTo>
                  <a:pt x="133" y="117"/>
                </a:moveTo>
                <a:cubicBezTo>
                  <a:pt x="133" y="118"/>
                  <a:pt x="134" y="117"/>
                  <a:pt x="135" y="117"/>
                </a:cubicBezTo>
                <a:cubicBezTo>
                  <a:pt x="136" y="116"/>
                  <a:pt x="137" y="115"/>
                  <a:pt x="137" y="115"/>
                </a:cubicBezTo>
                <a:cubicBezTo>
                  <a:pt x="136" y="116"/>
                  <a:pt x="135" y="115"/>
                  <a:pt x="133" y="117"/>
                </a:cubicBezTo>
                <a:close/>
                <a:moveTo>
                  <a:pt x="144" y="129"/>
                </a:moveTo>
                <a:cubicBezTo>
                  <a:pt x="143" y="129"/>
                  <a:pt x="141" y="129"/>
                  <a:pt x="139" y="132"/>
                </a:cubicBezTo>
                <a:cubicBezTo>
                  <a:pt x="139" y="133"/>
                  <a:pt x="145" y="129"/>
                  <a:pt x="146" y="127"/>
                </a:cubicBezTo>
                <a:cubicBezTo>
                  <a:pt x="145" y="128"/>
                  <a:pt x="144" y="128"/>
                  <a:pt x="144" y="129"/>
                </a:cubicBezTo>
                <a:close/>
                <a:moveTo>
                  <a:pt x="133" y="117"/>
                </a:moveTo>
                <a:cubicBezTo>
                  <a:pt x="132" y="118"/>
                  <a:pt x="132" y="117"/>
                  <a:pt x="131" y="118"/>
                </a:cubicBezTo>
                <a:cubicBezTo>
                  <a:pt x="131" y="119"/>
                  <a:pt x="133" y="117"/>
                  <a:pt x="135" y="116"/>
                </a:cubicBezTo>
                <a:cubicBezTo>
                  <a:pt x="134" y="116"/>
                  <a:pt x="136" y="114"/>
                  <a:pt x="134" y="115"/>
                </a:cubicBezTo>
                <a:cubicBezTo>
                  <a:pt x="134" y="116"/>
                  <a:pt x="134" y="116"/>
                  <a:pt x="133" y="117"/>
                </a:cubicBezTo>
                <a:close/>
                <a:moveTo>
                  <a:pt x="138" y="122"/>
                </a:moveTo>
                <a:cubicBezTo>
                  <a:pt x="137" y="123"/>
                  <a:pt x="137" y="123"/>
                  <a:pt x="139" y="122"/>
                </a:cubicBezTo>
                <a:cubicBezTo>
                  <a:pt x="140" y="121"/>
                  <a:pt x="140" y="120"/>
                  <a:pt x="138" y="122"/>
                </a:cubicBezTo>
                <a:close/>
                <a:moveTo>
                  <a:pt x="139" y="137"/>
                </a:moveTo>
                <a:cubicBezTo>
                  <a:pt x="141" y="135"/>
                  <a:pt x="141" y="137"/>
                  <a:pt x="139" y="138"/>
                </a:cubicBezTo>
                <a:cubicBezTo>
                  <a:pt x="140" y="137"/>
                  <a:pt x="141" y="137"/>
                  <a:pt x="142" y="136"/>
                </a:cubicBezTo>
                <a:cubicBezTo>
                  <a:pt x="142" y="135"/>
                  <a:pt x="142" y="135"/>
                  <a:pt x="142" y="135"/>
                </a:cubicBezTo>
                <a:cubicBezTo>
                  <a:pt x="142" y="135"/>
                  <a:pt x="143" y="134"/>
                  <a:pt x="144" y="134"/>
                </a:cubicBezTo>
                <a:cubicBezTo>
                  <a:pt x="142" y="136"/>
                  <a:pt x="138" y="139"/>
                  <a:pt x="138" y="140"/>
                </a:cubicBezTo>
                <a:cubicBezTo>
                  <a:pt x="138" y="140"/>
                  <a:pt x="137" y="141"/>
                  <a:pt x="136" y="141"/>
                </a:cubicBezTo>
                <a:cubicBezTo>
                  <a:pt x="138" y="140"/>
                  <a:pt x="138" y="139"/>
                  <a:pt x="139" y="138"/>
                </a:cubicBezTo>
                <a:cubicBezTo>
                  <a:pt x="139" y="137"/>
                  <a:pt x="136" y="138"/>
                  <a:pt x="133" y="141"/>
                </a:cubicBezTo>
                <a:cubicBezTo>
                  <a:pt x="134" y="141"/>
                  <a:pt x="136" y="139"/>
                  <a:pt x="137" y="139"/>
                </a:cubicBezTo>
                <a:cubicBezTo>
                  <a:pt x="137" y="139"/>
                  <a:pt x="138" y="139"/>
                  <a:pt x="138" y="139"/>
                </a:cubicBezTo>
                <a:cubicBezTo>
                  <a:pt x="135" y="142"/>
                  <a:pt x="132" y="145"/>
                  <a:pt x="132" y="146"/>
                </a:cubicBezTo>
                <a:cubicBezTo>
                  <a:pt x="133" y="145"/>
                  <a:pt x="135" y="144"/>
                  <a:pt x="135" y="143"/>
                </a:cubicBezTo>
                <a:cubicBezTo>
                  <a:pt x="134" y="144"/>
                  <a:pt x="134" y="144"/>
                  <a:pt x="134" y="144"/>
                </a:cubicBezTo>
                <a:cubicBezTo>
                  <a:pt x="135" y="144"/>
                  <a:pt x="136" y="142"/>
                  <a:pt x="136" y="142"/>
                </a:cubicBezTo>
                <a:cubicBezTo>
                  <a:pt x="137" y="142"/>
                  <a:pt x="134" y="145"/>
                  <a:pt x="137" y="143"/>
                </a:cubicBezTo>
                <a:cubicBezTo>
                  <a:pt x="136" y="142"/>
                  <a:pt x="139" y="141"/>
                  <a:pt x="140" y="141"/>
                </a:cubicBezTo>
                <a:cubicBezTo>
                  <a:pt x="139" y="140"/>
                  <a:pt x="141" y="139"/>
                  <a:pt x="141" y="139"/>
                </a:cubicBezTo>
                <a:cubicBezTo>
                  <a:pt x="140" y="139"/>
                  <a:pt x="140" y="139"/>
                  <a:pt x="141" y="138"/>
                </a:cubicBezTo>
                <a:cubicBezTo>
                  <a:pt x="144" y="136"/>
                  <a:pt x="146" y="134"/>
                  <a:pt x="148" y="133"/>
                </a:cubicBezTo>
                <a:cubicBezTo>
                  <a:pt x="147" y="133"/>
                  <a:pt x="143" y="135"/>
                  <a:pt x="146" y="132"/>
                </a:cubicBezTo>
                <a:cubicBezTo>
                  <a:pt x="143" y="133"/>
                  <a:pt x="141" y="134"/>
                  <a:pt x="139" y="137"/>
                </a:cubicBezTo>
                <a:close/>
                <a:moveTo>
                  <a:pt x="142" y="131"/>
                </a:moveTo>
                <a:cubicBezTo>
                  <a:pt x="142" y="131"/>
                  <a:pt x="143" y="132"/>
                  <a:pt x="144" y="130"/>
                </a:cubicBezTo>
                <a:cubicBezTo>
                  <a:pt x="144" y="130"/>
                  <a:pt x="144" y="130"/>
                  <a:pt x="144" y="129"/>
                </a:cubicBezTo>
                <a:cubicBezTo>
                  <a:pt x="144" y="130"/>
                  <a:pt x="143" y="130"/>
                  <a:pt x="142" y="131"/>
                </a:cubicBezTo>
                <a:close/>
                <a:moveTo>
                  <a:pt x="142" y="143"/>
                </a:moveTo>
                <a:cubicBezTo>
                  <a:pt x="142" y="143"/>
                  <a:pt x="145" y="140"/>
                  <a:pt x="145" y="142"/>
                </a:cubicBezTo>
                <a:cubicBezTo>
                  <a:pt x="147" y="140"/>
                  <a:pt x="149" y="139"/>
                  <a:pt x="150" y="138"/>
                </a:cubicBezTo>
                <a:cubicBezTo>
                  <a:pt x="148" y="139"/>
                  <a:pt x="147" y="140"/>
                  <a:pt x="146" y="140"/>
                </a:cubicBezTo>
                <a:cubicBezTo>
                  <a:pt x="147" y="139"/>
                  <a:pt x="147" y="139"/>
                  <a:pt x="148" y="138"/>
                </a:cubicBezTo>
                <a:cubicBezTo>
                  <a:pt x="147" y="139"/>
                  <a:pt x="150" y="137"/>
                  <a:pt x="150" y="137"/>
                </a:cubicBezTo>
                <a:cubicBezTo>
                  <a:pt x="148" y="138"/>
                  <a:pt x="142" y="142"/>
                  <a:pt x="142" y="143"/>
                </a:cubicBezTo>
                <a:close/>
                <a:moveTo>
                  <a:pt x="125" y="125"/>
                </a:moveTo>
                <a:cubicBezTo>
                  <a:pt x="126" y="125"/>
                  <a:pt x="128" y="123"/>
                  <a:pt x="128" y="124"/>
                </a:cubicBezTo>
                <a:cubicBezTo>
                  <a:pt x="126" y="126"/>
                  <a:pt x="124" y="127"/>
                  <a:pt x="124" y="128"/>
                </a:cubicBezTo>
                <a:cubicBezTo>
                  <a:pt x="129" y="124"/>
                  <a:pt x="129" y="124"/>
                  <a:pt x="129" y="124"/>
                </a:cubicBezTo>
                <a:cubicBezTo>
                  <a:pt x="128" y="123"/>
                  <a:pt x="132" y="121"/>
                  <a:pt x="131" y="120"/>
                </a:cubicBezTo>
                <a:cubicBezTo>
                  <a:pt x="129" y="122"/>
                  <a:pt x="127" y="123"/>
                  <a:pt x="125" y="125"/>
                </a:cubicBezTo>
                <a:close/>
                <a:moveTo>
                  <a:pt x="131" y="122"/>
                </a:moveTo>
                <a:cubicBezTo>
                  <a:pt x="132" y="122"/>
                  <a:pt x="131" y="122"/>
                  <a:pt x="131" y="123"/>
                </a:cubicBezTo>
                <a:cubicBezTo>
                  <a:pt x="132" y="122"/>
                  <a:pt x="132" y="121"/>
                  <a:pt x="133" y="120"/>
                </a:cubicBezTo>
                <a:cubicBezTo>
                  <a:pt x="134" y="120"/>
                  <a:pt x="134" y="120"/>
                  <a:pt x="134" y="120"/>
                </a:cubicBezTo>
                <a:cubicBezTo>
                  <a:pt x="133" y="120"/>
                  <a:pt x="135" y="117"/>
                  <a:pt x="131" y="119"/>
                </a:cubicBezTo>
                <a:cubicBezTo>
                  <a:pt x="131" y="120"/>
                  <a:pt x="134" y="119"/>
                  <a:pt x="131" y="122"/>
                </a:cubicBezTo>
                <a:close/>
                <a:moveTo>
                  <a:pt x="139" y="130"/>
                </a:moveTo>
                <a:cubicBezTo>
                  <a:pt x="138" y="132"/>
                  <a:pt x="142" y="129"/>
                  <a:pt x="142" y="129"/>
                </a:cubicBezTo>
                <a:lnTo>
                  <a:pt x="139" y="130"/>
                </a:lnTo>
                <a:close/>
                <a:moveTo>
                  <a:pt x="133" y="129"/>
                </a:moveTo>
                <a:cubicBezTo>
                  <a:pt x="135" y="127"/>
                  <a:pt x="136" y="126"/>
                  <a:pt x="135" y="126"/>
                </a:cubicBezTo>
                <a:cubicBezTo>
                  <a:pt x="133" y="128"/>
                  <a:pt x="132" y="129"/>
                  <a:pt x="133" y="129"/>
                </a:cubicBezTo>
                <a:close/>
                <a:moveTo>
                  <a:pt x="129" y="121"/>
                </a:moveTo>
                <a:cubicBezTo>
                  <a:pt x="128" y="120"/>
                  <a:pt x="126" y="121"/>
                  <a:pt x="124" y="124"/>
                </a:cubicBezTo>
                <a:cubicBezTo>
                  <a:pt x="125" y="123"/>
                  <a:pt x="125" y="123"/>
                  <a:pt x="124" y="124"/>
                </a:cubicBezTo>
                <a:cubicBezTo>
                  <a:pt x="123" y="124"/>
                  <a:pt x="121" y="127"/>
                  <a:pt x="120" y="128"/>
                </a:cubicBezTo>
                <a:cubicBezTo>
                  <a:pt x="121" y="128"/>
                  <a:pt x="121" y="128"/>
                  <a:pt x="120" y="130"/>
                </a:cubicBezTo>
                <a:cubicBezTo>
                  <a:pt x="121" y="129"/>
                  <a:pt x="121" y="129"/>
                  <a:pt x="121" y="129"/>
                </a:cubicBezTo>
                <a:cubicBezTo>
                  <a:pt x="125" y="126"/>
                  <a:pt x="124" y="125"/>
                  <a:pt x="128" y="123"/>
                </a:cubicBezTo>
                <a:cubicBezTo>
                  <a:pt x="127" y="122"/>
                  <a:pt x="126" y="123"/>
                  <a:pt x="129" y="121"/>
                </a:cubicBezTo>
                <a:close/>
                <a:moveTo>
                  <a:pt x="129" y="131"/>
                </a:moveTo>
                <a:cubicBezTo>
                  <a:pt x="130" y="130"/>
                  <a:pt x="133" y="127"/>
                  <a:pt x="134" y="126"/>
                </a:cubicBezTo>
                <a:cubicBezTo>
                  <a:pt x="131" y="128"/>
                  <a:pt x="130" y="130"/>
                  <a:pt x="129" y="131"/>
                </a:cubicBezTo>
                <a:close/>
                <a:moveTo>
                  <a:pt x="133" y="136"/>
                </a:moveTo>
                <a:cubicBezTo>
                  <a:pt x="135" y="136"/>
                  <a:pt x="137" y="136"/>
                  <a:pt x="139" y="133"/>
                </a:cubicBezTo>
                <a:cubicBezTo>
                  <a:pt x="136" y="135"/>
                  <a:pt x="136" y="134"/>
                  <a:pt x="133" y="136"/>
                </a:cubicBezTo>
                <a:close/>
                <a:moveTo>
                  <a:pt x="124" y="131"/>
                </a:moveTo>
                <a:cubicBezTo>
                  <a:pt x="125" y="131"/>
                  <a:pt x="125" y="131"/>
                  <a:pt x="124" y="132"/>
                </a:cubicBezTo>
                <a:cubicBezTo>
                  <a:pt x="126" y="131"/>
                  <a:pt x="131" y="127"/>
                  <a:pt x="128" y="128"/>
                </a:cubicBezTo>
                <a:cubicBezTo>
                  <a:pt x="128" y="129"/>
                  <a:pt x="126" y="130"/>
                  <a:pt x="124" y="131"/>
                </a:cubicBezTo>
                <a:close/>
                <a:moveTo>
                  <a:pt x="121" y="127"/>
                </a:moveTo>
                <a:cubicBezTo>
                  <a:pt x="121" y="126"/>
                  <a:pt x="121" y="125"/>
                  <a:pt x="123" y="124"/>
                </a:cubicBezTo>
                <a:cubicBezTo>
                  <a:pt x="120" y="126"/>
                  <a:pt x="117" y="127"/>
                  <a:pt x="117" y="128"/>
                </a:cubicBezTo>
                <a:cubicBezTo>
                  <a:pt x="118" y="128"/>
                  <a:pt x="120" y="126"/>
                  <a:pt x="121" y="126"/>
                </a:cubicBezTo>
                <a:cubicBezTo>
                  <a:pt x="120" y="126"/>
                  <a:pt x="119" y="128"/>
                  <a:pt x="121" y="127"/>
                </a:cubicBezTo>
                <a:close/>
                <a:moveTo>
                  <a:pt x="120" y="131"/>
                </a:moveTo>
                <a:cubicBezTo>
                  <a:pt x="121" y="131"/>
                  <a:pt x="122" y="131"/>
                  <a:pt x="124" y="129"/>
                </a:cubicBezTo>
                <a:cubicBezTo>
                  <a:pt x="124" y="128"/>
                  <a:pt x="121" y="130"/>
                  <a:pt x="120" y="131"/>
                </a:cubicBezTo>
                <a:close/>
                <a:moveTo>
                  <a:pt x="119" y="140"/>
                </a:moveTo>
                <a:cubicBezTo>
                  <a:pt x="121" y="139"/>
                  <a:pt x="122" y="137"/>
                  <a:pt x="124" y="135"/>
                </a:cubicBezTo>
                <a:cubicBezTo>
                  <a:pt x="124" y="134"/>
                  <a:pt x="124" y="134"/>
                  <a:pt x="124" y="134"/>
                </a:cubicBezTo>
                <a:cubicBezTo>
                  <a:pt x="121" y="137"/>
                  <a:pt x="119" y="139"/>
                  <a:pt x="119" y="140"/>
                </a:cubicBezTo>
                <a:close/>
                <a:moveTo>
                  <a:pt x="117" y="131"/>
                </a:moveTo>
                <a:cubicBezTo>
                  <a:pt x="119" y="130"/>
                  <a:pt x="117" y="130"/>
                  <a:pt x="118" y="129"/>
                </a:cubicBezTo>
                <a:cubicBezTo>
                  <a:pt x="116" y="131"/>
                  <a:pt x="116" y="131"/>
                  <a:pt x="117" y="131"/>
                </a:cubicBezTo>
                <a:close/>
                <a:moveTo>
                  <a:pt x="112" y="133"/>
                </a:moveTo>
                <a:cubicBezTo>
                  <a:pt x="112" y="134"/>
                  <a:pt x="114" y="132"/>
                  <a:pt x="113" y="133"/>
                </a:cubicBezTo>
                <a:cubicBezTo>
                  <a:pt x="117" y="130"/>
                  <a:pt x="114" y="131"/>
                  <a:pt x="112" y="133"/>
                </a:cubicBezTo>
                <a:close/>
                <a:moveTo>
                  <a:pt x="117" y="138"/>
                </a:moveTo>
                <a:cubicBezTo>
                  <a:pt x="116" y="140"/>
                  <a:pt x="113" y="143"/>
                  <a:pt x="114" y="143"/>
                </a:cubicBezTo>
                <a:cubicBezTo>
                  <a:pt x="117" y="140"/>
                  <a:pt x="116" y="140"/>
                  <a:pt x="119" y="137"/>
                </a:cubicBezTo>
                <a:cubicBezTo>
                  <a:pt x="118" y="138"/>
                  <a:pt x="118" y="137"/>
                  <a:pt x="117" y="138"/>
                </a:cubicBezTo>
                <a:close/>
                <a:moveTo>
                  <a:pt x="114" y="157"/>
                </a:moveTo>
                <a:cubicBezTo>
                  <a:pt x="112" y="158"/>
                  <a:pt x="113" y="158"/>
                  <a:pt x="111" y="158"/>
                </a:cubicBezTo>
                <a:cubicBezTo>
                  <a:pt x="113" y="158"/>
                  <a:pt x="109" y="161"/>
                  <a:pt x="109" y="161"/>
                </a:cubicBezTo>
                <a:cubicBezTo>
                  <a:pt x="111" y="159"/>
                  <a:pt x="109" y="160"/>
                  <a:pt x="108" y="161"/>
                </a:cubicBezTo>
                <a:cubicBezTo>
                  <a:pt x="108" y="162"/>
                  <a:pt x="107" y="163"/>
                  <a:pt x="107" y="164"/>
                </a:cubicBezTo>
                <a:cubicBezTo>
                  <a:pt x="105" y="166"/>
                  <a:pt x="105" y="164"/>
                  <a:pt x="102" y="167"/>
                </a:cubicBezTo>
                <a:cubicBezTo>
                  <a:pt x="102" y="169"/>
                  <a:pt x="103" y="167"/>
                  <a:pt x="104" y="167"/>
                </a:cubicBezTo>
                <a:cubicBezTo>
                  <a:pt x="103" y="168"/>
                  <a:pt x="102" y="168"/>
                  <a:pt x="101" y="169"/>
                </a:cubicBezTo>
                <a:cubicBezTo>
                  <a:pt x="103" y="169"/>
                  <a:pt x="106" y="166"/>
                  <a:pt x="107" y="164"/>
                </a:cubicBezTo>
                <a:cubicBezTo>
                  <a:pt x="106" y="167"/>
                  <a:pt x="101" y="172"/>
                  <a:pt x="99" y="173"/>
                </a:cubicBezTo>
                <a:cubicBezTo>
                  <a:pt x="99" y="173"/>
                  <a:pt x="99" y="175"/>
                  <a:pt x="98" y="175"/>
                </a:cubicBezTo>
                <a:cubicBezTo>
                  <a:pt x="98" y="175"/>
                  <a:pt x="99" y="175"/>
                  <a:pt x="98" y="175"/>
                </a:cubicBezTo>
                <a:cubicBezTo>
                  <a:pt x="99" y="175"/>
                  <a:pt x="98" y="175"/>
                  <a:pt x="99" y="175"/>
                </a:cubicBezTo>
                <a:cubicBezTo>
                  <a:pt x="99" y="175"/>
                  <a:pt x="100" y="174"/>
                  <a:pt x="100" y="174"/>
                </a:cubicBezTo>
                <a:cubicBezTo>
                  <a:pt x="100" y="174"/>
                  <a:pt x="100" y="174"/>
                  <a:pt x="100" y="174"/>
                </a:cubicBezTo>
                <a:cubicBezTo>
                  <a:pt x="101" y="172"/>
                  <a:pt x="101" y="172"/>
                  <a:pt x="101" y="172"/>
                </a:cubicBezTo>
                <a:cubicBezTo>
                  <a:pt x="102" y="172"/>
                  <a:pt x="103" y="171"/>
                  <a:pt x="104" y="170"/>
                </a:cubicBezTo>
                <a:cubicBezTo>
                  <a:pt x="103" y="170"/>
                  <a:pt x="106" y="168"/>
                  <a:pt x="106" y="167"/>
                </a:cubicBezTo>
                <a:cubicBezTo>
                  <a:pt x="108" y="166"/>
                  <a:pt x="114" y="158"/>
                  <a:pt x="117" y="157"/>
                </a:cubicBezTo>
                <a:cubicBezTo>
                  <a:pt x="117" y="157"/>
                  <a:pt x="116" y="157"/>
                  <a:pt x="117" y="156"/>
                </a:cubicBezTo>
                <a:cubicBezTo>
                  <a:pt x="119" y="155"/>
                  <a:pt x="120" y="153"/>
                  <a:pt x="123" y="151"/>
                </a:cubicBezTo>
                <a:cubicBezTo>
                  <a:pt x="122" y="150"/>
                  <a:pt x="125" y="150"/>
                  <a:pt x="126" y="148"/>
                </a:cubicBezTo>
                <a:cubicBezTo>
                  <a:pt x="126" y="148"/>
                  <a:pt x="127" y="147"/>
                  <a:pt x="126" y="147"/>
                </a:cubicBezTo>
                <a:cubicBezTo>
                  <a:pt x="123" y="150"/>
                  <a:pt x="122" y="148"/>
                  <a:pt x="120" y="151"/>
                </a:cubicBezTo>
                <a:cubicBezTo>
                  <a:pt x="121" y="150"/>
                  <a:pt x="120" y="153"/>
                  <a:pt x="119" y="153"/>
                </a:cubicBezTo>
                <a:cubicBezTo>
                  <a:pt x="119" y="152"/>
                  <a:pt x="117" y="155"/>
                  <a:pt x="116" y="155"/>
                </a:cubicBezTo>
                <a:cubicBezTo>
                  <a:pt x="117" y="154"/>
                  <a:pt x="118" y="153"/>
                  <a:pt x="118" y="152"/>
                </a:cubicBezTo>
                <a:cubicBezTo>
                  <a:pt x="117" y="154"/>
                  <a:pt x="116" y="154"/>
                  <a:pt x="116" y="154"/>
                </a:cubicBezTo>
                <a:cubicBezTo>
                  <a:pt x="116" y="154"/>
                  <a:pt x="117" y="153"/>
                  <a:pt x="117" y="153"/>
                </a:cubicBezTo>
                <a:cubicBezTo>
                  <a:pt x="115" y="155"/>
                  <a:pt x="115" y="155"/>
                  <a:pt x="114" y="157"/>
                </a:cubicBezTo>
                <a:close/>
                <a:moveTo>
                  <a:pt x="119" y="151"/>
                </a:moveTo>
                <a:cubicBezTo>
                  <a:pt x="120" y="150"/>
                  <a:pt x="121" y="149"/>
                  <a:pt x="121" y="148"/>
                </a:cubicBezTo>
                <a:cubicBezTo>
                  <a:pt x="120" y="149"/>
                  <a:pt x="119" y="149"/>
                  <a:pt x="118" y="151"/>
                </a:cubicBezTo>
                <a:cubicBezTo>
                  <a:pt x="118" y="152"/>
                  <a:pt x="119" y="150"/>
                  <a:pt x="120" y="150"/>
                </a:cubicBezTo>
                <a:cubicBezTo>
                  <a:pt x="119" y="151"/>
                  <a:pt x="118" y="152"/>
                  <a:pt x="119" y="151"/>
                </a:cubicBezTo>
                <a:close/>
                <a:moveTo>
                  <a:pt x="124" y="159"/>
                </a:moveTo>
                <a:cubicBezTo>
                  <a:pt x="125" y="159"/>
                  <a:pt x="128" y="159"/>
                  <a:pt x="128" y="157"/>
                </a:cubicBezTo>
                <a:cubicBezTo>
                  <a:pt x="125" y="160"/>
                  <a:pt x="127" y="156"/>
                  <a:pt x="124" y="159"/>
                </a:cubicBezTo>
                <a:close/>
                <a:moveTo>
                  <a:pt x="112" y="142"/>
                </a:moveTo>
                <a:cubicBezTo>
                  <a:pt x="110" y="143"/>
                  <a:pt x="109" y="144"/>
                  <a:pt x="109" y="145"/>
                </a:cubicBezTo>
                <a:cubicBezTo>
                  <a:pt x="110" y="145"/>
                  <a:pt x="111" y="143"/>
                  <a:pt x="112" y="142"/>
                </a:cubicBezTo>
                <a:cubicBezTo>
                  <a:pt x="112" y="143"/>
                  <a:pt x="112" y="143"/>
                  <a:pt x="113" y="142"/>
                </a:cubicBezTo>
                <a:cubicBezTo>
                  <a:pt x="113" y="142"/>
                  <a:pt x="112" y="142"/>
                  <a:pt x="112" y="142"/>
                </a:cubicBezTo>
                <a:close/>
                <a:moveTo>
                  <a:pt x="114" y="170"/>
                </a:moveTo>
                <a:cubicBezTo>
                  <a:pt x="115" y="170"/>
                  <a:pt x="118" y="166"/>
                  <a:pt x="117" y="166"/>
                </a:cubicBezTo>
                <a:cubicBezTo>
                  <a:pt x="115" y="168"/>
                  <a:pt x="116" y="167"/>
                  <a:pt x="114" y="170"/>
                </a:cubicBezTo>
                <a:close/>
                <a:moveTo>
                  <a:pt x="88" y="182"/>
                </a:moveTo>
                <a:cubicBezTo>
                  <a:pt x="88" y="182"/>
                  <a:pt x="89" y="182"/>
                  <a:pt x="89" y="181"/>
                </a:cubicBezTo>
                <a:cubicBezTo>
                  <a:pt x="88" y="181"/>
                  <a:pt x="88" y="182"/>
                  <a:pt x="88" y="182"/>
                </a:cubicBezTo>
                <a:close/>
                <a:moveTo>
                  <a:pt x="108" y="144"/>
                </a:moveTo>
                <a:cubicBezTo>
                  <a:pt x="106" y="144"/>
                  <a:pt x="109" y="142"/>
                  <a:pt x="108" y="142"/>
                </a:cubicBezTo>
                <a:cubicBezTo>
                  <a:pt x="107" y="142"/>
                  <a:pt x="103" y="145"/>
                  <a:pt x="103" y="145"/>
                </a:cubicBezTo>
                <a:cubicBezTo>
                  <a:pt x="105" y="144"/>
                  <a:pt x="106" y="145"/>
                  <a:pt x="107" y="144"/>
                </a:cubicBezTo>
                <a:cubicBezTo>
                  <a:pt x="109" y="143"/>
                  <a:pt x="109" y="143"/>
                  <a:pt x="110" y="141"/>
                </a:cubicBezTo>
                <a:cubicBezTo>
                  <a:pt x="110" y="141"/>
                  <a:pt x="110" y="141"/>
                  <a:pt x="110" y="141"/>
                </a:cubicBezTo>
                <a:cubicBezTo>
                  <a:pt x="107" y="143"/>
                  <a:pt x="110" y="142"/>
                  <a:pt x="108" y="144"/>
                </a:cubicBezTo>
                <a:close/>
                <a:moveTo>
                  <a:pt x="802" y="247"/>
                </a:moveTo>
                <a:cubicBezTo>
                  <a:pt x="799" y="242"/>
                  <a:pt x="799" y="242"/>
                  <a:pt x="799" y="242"/>
                </a:cubicBezTo>
                <a:cubicBezTo>
                  <a:pt x="798" y="242"/>
                  <a:pt x="801" y="247"/>
                  <a:pt x="801" y="246"/>
                </a:cubicBezTo>
                <a:cubicBezTo>
                  <a:pt x="801" y="247"/>
                  <a:pt x="801" y="247"/>
                  <a:pt x="801" y="247"/>
                </a:cubicBezTo>
                <a:cubicBezTo>
                  <a:pt x="800" y="244"/>
                  <a:pt x="802" y="246"/>
                  <a:pt x="802" y="247"/>
                </a:cubicBezTo>
                <a:close/>
                <a:moveTo>
                  <a:pt x="596" y="44"/>
                </a:moveTo>
                <a:cubicBezTo>
                  <a:pt x="592" y="42"/>
                  <a:pt x="592" y="42"/>
                  <a:pt x="592" y="42"/>
                </a:cubicBezTo>
                <a:cubicBezTo>
                  <a:pt x="592" y="43"/>
                  <a:pt x="593" y="43"/>
                  <a:pt x="594" y="44"/>
                </a:cubicBezTo>
                <a:cubicBezTo>
                  <a:pt x="591" y="43"/>
                  <a:pt x="597" y="45"/>
                  <a:pt x="596" y="44"/>
                </a:cubicBezTo>
                <a:close/>
                <a:moveTo>
                  <a:pt x="493" y="9"/>
                </a:moveTo>
                <a:cubicBezTo>
                  <a:pt x="495" y="10"/>
                  <a:pt x="500" y="11"/>
                  <a:pt x="502" y="11"/>
                </a:cubicBezTo>
                <a:cubicBezTo>
                  <a:pt x="500" y="10"/>
                  <a:pt x="492" y="9"/>
                  <a:pt x="493" y="9"/>
                </a:cubicBezTo>
                <a:close/>
                <a:moveTo>
                  <a:pt x="467" y="5"/>
                </a:moveTo>
                <a:cubicBezTo>
                  <a:pt x="469" y="5"/>
                  <a:pt x="477" y="7"/>
                  <a:pt x="475" y="6"/>
                </a:cubicBezTo>
                <a:cubicBezTo>
                  <a:pt x="473" y="6"/>
                  <a:pt x="466" y="4"/>
                  <a:pt x="466" y="5"/>
                </a:cubicBezTo>
                <a:cubicBezTo>
                  <a:pt x="467" y="6"/>
                  <a:pt x="469" y="7"/>
                  <a:pt x="470" y="6"/>
                </a:cubicBezTo>
                <a:cubicBezTo>
                  <a:pt x="469" y="6"/>
                  <a:pt x="468" y="6"/>
                  <a:pt x="467" y="5"/>
                </a:cubicBezTo>
                <a:close/>
                <a:moveTo>
                  <a:pt x="411" y="0"/>
                </a:moveTo>
                <a:cubicBezTo>
                  <a:pt x="410" y="0"/>
                  <a:pt x="406" y="0"/>
                  <a:pt x="404" y="1"/>
                </a:cubicBezTo>
                <a:cubicBezTo>
                  <a:pt x="407" y="1"/>
                  <a:pt x="411" y="1"/>
                  <a:pt x="414" y="1"/>
                </a:cubicBezTo>
                <a:cubicBezTo>
                  <a:pt x="413" y="1"/>
                  <a:pt x="411" y="1"/>
                  <a:pt x="412" y="1"/>
                </a:cubicBezTo>
                <a:cubicBezTo>
                  <a:pt x="413" y="1"/>
                  <a:pt x="417" y="0"/>
                  <a:pt x="415" y="0"/>
                </a:cubicBezTo>
                <a:cubicBezTo>
                  <a:pt x="415" y="1"/>
                  <a:pt x="413" y="0"/>
                  <a:pt x="411" y="0"/>
                </a:cubicBezTo>
                <a:close/>
                <a:moveTo>
                  <a:pt x="394" y="50"/>
                </a:moveTo>
                <a:cubicBezTo>
                  <a:pt x="394" y="49"/>
                  <a:pt x="401" y="50"/>
                  <a:pt x="399" y="50"/>
                </a:cubicBezTo>
                <a:cubicBezTo>
                  <a:pt x="399" y="49"/>
                  <a:pt x="391" y="49"/>
                  <a:pt x="394" y="50"/>
                </a:cubicBezTo>
                <a:close/>
                <a:moveTo>
                  <a:pt x="388" y="50"/>
                </a:moveTo>
                <a:cubicBezTo>
                  <a:pt x="389" y="50"/>
                  <a:pt x="391" y="51"/>
                  <a:pt x="393" y="50"/>
                </a:cubicBezTo>
                <a:cubicBezTo>
                  <a:pt x="384" y="50"/>
                  <a:pt x="379" y="50"/>
                  <a:pt x="376" y="50"/>
                </a:cubicBezTo>
                <a:cubicBezTo>
                  <a:pt x="379" y="50"/>
                  <a:pt x="373" y="51"/>
                  <a:pt x="376" y="51"/>
                </a:cubicBezTo>
                <a:cubicBezTo>
                  <a:pt x="378" y="50"/>
                  <a:pt x="383" y="51"/>
                  <a:pt x="382" y="50"/>
                </a:cubicBezTo>
                <a:cubicBezTo>
                  <a:pt x="383" y="50"/>
                  <a:pt x="386" y="50"/>
                  <a:pt x="388" y="50"/>
                </a:cubicBezTo>
                <a:close/>
                <a:moveTo>
                  <a:pt x="350" y="7"/>
                </a:moveTo>
                <a:cubicBezTo>
                  <a:pt x="351" y="6"/>
                  <a:pt x="358" y="6"/>
                  <a:pt x="359" y="6"/>
                </a:cubicBezTo>
                <a:cubicBezTo>
                  <a:pt x="355" y="6"/>
                  <a:pt x="351" y="7"/>
                  <a:pt x="349" y="7"/>
                </a:cubicBezTo>
                <a:cubicBezTo>
                  <a:pt x="350" y="7"/>
                  <a:pt x="350" y="7"/>
                  <a:pt x="350" y="7"/>
                </a:cubicBezTo>
                <a:cubicBezTo>
                  <a:pt x="350" y="7"/>
                  <a:pt x="349" y="7"/>
                  <a:pt x="350" y="7"/>
                </a:cubicBezTo>
                <a:close/>
                <a:moveTo>
                  <a:pt x="350" y="8"/>
                </a:moveTo>
                <a:cubicBezTo>
                  <a:pt x="350" y="8"/>
                  <a:pt x="350" y="8"/>
                  <a:pt x="351" y="7"/>
                </a:cubicBezTo>
                <a:cubicBezTo>
                  <a:pt x="348" y="8"/>
                  <a:pt x="348" y="7"/>
                  <a:pt x="347" y="7"/>
                </a:cubicBezTo>
                <a:cubicBezTo>
                  <a:pt x="346" y="8"/>
                  <a:pt x="345" y="8"/>
                  <a:pt x="343" y="8"/>
                </a:cubicBezTo>
                <a:cubicBezTo>
                  <a:pt x="342" y="8"/>
                  <a:pt x="336" y="8"/>
                  <a:pt x="335" y="9"/>
                </a:cubicBezTo>
                <a:cubicBezTo>
                  <a:pt x="336" y="9"/>
                  <a:pt x="337" y="9"/>
                  <a:pt x="337" y="9"/>
                </a:cubicBezTo>
                <a:cubicBezTo>
                  <a:pt x="334" y="10"/>
                  <a:pt x="330" y="9"/>
                  <a:pt x="327" y="11"/>
                </a:cubicBezTo>
                <a:cubicBezTo>
                  <a:pt x="331" y="11"/>
                  <a:pt x="333" y="10"/>
                  <a:pt x="336" y="10"/>
                </a:cubicBezTo>
                <a:cubicBezTo>
                  <a:pt x="336" y="9"/>
                  <a:pt x="337" y="9"/>
                  <a:pt x="339" y="9"/>
                </a:cubicBezTo>
                <a:cubicBezTo>
                  <a:pt x="339" y="9"/>
                  <a:pt x="336" y="9"/>
                  <a:pt x="337" y="10"/>
                </a:cubicBezTo>
                <a:cubicBezTo>
                  <a:pt x="342" y="9"/>
                  <a:pt x="350" y="9"/>
                  <a:pt x="351" y="8"/>
                </a:cubicBezTo>
                <a:cubicBezTo>
                  <a:pt x="350" y="8"/>
                  <a:pt x="350" y="8"/>
                  <a:pt x="350" y="8"/>
                </a:cubicBezTo>
                <a:close/>
                <a:moveTo>
                  <a:pt x="314" y="14"/>
                </a:moveTo>
                <a:cubicBezTo>
                  <a:pt x="315" y="14"/>
                  <a:pt x="322" y="13"/>
                  <a:pt x="320" y="13"/>
                </a:cubicBezTo>
                <a:cubicBezTo>
                  <a:pt x="317" y="14"/>
                  <a:pt x="316" y="13"/>
                  <a:pt x="314" y="14"/>
                </a:cubicBezTo>
                <a:close/>
                <a:moveTo>
                  <a:pt x="241" y="77"/>
                </a:moveTo>
                <a:cubicBezTo>
                  <a:pt x="240" y="77"/>
                  <a:pt x="241" y="75"/>
                  <a:pt x="240" y="76"/>
                </a:cubicBezTo>
                <a:cubicBezTo>
                  <a:pt x="240" y="76"/>
                  <a:pt x="238" y="77"/>
                  <a:pt x="238" y="77"/>
                </a:cubicBezTo>
                <a:cubicBezTo>
                  <a:pt x="238" y="77"/>
                  <a:pt x="238" y="77"/>
                  <a:pt x="237" y="77"/>
                </a:cubicBezTo>
                <a:cubicBezTo>
                  <a:pt x="237" y="78"/>
                  <a:pt x="238" y="77"/>
                  <a:pt x="238" y="77"/>
                </a:cubicBezTo>
                <a:cubicBezTo>
                  <a:pt x="236" y="79"/>
                  <a:pt x="236" y="78"/>
                  <a:pt x="235" y="79"/>
                </a:cubicBezTo>
                <a:cubicBezTo>
                  <a:pt x="236" y="79"/>
                  <a:pt x="240" y="77"/>
                  <a:pt x="241" y="77"/>
                </a:cubicBezTo>
                <a:close/>
                <a:moveTo>
                  <a:pt x="232" y="80"/>
                </a:moveTo>
                <a:cubicBezTo>
                  <a:pt x="232" y="81"/>
                  <a:pt x="233" y="81"/>
                  <a:pt x="228" y="83"/>
                </a:cubicBezTo>
                <a:cubicBezTo>
                  <a:pt x="231" y="83"/>
                  <a:pt x="236" y="79"/>
                  <a:pt x="241" y="77"/>
                </a:cubicBezTo>
                <a:cubicBezTo>
                  <a:pt x="238" y="78"/>
                  <a:pt x="235" y="79"/>
                  <a:pt x="232" y="80"/>
                </a:cubicBezTo>
                <a:close/>
                <a:moveTo>
                  <a:pt x="222" y="84"/>
                </a:moveTo>
                <a:cubicBezTo>
                  <a:pt x="220" y="86"/>
                  <a:pt x="220" y="87"/>
                  <a:pt x="223" y="86"/>
                </a:cubicBezTo>
                <a:cubicBezTo>
                  <a:pt x="221" y="87"/>
                  <a:pt x="219" y="89"/>
                  <a:pt x="217" y="89"/>
                </a:cubicBezTo>
                <a:cubicBezTo>
                  <a:pt x="217" y="88"/>
                  <a:pt x="219" y="88"/>
                  <a:pt x="219" y="87"/>
                </a:cubicBezTo>
                <a:cubicBezTo>
                  <a:pt x="217" y="88"/>
                  <a:pt x="213" y="90"/>
                  <a:pt x="213" y="91"/>
                </a:cubicBezTo>
                <a:cubicBezTo>
                  <a:pt x="218" y="88"/>
                  <a:pt x="214" y="91"/>
                  <a:pt x="215" y="91"/>
                </a:cubicBezTo>
                <a:cubicBezTo>
                  <a:pt x="219" y="89"/>
                  <a:pt x="219" y="89"/>
                  <a:pt x="219" y="89"/>
                </a:cubicBezTo>
                <a:cubicBezTo>
                  <a:pt x="219" y="88"/>
                  <a:pt x="224" y="86"/>
                  <a:pt x="226" y="84"/>
                </a:cubicBezTo>
                <a:cubicBezTo>
                  <a:pt x="222" y="86"/>
                  <a:pt x="223" y="85"/>
                  <a:pt x="222" y="84"/>
                </a:cubicBezTo>
                <a:close/>
                <a:moveTo>
                  <a:pt x="214" y="101"/>
                </a:moveTo>
                <a:cubicBezTo>
                  <a:pt x="214" y="103"/>
                  <a:pt x="210" y="104"/>
                  <a:pt x="207" y="106"/>
                </a:cubicBezTo>
                <a:cubicBezTo>
                  <a:pt x="211" y="104"/>
                  <a:pt x="216" y="101"/>
                  <a:pt x="220" y="99"/>
                </a:cubicBezTo>
                <a:cubicBezTo>
                  <a:pt x="219" y="99"/>
                  <a:pt x="215" y="102"/>
                  <a:pt x="215" y="101"/>
                </a:cubicBezTo>
                <a:cubicBezTo>
                  <a:pt x="219" y="99"/>
                  <a:pt x="223" y="98"/>
                  <a:pt x="226" y="95"/>
                </a:cubicBezTo>
                <a:cubicBezTo>
                  <a:pt x="223" y="97"/>
                  <a:pt x="219" y="98"/>
                  <a:pt x="214" y="101"/>
                </a:cubicBezTo>
                <a:close/>
                <a:moveTo>
                  <a:pt x="211" y="86"/>
                </a:moveTo>
                <a:cubicBezTo>
                  <a:pt x="213" y="83"/>
                  <a:pt x="216" y="83"/>
                  <a:pt x="217" y="81"/>
                </a:cubicBezTo>
                <a:cubicBezTo>
                  <a:pt x="214" y="83"/>
                  <a:pt x="214" y="82"/>
                  <a:pt x="210" y="84"/>
                </a:cubicBezTo>
                <a:cubicBezTo>
                  <a:pt x="210" y="85"/>
                  <a:pt x="208" y="86"/>
                  <a:pt x="211" y="86"/>
                </a:cubicBezTo>
                <a:close/>
                <a:moveTo>
                  <a:pt x="210" y="82"/>
                </a:moveTo>
                <a:cubicBezTo>
                  <a:pt x="211" y="82"/>
                  <a:pt x="207" y="83"/>
                  <a:pt x="208" y="84"/>
                </a:cubicBezTo>
                <a:cubicBezTo>
                  <a:pt x="211" y="83"/>
                  <a:pt x="211" y="82"/>
                  <a:pt x="213" y="80"/>
                </a:cubicBezTo>
                <a:cubicBezTo>
                  <a:pt x="214" y="80"/>
                  <a:pt x="214" y="81"/>
                  <a:pt x="215" y="80"/>
                </a:cubicBezTo>
                <a:cubicBezTo>
                  <a:pt x="216" y="79"/>
                  <a:pt x="212" y="81"/>
                  <a:pt x="210" y="82"/>
                </a:cubicBezTo>
                <a:close/>
                <a:moveTo>
                  <a:pt x="203" y="100"/>
                </a:moveTo>
                <a:cubicBezTo>
                  <a:pt x="201" y="100"/>
                  <a:pt x="199" y="102"/>
                  <a:pt x="199" y="102"/>
                </a:cubicBezTo>
                <a:cubicBezTo>
                  <a:pt x="201" y="100"/>
                  <a:pt x="205" y="97"/>
                  <a:pt x="207" y="96"/>
                </a:cubicBezTo>
                <a:cubicBezTo>
                  <a:pt x="207" y="96"/>
                  <a:pt x="213" y="92"/>
                  <a:pt x="212" y="92"/>
                </a:cubicBezTo>
                <a:cubicBezTo>
                  <a:pt x="211" y="93"/>
                  <a:pt x="207" y="95"/>
                  <a:pt x="207" y="96"/>
                </a:cubicBezTo>
                <a:cubicBezTo>
                  <a:pt x="204" y="97"/>
                  <a:pt x="201" y="100"/>
                  <a:pt x="197" y="101"/>
                </a:cubicBezTo>
                <a:cubicBezTo>
                  <a:pt x="197" y="102"/>
                  <a:pt x="198" y="101"/>
                  <a:pt x="196" y="103"/>
                </a:cubicBezTo>
                <a:cubicBezTo>
                  <a:pt x="192" y="104"/>
                  <a:pt x="183" y="110"/>
                  <a:pt x="180" y="114"/>
                </a:cubicBezTo>
                <a:cubicBezTo>
                  <a:pt x="175" y="115"/>
                  <a:pt x="167" y="123"/>
                  <a:pt x="160" y="128"/>
                </a:cubicBezTo>
                <a:cubicBezTo>
                  <a:pt x="161" y="128"/>
                  <a:pt x="163" y="127"/>
                  <a:pt x="161" y="129"/>
                </a:cubicBezTo>
                <a:cubicBezTo>
                  <a:pt x="164" y="127"/>
                  <a:pt x="163" y="126"/>
                  <a:pt x="165" y="125"/>
                </a:cubicBezTo>
                <a:cubicBezTo>
                  <a:pt x="166" y="125"/>
                  <a:pt x="167" y="124"/>
                  <a:pt x="165" y="127"/>
                </a:cubicBezTo>
                <a:cubicBezTo>
                  <a:pt x="167" y="125"/>
                  <a:pt x="166" y="126"/>
                  <a:pt x="168" y="125"/>
                </a:cubicBezTo>
                <a:cubicBezTo>
                  <a:pt x="168" y="124"/>
                  <a:pt x="169" y="122"/>
                  <a:pt x="167" y="123"/>
                </a:cubicBezTo>
                <a:cubicBezTo>
                  <a:pt x="172" y="119"/>
                  <a:pt x="174" y="119"/>
                  <a:pt x="177" y="116"/>
                </a:cubicBezTo>
                <a:cubicBezTo>
                  <a:pt x="176" y="117"/>
                  <a:pt x="178" y="116"/>
                  <a:pt x="179" y="115"/>
                </a:cubicBezTo>
                <a:cubicBezTo>
                  <a:pt x="179" y="115"/>
                  <a:pt x="178" y="115"/>
                  <a:pt x="179" y="114"/>
                </a:cubicBezTo>
                <a:cubicBezTo>
                  <a:pt x="183" y="113"/>
                  <a:pt x="189" y="107"/>
                  <a:pt x="193" y="105"/>
                </a:cubicBezTo>
                <a:cubicBezTo>
                  <a:pt x="193" y="105"/>
                  <a:pt x="192" y="105"/>
                  <a:pt x="194" y="104"/>
                </a:cubicBezTo>
                <a:cubicBezTo>
                  <a:pt x="193" y="106"/>
                  <a:pt x="196" y="103"/>
                  <a:pt x="198" y="102"/>
                </a:cubicBezTo>
                <a:cubicBezTo>
                  <a:pt x="198" y="103"/>
                  <a:pt x="189" y="108"/>
                  <a:pt x="194" y="106"/>
                </a:cubicBezTo>
                <a:cubicBezTo>
                  <a:pt x="192" y="107"/>
                  <a:pt x="190" y="108"/>
                  <a:pt x="190" y="108"/>
                </a:cubicBezTo>
                <a:cubicBezTo>
                  <a:pt x="194" y="106"/>
                  <a:pt x="190" y="109"/>
                  <a:pt x="189" y="110"/>
                </a:cubicBezTo>
                <a:cubicBezTo>
                  <a:pt x="194" y="107"/>
                  <a:pt x="196" y="106"/>
                  <a:pt x="200" y="103"/>
                </a:cubicBezTo>
                <a:cubicBezTo>
                  <a:pt x="201" y="103"/>
                  <a:pt x="200" y="103"/>
                  <a:pt x="201" y="102"/>
                </a:cubicBezTo>
                <a:cubicBezTo>
                  <a:pt x="202" y="102"/>
                  <a:pt x="205" y="100"/>
                  <a:pt x="205" y="99"/>
                </a:cubicBezTo>
                <a:cubicBezTo>
                  <a:pt x="207" y="98"/>
                  <a:pt x="210" y="96"/>
                  <a:pt x="210" y="97"/>
                </a:cubicBezTo>
                <a:cubicBezTo>
                  <a:pt x="212" y="96"/>
                  <a:pt x="213" y="96"/>
                  <a:pt x="213" y="95"/>
                </a:cubicBezTo>
                <a:cubicBezTo>
                  <a:pt x="211" y="96"/>
                  <a:pt x="215" y="94"/>
                  <a:pt x="214" y="94"/>
                </a:cubicBezTo>
                <a:cubicBezTo>
                  <a:pt x="213" y="95"/>
                  <a:pt x="213" y="94"/>
                  <a:pt x="211" y="95"/>
                </a:cubicBezTo>
                <a:cubicBezTo>
                  <a:pt x="211" y="96"/>
                  <a:pt x="207" y="98"/>
                  <a:pt x="205" y="99"/>
                </a:cubicBezTo>
                <a:cubicBezTo>
                  <a:pt x="205" y="99"/>
                  <a:pt x="202" y="101"/>
                  <a:pt x="202" y="101"/>
                </a:cubicBezTo>
                <a:cubicBezTo>
                  <a:pt x="200" y="101"/>
                  <a:pt x="205" y="99"/>
                  <a:pt x="203" y="100"/>
                </a:cubicBezTo>
                <a:close/>
                <a:moveTo>
                  <a:pt x="201" y="82"/>
                </a:moveTo>
                <a:cubicBezTo>
                  <a:pt x="203" y="81"/>
                  <a:pt x="203" y="82"/>
                  <a:pt x="205" y="81"/>
                </a:cubicBezTo>
                <a:cubicBezTo>
                  <a:pt x="205" y="80"/>
                  <a:pt x="206" y="80"/>
                  <a:pt x="205" y="79"/>
                </a:cubicBezTo>
                <a:cubicBezTo>
                  <a:pt x="203" y="80"/>
                  <a:pt x="202" y="81"/>
                  <a:pt x="201" y="82"/>
                </a:cubicBezTo>
                <a:close/>
                <a:moveTo>
                  <a:pt x="192" y="82"/>
                </a:moveTo>
                <a:cubicBezTo>
                  <a:pt x="192" y="81"/>
                  <a:pt x="194" y="80"/>
                  <a:pt x="194" y="80"/>
                </a:cubicBezTo>
                <a:cubicBezTo>
                  <a:pt x="192" y="80"/>
                  <a:pt x="187" y="84"/>
                  <a:pt x="190" y="83"/>
                </a:cubicBezTo>
                <a:cubicBezTo>
                  <a:pt x="192" y="81"/>
                  <a:pt x="191" y="83"/>
                  <a:pt x="191" y="83"/>
                </a:cubicBezTo>
                <a:cubicBezTo>
                  <a:pt x="192" y="83"/>
                  <a:pt x="194" y="82"/>
                  <a:pt x="195" y="81"/>
                </a:cubicBezTo>
                <a:cubicBezTo>
                  <a:pt x="195" y="81"/>
                  <a:pt x="195" y="82"/>
                  <a:pt x="195" y="82"/>
                </a:cubicBezTo>
                <a:cubicBezTo>
                  <a:pt x="197" y="81"/>
                  <a:pt x="197" y="81"/>
                  <a:pt x="197" y="81"/>
                </a:cubicBezTo>
                <a:cubicBezTo>
                  <a:pt x="197" y="80"/>
                  <a:pt x="197" y="80"/>
                  <a:pt x="197" y="80"/>
                </a:cubicBezTo>
                <a:cubicBezTo>
                  <a:pt x="194" y="82"/>
                  <a:pt x="193" y="81"/>
                  <a:pt x="192" y="82"/>
                </a:cubicBezTo>
                <a:close/>
                <a:moveTo>
                  <a:pt x="196" y="84"/>
                </a:moveTo>
                <a:cubicBezTo>
                  <a:pt x="193" y="86"/>
                  <a:pt x="192" y="85"/>
                  <a:pt x="192" y="85"/>
                </a:cubicBezTo>
                <a:cubicBezTo>
                  <a:pt x="192" y="86"/>
                  <a:pt x="191" y="86"/>
                  <a:pt x="191" y="87"/>
                </a:cubicBezTo>
                <a:cubicBezTo>
                  <a:pt x="193" y="86"/>
                  <a:pt x="192" y="87"/>
                  <a:pt x="194" y="87"/>
                </a:cubicBezTo>
                <a:cubicBezTo>
                  <a:pt x="196" y="86"/>
                  <a:pt x="195" y="86"/>
                  <a:pt x="197" y="85"/>
                </a:cubicBezTo>
                <a:cubicBezTo>
                  <a:pt x="198" y="84"/>
                  <a:pt x="195" y="86"/>
                  <a:pt x="195" y="85"/>
                </a:cubicBezTo>
                <a:cubicBezTo>
                  <a:pt x="195" y="85"/>
                  <a:pt x="198" y="82"/>
                  <a:pt x="196" y="83"/>
                </a:cubicBezTo>
                <a:cubicBezTo>
                  <a:pt x="196" y="83"/>
                  <a:pt x="196" y="83"/>
                  <a:pt x="196" y="84"/>
                </a:cubicBezTo>
                <a:close/>
                <a:moveTo>
                  <a:pt x="187" y="104"/>
                </a:moveTo>
                <a:cubicBezTo>
                  <a:pt x="188" y="103"/>
                  <a:pt x="188" y="105"/>
                  <a:pt x="192" y="103"/>
                </a:cubicBezTo>
                <a:cubicBezTo>
                  <a:pt x="192" y="102"/>
                  <a:pt x="190" y="103"/>
                  <a:pt x="190" y="103"/>
                </a:cubicBezTo>
                <a:cubicBezTo>
                  <a:pt x="192" y="102"/>
                  <a:pt x="193" y="101"/>
                  <a:pt x="194" y="99"/>
                </a:cubicBezTo>
                <a:cubicBezTo>
                  <a:pt x="195" y="100"/>
                  <a:pt x="195" y="100"/>
                  <a:pt x="195" y="100"/>
                </a:cubicBezTo>
                <a:cubicBezTo>
                  <a:pt x="197" y="98"/>
                  <a:pt x="198" y="98"/>
                  <a:pt x="201" y="96"/>
                </a:cubicBezTo>
                <a:cubicBezTo>
                  <a:pt x="200" y="96"/>
                  <a:pt x="201" y="94"/>
                  <a:pt x="200" y="95"/>
                </a:cubicBezTo>
                <a:cubicBezTo>
                  <a:pt x="196" y="97"/>
                  <a:pt x="191" y="101"/>
                  <a:pt x="189" y="102"/>
                </a:cubicBezTo>
                <a:cubicBezTo>
                  <a:pt x="188" y="103"/>
                  <a:pt x="191" y="102"/>
                  <a:pt x="188" y="103"/>
                </a:cubicBezTo>
                <a:cubicBezTo>
                  <a:pt x="188" y="103"/>
                  <a:pt x="187" y="104"/>
                  <a:pt x="187" y="104"/>
                </a:cubicBezTo>
                <a:close/>
                <a:moveTo>
                  <a:pt x="198" y="107"/>
                </a:moveTo>
                <a:cubicBezTo>
                  <a:pt x="200" y="106"/>
                  <a:pt x="201" y="105"/>
                  <a:pt x="202" y="105"/>
                </a:cubicBezTo>
                <a:cubicBezTo>
                  <a:pt x="201" y="105"/>
                  <a:pt x="199" y="106"/>
                  <a:pt x="198" y="106"/>
                </a:cubicBezTo>
                <a:cubicBezTo>
                  <a:pt x="200" y="105"/>
                  <a:pt x="200" y="104"/>
                  <a:pt x="202" y="103"/>
                </a:cubicBezTo>
                <a:cubicBezTo>
                  <a:pt x="201" y="104"/>
                  <a:pt x="203" y="102"/>
                  <a:pt x="205" y="102"/>
                </a:cubicBezTo>
                <a:cubicBezTo>
                  <a:pt x="204" y="101"/>
                  <a:pt x="200" y="104"/>
                  <a:pt x="197" y="105"/>
                </a:cubicBezTo>
                <a:cubicBezTo>
                  <a:pt x="199" y="105"/>
                  <a:pt x="196" y="108"/>
                  <a:pt x="198" y="107"/>
                </a:cubicBezTo>
                <a:close/>
                <a:moveTo>
                  <a:pt x="186" y="99"/>
                </a:moveTo>
                <a:cubicBezTo>
                  <a:pt x="183" y="101"/>
                  <a:pt x="173" y="108"/>
                  <a:pt x="182" y="103"/>
                </a:cubicBezTo>
                <a:cubicBezTo>
                  <a:pt x="183" y="101"/>
                  <a:pt x="187" y="99"/>
                  <a:pt x="183" y="102"/>
                </a:cubicBezTo>
                <a:cubicBezTo>
                  <a:pt x="186" y="100"/>
                  <a:pt x="187" y="99"/>
                  <a:pt x="188" y="98"/>
                </a:cubicBezTo>
                <a:cubicBezTo>
                  <a:pt x="187" y="99"/>
                  <a:pt x="187" y="98"/>
                  <a:pt x="186" y="99"/>
                </a:cubicBezTo>
                <a:close/>
                <a:moveTo>
                  <a:pt x="169" y="89"/>
                </a:moveTo>
                <a:cubicBezTo>
                  <a:pt x="171" y="89"/>
                  <a:pt x="178" y="83"/>
                  <a:pt x="174" y="85"/>
                </a:cubicBezTo>
                <a:cubicBezTo>
                  <a:pt x="174" y="86"/>
                  <a:pt x="171" y="88"/>
                  <a:pt x="169" y="89"/>
                </a:cubicBezTo>
                <a:close/>
                <a:moveTo>
                  <a:pt x="182" y="123"/>
                </a:moveTo>
                <a:cubicBezTo>
                  <a:pt x="187" y="120"/>
                  <a:pt x="189" y="118"/>
                  <a:pt x="195" y="114"/>
                </a:cubicBezTo>
                <a:cubicBezTo>
                  <a:pt x="194" y="115"/>
                  <a:pt x="195" y="113"/>
                  <a:pt x="194" y="114"/>
                </a:cubicBezTo>
                <a:cubicBezTo>
                  <a:pt x="194" y="114"/>
                  <a:pt x="191" y="117"/>
                  <a:pt x="189" y="118"/>
                </a:cubicBezTo>
                <a:cubicBezTo>
                  <a:pt x="190" y="117"/>
                  <a:pt x="190" y="117"/>
                  <a:pt x="190" y="116"/>
                </a:cubicBezTo>
                <a:cubicBezTo>
                  <a:pt x="188" y="118"/>
                  <a:pt x="186" y="120"/>
                  <a:pt x="183" y="121"/>
                </a:cubicBezTo>
                <a:cubicBezTo>
                  <a:pt x="184" y="121"/>
                  <a:pt x="184" y="120"/>
                  <a:pt x="183" y="121"/>
                </a:cubicBezTo>
                <a:cubicBezTo>
                  <a:pt x="183" y="121"/>
                  <a:pt x="182" y="123"/>
                  <a:pt x="182" y="123"/>
                </a:cubicBezTo>
                <a:close/>
                <a:moveTo>
                  <a:pt x="178" y="110"/>
                </a:moveTo>
                <a:cubicBezTo>
                  <a:pt x="180" y="109"/>
                  <a:pt x="180" y="109"/>
                  <a:pt x="180" y="109"/>
                </a:cubicBezTo>
                <a:cubicBezTo>
                  <a:pt x="178" y="111"/>
                  <a:pt x="182" y="109"/>
                  <a:pt x="182" y="108"/>
                </a:cubicBezTo>
                <a:cubicBezTo>
                  <a:pt x="181" y="108"/>
                  <a:pt x="179" y="109"/>
                  <a:pt x="178" y="110"/>
                </a:cubicBezTo>
                <a:close/>
                <a:moveTo>
                  <a:pt x="178" y="117"/>
                </a:moveTo>
                <a:cubicBezTo>
                  <a:pt x="177" y="118"/>
                  <a:pt x="176" y="118"/>
                  <a:pt x="175" y="120"/>
                </a:cubicBezTo>
                <a:cubicBezTo>
                  <a:pt x="176" y="119"/>
                  <a:pt x="176" y="119"/>
                  <a:pt x="177" y="119"/>
                </a:cubicBezTo>
                <a:cubicBezTo>
                  <a:pt x="178" y="118"/>
                  <a:pt x="182" y="116"/>
                  <a:pt x="181" y="116"/>
                </a:cubicBezTo>
                <a:cubicBezTo>
                  <a:pt x="177" y="119"/>
                  <a:pt x="181" y="114"/>
                  <a:pt x="178" y="117"/>
                </a:cubicBezTo>
                <a:close/>
                <a:moveTo>
                  <a:pt x="164" y="122"/>
                </a:moveTo>
                <a:cubicBezTo>
                  <a:pt x="169" y="117"/>
                  <a:pt x="172" y="117"/>
                  <a:pt x="177" y="112"/>
                </a:cubicBezTo>
                <a:cubicBezTo>
                  <a:pt x="174" y="114"/>
                  <a:pt x="176" y="112"/>
                  <a:pt x="174" y="113"/>
                </a:cubicBezTo>
                <a:cubicBezTo>
                  <a:pt x="171" y="116"/>
                  <a:pt x="165" y="119"/>
                  <a:pt x="164" y="122"/>
                </a:cubicBezTo>
                <a:close/>
                <a:moveTo>
                  <a:pt x="159" y="111"/>
                </a:moveTo>
                <a:cubicBezTo>
                  <a:pt x="160" y="110"/>
                  <a:pt x="164" y="108"/>
                  <a:pt x="164" y="107"/>
                </a:cubicBezTo>
                <a:cubicBezTo>
                  <a:pt x="162" y="109"/>
                  <a:pt x="158" y="112"/>
                  <a:pt x="159" y="111"/>
                </a:cubicBezTo>
                <a:close/>
                <a:moveTo>
                  <a:pt x="170" y="123"/>
                </a:moveTo>
                <a:cubicBezTo>
                  <a:pt x="172" y="122"/>
                  <a:pt x="175" y="118"/>
                  <a:pt x="172" y="121"/>
                </a:cubicBezTo>
                <a:cubicBezTo>
                  <a:pt x="172" y="121"/>
                  <a:pt x="173" y="120"/>
                  <a:pt x="173" y="121"/>
                </a:cubicBezTo>
                <a:cubicBezTo>
                  <a:pt x="172" y="121"/>
                  <a:pt x="168" y="124"/>
                  <a:pt x="170" y="123"/>
                </a:cubicBezTo>
                <a:close/>
                <a:moveTo>
                  <a:pt x="125" y="113"/>
                </a:moveTo>
                <a:cubicBezTo>
                  <a:pt x="123" y="114"/>
                  <a:pt x="123" y="114"/>
                  <a:pt x="123" y="114"/>
                </a:cubicBezTo>
                <a:cubicBezTo>
                  <a:pt x="123" y="115"/>
                  <a:pt x="122" y="116"/>
                  <a:pt x="123" y="115"/>
                </a:cubicBezTo>
                <a:cubicBezTo>
                  <a:pt x="125" y="114"/>
                  <a:pt x="125" y="114"/>
                  <a:pt x="125" y="113"/>
                </a:cubicBezTo>
                <a:cubicBezTo>
                  <a:pt x="125" y="113"/>
                  <a:pt x="126" y="113"/>
                  <a:pt x="126" y="112"/>
                </a:cubicBezTo>
                <a:cubicBezTo>
                  <a:pt x="125" y="113"/>
                  <a:pt x="125" y="113"/>
                  <a:pt x="125" y="113"/>
                </a:cubicBezTo>
                <a:close/>
                <a:moveTo>
                  <a:pt x="107" y="138"/>
                </a:moveTo>
                <a:cubicBezTo>
                  <a:pt x="106" y="138"/>
                  <a:pt x="106" y="138"/>
                  <a:pt x="105" y="139"/>
                </a:cubicBezTo>
                <a:cubicBezTo>
                  <a:pt x="105" y="138"/>
                  <a:pt x="107" y="136"/>
                  <a:pt x="107" y="136"/>
                </a:cubicBezTo>
                <a:cubicBezTo>
                  <a:pt x="105" y="138"/>
                  <a:pt x="104" y="139"/>
                  <a:pt x="102" y="141"/>
                </a:cubicBezTo>
                <a:cubicBezTo>
                  <a:pt x="104" y="141"/>
                  <a:pt x="106" y="140"/>
                  <a:pt x="108" y="139"/>
                </a:cubicBezTo>
                <a:cubicBezTo>
                  <a:pt x="104" y="141"/>
                  <a:pt x="110" y="134"/>
                  <a:pt x="107" y="137"/>
                </a:cubicBezTo>
                <a:cubicBezTo>
                  <a:pt x="107" y="137"/>
                  <a:pt x="107" y="137"/>
                  <a:pt x="107" y="138"/>
                </a:cubicBezTo>
                <a:close/>
                <a:moveTo>
                  <a:pt x="128" y="160"/>
                </a:moveTo>
                <a:cubicBezTo>
                  <a:pt x="127" y="161"/>
                  <a:pt x="126" y="161"/>
                  <a:pt x="126" y="161"/>
                </a:cubicBezTo>
                <a:cubicBezTo>
                  <a:pt x="125" y="163"/>
                  <a:pt x="128" y="160"/>
                  <a:pt x="128" y="162"/>
                </a:cubicBezTo>
                <a:cubicBezTo>
                  <a:pt x="127" y="163"/>
                  <a:pt x="126" y="164"/>
                  <a:pt x="125" y="164"/>
                </a:cubicBezTo>
                <a:cubicBezTo>
                  <a:pt x="125" y="165"/>
                  <a:pt x="128" y="162"/>
                  <a:pt x="129" y="162"/>
                </a:cubicBezTo>
                <a:cubicBezTo>
                  <a:pt x="128" y="162"/>
                  <a:pt x="127" y="163"/>
                  <a:pt x="127" y="163"/>
                </a:cubicBezTo>
                <a:cubicBezTo>
                  <a:pt x="131" y="161"/>
                  <a:pt x="128" y="162"/>
                  <a:pt x="131" y="159"/>
                </a:cubicBezTo>
                <a:cubicBezTo>
                  <a:pt x="130" y="159"/>
                  <a:pt x="127" y="162"/>
                  <a:pt x="128" y="160"/>
                </a:cubicBezTo>
                <a:close/>
                <a:moveTo>
                  <a:pt x="95" y="148"/>
                </a:moveTo>
                <a:cubicBezTo>
                  <a:pt x="95" y="148"/>
                  <a:pt x="96" y="148"/>
                  <a:pt x="96" y="148"/>
                </a:cubicBezTo>
                <a:cubicBezTo>
                  <a:pt x="94" y="149"/>
                  <a:pt x="94" y="150"/>
                  <a:pt x="94" y="150"/>
                </a:cubicBezTo>
                <a:cubicBezTo>
                  <a:pt x="98" y="147"/>
                  <a:pt x="99" y="145"/>
                  <a:pt x="101" y="143"/>
                </a:cubicBezTo>
                <a:cubicBezTo>
                  <a:pt x="102" y="143"/>
                  <a:pt x="102" y="142"/>
                  <a:pt x="102" y="141"/>
                </a:cubicBezTo>
                <a:cubicBezTo>
                  <a:pt x="100" y="143"/>
                  <a:pt x="97" y="147"/>
                  <a:pt x="95" y="148"/>
                </a:cubicBezTo>
                <a:close/>
                <a:moveTo>
                  <a:pt x="110" y="169"/>
                </a:moveTo>
                <a:cubicBezTo>
                  <a:pt x="110" y="169"/>
                  <a:pt x="111" y="169"/>
                  <a:pt x="111" y="169"/>
                </a:cubicBezTo>
                <a:cubicBezTo>
                  <a:pt x="110" y="170"/>
                  <a:pt x="109" y="171"/>
                  <a:pt x="109" y="171"/>
                </a:cubicBezTo>
                <a:cubicBezTo>
                  <a:pt x="112" y="168"/>
                  <a:pt x="113" y="166"/>
                  <a:pt x="114" y="165"/>
                </a:cubicBezTo>
                <a:cubicBezTo>
                  <a:pt x="114" y="165"/>
                  <a:pt x="114" y="165"/>
                  <a:pt x="114" y="165"/>
                </a:cubicBezTo>
                <a:cubicBezTo>
                  <a:pt x="112" y="167"/>
                  <a:pt x="111" y="169"/>
                  <a:pt x="110" y="169"/>
                </a:cubicBezTo>
                <a:close/>
                <a:moveTo>
                  <a:pt x="91" y="154"/>
                </a:moveTo>
                <a:cubicBezTo>
                  <a:pt x="92" y="155"/>
                  <a:pt x="92" y="155"/>
                  <a:pt x="92" y="155"/>
                </a:cubicBezTo>
                <a:cubicBezTo>
                  <a:pt x="94" y="153"/>
                  <a:pt x="93" y="153"/>
                  <a:pt x="94" y="152"/>
                </a:cubicBezTo>
                <a:cubicBezTo>
                  <a:pt x="94" y="152"/>
                  <a:pt x="94" y="152"/>
                  <a:pt x="95" y="152"/>
                </a:cubicBezTo>
                <a:cubicBezTo>
                  <a:pt x="95" y="152"/>
                  <a:pt x="95" y="151"/>
                  <a:pt x="95" y="151"/>
                </a:cubicBezTo>
                <a:cubicBezTo>
                  <a:pt x="94" y="151"/>
                  <a:pt x="94" y="151"/>
                  <a:pt x="94" y="152"/>
                </a:cubicBezTo>
                <a:cubicBezTo>
                  <a:pt x="93" y="153"/>
                  <a:pt x="93" y="153"/>
                  <a:pt x="91" y="154"/>
                </a:cubicBezTo>
                <a:close/>
                <a:moveTo>
                  <a:pt x="92" y="162"/>
                </a:moveTo>
                <a:cubicBezTo>
                  <a:pt x="94" y="162"/>
                  <a:pt x="97" y="157"/>
                  <a:pt x="99" y="155"/>
                </a:cubicBezTo>
                <a:cubicBezTo>
                  <a:pt x="96" y="158"/>
                  <a:pt x="95" y="159"/>
                  <a:pt x="92" y="162"/>
                </a:cubicBezTo>
                <a:close/>
                <a:moveTo>
                  <a:pt x="88" y="161"/>
                </a:moveTo>
                <a:cubicBezTo>
                  <a:pt x="87" y="161"/>
                  <a:pt x="87" y="161"/>
                  <a:pt x="87" y="161"/>
                </a:cubicBezTo>
                <a:cubicBezTo>
                  <a:pt x="87" y="161"/>
                  <a:pt x="87" y="161"/>
                  <a:pt x="87" y="161"/>
                </a:cubicBezTo>
                <a:cubicBezTo>
                  <a:pt x="87" y="162"/>
                  <a:pt x="87" y="162"/>
                  <a:pt x="87" y="162"/>
                </a:cubicBezTo>
                <a:cubicBezTo>
                  <a:pt x="87" y="162"/>
                  <a:pt x="87" y="162"/>
                  <a:pt x="87" y="162"/>
                </a:cubicBezTo>
                <a:cubicBezTo>
                  <a:pt x="87" y="162"/>
                  <a:pt x="87" y="163"/>
                  <a:pt x="87" y="163"/>
                </a:cubicBezTo>
                <a:cubicBezTo>
                  <a:pt x="87" y="163"/>
                  <a:pt x="87" y="162"/>
                  <a:pt x="87" y="162"/>
                </a:cubicBezTo>
                <a:cubicBezTo>
                  <a:pt x="87" y="162"/>
                  <a:pt x="87" y="162"/>
                  <a:pt x="88" y="161"/>
                </a:cubicBezTo>
                <a:cubicBezTo>
                  <a:pt x="89" y="160"/>
                  <a:pt x="89" y="160"/>
                  <a:pt x="89" y="160"/>
                </a:cubicBezTo>
                <a:cubicBezTo>
                  <a:pt x="88" y="162"/>
                  <a:pt x="90" y="159"/>
                  <a:pt x="91" y="158"/>
                </a:cubicBezTo>
                <a:cubicBezTo>
                  <a:pt x="91" y="157"/>
                  <a:pt x="93" y="157"/>
                  <a:pt x="94" y="156"/>
                </a:cubicBezTo>
                <a:cubicBezTo>
                  <a:pt x="92" y="156"/>
                  <a:pt x="90" y="158"/>
                  <a:pt x="88" y="161"/>
                </a:cubicBezTo>
                <a:close/>
                <a:moveTo>
                  <a:pt x="106" y="176"/>
                </a:moveTo>
                <a:cubicBezTo>
                  <a:pt x="106" y="177"/>
                  <a:pt x="105" y="177"/>
                  <a:pt x="105" y="178"/>
                </a:cubicBezTo>
                <a:cubicBezTo>
                  <a:pt x="104" y="178"/>
                  <a:pt x="104" y="178"/>
                  <a:pt x="104" y="178"/>
                </a:cubicBezTo>
                <a:cubicBezTo>
                  <a:pt x="104" y="179"/>
                  <a:pt x="103" y="179"/>
                  <a:pt x="103" y="180"/>
                </a:cubicBezTo>
                <a:cubicBezTo>
                  <a:pt x="104" y="179"/>
                  <a:pt x="104" y="180"/>
                  <a:pt x="104" y="179"/>
                </a:cubicBezTo>
                <a:cubicBezTo>
                  <a:pt x="105" y="179"/>
                  <a:pt x="105" y="180"/>
                  <a:pt x="106" y="179"/>
                </a:cubicBezTo>
                <a:cubicBezTo>
                  <a:pt x="105" y="179"/>
                  <a:pt x="105" y="179"/>
                  <a:pt x="105" y="179"/>
                </a:cubicBezTo>
                <a:cubicBezTo>
                  <a:pt x="105" y="178"/>
                  <a:pt x="105" y="179"/>
                  <a:pt x="106" y="178"/>
                </a:cubicBezTo>
                <a:cubicBezTo>
                  <a:pt x="105" y="179"/>
                  <a:pt x="108" y="175"/>
                  <a:pt x="108" y="175"/>
                </a:cubicBezTo>
                <a:cubicBezTo>
                  <a:pt x="108" y="175"/>
                  <a:pt x="108" y="175"/>
                  <a:pt x="109" y="175"/>
                </a:cubicBezTo>
                <a:cubicBezTo>
                  <a:pt x="108" y="175"/>
                  <a:pt x="107" y="175"/>
                  <a:pt x="106" y="176"/>
                </a:cubicBezTo>
                <a:close/>
                <a:moveTo>
                  <a:pt x="109" y="180"/>
                </a:moveTo>
                <a:cubicBezTo>
                  <a:pt x="108" y="180"/>
                  <a:pt x="108" y="180"/>
                  <a:pt x="108" y="180"/>
                </a:cubicBezTo>
                <a:cubicBezTo>
                  <a:pt x="108" y="181"/>
                  <a:pt x="108" y="181"/>
                  <a:pt x="108" y="181"/>
                </a:cubicBezTo>
                <a:cubicBezTo>
                  <a:pt x="107" y="181"/>
                  <a:pt x="107" y="181"/>
                  <a:pt x="107" y="181"/>
                </a:cubicBezTo>
                <a:cubicBezTo>
                  <a:pt x="107" y="181"/>
                  <a:pt x="107" y="181"/>
                  <a:pt x="107" y="181"/>
                </a:cubicBezTo>
                <a:cubicBezTo>
                  <a:pt x="106" y="182"/>
                  <a:pt x="106" y="183"/>
                  <a:pt x="105" y="184"/>
                </a:cubicBezTo>
                <a:cubicBezTo>
                  <a:pt x="106" y="184"/>
                  <a:pt x="107" y="183"/>
                  <a:pt x="107" y="182"/>
                </a:cubicBezTo>
                <a:cubicBezTo>
                  <a:pt x="108" y="182"/>
                  <a:pt x="108" y="182"/>
                  <a:pt x="108" y="182"/>
                </a:cubicBezTo>
                <a:cubicBezTo>
                  <a:pt x="108" y="182"/>
                  <a:pt x="108" y="182"/>
                  <a:pt x="110" y="180"/>
                </a:cubicBezTo>
                <a:cubicBezTo>
                  <a:pt x="110" y="180"/>
                  <a:pt x="109" y="180"/>
                  <a:pt x="109" y="180"/>
                </a:cubicBezTo>
                <a:close/>
                <a:moveTo>
                  <a:pt x="88" y="171"/>
                </a:moveTo>
                <a:cubicBezTo>
                  <a:pt x="89" y="170"/>
                  <a:pt x="88" y="170"/>
                  <a:pt x="88" y="170"/>
                </a:cubicBezTo>
                <a:cubicBezTo>
                  <a:pt x="89" y="171"/>
                  <a:pt x="90" y="169"/>
                  <a:pt x="90" y="169"/>
                </a:cubicBezTo>
                <a:cubicBezTo>
                  <a:pt x="90" y="169"/>
                  <a:pt x="90" y="168"/>
                  <a:pt x="89" y="169"/>
                </a:cubicBezTo>
                <a:cubicBezTo>
                  <a:pt x="89" y="169"/>
                  <a:pt x="88" y="170"/>
                  <a:pt x="88" y="171"/>
                </a:cubicBezTo>
                <a:close/>
                <a:moveTo>
                  <a:pt x="98" y="180"/>
                </a:moveTo>
                <a:cubicBezTo>
                  <a:pt x="99" y="179"/>
                  <a:pt x="99" y="180"/>
                  <a:pt x="100" y="180"/>
                </a:cubicBezTo>
                <a:cubicBezTo>
                  <a:pt x="99" y="179"/>
                  <a:pt x="98" y="179"/>
                  <a:pt x="98" y="180"/>
                </a:cubicBezTo>
                <a:close/>
                <a:moveTo>
                  <a:pt x="102" y="183"/>
                </a:moveTo>
                <a:cubicBezTo>
                  <a:pt x="102" y="182"/>
                  <a:pt x="101" y="182"/>
                  <a:pt x="102" y="182"/>
                </a:cubicBezTo>
                <a:cubicBezTo>
                  <a:pt x="102" y="182"/>
                  <a:pt x="102" y="183"/>
                  <a:pt x="102" y="182"/>
                </a:cubicBezTo>
                <a:cubicBezTo>
                  <a:pt x="102" y="182"/>
                  <a:pt x="101" y="182"/>
                  <a:pt x="101" y="182"/>
                </a:cubicBezTo>
                <a:cubicBezTo>
                  <a:pt x="102" y="182"/>
                  <a:pt x="101" y="183"/>
                  <a:pt x="102" y="183"/>
                </a:cubicBezTo>
                <a:close/>
                <a:moveTo>
                  <a:pt x="102" y="191"/>
                </a:moveTo>
                <a:cubicBezTo>
                  <a:pt x="102" y="191"/>
                  <a:pt x="104" y="189"/>
                  <a:pt x="104" y="188"/>
                </a:cubicBezTo>
                <a:cubicBezTo>
                  <a:pt x="103" y="187"/>
                  <a:pt x="103" y="186"/>
                  <a:pt x="102" y="187"/>
                </a:cubicBezTo>
                <a:cubicBezTo>
                  <a:pt x="104" y="188"/>
                  <a:pt x="101" y="190"/>
                  <a:pt x="102" y="191"/>
                </a:cubicBezTo>
                <a:close/>
                <a:moveTo>
                  <a:pt x="100" y="187"/>
                </a:moveTo>
                <a:cubicBezTo>
                  <a:pt x="100" y="187"/>
                  <a:pt x="99" y="187"/>
                  <a:pt x="100" y="187"/>
                </a:cubicBezTo>
                <a:cubicBezTo>
                  <a:pt x="100" y="187"/>
                  <a:pt x="101" y="187"/>
                  <a:pt x="101" y="187"/>
                </a:cubicBezTo>
                <a:cubicBezTo>
                  <a:pt x="100" y="187"/>
                  <a:pt x="100" y="187"/>
                  <a:pt x="100" y="187"/>
                </a:cubicBezTo>
                <a:close/>
                <a:moveTo>
                  <a:pt x="99" y="192"/>
                </a:moveTo>
                <a:cubicBezTo>
                  <a:pt x="97" y="193"/>
                  <a:pt x="94" y="197"/>
                  <a:pt x="94" y="198"/>
                </a:cubicBezTo>
                <a:cubicBezTo>
                  <a:pt x="95" y="197"/>
                  <a:pt x="96" y="196"/>
                  <a:pt x="97" y="194"/>
                </a:cubicBezTo>
                <a:cubicBezTo>
                  <a:pt x="97" y="195"/>
                  <a:pt x="97" y="195"/>
                  <a:pt x="97" y="194"/>
                </a:cubicBezTo>
                <a:cubicBezTo>
                  <a:pt x="98" y="192"/>
                  <a:pt x="101" y="192"/>
                  <a:pt x="102" y="189"/>
                </a:cubicBezTo>
                <a:cubicBezTo>
                  <a:pt x="101" y="189"/>
                  <a:pt x="101" y="190"/>
                  <a:pt x="101" y="190"/>
                </a:cubicBezTo>
                <a:cubicBezTo>
                  <a:pt x="100" y="189"/>
                  <a:pt x="102" y="189"/>
                  <a:pt x="102" y="188"/>
                </a:cubicBezTo>
                <a:cubicBezTo>
                  <a:pt x="100" y="189"/>
                  <a:pt x="100" y="191"/>
                  <a:pt x="98" y="191"/>
                </a:cubicBezTo>
                <a:cubicBezTo>
                  <a:pt x="99" y="191"/>
                  <a:pt x="99" y="192"/>
                  <a:pt x="99" y="192"/>
                </a:cubicBezTo>
                <a:close/>
                <a:moveTo>
                  <a:pt x="95" y="191"/>
                </a:moveTo>
                <a:cubicBezTo>
                  <a:pt x="96" y="191"/>
                  <a:pt x="95" y="192"/>
                  <a:pt x="96" y="192"/>
                </a:cubicBezTo>
                <a:cubicBezTo>
                  <a:pt x="96" y="191"/>
                  <a:pt x="98" y="191"/>
                  <a:pt x="97" y="190"/>
                </a:cubicBezTo>
                <a:cubicBezTo>
                  <a:pt x="98" y="190"/>
                  <a:pt x="98" y="189"/>
                  <a:pt x="98" y="189"/>
                </a:cubicBezTo>
                <a:cubicBezTo>
                  <a:pt x="98" y="189"/>
                  <a:pt x="97" y="189"/>
                  <a:pt x="98" y="189"/>
                </a:cubicBezTo>
                <a:cubicBezTo>
                  <a:pt x="98" y="189"/>
                  <a:pt x="99" y="189"/>
                  <a:pt x="100" y="188"/>
                </a:cubicBezTo>
                <a:cubicBezTo>
                  <a:pt x="99" y="187"/>
                  <a:pt x="99" y="187"/>
                  <a:pt x="99" y="187"/>
                </a:cubicBezTo>
                <a:cubicBezTo>
                  <a:pt x="98" y="187"/>
                  <a:pt x="99" y="188"/>
                  <a:pt x="98" y="188"/>
                </a:cubicBezTo>
                <a:cubicBezTo>
                  <a:pt x="98" y="187"/>
                  <a:pt x="96" y="189"/>
                  <a:pt x="97" y="190"/>
                </a:cubicBezTo>
                <a:cubicBezTo>
                  <a:pt x="96" y="190"/>
                  <a:pt x="96" y="190"/>
                  <a:pt x="96" y="190"/>
                </a:cubicBezTo>
                <a:cubicBezTo>
                  <a:pt x="96" y="190"/>
                  <a:pt x="97" y="190"/>
                  <a:pt x="96" y="191"/>
                </a:cubicBezTo>
                <a:cubicBezTo>
                  <a:pt x="96" y="190"/>
                  <a:pt x="96" y="190"/>
                  <a:pt x="96" y="190"/>
                </a:cubicBezTo>
                <a:cubicBezTo>
                  <a:pt x="96" y="191"/>
                  <a:pt x="96" y="191"/>
                  <a:pt x="95" y="191"/>
                </a:cubicBezTo>
                <a:close/>
                <a:moveTo>
                  <a:pt x="85" y="191"/>
                </a:moveTo>
                <a:cubicBezTo>
                  <a:pt x="85" y="194"/>
                  <a:pt x="82" y="195"/>
                  <a:pt x="81" y="197"/>
                </a:cubicBezTo>
                <a:cubicBezTo>
                  <a:pt x="82" y="198"/>
                  <a:pt x="82" y="197"/>
                  <a:pt x="82" y="197"/>
                </a:cubicBezTo>
                <a:cubicBezTo>
                  <a:pt x="84" y="195"/>
                  <a:pt x="85" y="193"/>
                  <a:pt x="87" y="192"/>
                </a:cubicBezTo>
                <a:cubicBezTo>
                  <a:pt x="87" y="192"/>
                  <a:pt x="87" y="193"/>
                  <a:pt x="88" y="193"/>
                </a:cubicBezTo>
                <a:cubicBezTo>
                  <a:pt x="88" y="193"/>
                  <a:pt x="89" y="191"/>
                  <a:pt x="90" y="191"/>
                </a:cubicBezTo>
                <a:cubicBezTo>
                  <a:pt x="89" y="190"/>
                  <a:pt x="89" y="190"/>
                  <a:pt x="89" y="190"/>
                </a:cubicBezTo>
                <a:cubicBezTo>
                  <a:pt x="89" y="191"/>
                  <a:pt x="88" y="193"/>
                  <a:pt x="87" y="192"/>
                </a:cubicBezTo>
                <a:cubicBezTo>
                  <a:pt x="87" y="191"/>
                  <a:pt x="88" y="190"/>
                  <a:pt x="89" y="189"/>
                </a:cubicBezTo>
                <a:cubicBezTo>
                  <a:pt x="88" y="189"/>
                  <a:pt x="88" y="188"/>
                  <a:pt x="87" y="189"/>
                </a:cubicBezTo>
                <a:cubicBezTo>
                  <a:pt x="88" y="189"/>
                  <a:pt x="87" y="190"/>
                  <a:pt x="88" y="190"/>
                </a:cubicBezTo>
                <a:cubicBezTo>
                  <a:pt x="87" y="190"/>
                  <a:pt x="88" y="190"/>
                  <a:pt x="87" y="190"/>
                </a:cubicBezTo>
                <a:cubicBezTo>
                  <a:pt x="86" y="190"/>
                  <a:pt x="86" y="192"/>
                  <a:pt x="85" y="191"/>
                </a:cubicBezTo>
                <a:cubicBezTo>
                  <a:pt x="86" y="191"/>
                  <a:pt x="86" y="191"/>
                  <a:pt x="86" y="191"/>
                </a:cubicBezTo>
                <a:cubicBezTo>
                  <a:pt x="85" y="191"/>
                  <a:pt x="86" y="191"/>
                  <a:pt x="85" y="191"/>
                </a:cubicBezTo>
                <a:close/>
                <a:moveTo>
                  <a:pt x="94" y="201"/>
                </a:moveTo>
                <a:cubicBezTo>
                  <a:pt x="95" y="200"/>
                  <a:pt x="94" y="199"/>
                  <a:pt x="95" y="200"/>
                </a:cubicBezTo>
                <a:cubicBezTo>
                  <a:pt x="95" y="199"/>
                  <a:pt x="95" y="199"/>
                  <a:pt x="96" y="199"/>
                </a:cubicBezTo>
                <a:cubicBezTo>
                  <a:pt x="94" y="198"/>
                  <a:pt x="94" y="200"/>
                  <a:pt x="94" y="201"/>
                </a:cubicBezTo>
                <a:close/>
                <a:moveTo>
                  <a:pt x="93" y="198"/>
                </a:moveTo>
                <a:cubicBezTo>
                  <a:pt x="93" y="199"/>
                  <a:pt x="93" y="199"/>
                  <a:pt x="92" y="199"/>
                </a:cubicBezTo>
                <a:cubicBezTo>
                  <a:pt x="93" y="200"/>
                  <a:pt x="91" y="200"/>
                  <a:pt x="92" y="200"/>
                </a:cubicBezTo>
                <a:cubicBezTo>
                  <a:pt x="92" y="199"/>
                  <a:pt x="94" y="199"/>
                  <a:pt x="93" y="198"/>
                </a:cubicBezTo>
                <a:close/>
                <a:moveTo>
                  <a:pt x="91" y="201"/>
                </a:moveTo>
                <a:cubicBezTo>
                  <a:pt x="91" y="202"/>
                  <a:pt x="91" y="201"/>
                  <a:pt x="90" y="201"/>
                </a:cubicBezTo>
                <a:cubicBezTo>
                  <a:pt x="90" y="202"/>
                  <a:pt x="91" y="202"/>
                  <a:pt x="91" y="202"/>
                </a:cubicBezTo>
                <a:cubicBezTo>
                  <a:pt x="91" y="202"/>
                  <a:pt x="91" y="202"/>
                  <a:pt x="91" y="203"/>
                </a:cubicBezTo>
                <a:cubicBezTo>
                  <a:pt x="91" y="202"/>
                  <a:pt x="92" y="202"/>
                  <a:pt x="91" y="202"/>
                </a:cubicBezTo>
                <a:cubicBezTo>
                  <a:pt x="92" y="201"/>
                  <a:pt x="92" y="202"/>
                  <a:pt x="92" y="201"/>
                </a:cubicBezTo>
                <a:cubicBezTo>
                  <a:pt x="92" y="201"/>
                  <a:pt x="92" y="201"/>
                  <a:pt x="92" y="201"/>
                </a:cubicBezTo>
                <a:cubicBezTo>
                  <a:pt x="92" y="200"/>
                  <a:pt x="92" y="201"/>
                  <a:pt x="93" y="201"/>
                </a:cubicBezTo>
                <a:cubicBezTo>
                  <a:pt x="93" y="200"/>
                  <a:pt x="93" y="200"/>
                  <a:pt x="93" y="200"/>
                </a:cubicBezTo>
                <a:cubicBezTo>
                  <a:pt x="92" y="199"/>
                  <a:pt x="92" y="201"/>
                  <a:pt x="91" y="201"/>
                </a:cubicBezTo>
                <a:close/>
                <a:moveTo>
                  <a:pt x="87" y="202"/>
                </a:moveTo>
                <a:cubicBezTo>
                  <a:pt x="87" y="203"/>
                  <a:pt x="86" y="204"/>
                  <a:pt x="86" y="205"/>
                </a:cubicBezTo>
                <a:cubicBezTo>
                  <a:pt x="88" y="203"/>
                  <a:pt x="89" y="204"/>
                  <a:pt x="90" y="205"/>
                </a:cubicBezTo>
                <a:cubicBezTo>
                  <a:pt x="89" y="204"/>
                  <a:pt x="90" y="204"/>
                  <a:pt x="90" y="204"/>
                </a:cubicBezTo>
                <a:cubicBezTo>
                  <a:pt x="90" y="204"/>
                  <a:pt x="89" y="204"/>
                  <a:pt x="89" y="203"/>
                </a:cubicBezTo>
                <a:cubicBezTo>
                  <a:pt x="89" y="204"/>
                  <a:pt x="89" y="203"/>
                  <a:pt x="88" y="203"/>
                </a:cubicBezTo>
                <a:cubicBezTo>
                  <a:pt x="88" y="203"/>
                  <a:pt x="88" y="203"/>
                  <a:pt x="88" y="203"/>
                </a:cubicBezTo>
                <a:cubicBezTo>
                  <a:pt x="88" y="203"/>
                  <a:pt x="88" y="203"/>
                  <a:pt x="88" y="203"/>
                </a:cubicBezTo>
                <a:cubicBezTo>
                  <a:pt x="88" y="203"/>
                  <a:pt x="88" y="202"/>
                  <a:pt x="89" y="202"/>
                </a:cubicBezTo>
                <a:cubicBezTo>
                  <a:pt x="87" y="202"/>
                  <a:pt x="88" y="201"/>
                  <a:pt x="87" y="202"/>
                </a:cubicBezTo>
                <a:close/>
                <a:moveTo>
                  <a:pt x="64" y="186"/>
                </a:moveTo>
                <a:cubicBezTo>
                  <a:pt x="65" y="186"/>
                  <a:pt x="65" y="186"/>
                  <a:pt x="65" y="186"/>
                </a:cubicBezTo>
                <a:cubicBezTo>
                  <a:pt x="65" y="186"/>
                  <a:pt x="65" y="186"/>
                  <a:pt x="65" y="186"/>
                </a:cubicBezTo>
                <a:cubicBezTo>
                  <a:pt x="65" y="186"/>
                  <a:pt x="65" y="186"/>
                  <a:pt x="65" y="186"/>
                </a:cubicBezTo>
                <a:cubicBezTo>
                  <a:pt x="65" y="186"/>
                  <a:pt x="65" y="186"/>
                  <a:pt x="65" y="186"/>
                </a:cubicBezTo>
                <a:cubicBezTo>
                  <a:pt x="65" y="186"/>
                  <a:pt x="64" y="186"/>
                  <a:pt x="64" y="186"/>
                </a:cubicBezTo>
                <a:close/>
                <a:moveTo>
                  <a:pt x="86" y="208"/>
                </a:moveTo>
                <a:cubicBezTo>
                  <a:pt x="86" y="208"/>
                  <a:pt x="86" y="207"/>
                  <a:pt x="86" y="207"/>
                </a:cubicBezTo>
                <a:cubicBezTo>
                  <a:pt x="85" y="207"/>
                  <a:pt x="87" y="207"/>
                  <a:pt x="87" y="206"/>
                </a:cubicBezTo>
                <a:cubicBezTo>
                  <a:pt x="86" y="206"/>
                  <a:pt x="85" y="208"/>
                  <a:pt x="86" y="208"/>
                </a:cubicBezTo>
                <a:close/>
                <a:moveTo>
                  <a:pt x="84" y="206"/>
                </a:moveTo>
                <a:cubicBezTo>
                  <a:pt x="84" y="206"/>
                  <a:pt x="84" y="207"/>
                  <a:pt x="85" y="206"/>
                </a:cubicBezTo>
                <a:cubicBezTo>
                  <a:pt x="84" y="206"/>
                  <a:pt x="84" y="205"/>
                  <a:pt x="84" y="206"/>
                </a:cubicBezTo>
                <a:cubicBezTo>
                  <a:pt x="84" y="206"/>
                  <a:pt x="83" y="205"/>
                  <a:pt x="84" y="206"/>
                </a:cubicBezTo>
                <a:close/>
                <a:moveTo>
                  <a:pt x="79" y="215"/>
                </a:moveTo>
                <a:cubicBezTo>
                  <a:pt x="79" y="215"/>
                  <a:pt x="79" y="215"/>
                  <a:pt x="80" y="215"/>
                </a:cubicBezTo>
                <a:cubicBezTo>
                  <a:pt x="80" y="214"/>
                  <a:pt x="82" y="213"/>
                  <a:pt x="81" y="212"/>
                </a:cubicBezTo>
                <a:cubicBezTo>
                  <a:pt x="81" y="212"/>
                  <a:pt x="81" y="212"/>
                  <a:pt x="81" y="212"/>
                </a:cubicBezTo>
                <a:cubicBezTo>
                  <a:pt x="81" y="212"/>
                  <a:pt x="80" y="212"/>
                  <a:pt x="80" y="212"/>
                </a:cubicBezTo>
                <a:cubicBezTo>
                  <a:pt x="81" y="212"/>
                  <a:pt x="81" y="212"/>
                  <a:pt x="81" y="213"/>
                </a:cubicBezTo>
                <a:cubicBezTo>
                  <a:pt x="80" y="212"/>
                  <a:pt x="80" y="213"/>
                  <a:pt x="80" y="212"/>
                </a:cubicBezTo>
                <a:cubicBezTo>
                  <a:pt x="79" y="212"/>
                  <a:pt x="79" y="212"/>
                  <a:pt x="79" y="213"/>
                </a:cubicBezTo>
                <a:cubicBezTo>
                  <a:pt x="79" y="214"/>
                  <a:pt x="77" y="216"/>
                  <a:pt x="76" y="217"/>
                </a:cubicBezTo>
                <a:cubicBezTo>
                  <a:pt x="77" y="217"/>
                  <a:pt x="77" y="216"/>
                  <a:pt x="77" y="217"/>
                </a:cubicBezTo>
                <a:cubicBezTo>
                  <a:pt x="77" y="217"/>
                  <a:pt x="77" y="217"/>
                  <a:pt x="77" y="217"/>
                </a:cubicBezTo>
                <a:cubicBezTo>
                  <a:pt x="77" y="217"/>
                  <a:pt x="78" y="216"/>
                  <a:pt x="79" y="216"/>
                </a:cubicBezTo>
                <a:cubicBezTo>
                  <a:pt x="78" y="216"/>
                  <a:pt x="78" y="215"/>
                  <a:pt x="78" y="215"/>
                </a:cubicBezTo>
                <a:cubicBezTo>
                  <a:pt x="79" y="215"/>
                  <a:pt x="78" y="215"/>
                  <a:pt x="79" y="215"/>
                </a:cubicBezTo>
                <a:cubicBezTo>
                  <a:pt x="79" y="215"/>
                  <a:pt x="79" y="215"/>
                  <a:pt x="79" y="215"/>
                </a:cubicBezTo>
                <a:close/>
                <a:moveTo>
                  <a:pt x="74" y="207"/>
                </a:moveTo>
                <a:cubicBezTo>
                  <a:pt x="73" y="207"/>
                  <a:pt x="73" y="208"/>
                  <a:pt x="72" y="207"/>
                </a:cubicBezTo>
                <a:cubicBezTo>
                  <a:pt x="71" y="209"/>
                  <a:pt x="70" y="210"/>
                  <a:pt x="69" y="210"/>
                </a:cubicBezTo>
                <a:cubicBezTo>
                  <a:pt x="68" y="211"/>
                  <a:pt x="69" y="210"/>
                  <a:pt x="69" y="211"/>
                </a:cubicBezTo>
                <a:cubicBezTo>
                  <a:pt x="68" y="211"/>
                  <a:pt x="69" y="212"/>
                  <a:pt x="68" y="212"/>
                </a:cubicBezTo>
                <a:cubicBezTo>
                  <a:pt x="69" y="212"/>
                  <a:pt x="69" y="211"/>
                  <a:pt x="68" y="211"/>
                </a:cubicBezTo>
                <a:cubicBezTo>
                  <a:pt x="68" y="212"/>
                  <a:pt x="67" y="212"/>
                  <a:pt x="68" y="213"/>
                </a:cubicBezTo>
                <a:cubicBezTo>
                  <a:pt x="68" y="213"/>
                  <a:pt x="68" y="213"/>
                  <a:pt x="68" y="213"/>
                </a:cubicBezTo>
                <a:cubicBezTo>
                  <a:pt x="69" y="212"/>
                  <a:pt x="69" y="213"/>
                  <a:pt x="69" y="214"/>
                </a:cubicBezTo>
                <a:cubicBezTo>
                  <a:pt x="70" y="213"/>
                  <a:pt x="70" y="211"/>
                  <a:pt x="71" y="211"/>
                </a:cubicBezTo>
                <a:cubicBezTo>
                  <a:pt x="70" y="211"/>
                  <a:pt x="70" y="212"/>
                  <a:pt x="70" y="212"/>
                </a:cubicBezTo>
                <a:cubicBezTo>
                  <a:pt x="71" y="212"/>
                  <a:pt x="71" y="212"/>
                  <a:pt x="71" y="212"/>
                </a:cubicBezTo>
                <a:cubicBezTo>
                  <a:pt x="71" y="213"/>
                  <a:pt x="70" y="213"/>
                  <a:pt x="71" y="214"/>
                </a:cubicBezTo>
                <a:cubicBezTo>
                  <a:pt x="69" y="213"/>
                  <a:pt x="70" y="215"/>
                  <a:pt x="69" y="216"/>
                </a:cubicBezTo>
                <a:cubicBezTo>
                  <a:pt x="68" y="217"/>
                  <a:pt x="66" y="218"/>
                  <a:pt x="67" y="219"/>
                </a:cubicBezTo>
                <a:cubicBezTo>
                  <a:pt x="65" y="219"/>
                  <a:pt x="64" y="222"/>
                  <a:pt x="62" y="223"/>
                </a:cubicBezTo>
                <a:cubicBezTo>
                  <a:pt x="63" y="223"/>
                  <a:pt x="62" y="223"/>
                  <a:pt x="63" y="223"/>
                </a:cubicBezTo>
                <a:cubicBezTo>
                  <a:pt x="63" y="223"/>
                  <a:pt x="62" y="225"/>
                  <a:pt x="63" y="225"/>
                </a:cubicBezTo>
                <a:cubicBezTo>
                  <a:pt x="63" y="224"/>
                  <a:pt x="63" y="223"/>
                  <a:pt x="64" y="223"/>
                </a:cubicBezTo>
                <a:cubicBezTo>
                  <a:pt x="64" y="221"/>
                  <a:pt x="67" y="221"/>
                  <a:pt x="67" y="219"/>
                </a:cubicBezTo>
                <a:cubicBezTo>
                  <a:pt x="68" y="218"/>
                  <a:pt x="68" y="218"/>
                  <a:pt x="69" y="217"/>
                </a:cubicBezTo>
                <a:cubicBezTo>
                  <a:pt x="69" y="217"/>
                  <a:pt x="68" y="217"/>
                  <a:pt x="69" y="216"/>
                </a:cubicBezTo>
                <a:cubicBezTo>
                  <a:pt x="70" y="217"/>
                  <a:pt x="69" y="216"/>
                  <a:pt x="69" y="216"/>
                </a:cubicBezTo>
                <a:cubicBezTo>
                  <a:pt x="70" y="216"/>
                  <a:pt x="73" y="213"/>
                  <a:pt x="72" y="212"/>
                </a:cubicBezTo>
                <a:cubicBezTo>
                  <a:pt x="73" y="212"/>
                  <a:pt x="73" y="212"/>
                  <a:pt x="73" y="212"/>
                </a:cubicBezTo>
                <a:cubicBezTo>
                  <a:pt x="73" y="211"/>
                  <a:pt x="73" y="210"/>
                  <a:pt x="72" y="210"/>
                </a:cubicBezTo>
                <a:cubicBezTo>
                  <a:pt x="73" y="210"/>
                  <a:pt x="73" y="210"/>
                  <a:pt x="73" y="211"/>
                </a:cubicBezTo>
                <a:cubicBezTo>
                  <a:pt x="72" y="210"/>
                  <a:pt x="72" y="211"/>
                  <a:pt x="72" y="211"/>
                </a:cubicBezTo>
                <a:cubicBezTo>
                  <a:pt x="72" y="210"/>
                  <a:pt x="72" y="209"/>
                  <a:pt x="72" y="209"/>
                </a:cubicBezTo>
                <a:cubicBezTo>
                  <a:pt x="72" y="210"/>
                  <a:pt x="71" y="210"/>
                  <a:pt x="71" y="210"/>
                </a:cubicBezTo>
                <a:cubicBezTo>
                  <a:pt x="72" y="210"/>
                  <a:pt x="71" y="209"/>
                  <a:pt x="72" y="209"/>
                </a:cubicBezTo>
                <a:cubicBezTo>
                  <a:pt x="73" y="209"/>
                  <a:pt x="72" y="207"/>
                  <a:pt x="74" y="208"/>
                </a:cubicBezTo>
                <a:cubicBezTo>
                  <a:pt x="74" y="208"/>
                  <a:pt x="74" y="207"/>
                  <a:pt x="74" y="207"/>
                </a:cubicBezTo>
                <a:close/>
                <a:moveTo>
                  <a:pt x="64" y="211"/>
                </a:moveTo>
                <a:cubicBezTo>
                  <a:pt x="66" y="211"/>
                  <a:pt x="67" y="206"/>
                  <a:pt x="68" y="207"/>
                </a:cubicBezTo>
                <a:cubicBezTo>
                  <a:pt x="68" y="206"/>
                  <a:pt x="70" y="205"/>
                  <a:pt x="69" y="204"/>
                </a:cubicBezTo>
                <a:cubicBezTo>
                  <a:pt x="68" y="206"/>
                  <a:pt x="66" y="208"/>
                  <a:pt x="64" y="211"/>
                </a:cubicBezTo>
                <a:close/>
                <a:moveTo>
                  <a:pt x="73" y="215"/>
                </a:moveTo>
                <a:cubicBezTo>
                  <a:pt x="73" y="215"/>
                  <a:pt x="74" y="214"/>
                  <a:pt x="73" y="214"/>
                </a:cubicBezTo>
                <a:cubicBezTo>
                  <a:pt x="73" y="215"/>
                  <a:pt x="72" y="214"/>
                  <a:pt x="72" y="215"/>
                </a:cubicBezTo>
                <a:cubicBezTo>
                  <a:pt x="72" y="215"/>
                  <a:pt x="71" y="215"/>
                  <a:pt x="71" y="217"/>
                </a:cubicBezTo>
                <a:cubicBezTo>
                  <a:pt x="71" y="217"/>
                  <a:pt x="71" y="217"/>
                  <a:pt x="71" y="217"/>
                </a:cubicBezTo>
                <a:cubicBezTo>
                  <a:pt x="72" y="217"/>
                  <a:pt x="73" y="215"/>
                  <a:pt x="74" y="216"/>
                </a:cubicBezTo>
                <a:cubicBezTo>
                  <a:pt x="74" y="216"/>
                  <a:pt x="74" y="215"/>
                  <a:pt x="75" y="215"/>
                </a:cubicBezTo>
                <a:cubicBezTo>
                  <a:pt x="74" y="214"/>
                  <a:pt x="74" y="214"/>
                  <a:pt x="74" y="213"/>
                </a:cubicBezTo>
                <a:cubicBezTo>
                  <a:pt x="75" y="213"/>
                  <a:pt x="75" y="212"/>
                  <a:pt x="76" y="212"/>
                </a:cubicBezTo>
                <a:cubicBezTo>
                  <a:pt x="75" y="212"/>
                  <a:pt x="76" y="211"/>
                  <a:pt x="76" y="211"/>
                </a:cubicBezTo>
                <a:cubicBezTo>
                  <a:pt x="75" y="211"/>
                  <a:pt x="74" y="213"/>
                  <a:pt x="73" y="214"/>
                </a:cubicBezTo>
                <a:cubicBezTo>
                  <a:pt x="74" y="214"/>
                  <a:pt x="74" y="215"/>
                  <a:pt x="73" y="215"/>
                </a:cubicBezTo>
                <a:close/>
                <a:moveTo>
                  <a:pt x="74" y="210"/>
                </a:moveTo>
                <a:cubicBezTo>
                  <a:pt x="74" y="210"/>
                  <a:pt x="74" y="210"/>
                  <a:pt x="74" y="210"/>
                </a:cubicBezTo>
                <a:cubicBezTo>
                  <a:pt x="75" y="211"/>
                  <a:pt x="75" y="211"/>
                  <a:pt x="75" y="211"/>
                </a:cubicBezTo>
                <a:cubicBezTo>
                  <a:pt x="75" y="210"/>
                  <a:pt x="75" y="210"/>
                  <a:pt x="75" y="210"/>
                </a:cubicBezTo>
                <a:cubicBezTo>
                  <a:pt x="75" y="210"/>
                  <a:pt x="75" y="210"/>
                  <a:pt x="75" y="210"/>
                </a:cubicBezTo>
                <a:cubicBezTo>
                  <a:pt x="75" y="210"/>
                  <a:pt x="74" y="210"/>
                  <a:pt x="74" y="210"/>
                </a:cubicBezTo>
                <a:close/>
                <a:moveTo>
                  <a:pt x="48" y="194"/>
                </a:moveTo>
                <a:cubicBezTo>
                  <a:pt x="47" y="194"/>
                  <a:pt x="49" y="193"/>
                  <a:pt x="48" y="193"/>
                </a:cubicBezTo>
                <a:cubicBezTo>
                  <a:pt x="47" y="193"/>
                  <a:pt x="47" y="195"/>
                  <a:pt x="48" y="194"/>
                </a:cubicBezTo>
                <a:close/>
                <a:moveTo>
                  <a:pt x="75" y="220"/>
                </a:moveTo>
                <a:cubicBezTo>
                  <a:pt x="76" y="219"/>
                  <a:pt x="77" y="219"/>
                  <a:pt x="77" y="217"/>
                </a:cubicBezTo>
                <a:cubicBezTo>
                  <a:pt x="76" y="218"/>
                  <a:pt x="75" y="219"/>
                  <a:pt x="75" y="220"/>
                </a:cubicBezTo>
                <a:close/>
                <a:moveTo>
                  <a:pt x="39" y="198"/>
                </a:moveTo>
                <a:cubicBezTo>
                  <a:pt x="39" y="199"/>
                  <a:pt x="39" y="198"/>
                  <a:pt x="39" y="199"/>
                </a:cubicBezTo>
                <a:cubicBezTo>
                  <a:pt x="40" y="199"/>
                  <a:pt x="40" y="198"/>
                  <a:pt x="40" y="198"/>
                </a:cubicBezTo>
                <a:cubicBezTo>
                  <a:pt x="40" y="198"/>
                  <a:pt x="39" y="198"/>
                  <a:pt x="39" y="198"/>
                </a:cubicBezTo>
                <a:close/>
                <a:moveTo>
                  <a:pt x="67" y="230"/>
                </a:moveTo>
                <a:cubicBezTo>
                  <a:pt x="68" y="230"/>
                  <a:pt x="68" y="229"/>
                  <a:pt x="67" y="229"/>
                </a:cubicBezTo>
                <a:cubicBezTo>
                  <a:pt x="67" y="229"/>
                  <a:pt x="66" y="229"/>
                  <a:pt x="67" y="230"/>
                </a:cubicBezTo>
                <a:cubicBezTo>
                  <a:pt x="67" y="230"/>
                  <a:pt x="67" y="230"/>
                  <a:pt x="67" y="230"/>
                </a:cubicBezTo>
                <a:cubicBezTo>
                  <a:pt x="68" y="230"/>
                  <a:pt x="71" y="228"/>
                  <a:pt x="70" y="227"/>
                </a:cubicBezTo>
                <a:cubicBezTo>
                  <a:pt x="70" y="228"/>
                  <a:pt x="69" y="228"/>
                  <a:pt x="68" y="228"/>
                </a:cubicBezTo>
                <a:cubicBezTo>
                  <a:pt x="68" y="228"/>
                  <a:pt x="67" y="228"/>
                  <a:pt x="68" y="227"/>
                </a:cubicBezTo>
                <a:cubicBezTo>
                  <a:pt x="67" y="228"/>
                  <a:pt x="67" y="229"/>
                  <a:pt x="68" y="229"/>
                </a:cubicBezTo>
                <a:cubicBezTo>
                  <a:pt x="68" y="229"/>
                  <a:pt x="68" y="229"/>
                  <a:pt x="68" y="230"/>
                </a:cubicBezTo>
                <a:cubicBezTo>
                  <a:pt x="68" y="229"/>
                  <a:pt x="67" y="230"/>
                  <a:pt x="67" y="230"/>
                </a:cubicBezTo>
                <a:close/>
                <a:moveTo>
                  <a:pt x="57" y="232"/>
                </a:moveTo>
                <a:cubicBezTo>
                  <a:pt x="56" y="231"/>
                  <a:pt x="57" y="233"/>
                  <a:pt x="56" y="233"/>
                </a:cubicBezTo>
                <a:cubicBezTo>
                  <a:pt x="56" y="233"/>
                  <a:pt x="57" y="233"/>
                  <a:pt x="57" y="232"/>
                </a:cubicBezTo>
                <a:cubicBezTo>
                  <a:pt x="57" y="231"/>
                  <a:pt x="60" y="229"/>
                  <a:pt x="61" y="228"/>
                </a:cubicBezTo>
                <a:cubicBezTo>
                  <a:pt x="60" y="228"/>
                  <a:pt x="60" y="227"/>
                  <a:pt x="60" y="227"/>
                </a:cubicBezTo>
                <a:cubicBezTo>
                  <a:pt x="61" y="227"/>
                  <a:pt x="62" y="226"/>
                  <a:pt x="62" y="226"/>
                </a:cubicBezTo>
                <a:cubicBezTo>
                  <a:pt x="61" y="226"/>
                  <a:pt x="61" y="226"/>
                  <a:pt x="60" y="226"/>
                </a:cubicBezTo>
                <a:cubicBezTo>
                  <a:pt x="61" y="226"/>
                  <a:pt x="61" y="227"/>
                  <a:pt x="61" y="227"/>
                </a:cubicBezTo>
                <a:cubicBezTo>
                  <a:pt x="59" y="228"/>
                  <a:pt x="58" y="230"/>
                  <a:pt x="57" y="232"/>
                </a:cubicBezTo>
                <a:close/>
                <a:moveTo>
                  <a:pt x="66" y="232"/>
                </a:moveTo>
                <a:cubicBezTo>
                  <a:pt x="67" y="232"/>
                  <a:pt x="65" y="232"/>
                  <a:pt x="65" y="231"/>
                </a:cubicBezTo>
                <a:cubicBezTo>
                  <a:pt x="66" y="232"/>
                  <a:pt x="64" y="232"/>
                  <a:pt x="64" y="233"/>
                </a:cubicBezTo>
                <a:cubicBezTo>
                  <a:pt x="65" y="233"/>
                  <a:pt x="65" y="233"/>
                  <a:pt x="66" y="233"/>
                </a:cubicBezTo>
                <a:cubicBezTo>
                  <a:pt x="65" y="232"/>
                  <a:pt x="65" y="233"/>
                  <a:pt x="65" y="233"/>
                </a:cubicBezTo>
                <a:cubicBezTo>
                  <a:pt x="65" y="232"/>
                  <a:pt x="65" y="232"/>
                  <a:pt x="66" y="232"/>
                </a:cubicBezTo>
                <a:cubicBezTo>
                  <a:pt x="66" y="232"/>
                  <a:pt x="66" y="232"/>
                  <a:pt x="66" y="233"/>
                </a:cubicBezTo>
                <a:cubicBezTo>
                  <a:pt x="67" y="232"/>
                  <a:pt x="68" y="232"/>
                  <a:pt x="67" y="231"/>
                </a:cubicBezTo>
                <a:cubicBezTo>
                  <a:pt x="67" y="231"/>
                  <a:pt x="67" y="232"/>
                  <a:pt x="66" y="232"/>
                </a:cubicBezTo>
                <a:close/>
                <a:moveTo>
                  <a:pt x="50" y="233"/>
                </a:moveTo>
                <a:cubicBezTo>
                  <a:pt x="50" y="232"/>
                  <a:pt x="50" y="232"/>
                  <a:pt x="50" y="232"/>
                </a:cubicBezTo>
                <a:cubicBezTo>
                  <a:pt x="49" y="233"/>
                  <a:pt x="49" y="233"/>
                  <a:pt x="49" y="233"/>
                </a:cubicBezTo>
                <a:cubicBezTo>
                  <a:pt x="49" y="233"/>
                  <a:pt x="49" y="233"/>
                  <a:pt x="49" y="233"/>
                </a:cubicBezTo>
                <a:cubicBezTo>
                  <a:pt x="48" y="233"/>
                  <a:pt x="48" y="234"/>
                  <a:pt x="47" y="235"/>
                </a:cubicBezTo>
                <a:cubicBezTo>
                  <a:pt x="48" y="233"/>
                  <a:pt x="49" y="231"/>
                  <a:pt x="50" y="229"/>
                </a:cubicBezTo>
                <a:cubicBezTo>
                  <a:pt x="52" y="228"/>
                  <a:pt x="53" y="226"/>
                  <a:pt x="55" y="224"/>
                </a:cubicBezTo>
                <a:cubicBezTo>
                  <a:pt x="55" y="225"/>
                  <a:pt x="54" y="226"/>
                  <a:pt x="53" y="227"/>
                </a:cubicBezTo>
                <a:cubicBezTo>
                  <a:pt x="52" y="228"/>
                  <a:pt x="53" y="228"/>
                  <a:pt x="52" y="229"/>
                </a:cubicBezTo>
                <a:cubicBezTo>
                  <a:pt x="52" y="229"/>
                  <a:pt x="52" y="230"/>
                  <a:pt x="52" y="229"/>
                </a:cubicBezTo>
                <a:cubicBezTo>
                  <a:pt x="52" y="231"/>
                  <a:pt x="50" y="232"/>
                  <a:pt x="50" y="233"/>
                </a:cubicBezTo>
                <a:close/>
                <a:moveTo>
                  <a:pt x="51" y="231"/>
                </a:moveTo>
                <a:cubicBezTo>
                  <a:pt x="51" y="231"/>
                  <a:pt x="50" y="231"/>
                  <a:pt x="50" y="231"/>
                </a:cubicBezTo>
                <a:cubicBezTo>
                  <a:pt x="50" y="232"/>
                  <a:pt x="50" y="232"/>
                  <a:pt x="51" y="231"/>
                </a:cubicBezTo>
                <a:close/>
                <a:moveTo>
                  <a:pt x="47" y="227"/>
                </a:moveTo>
                <a:cubicBezTo>
                  <a:pt x="47" y="226"/>
                  <a:pt x="48" y="225"/>
                  <a:pt x="48" y="225"/>
                </a:cubicBezTo>
                <a:cubicBezTo>
                  <a:pt x="47" y="225"/>
                  <a:pt x="47" y="225"/>
                  <a:pt x="47" y="225"/>
                </a:cubicBezTo>
                <a:cubicBezTo>
                  <a:pt x="48" y="226"/>
                  <a:pt x="46" y="226"/>
                  <a:pt x="47" y="227"/>
                </a:cubicBezTo>
                <a:close/>
                <a:moveTo>
                  <a:pt x="64" y="239"/>
                </a:moveTo>
                <a:cubicBezTo>
                  <a:pt x="64" y="238"/>
                  <a:pt x="65" y="238"/>
                  <a:pt x="64" y="238"/>
                </a:cubicBezTo>
                <a:cubicBezTo>
                  <a:pt x="64" y="238"/>
                  <a:pt x="64" y="238"/>
                  <a:pt x="64" y="238"/>
                </a:cubicBezTo>
                <a:cubicBezTo>
                  <a:pt x="65" y="238"/>
                  <a:pt x="63" y="239"/>
                  <a:pt x="64" y="239"/>
                </a:cubicBezTo>
                <a:close/>
                <a:moveTo>
                  <a:pt x="54" y="231"/>
                </a:moveTo>
                <a:cubicBezTo>
                  <a:pt x="53" y="232"/>
                  <a:pt x="53" y="232"/>
                  <a:pt x="53" y="232"/>
                </a:cubicBezTo>
                <a:cubicBezTo>
                  <a:pt x="53" y="231"/>
                  <a:pt x="53" y="231"/>
                  <a:pt x="53" y="231"/>
                </a:cubicBezTo>
                <a:cubicBezTo>
                  <a:pt x="53" y="231"/>
                  <a:pt x="52" y="231"/>
                  <a:pt x="52" y="231"/>
                </a:cubicBezTo>
                <a:cubicBezTo>
                  <a:pt x="52" y="232"/>
                  <a:pt x="53" y="232"/>
                  <a:pt x="52" y="232"/>
                </a:cubicBezTo>
                <a:cubicBezTo>
                  <a:pt x="51" y="232"/>
                  <a:pt x="51" y="234"/>
                  <a:pt x="50" y="235"/>
                </a:cubicBezTo>
                <a:cubicBezTo>
                  <a:pt x="50" y="235"/>
                  <a:pt x="51" y="236"/>
                  <a:pt x="51" y="235"/>
                </a:cubicBezTo>
                <a:cubicBezTo>
                  <a:pt x="52" y="235"/>
                  <a:pt x="50" y="235"/>
                  <a:pt x="51" y="235"/>
                </a:cubicBezTo>
                <a:cubicBezTo>
                  <a:pt x="51" y="235"/>
                  <a:pt x="52" y="235"/>
                  <a:pt x="52" y="234"/>
                </a:cubicBezTo>
                <a:cubicBezTo>
                  <a:pt x="51" y="234"/>
                  <a:pt x="51" y="234"/>
                  <a:pt x="51" y="233"/>
                </a:cubicBezTo>
                <a:cubicBezTo>
                  <a:pt x="52" y="233"/>
                  <a:pt x="52" y="232"/>
                  <a:pt x="53" y="232"/>
                </a:cubicBezTo>
                <a:cubicBezTo>
                  <a:pt x="53" y="232"/>
                  <a:pt x="53" y="233"/>
                  <a:pt x="53" y="233"/>
                </a:cubicBezTo>
                <a:cubicBezTo>
                  <a:pt x="54" y="232"/>
                  <a:pt x="54" y="231"/>
                  <a:pt x="53" y="231"/>
                </a:cubicBezTo>
                <a:cubicBezTo>
                  <a:pt x="53" y="231"/>
                  <a:pt x="54" y="231"/>
                  <a:pt x="54" y="231"/>
                </a:cubicBezTo>
                <a:close/>
                <a:moveTo>
                  <a:pt x="53" y="236"/>
                </a:moveTo>
                <a:cubicBezTo>
                  <a:pt x="54" y="237"/>
                  <a:pt x="51" y="238"/>
                  <a:pt x="52" y="239"/>
                </a:cubicBezTo>
                <a:cubicBezTo>
                  <a:pt x="53" y="237"/>
                  <a:pt x="55" y="235"/>
                  <a:pt x="56" y="233"/>
                </a:cubicBezTo>
                <a:cubicBezTo>
                  <a:pt x="55" y="234"/>
                  <a:pt x="55" y="235"/>
                  <a:pt x="54" y="235"/>
                </a:cubicBezTo>
                <a:cubicBezTo>
                  <a:pt x="54" y="236"/>
                  <a:pt x="54" y="236"/>
                  <a:pt x="54" y="235"/>
                </a:cubicBezTo>
                <a:cubicBezTo>
                  <a:pt x="54" y="236"/>
                  <a:pt x="53" y="237"/>
                  <a:pt x="53" y="236"/>
                </a:cubicBezTo>
                <a:close/>
                <a:moveTo>
                  <a:pt x="59" y="240"/>
                </a:moveTo>
                <a:cubicBezTo>
                  <a:pt x="59" y="240"/>
                  <a:pt x="60" y="240"/>
                  <a:pt x="60" y="240"/>
                </a:cubicBezTo>
                <a:cubicBezTo>
                  <a:pt x="60" y="239"/>
                  <a:pt x="60" y="240"/>
                  <a:pt x="59" y="239"/>
                </a:cubicBezTo>
                <a:cubicBezTo>
                  <a:pt x="60" y="239"/>
                  <a:pt x="59" y="239"/>
                  <a:pt x="59" y="239"/>
                </a:cubicBezTo>
                <a:cubicBezTo>
                  <a:pt x="60" y="240"/>
                  <a:pt x="59" y="240"/>
                  <a:pt x="59" y="240"/>
                </a:cubicBezTo>
                <a:close/>
                <a:moveTo>
                  <a:pt x="46" y="234"/>
                </a:moveTo>
                <a:cubicBezTo>
                  <a:pt x="47" y="234"/>
                  <a:pt x="47" y="233"/>
                  <a:pt x="47" y="233"/>
                </a:cubicBezTo>
                <a:cubicBezTo>
                  <a:pt x="46" y="234"/>
                  <a:pt x="46" y="232"/>
                  <a:pt x="46" y="233"/>
                </a:cubicBezTo>
                <a:cubicBezTo>
                  <a:pt x="46" y="233"/>
                  <a:pt x="46" y="233"/>
                  <a:pt x="46" y="233"/>
                </a:cubicBezTo>
                <a:cubicBezTo>
                  <a:pt x="46" y="233"/>
                  <a:pt x="46" y="234"/>
                  <a:pt x="46" y="234"/>
                </a:cubicBezTo>
                <a:close/>
                <a:moveTo>
                  <a:pt x="48" y="236"/>
                </a:moveTo>
                <a:cubicBezTo>
                  <a:pt x="48" y="237"/>
                  <a:pt x="49" y="237"/>
                  <a:pt x="49" y="238"/>
                </a:cubicBezTo>
                <a:cubicBezTo>
                  <a:pt x="49" y="237"/>
                  <a:pt x="51" y="237"/>
                  <a:pt x="51" y="236"/>
                </a:cubicBezTo>
                <a:cubicBezTo>
                  <a:pt x="50" y="236"/>
                  <a:pt x="50" y="236"/>
                  <a:pt x="49" y="237"/>
                </a:cubicBezTo>
                <a:cubicBezTo>
                  <a:pt x="49" y="236"/>
                  <a:pt x="50" y="236"/>
                  <a:pt x="49" y="235"/>
                </a:cubicBezTo>
                <a:cubicBezTo>
                  <a:pt x="49" y="236"/>
                  <a:pt x="49" y="236"/>
                  <a:pt x="48" y="236"/>
                </a:cubicBezTo>
                <a:close/>
                <a:moveTo>
                  <a:pt x="24" y="224"/>
                </a:moveTo>
                <a:cubicBezTo>
                  <a:pt x="24" y="223"/>
                  <a:pt x="24" y="224"/>
                  <a:pt x="25" y="223"/>
                </a:cubicBezTo>
                <a:cubicBezTo>
                  <a:pt x="24" y="223"/>
                  <a:pt x="24" y="223"/>
                  <a:pt x="23" y="223"/>
                </a:cubicBezTo>
                <a:cubicBezTo>
                  <a:pt x="24" y="224"/>
                  <a:pt x="24" y="223"/>
                  <a:pt x="24" y="224"/>
                </a:cubicBezTo>
                <a:cubicBezTo>
                  <a:pt x="24" y="224"/>
                  <a:pt x="24" y="224"/>
                  <a:pt x="24" y="224"/>
                </a:cubicBezTo>
                <a:close/>
                <a:moveTo>
                  <a:pt x="17" y="230"/>
                </a:moveTo>
                <a:cubicBezTo>
                  <a:pt x="18" y="228"/>
                  <a:pt x="19" y="228"/>
                  <a:pt x="19" y="227"/>
                </a:cubicBezTo>
                <a:cubicBezTo>
                  <a:pt x="19" y="227"/>
                  <a:pt x="16" y="229"/>
                  <a:pt x="17" y="230"/>
                </a:cubicBezTo>
                <a:close/>
                <a:moveTo>
                  <a:pt x="45" y="246"/>
                </a:moveTo>
                <a:cubicBezTo>
                  <a:pt x="45" y="246"/>
                  <a:pt x="46" y="247"/>
                  <a:pt x="46" y="247"/>
                </a:cubicBezTo>
                <a:cubicBezTo>
                  <a:pt x="45" y="247"/>
                  <a:pt x="45" y="248"/>
                  <a:pt x="45" y="248"/>
                </a:cubicBezTo>
                <a:cubicBezTo>
                  <a:pt x="46" y="248"/>
                  <a:pt x="46" y="247"/>
                  <a:pt x="47" y="247"/>
                </a:cubicBezTo>
                <a:cubicBezTo>
                  <a:pt x="47" y="247"/>
                  <a:pt x="47" y="247"/>
                  <a:pt x="47" y="247"/>
                </a:cubicBezTo>
                <a:cubicBezTo>
                  <a:pt x="46" y="247"/>
                  <a:pt x="46" y="245"/>
                  <a:pt x="45" y="246"/>
                </a:cubicBezTo>
                <a:close/>
                <a:moveTo>
                  <a:pt x="19" y="231"/>
                </a:moveTo>
                <a:cubicBezTo>
                  <a:pt x="19" y="231"/>
                  <a:pt x="18" y="231"/>
                  <a:pt x="18" y="231"/>
                </a:cubicBezTo>
                <a:cubicBezTo>
                  <a:pt x="19" y="232"/>
                  <a:pt x="19" y="230"/>
                  <a:pt x="18" y="230"/>
                </a:cubicBezTo>
                <a:cubicBezTo>
                  <a:pt x="18" y="231"/>
                  <a:pt x="19" y="230"/>
                  <a:pt x="19" y="231"/>
                </a:cubicBezTo>
                <a:close/>
                <a:moveTo>
                  <a:pt x="18" y="232"/>
                </a:moveTo>
                <a:cubicBezTo>
                  <a:pt x="18" y="234"/>
                  <a:pt x="17" y="234"/>
                  <a:pt x="17" y="235"/>
                </a:cubicBezTo>
                <a:cubicBezTo>
                  <a:pt x="17" y="235"/>
                  <a:pt x="17" y="234"/>
                  <a:pt x="18" y="234"/>
                </a:cubicBezTo>
                <a:cubicBezTo>
                  <a:pt x="18" y="233"/>
                  <a:pt x="19" y="232"/>
                  <a:pt x="18" y="232"/>
                </a:cubicBezTo>
                <a:cubicBezTo>
                  <a:pt x="17" y="232"/>
                  <a:pt x="18" y="233"/>
                  <a:pt x="18" y="232"/>
                </a:cubicBezTo>
                <a:close/>
                <a:moveTo>
                  <a:pt x="4" y="256"/>
                </a:moveTo>
                <a:cubicBezTo>
                  <a:pt x="5" y="255"/>
                  <a:pt x="5" y="254"/>
                  <a:pt x="6" y="253"/>
                </a:cubicBezTo>
                <a:cubicBezTo>
                  <a:pt x="5" y="254"/>
                  <a:pt x="4" y="255"/>
                  <a:pt x="4" y="256"/>
                </a:cubicBezTo>
                <a:close/>
                <a:moveTo>
                  <a:pt x="5" y="258"/>
                </a:moveTo>
                <a:cubicBezTo>
                  <a:pt x="6" y="257"/>
                  <a:pt x="6" y="258"/>
                  <a:pt x="6" y="257"/>
                </a:cubicBezTo>
                <a:cubicBezTo>
                  <a:pt x="6" y="257"/>
                  <a:pt x="6" y="256"/>
                  <a:pt x="6" y="257"/>
                </a:cubicBezTo>
                <a:cubicBezTo>
                  <a:pt x="6" y="257"/>
                  <a:pt x="6" y="257"/>
                  <a:pt x="6" y="257"/>
                </a:cubicBezTo>
                <a:cubicBezTo>
                  <a:pt x="5" y="257"/>
                  <a:pt x="5" y="257"/>
                  <a:pt x="5" y="258"/>
                </a:cubicBezTo>
                <a:close/>
                <a:moveTo>
                  <a:pt x="810" y="264"/>
                </a:moveTo>
                <a:cubicBezTo>
                  <a:pt x="810" y="263"/>
                  <a:pt x="808" y="261"/>
                  <a:pt x="809" y="261"/>
                </a:cubicBezTo>
                <a:cubicBezTo>
                  <a:pt x="810" y="263"/>
                  <a:pt x="809" y="259"/>
                  <a:pt x="809" y="258"/>
                </a:cubicBezTo>
                <a:cubicBezTo>
                  <a:pt x="810" y="258"/>
                  <a:pt x="811" y="261"/>
                  <a:pt x="811" y="261"/>
                </a:cubicBezTo>
                <a:cubicBezTo>
                  <a:pt x="809" y="256"/>
                  <a:pt x="809" y="255"/>
                  <a:pt x="807" y="251"/>
                </a:cubicBezTo>
                <a:cubicBezTo>
                  <a:pt x="808" y="254"/>
                  <a:pt x="807" y="252"/>
                  <a:pt x="806" y="253"/>
                </a:cubicBezTo>
                <a:cubicBezTo>
                  <a:pt x="806" y="253"/>
                  <a:pt x="807" y="260"/>
                  <a:pt x="805" y="261"/>
                </a:cubicBezTo>
                <a:cubicBezTo>
                  <a:pt x="805" y="261"/>
                  <a:pt x="804" y="259"/>
                  <a:pt x="804" y="259"/>
                </a:cubicBezTo>
                <a:cubicBezTo>
                  <a:pt x="803" y="261"/>
                  <a:pt x="804" y="266"/>
                  <a:pt x="801" y="262"/>
                </a:cubicBezTo>
                <a:cubicBezTo>
                  <a:pt x="805" y="271"/>
                  <a:pt x="805" y="267"/>
                  <a:pt x="806" y="266"/>
                </a:cubicBezTo>
                <a:cubicBezTo>
                  <a:pt x="806" y="266"/>
                  <a:pt x="810" y="269"/>
                  <a:pt x="808" y="265"/>
                </a:cubicBezTo>
                <a:cubicBezTo>
                  <a:pt x="809" y="266"/>
                  <a:pt x="810" y="269"/>
                  <a:pt x="810" y="268"/>
                </a:cubicBezTo>
                <a:cubicBezTo>
                  <a:pt x="811" y="267"/>
                  <a:pt x="808" y="263"/>
                  <a:pt x="810" y="264"/>
                </a:cubicBezTo>
                <a:close/>
                <a:moveTo>
                  <a:pt x="440" y="4"/>
                </a:moveTo>
                <a:cubicBezTo>
                  <a:pt x="437" y="3"/>
                  <a:pt x="437" y="4"/>
                  <a:pt x="434" y="4"/>
                </a:cubicBezTo>
                <a:cubicBezTo>
                  <a:pt x="434" y="3"/>
                  <a:pt x="433" y="3"/>
                  <a:pt x="433" y="3"/>
                </a:cubicBezTo>
                <a:cubicBezTo>
                  <a:pt x="435" y="3"/>
                  <a:pt x="437" y="3"/>
                  <a:pt x="438" y="2"/>
                </a:cubicBezTo>
                <a:cubicBezTo>
                  <a:pt x="434" y="2"/>
                  <a:pt x="429" y="3"/>
                  <a:pt x="425" y="3"/>
                </a:cubicBezTo>
                <a:cubicBezTo>
                  <a:pt x="428" y="3"/>
                  <a:pt x="433" y="4"/>
                  <a:pt x="437" y="4"/>
                </a:cubicBezTo>
                <a:cubicBezTo>
                  <a:pt x="436" y="4"/>
                  <a:pt x="434" y="4"/>
                  <a:pt x="434" y="4"/>
                </a:cubicBezTo>
                <a:cubicBezTo>
                  <a:pt x="439" y="4"/>
                  <a:pt x="441" y="4"/>
                  <a:pt x="443" y="5"/>
                </a:cubicBezTo>
                <a:cubicBezTo>
                  <a:pt x="442" y="4"/>
                  <a:pt x="446" y="5"/>
                  <a:pt x="446" y="5"/>
                </a:cubicBezTo>
                <a:cubicBezTo>
                  <a:pt x="444" y="4"/>
                  <a:pt x="444" y="5"/>
                  <a:pt x="440" y="4"/>
                </a:cubicBezTo>
                <a:close/>
                <a:moveTo>
                  <a:pt x="399" y="5"/>
                </a:moveTo>
                <a:cubicBezTo>
                  <a:pt x="398" y="4"/>
                  <a:pt x="401" y="4"/>
                  <a:pt x="398" y="4"/>
                </a:cubicBezTo>
                <a:cubicBezTo>
                  <a:pt x="393" y="5"/>
                  <a:pt x="386" y="4"/>
                  <a:pt x="382" y="5"/>
                </a:cubicBezTo>
                <a:cubicBezTo>
                  <a:pt x="385" y="5"/>
                  <a:pt x="389" y="5"/>
                  <a:pt x="390" y="6"/>
                </a:cubicBezTo>
                <a:cubicBezTo>
                  <a:pt x="395" y="5"/>
                  <a:pt x="398" y="6"/>
                  <a:pt x="400" y="5"/>
                </a:cubicBezTo>
                <a:lnTo>
                  <a:pt x="399" y="5"/>
                </a:lnTo>
                <a:close/>
                <a:moveTo>
                  <a:pt x="142" y="101"/>
                </a:moveTo>
                <a:cubicBezTo>
                  <a:pt x="142" y="102"/>
                  <a:pt x="141" y="103"/>
                  <a:pt x="143" y="102"/>
                </a:cubicBezTo>
                <a:cubicBezTo>
                  <a:pt x="147" y="98"/>
                  <a:pt x="152" y="95"/>
                  <a:pt x="156" y="91"/>
                </a:cubicBezTo>
                <a:cubicBezTo>
                  <a:pt x="154" y="92"/>
                  <a:pt x="153" y="93"/>
                  <a:pt x="152" y="94"/>
                </a:cubicBezTo>
                <a:cubicBezTo>
                  <a:pt x="153" y="93"/>
                  <a:pt x="154" y="92"/>
                  <a:pt x="154" y="91"/>
                </a:cubicBezTo>
                <a:cubicBezTo>
                  <a:pt x="149" y="95"/>
                  <a:pt x="141" y="101"/>
                  <a:pt x="134" y="107"/>
                </a:cubicBezTo>
                <a:cubicBezTo>
                  <a:pt x="135" y="107"/>
                  <a:pt x="140" y="103"/>
                  <a:pt x="142" y="101"/>
                </a:cubicBezTo>
                <a:close/>
                <a:moveTo>
                  <a:pt x="84" y="158"/>
                </a:moveTo>
                <a:cubicBezTo>
                  <a:pt x="84" y="159"/>
                  <a:pt x="84" y="160"/>
                  <a:pt x="83" y="160"/>
                </a:cubicBezTo>
                <a:cubicBezTo>
                  <a:pt x="83" y="161"/>
                  <a:pt x="83" y="162"/>
                  <a:pt x="84" y="161"/>
                </a:cubicBezTo>
                <a:cubicBezTo>
                  <a:pt x="84" y="161"/>
                  <a:pt x="84" y="161"/>
                  <a:pt x="84" y="161"/>
                </a:cubicBezTo>
                <a:cubicBezTo>
                  <a:pt x="84" y="160"/>
                  <a:pt x="84" y="160"/>
                  <a:pt x="84" y="160"/>
                </a:cubicBezTo>
                <a:cubicBezTo>
                  <a:pt x="85" y="160"/>
                  <a:pt x="84" y="161"/>
                  <a:pt x="85" y="161"/>
                </a:cubicBezTo>
                <a:cubicBezTo>
                  <a:pt x="85" y="160"/>
                  <a:pt x="86" y="160"/>
                  <a:pt x="85" y="160"/>
                </a:cubicBezTo>
                <a:cubicBezTo>
                  <a:pt x="85" y="160"/>
                  <a:pt x="85" y="160"/>
                  <a:pt x="85" y="160"/>
                </a:cubicBezTo>
                <a:cubicBezTo>
                  <a:pt x="85" y="160"/>
                  <a:pt x="85" y="159"/>
                  <a:pt x="85" y="159"/>
                </a:cubicBezTo>
                <a:cubicBezTo>
                  <a:pt x="85" y="159"/>
                  <a:pt x="86" y="159"/>
                  <a:pt x="87" y="158"/>
                </a:cubicBezTo>
                <a:cubicBezTo>
                  <a:pt x="85" y="159"/>
                  <a:pt x="86" y="157"/>
                  <a:pt x="84" y="158"/>
                </a:cubicBezTo>
                <a:close/>
                <a:moveTo>
                  <a:pt x="103" y="180"/>
                </a:moveTo>
                <a:cubicBezTo>
                  <a:pt x="102" y="180"/>
                  <a:pt x="102" y="181"/>
                  <a:pt x="102" y="181"/>
                </a:cubicBezTo>
                <a:cubicBezTo>
                  <a:pt x="102" y="181"/>
                  <a:pt x="103" y="181"/>
                  <a:pt x="103" y="181"/>
                </a:cubicBezTo>
                <a:cubicBezTo>
                  <a:pt x="103" y="181"/>
                  <a:pt x="102" y="181"/>
                  <a:pt x="103" y="182"/>
                </a:cubicBezTo>
                <a:cubicBezTo>
                  <a:pt x="103" y="182"/>
                  <a:pt x="103" y="181"/>
                  <a:pt x="104" y="181"/>
                </a:cubicBezTo>
                <a:cubicBezTo>
                  <a:pt x="103" y="182"/>
                  <a:pt x="103" y="182"/>
                  <a:pt x="103" y="183"/>
                </a:cubicBezTo>
                <a:cubicBezTo>
                  <a:pt x="103" y="182"/>
                  <a:pt x="104" y="182"/>
                  <a:pt x="104" y="181"/>
                </a:cubicBezTo>
                <a:cubicBezTo>
                  <a:pt x="103" y="182"/>
                  <a:pt x="104" y="180"/>
                  <a:pt x="103" y="180"/>
                </a:cubicBezTo>
                <a:close/>
                <a:moveTo>
                  <a:pt x="77" y="160"/>
                </a:moveTo>
                <a:cubicBezTo>
                  <a:pt x="79" y="161"/>
                  <a:pt x="79" y="158"/>
                  <a:pt x="80" y="158"/>
                </a:cubicBezTo>
                <a:cubicBezTo>
                  <a:pt x="80" y="157"/>
                  <a:pt x="80" y="157"/>
                  <a:pt x="80" y="157"/>
                </a:cubicBezTo>
                <a:cubicBezTo>
                  <a:pt x="79" y="157"/>
                  <a:pt x="78" y="159"/>
                  <a:pt x="77" y="160"/>
                </a:cubicBezTo>
                <a:close/>
                <a:moveTo>
                  <a:pt x="81" y="163"/>
                </a:moveTo>
                <a:cubicBezTo>
                  <a:pt x="81" y="163"/>
                  <a:pt x="81" y="164"/>
                  <a:pt x="81" y="164"/>
                </a:cubicBezTo>
                <a:cubicBezTo>
                  <a:pt x="81" y="164"/>
                  <a:pt x="80" y="165"/>
                  <a:pt x="80" y="165"/>
                </a:cubicBezTo>
                <a:cubicBezTo>
                  <a:pt x="82" y="164"/>
                  <a:pt x="83" y="163"/>
                  <a:pt x="83" y="162"/>
                </a:cubicBezTo>
                <a:cubicBezTo>
                  <a:pt x="83" y="161"/>
                  <a:pt x="83" y="161"/>
                  <a:pt x="82" y="161"/>
                </a:cubicBezTo>
                <a:cubicBezTo>
                  <a:pt x="81" y="161"/>
                  <a:pt x="82" y="163"/>
                  <a:pt x="81" y="163"/>
                </a:cubicBezTo>
                <a:close/>
                <a:moveTo>
                  <a:pt x="95" y="192"/>
                </a:moveTo>
                <a:cubicBezTo>
                  <a:pt x="95" y="192"/>
                  <a:pt x="95" y="192"/>
                  <a:pt x="94" y="192"/>
                </a:cubicBezTo>
                <a:cubicBezTo>
                  <a:pt x="94" y="192"/>
                  <a:pt x="94" y="193"/>
                  <a:pt x="94" y="193"/>
                </a:cubicBezTo>
                <a:cubicBezTo>
                  <a:pt x="93" y="193"/>
                  <a:pt x="93" y="194"/>
                  <a:pt x="94" y="194"/>
                </a:cubicBezTo>
                <a:cubicBezTo>
                  <a:pt x="93" y="194"/>
                  <a:pt x="91" y="196"/>
                  <a:pt x="91" y="197"/>
                </a:cubicBezTo>
                <a:cubicBezTo>
                  <a:pt x="91" y="197"/>
                  <a:pt x="91" y="197"/>
                  <a:pt x="91" y="197"/>
                </a:cubicBezTo>
                <a:cubicBezTo>
                  <a:pt x="91" y="198"/>
                  <a:pt x="90" y="198"/>
                  <a:pt x="90" y="199"/>
                </a:cubicBezTo>
                <a:cubicBezTo>
                  <a:pt x="91" y="197"/>
                  <a:pt x="92" y="197"/>
                  <a:pt x="93" y="197"/>
                </a:cubicBezTo>
                <a:cubicBezTo>
                  <a:pt x="93" y="197"/>
                  <a:pt x="93" y="197"/>
                  <a:pt x="93" y="196"/>
                </a:cubicBezTo>
                <a:cubicBezTo>
                  <a:pt x="93" y="196"/>
                  <a:pt x="94" y="195"/>
                  <a:pt x="94" y="195"/>
                </a:cubicBezTo>
                <a:cubicBezTo>
                  <a:pt x="94" y="195"/>
                  <a:pt x="94" y="195"/>
                  <a:pt x="94" y="196"/>
                </a:cubicBezTo>
                <a:cubicBezTo>
                  <a:pt x="95" y="194"/>
                  <a:pt x="95" y="192"/>
                  <a:pt x="96" y="193"/>
                </a:cubicBezTo>
                <a:cubicBezTo>
                  <a:pt x="96" y="193"/>
                  <a:pt x="96" y="193"/>
                  <a:pt x="96" y="193"/>
                </a:cubicBezTo>
                <a:cubicBezTo>
                  <a:pt x="97" y="193"/>
                  <a:pt x="97" y="193"/>
                  <a:pt x="97" y="192"/>
                </a:cubicBezTo>
                <a:cubicBezTo>
                  <a:pt x="96" y="193"/>
                  <a:pt x="97" y="192"/>
                  <a:pt x="96" y="192"/>
                </a:cubicBezTo>
                <a:cubicBezTo>
                  <a:pt x="96" y="193"/>
                  <a:pt x="96" y="192"/>
                  <a:pt x="95" y="192"/>
                </a:cubicBezTo>
                <a:close/>
                <a:moveTo>
                  <a:pt x="65" y="175"/>
                </a:moveTo>
                <a:cubicBezTo>
                  <a:pt x="64" y="175"/>
                  <a:pt x="64" y="175"/>
                  <a:pt x="63" y="175"/>
                </a:cubicBezTo>
                <a:cubicBezTo>
                  <a:pt x="63" y="175"/>
                  <a:pt x="63" y="175"/>
                  <a:pt x="63" y="176"/>
                </a:cubicBezTo>
                <a:cubicBezTo>
                  <a:pt x="64" y="176"/>
                  <a:pt x="64" y="176"/>
                  <a:pt x="64" y="177"/>
                </a:cubicBezTo>
                <a:cubicBezTo>
                  <a:pt x="65" y="175"/>
                  <a:pt x="66" y="175"/>
                  <a:pt x="67" y="173"/>
                </a:cubicBezTo>
                <a:cubicBezTo>
                  <a:pt x="65" y="173"/>
                  <a:pt x="66" y="174"/>
                  <a:pt x="65" y="175"/>
                </a:cubicBezTo>
                <a:close/>
                <a:moveTo>
                  <a:pt x="45" y="240"/>
                </a:moveTo>
                <a:cubicBezTo>
                  <a:pt x="46" y="241"/>
                  <a:pt x="46" y="241"/>
                  <a:pt x="46" y="241"/>
                </a:cubicBezTo>
                <a:cubicBezTo>
                  <a:pt x="45" y="241"/>
                  <a:pt x="45" y="242"/>
                  <a:pt x="44" y="243"/>
                </a:cubicBezTo>
                <a:cubicBezTo>
                  <a:pt x="44" y="243"/>
                  <a:pt x="43" y="243"/>
                  <a:pt x="43" y="243"/>
                </a:cubicBezTo>
                <a:cubicBezTo>
                  <a:pt x="43" y="244"/>
                  <a:pt x="43" y="244"/>
                  <a:pt x="42" y="245"/>
                </a:cubicBezTo>
                <a:cubicBezTo>
                  <a:pt x="43" y="245"/>
                  <a:pt x="43" y="245"/>
                  <a:pt x="44" y="244"/>
                </a:cubicBezTo>
                <a:cubicBezTo>
                  <a:pt x="44" y="244"/>
                  <a:pt x="44" y="244"/>
                  <a:pt x="44" y="244"/>
                </a:cubicBezTo>
                <a:cubicBezTo>
                  <a:pt x="44" y="244"/>
                  <a:pt x="45" y="243"/>
                  <a:pt x="45" y="244"/>
                </a:cubicBezTo>
                <a:cubicBezTo>
                  <a:pt x="45" y="241"/>
                  <a:pt x="47" y="241"/>
                  <a:pt x="48" y="239"/>
                </a:cubicBezTo>
                <a:cubicBezTo>
                  <a:pt x="47" y="238"/>
                  <a:pt x="48" y="238"/>
                  <a:pt x="48" y="237"/>
                </a:cubicBezTo>
                <a:cubicBezTo>
                  <a:pt x="47" y="238"/>
                  <a:pt x="47" y="240"/>
                  <a:pt x="45" y="240"/>
                </a:cubicBezTo>
                <a:close/>
                <a:moveTo>
                  <a:pt x="820" y="180"/>
                </a:moveTo>
                <a:cubicBezTo>
                  <a:pt x="820" y="181"/>
                  <a:pt x="820" y="181"/>
                  <a:pt x="820" y="181"/>
                </a:cubicBezTo>
                <a:cubicBezTo>
                  <a:pt x="821" y="181"/>
                  <a:pt x="820" y="180"/>
                  <a:pt x="820" y="180"/>
                </a:cubicBezTo>
                <a:close/>
                <a:moveTo>
                  <a:pt x="866" y="171"/>
                </a:moveTo>
                <a:cubicBezTo>
                  <a:pt x="865" y="171"/>
                  <a:pt x="865" y="172"/>
                  <a:pt x="865" y="172"/>
                </a:cubicBezTo>
                <a:cubicBezTo>
                  <a:pt x="865" y="172"/>
                  <a:pt x="866" y="172"/>
                  <a:pt x="866" y="171"/>
                </a:cubicBezTo>
                <a:close/>
                <a:moveTo>
                  <a:pt x="867" y="170"/>
                </a:moveTo>
                <a:cubicBezTo>
                  <a:pt x="867" y="170"/>
                  <a:pt x="866" y="171"/>
                  <a:pt x="866" y="171"/>
                </a:cubicBezTo>
                <a:cubicBezTo>
                  <a:pt x="867" y="171"/>
                  <a:pt x="867" y="170"/>
                  <a:pt x="867" y="170"/>
                </a:cubicBezTo>
                <a:close/>
                <a:moveTo>
                  <a:pt x="861" y="164"/>
                </a:moveTo>
                <a:cubicBezTo>
                  <a:pt x="861" y="164"/>
                  <a:pt x="861" y="165"/>
                  <a:pt x="861" y="165"/>
                </a:cubicBezTo>
                <a:cubicBezTo>
                  <a:pt x="861" y="164"/>
                  <a:pt x="861" y="164"/>
                  <a:pt x="861" y="164"/>
                </a:cubicBezTo>
                <a:close/>
                <a:moveTo>
                  <a:pt x="868" y="162"/>
                </a:moveTo>
                <a:cubicBezTo>
                  <a:pt x="868" y="163"/>
                  <a:pt x="868" y="163"/>
                  <a:pt x="868" y="164"/>
                </a:cubicBezTo>
                <a:cubicBezTo>
                  <a:pt x="868" y="163"/>
                  <a:pt x="868" y="162"/>
                  <a:pt x="868" y="162"/>
                </a:cubicBezTo>
                <a:close/>
                <a:moveTo>
                  <a:pt x="837" y="147"/>
                </a:moveTo>
                <a:cubicBezTo>
                  <a:pt x="837" y="148"/>
                  <a:pt x="837" y="150"/>
                  <a:pt x="836" y="151"/>
                </a:cubicBezTo>
                <a:cubicBezTo>
                  <a:pt x="837" y="150"/>
                  <a:pt x="837" y="148"/>
                  <a:pt x="837" y="147"/>
                </a:cubicBezTo>
                <a:close/>
                <a:moveTo>
                  <a:pt x="852" y="150"/>
                </a:moveTo>
                <a:cubicBezTo>
                  <a:pt x="852" y="149"/>
                  <a:pt x="852" y="149"/>
                  <a:pt x="852" y="149"/>
                </a:cubicBezTo>
                <a:cubicBezTo>
                  <a:pt x="852" y="148"/>
                  <a:pt x="853" y="145"/>
                  <a:pt x="852" y="146"/>
                </a:cubicBezTo>
                <a:cubicBezTo>
                  <a:pt x="852" y="147"/>
                  <a:pt x="851" y="150"/>
                  <a:pt x="851" y="151"/>
                </a:cubicBezTo>
                <a:cubicBezTo>
                  <a:pt x="852" y="151"/>
                  <a:pt x="852" y="150"/>
                  <a:pt x="852" y="150"/>
                </a:cubicBezTo>
                <a:close/>
                <a:moveTo>
                  <a:pt x="857" y="134"/>
                </a:moveTo>
                <a:cubicBezTo>
                  <a:pt x="857" y="134"/>
                  <a:pt x="857" y="134"/>
                  <a:pt x="857" y="134"/>
                </a:cubicBezTo>
                <a:cubicBezTo>
                  <a:pt x="857" y="135"/>
                  <a:pt x="857" y="135"/>
                  <a:pt x="857" y="135"/>
                </a:cubicBezTo>
                <a:lnTo>
                  <a:pt x="857" y="134"/>
                </a:lnTo>
                <a:close/>
                <a:moveTo>
                  <a:pt x="855" y="121"/>
                </a:moveTo>
                <a:cubicBezTo>
                  <a:pt x="855" y="119"/>
                  <a:pt x="855" y="121"/>
                  <a:pt x="855" y="122"/>
                </a:cubicBezTo>
                <a:cubicBezTo>
                  <a:pt x="854" y="122"/>
                  <a:pt x="855" y="122"/>
                  <a:pt x="855" y="122"/>
                </a:cubicBezTo>
                <a:cubicBezTo>
                  <a:pt x="854" y="123"/>
                  <a:pt x="853" y="126"/>
                  <a:pt x="854" y="127"/>
                </a:cubicBezTo>
                <a:cubicBezTo>
                  <a:pt x="854" y="125"/>
                  <a:pt x="855" y="123"/>
                  <a:pt x="855" y="121"/>
                </a:cubicBezTo>
                <a:close/>
                <a:moveTo>
                  <a:pt x="861" y="127"/>
                </a:moveTo>
                <a:cubicBezTo>
                  <a:pt x="861" y="127"/>
                  <a:pt x="861" y="128"/>
                  <a:pt x="861" y="128"/>
                </a:cubicBezTo>
                <a:cubicBezTo>
                  <a:pt x="862" y="128"/>
                  <a:pt x="862" y="127"/>
                  <a:pt x="861" y="127"/>
                </a:cubicBezTo>
                <a:close/>
                <a:moveTo>
                  <a:pt x="843" y="120"/>
                </a:moveTo>
                <a:cubicBezTo>
                  <a:pt x="843" y="121"/>
                  <a:pt x="842" y="121"/>
                  <a:pt x="842" y="122"/>
                </a:cubicBezTo>
                <a:cubicBezTo>
                  <a:pt x="843" y="121"/>
                  <a:pt x="843" y="120"/>
                  <a:pt x="843" y="120"/>
                </a:cubicBezTo>
                <a:close/>
                <a:moveTo>
                  <a:pt x="859" y="124"/>
                </a:moveTo>
                <a:cubicBezTo>
                  <a:pt x="859" y="125"/>
                  <a:pt x="859" y="126"/>
                  <a:pt x="859" y="126"/>
                </a:cubicBezTo>
                <a:cubicBezTo>
                  <a:pt x="859" y="125"/>
                  <a:pt x="860" y="124"/>
                  <a:pt x="859" y="124"/>
                </a:cubicBezTo>
                <a:close/>
                <a:moveTo>
                  <a:pt x="862" y="124"/>
                </a:moveTo>
                <a:cubicBezTo>
                  <a:pt x="862" y="124"/>
                  <a:pt x="861" y="125"/>
                  <a:pt x="862" y="126"/>
                </a:cubicBezTo>
                <a:cubicBezTo>
                  <a:pt x="862" y="125"/>
                  <a:pt x="862" y="124"/>
                  <a:pt x="862" y="124"/>
                </a:cubicBezTo>
                <a:close/>
                <a:moveTo>
                  <a:pt x="839" y="118"/>
                </a:moveTo>
                <a:cubicBezTo>
                  <a:pt x="839" y="118"/>
                  <a:pt x="839" y="119"/>
                  <a:pt x="839" y="119"/>
                </a:cubicBezTo>
                <a:cubicBezTo>
                  <a:pt x="839" y="119"/>
                  <a:pt x="839" y="118"/>
                  <a:pt x="839" y="118"/>
                </a:cubicBezTo>
                <a:close/>
                <a:moveTo>
                  <a:pt x="844" y="116"/>
                </a:moveTo>
                <a:cubicBezTo>
                  <a:pt x="843" y="117"/>
                  <a:pt x="843" y="119"/>
                  <a:pt x="843" y="119"/>
                </a:cubicBezTo>
                <a:cubicBezTo>
                  <a:pt x="843" y="118"/>
                  <a:pt x="844" y="117"/>
                  <a:pt x="844" y="116"/>
                </a:cubicBezTo>
                <a:close/>
                <a:moveTo>
                  <a:pt x="862" y="120"/>
                </a:moveTo>
                <a:cubicBezTo>
                  <a:pt x="862" y="121"/>
                  <a:pt x="861" y="122"/>
                  <a:pt x="862" y="123"/>
                </a:cubicBezTo>
                <a:cubicBezTo>
                  <a:pt x="862" y="122"/>
                  <a:pt x="863" y="121"/>
                  <a:pt x="862" y="120"/>
                </a:cubicBezTo>
                <a:close/>
                <a:moveTo>
                  <a:pt x="855" y="118"/>
                </a:moveTo>
                <a:cubicBezTo>
                  <a:pt x="855" y="118"/>
                  <a:pt x="855" y="119"/>
                  <a:pt x="855" y="119"/>
                </a:cubicBezTo>
                <a:cubicBezTo>
                  <a:pt x="855" y="119"/>
                  <a:pt x="856" y="118"/>
                  <a:pt x="855" y="118"/>
                </a:cubicBezTo>
                <a:close/>
                <a:moveTo>
                  <a:pt x="858" y="117"/>
                </a:moveTo>
                <a:cubicBezTo>
                  <a:pt x="857" y="117"/>
                  <a:pt x="857" y="118"/>
                  <a:pt x="857" y="118"/>
                </a:cubicBezTo>
                <a:cubicBezTo>
                  <a:pt x="857" y="118"/>
                  <a:pt x="858" y="117"/>
                  <a:pt x="858" y="117"/>
                </a:cubicBezTo>
                <a:close/>
                <a:moveTo>
                  <a:pt x="860" y="116"/>
                </a:moveTo>
                <a:cubicBezTo>
                  <a:pt x="860" y="116"/>
                  <a:pt x="860" y="116"/>
                  <a:pt x="860" y="116"/>
                </a:cubicBezTo>
                <a:cubicBezTo>
                  <a:pt x="859" y="115"/>
                  <a:pt x="859" y="117"/>
                  <a:pt x="859" y="117"/>
                </a:cubicBezTo>
                <a:cubicBezTo>
                  <a:pt x="860" y="117"/>
                  <a:pt x="859" y="117"/>
                  <a:pt x="860" y="116"/>
                </a:cubicBezTo>
                <a:close/>
                <a:moveTo>
                  <a:pt x="849" y="110"/>
                </a:moveTo>
                <a:cubicBezTo>
                  <a:pt x="848" y="113"/>
                  <a:pt x="849" y="111"/>
                  <a:pt x="849" y="110"/>
                </a:cubicBezTo>
                <a:close/>
                <a:moveTo>
                  <a:pt x="845" y="105"/>
                </a:moveTo>
                <a:cubicBezTo>
                  <a:pt x="844" y="106"/>
                  <a:pt x="844" y="106"/>
                  <a:pt x="844" y="107"/>
                </a:cubicBezTo>
                <a:cubicBezTo>
                  <a:pt x="844" y="107"/>
                  <a:pt x="845" y="105"/>
                  <a:pt x="845" y="105"/>
                </a:cubicBezTo>
                <a:close/>
                <a:moveTo>
                  <a:pt x="844" y="105"/>
                </a:moveTo>
                <a:cubicBezTo>
                  <a:pt x="843" y="105"/>
                  <a:pt x="843" y="106"/>
                  <a:pt x="843" y="106"/>
                </a:cubicBezTo>
                <a:lnTo>
                  <a:pt x="844" y="105"/>
                </a:lnTo>
                <a:close/>
                <a:moveTo>
                  <a:pt x="836" y="101"/>
                </a:moveTo>
                <a:cubicBezTo>
                  <a:pt x="836" y="102"/>
                  <a:pt x="836" y="102"/>
                  <a:pt x="836" y="102"/>
                </a:cubicBezTo>
                <a:cubicBezTo>
                  <a:pt x="836" y="102"/>
                  <a:pt x="836" y="101"/>
                  <a:pt x="836" y="101"/>
                </a:cubicBezTo>
                <a:close/>
                <a:moveTo>
                  <a:pt x="838" y="98"/>
                </a:moveTo>
                <a:cubicBezTo>
                  <a:pt x="839" y="95"/>
                  <a:pt x="838" y="96"/>
                  <a:pt x="838" y="98"/>
                </a:cubicBezTo>
                <a:close/>
                <a:moveTo>
                  <a:pt x="828" y="135"/>
                </a:moveTo>
                <a:cubicBezTo>
                  <a:pt x="828" y="136"/>
                  <a:pt x="828" y="137"/>
                  <a:pt x="827" y="137"/>
                </a:cubicBezTo>
                <a:cubicBezTo>
                  <a:pt x="828" y="138"/>
                  <a:pt x="828" y="138"/>
                  <a:pt x="828" y="138"/>
                </a:cubicBezTo>
                <a:cubicBezTo>
                  <a:pt x="828" y="137"/>
                  <a:pt x="829" y="136"/>
                  <a:pt x="828" y="135"/>
                </a:cubicBezTo>
                <a:close/>
                <a:moveTo>
                  <a:pt x="846" y="121"/>
                </a:moveTo>
                <a:cubicBezTo>
                  <a:pt x="847" y="121"/>
                  <a:pt x="846" y="122"/>
                  <a:pt x="846" y="123"/>
                </a:cubicBezTo>
                <a:cubicBezTo>
                  <a:pt x="847" y="121"/>
                  <a:pt x="848" y="117"/>
                  <a:pt x="848" y="115"/>
                </a:cubicBezTo>
                <a:cubicBezTo>
                  <a:pt x="848" y="117"/>
                  <a:pt x="846" y="118"/>
                  <a:pt x="847" y="119"/>
                </a:cubicBezTo>
                <a:cubicBezTo>
                  <a:pt x="847" y="119"/>
                  <a:pt x="847" y="119"/>
                  <a:pt x="847" y="118"/>
                </a:cubicBezTo>
                <a:cubicBezTo>
                  <a:pt x="846" y="119"/>
                  <a:pt x="846" y="120"/>
                  <a:pt x="846" y="121"/>
                </a:cubicBezTo>
                <a:cubicBezTo>
                  <a:pt x="846" y="121"/>
                  <a:pt x="846" y="120"/>
                  <a:pt x="846" y="120"/>
                </a:cubicBezTo>
                <a:cubicBezTo>
                  <a:pt x="846" y="121"/>
                  <a:pt x="845" y="121"/>
                  <a:pt x="845" y="121"/>
                </a:cubicBezTo>
                <a:cubicBezTo>
                  <a:pt x="846" y="122"/>
                  <a:pt x="846" y="121"/>
                  <a:pt x="846" y="121"/>
                </a:cubicBezTo>
                <a:close/>
                <a:moveTo>
                  <a:pt x="860" y="122"/>
                </a:moveTo>
                <a:cubicBezTo>
                  <a:pt x="860" y="122"/>
                  <a:pt x="859" y="123"/>
                  <a:pt x="860" y="123"/>
                </a:cubicBezTo>
                <a:cubicBezTo>
                  <a:pt x="860" y="123"/>
                  <a:pt x="860" y="123"/>
                  <a:pt x="860" y="123"/>
                </a:cubicBezTo>
                <a:cubicBezTo>
                  <a:pt x="859" y="124"/>
                  <a:pt x="860" y="122"/>
                  <a:pt x="860" y="122"/>
                </a:cubicBezTo>
                <a:close/>
                <a:moveTo>
                  <a:pt x="861" y="115"/>
                </a:moveTo>
                <a:cubicBezTo>
                  <a:pt x="861" y="115"/>
                  <a:pt x="861" y="115"/>
                  <a:pt x="861" y="115"/>
                </a:cubicBezTo>
                <a:cubicBezTo>
                  <a:pt x="862" y="117"/>
                  <a:pt x="859" y="120"/>
                  <a:pt x="860" y="122"/>
                </a:cubicBezTo>
                <a:cubicBezTo>
                  <a:pt x="860" y="118"/>
                  <a:pt x="862" y="115"/>
                  <a:pt x="862" y="112"/>
                </a:cubicBezTo>
                <a:cubicBezTo>
                  <a:pt x="862" y="112"/>
                  <a:pt x="862" y="111"/>
                  <a:pt x="862" y="111"/>
                </a:cubicBezTo>
                <a:cubicBezTo>
                  <a:pt x="862" y="110"/>
                  <a:pt x="864" y="107"/>
                  <a:pt x="863" y="106"/>
                </a:cubicBezTo>
                <a:cubicBezTo>
                  <a:pt x="863" y="107"/>
                  <a:pt x="862" y="108"/>
                  <a:pt x="862" y="110"/>
                </a:cubicBezTo>
                <a:cubicBezTo>
                  <a:pt x="861" y="109"/>
                  <a:pt x="861" y="109"/>
                  <a:pt x="861" y="109"/>
                </a:cubicBezTo>
                <a:cubicBezTo>
                  <a:pt x="862" y="111"/>
                  <a:pt x="861" y="114"/>
                  <a:pt x="861" y="115"/>
                </a:cubicBezTo>
                <a:close/>
                <a:moveTo>
                  <a:pt x="842" y="104"/>
                </a:moveTo>
                <a:cubicBezTo>
                  <a:pt x="842" y="105"/>
                  <a:pt x="842" y="105"/>
                  <a:pt x="842" y="106"/>
                </a:cubicBezTo>
                <a:cubicBezTo>
                  <a:pt x="843" y="105"/>
                  <a:pt x="842" y="104"/>
                  <a:pt x="842" y="104"/>
                </a:cubicBezTo>
                <a:close/>
                <a:moveTo>
                  <a:pt x="707" y="252"/>
                </a:moveTo>
                <a:cubicBezTo>
                  <a:pt x="708" y="252"/>
                  <a:pt x="709" y="252"/>
                  <a:pt x="710" y="253"/>
                </a:cubicBezTo>
                <a:cubicBezTo>
                  <a:pt x="710" y="254"/>
                  <a:pt x="709" y="255"/>
                  <a:pt x="710" y="256"/>
                </a:cubicBezTo>
                <a:cubicBezTo>
                  <a:pt x="712" y="257"/>
                  <a:pt x="715" y="253"/>
                  <a:pt x="715" y="256"/>
                </a:cubicBezTo>
                <a:cubicBezTo>
                  <a:pt x="717" y="258"/>
                  <a:pt x="720" y="259"/>
                  <a:pt x="723" y="259"/>
                </a:cubicBezTo>
                <a:cubicBezTo>
                  <a:pt x="725" y="260"/>
                  <a:pt x="726" y="261"/>
                  <a:pt x="728" y="262"/>
                </a:cubicBezTo>
                <a:cubicBezTo>
                  <a:pt x="730" y="262"/>
                  <a:pt x="733" y="262"/>
                  <a:pt x="734" y="263"/>
                </a:cubicBezTo>
                <a:cubicBezTo>
                  <a:pt x="736" y="263"/>
                  <a:pt x="737" y="264"/>
                  <a:pt x="739" y="265"/>
                </a:cubicBezTo>
                <a:cubicBezTo>
                  <a:pt x="744" y="267"/>
                  <a:pt x="749" y="267"/>
                  <a:pt x="753" y="269"/>
                </a:cubicBezTo>
                <a:cubicBezTo>
                  <a:pt x="756" y="269"/>
                  <a:pt x="760" y="271"/>
                  <a:pt x="762" y="272"/>
                </a:cubicBezTo>
                <a:cubicBezTo>
                  <a:pt x="765" y="272"/>
                  <a:pt x="768" y="274"/>
                  <a:pt x="771" y="275"/>
                </a:cubicBezTo>
                <a:cubicBezTo>
                  <a:pt x="772" y="275"/>
                  <a:pt x="774" y="275"/>
                  <a:pt x="776" y="276"/>
                </a:cubicBezTo>
                <a:cubicBezTo>
                  <a:pt x="776" y="276"/>
                  <a:pt x="777" y="276"/>
                  <a:pt x="777" y="276"/>
                </a:cubicBezTo>
                <a:cubicBezTo>
                  <a:pt x="779" y="277"/>
                  <a:pt x="781" y="277"/>
                  <a:pt x="782" y="277"/>
                </a:cubicBezTo>
                <a:cubicBezTo>
                  <a:pt x="784" y="278"/>
                  <a:pt x="785" y="279"/>
                  <a:pt x="787" y="279"/>
                </a:cubicBezTo>
                <a:cubicBezTo>
                  <a:pt x="789" y="280"/>
                  <a:pt x="792" y="281"/>
                  <a:pt x="795" y="281"/>
                </a:cubicBezTo>
                <a:cubicBezTo>
                  <a:pt x="796" y="282"/>
                  <a:pt x="798" y="282"/>
                  <a:pt x="799" y="282"/>
                </a:cubicBezTo>
                <a:cubicBezTo>
                  <a:pt x="800" y="283"/>
                  <a:pt x="800" y="283"/>
                  <a:pt x="801" y="283"/>
                </a:cubicBezTo>
                <a:cubicBezTo>
                  <a:pt x="802" y="283"/>
                  <a:pt x="802" y="283"/>
                  <a:pt x="802" y="283"/>
                </a:cubicBezTo>
                <a:cubicBezTo>
                  <a:pt x="803" y="284"/>
                  <a:pt x="803" y="284"/>
                  <a:pt x="803" y="284"/>
                </a:cubicBezTo>
                <a:cubicBezTo>
                  <a:pt x="803" y="284"/>
                  <a:pt x="803" y="284"/>
                  <a:pt x="803" y="284"/>
                </a:cubicBezTo>
                <a:cubicBezTo>
                  <a:pt x="803" y="284"/>
                  <a:pt x="803" y="284"/>
                  <a:pt x="803" y="284"/>
                </a:cubicBezTo>
                <a:cubicBezTo>
                  <a:pt x="804" y="285"/>
                  <a:pt x="805" y="284"/>
                  <a:pt x="806" y="285"/>
                </a:cubicBezTo>
                <a:cubicBezTo>
                  <a:pt x="807" y="285"/>
                  <a:pt x="808" y="286"/>
                  <a:pt x="809" y="287"/>
                </a:cubicBezTo>
                <a:cubicBezTo>
                  <a:pt x="810" y="286"/>
                  <a:pt x="811" y="287"/>
                  <a:pt x="812" y="288"/>
                </a:cubicBezTo>
                <a:cubicBezTo>
                  <a:pt x="813" y="288"/>
                  <a:pt x="813" y="288"/>
                  <a:pt x="813" y="288"/>
                </a:cubicBezTo>
                <a:cubicBezTo>
                  <a:pt x="813" y="288"/>
                  <a:pt x="813" y="287"/>
                  <a:pt x="813" y="287"/>
                </a:cubicBezTo>
                <a:cubicBezTo>
                  <a:pt x="813" y="287"/>
                  <a:pt x="813" y="287"/>
                  <a:pt x="813" y="286"/>
                </a:cubicBezTo>
                <a:cubicBezTo>
                  <a:pt x="813" y="286"/>
                  <a:pt x="813" y="286"/>
                  <a:pt x="813" y="286"/>
                </a:cubicBezTo>
                <a:cubicBezTo>
                  <a:pt x="813" y="285"/>
                  <a:pt x="813" y="285"/>
                  <a:pt x="813" y="284"/>
                </a:cubicBezTo>
                <a:cubicBezTo>
                  <a:pt x="813" y="282"/>
                  <a:pt x="813" y="282"/>
                  <a:pt x="813" y="282"/>
                </a:cubicBezTo>
                <a:cubicBezTo>
                  <a:pt x="813" y="282"/>
                  <a:pt x="812" y="281"/>
                  <a:pt x="812" y="280"/>
                </a:cubicBezTo>
                <a:cubicBezTo>
                  <a:pt x="812" y="280"/>
                  <a:pt x="813" y="280"/>
                  <a:pt x="813" y="279"/>
                </a:cubicBezTo>
                <a:cubicBezTo>
                  <a:pt x="813" y="279"/>
                  <a:pt x="812" y="279"/>
                  <a:pt x="812" y="279"/>
                </a:cubicBezTo>
                <a:cubicBezTo>
                  <a:pt x="812" y="278"/>
                  <a:pt x="812" y="278"/>
                  <a:pt x="812" y="278"/>
                </a:cubicBezTo>
                <a:cubicBezTo>
                  <a:pt x="812" y="277"/>
                  <a:pt x="812" y="277"/>
                  <a:pt x="812" y="277"/>
                </a:cubicBezTo>
                <a:cubicBezTo>
                  <a:pt x="812" y="276"/>
                  <a:pt x="812" y="276"/>
                  <a:pt x="812" y="275"/>
                </a:cubicBezTo>
                <a:cubicBezTo>
                  <a:pt x="813" y="270"/>
                  <a:pt x="813" y="265"/>
                  <a:pt x="813" y="259"/>
                </a:cubicBezTo>
                <a:cubicBezTo>
                  <a:pt x="813" y="254"/>
                  <a:pt x="813" y="250"/>
                  <a:pt x="813" y="245"/>
                </a:cubicBezTo>
                <a:cubicBezTo>
                  <a:pt x="815" y="226"/>
                  <a:pt x="815" y="226"/>
                  <a:pt x="815" y="226"/>
                </a:cubicBezTo>
                <a:cubicBezTo>
                  <a:pt x="815" y="219"/>
                  <a:pt x="816" y="212"/>
                  <a:pt x="817" y="206"/>
                </a:cubicBezTo>
                <a:cubicBezTo>
                  <a:pt x="817" y="206"/>
                  <a:pt x="818" y="205"/>
                  <a:pt x="818" y="205"/>
                </a:cubicBezTo>
                <a:cubicBezTo>
                  <a:pt x="818" y="204"/>
                  <a:pt x="817" y="204"/>
                  <a:pt x="818" y="204"/>
                </a:cubicBezTo>
                <a:cubicBezTo>
                  <a:pt x="818" y="203"/>
                  <a:pt x="818" y="203"/>
                  <a:pt x="818" y="203"/>
                </a:cubicBezTo>
                <a:cubicBezTo>
                  <a:pt x="819" y="197"/>
                  <a:pt x="820" y="192"/>
                  <a:pt x="822" y="186"/>
                </a:cubicBezTo>
                <a:cubicBezTo>
                  <a:pt x="822" y="185"/>
                  <a:pt x="822" y="186"/>
                  <a:pt x="822" y="186"/>
                </a:cubicBezTo>
                <a:cubicBezTo>
                  <a:pt x="823" y="183"/>
                  <a:pt x="824" y="178"/>
                  <a:pt x="825" y="175"/>
                </a:cubicBezTo>
                <a:cubicBezTo>
                  <a:pt x="825" y="173"/>
                  <a:pt x="825" y="171"/>
                  <a:pt x="826" y="170"/>
                </a:cubicBezTo>
                <a:cubicBezTo>
                  <a:pt x="826" y="169"/>
                  <a:pt x="825" y="169"/>
                  <a:pt x="825" y="169"/>
                </a:cubicBezTo>
                <a:cubicBezTo>
                  <a:pt x="826" y="169"/>
                  <a:pt x="826" y="169"/>
                  <a:pt x="826" y="169"/>
                </a:cubicBezTo>
                <a:cubicBezTo>
                  <a:pt x="826" y="167"/>
                  <a:pt x="826" y="167"/>
                  <a:pt x="826" y="167"/>
                </a:cubicBezTo>
                <a:cubicBezTo>
                  <a:pt x="827" y="164"/>
                  <a:pt x="828" y="160"/>
                  <a:pt x="829" y="156"/>
                </a:cubicBezTo>
                <a:cubicBezTo>
                  <a:pt x="829" y="155"/>
                  <a:pt x="829" y="155"/>
                  <a:pt x="829" y="154"/>
                </a:cubicBezTo>
                <a:cubicBezTo>
                  <a:pt x="830" y="154"/>
                  <a:pt x="830" y="154"/>
                  <a:pt x="829" y="153"/>
                </a:cubicBezTo>
                <a:cubicBezTo>
                  <a:pt x="829" y="153"/>
                  <a:pt x="830" y="151"/>
                  <a:pt x="830" y="152"/>
                </a:cubicBezTo>
                <a:cubicBezTo>
                  <a:pt x="830" y="151"/>
                  <a:pt x="830" y="152"/>
                  <a:pt x="830" y="152"/>
                </a:cubicBezTo>
                <a:cubicBezTo>
                  <a:pt x="831" y="151"/>
                  <a:pt x="831" y="149"/>
                  <a:pt x="831" y="147"/>
                </a:cubicBezTo>
                <a:cubicBezTo>
                  <a:pt x="831" y="146"/>
                  <a:pt x="832" y="144"/>
                  <a:pt x="833" y="142"/>
                </a:cubicBezTo>
                <a:cubicBezTo>
                  <a:pt x="833" y="144"/>
                  <a:pt x="833" y="146"/>
                  <a:pt x="835" y="147"/>
                </a:cubicBezTo>
                <a:cubicBezTo>
                  <a:pt x="836" y="145"/>
                  <a:pt x="836" y="141"/>
                  <a:pt x="837" y="140"/>
                </a:cubicBezTo>
                <a:cubicBezTo>
                  <a:pt x="838" y="135"/>
                  <a:pt x="839" y="130"/>
                  <a:pt x="840" y="125"/>
                </a:cubicBezTo>
                <a:cubicBezTo>
                  <a:pt x="840" y="124"/>
                  <a:pt x="840" y="124"/>
                  <a:pt x="840" y="124"/>
                </a:cubicBezTo>
                <a:cubicBezTo>
                  <a:pt x="842" y="119"/>
                  <a:pt x="842" y="114"/>
                  <a:pt x="844" y="108"/>
                </a:cubicBezTo>
                <a:cubicBezTo>
                  <a:pt x="842" y="119"/>
                  <a:pt x="839" y="128"/>
                  <a:pt x="838" y="138"/>
                </a:cubicBezTo>
                <a:cubicBezTo>
                  <a:pt x="837" y="140"/>
                  <a:pt x="836" y="146"/>
                  <a:pt x="835" y="150"/>
                </a:cubicBezTo>
                <a:cubicBezTo>
                  <a:pt x="835" y="152"/>
                  <a:pt x="836" y="153"/>
                  <a:pt x="838" y="152"/>
                </a:cubicBezTo>
                <a:cubicBezTo>
                  <a:pt x="840" y="150"/>
                  <a:pt x="839" y="147"/>
                  <a:pt x="840" y="145"/>
                </a:cubicBezTo>
                <a:cubicBezTo>
                  <a:pt x="841" y="145"/>
                  <a:pt x="841" y="144"/>
                  <a:pt x="842" y="145"/>
                </a:cubicBezTo>
                <a:cubicBezTo>
                  <a:pt x="842" y="150"/>
                  <a:pt x="840" y="156"/>
                  <a:pt x="840" y="160"/>
                </a:cubicBezTo>
                <a:cubicBezTo>
                  <a:pt x="840" y="161"/>
                  <a:pt x="840" y="162"/>
                  <a:pt x="840" y="163"/>
                </a:cubicBezTo>
                <a:cubicBezTo>
                  <a:pt x="840" y="163"/>
                  <a:pt x="840" y="164"/>
                  <a:pt x="841" y="164"/>
                </a:cubicBezTo>
                <a:cubicBezTo>
                  <a:pt x="841" y="164"/>
                  <a:pt x="841" y="164"/>
                  <a:pt x="842" y="164"/>
                </a:cubicBezTo>
                <a:cubicBezTo>
                  <a:pt x="842" y="159"/>
                  <a:pt x="846" y="156"/>
                  <a:pt x="846" y="151"/>
                </a:cubicBezTo>
                <a:cubicBezTo>
                  <a:pt x="847" y="150"/>
                  <a:pt x="848" y="149"/>
                  <a:pt x="849" y="149"/>
                </a:cubicBezTo>
                <a:cubicBezTo>
                  <a:pt x="849" y="147"/>
                  <a:pt x="850" y="145"/>
                  <a:pt x="850" y="143"/>
                </a:cubicBezTo>
                <a:cubicBezTo>
                  <a:pt x="850" y="142"/>
                  <a:pt x="850" y="142"/>
                  <a:pt x="850" y="142"/>
                </a:cubicBezTo>
                <a:cubicBezTo>
                  <a:pt x="851" y="137"/>
                  <a:pt x="851" y="133"/>
                  <a:pt x="853" y="129"/>
                </a:cubicBezTo>
                <a:cubicBezTo>
                  <a:pt x="853" y="133"/>
                  <a:pt x="852" y="136"/>
                  <a:pt x="851" y="140"/>
                </a:cubicBezTo>
                <a:cubicBezTo>
                  <a:pt x="851" y="140"/>
                  <a:pt x="852" y="141"/>
                  <a:pt x="852" y="141"/>
                </a:cubicBezTo>
                <a:cubicBezTo>
                  <a:pt x="851" y="144"/>
                  <a:pt x="850" y="149"/>
                  <a:pt x="849" y="152"/>
                </a:cubicBezTo>
                <a:cubicBezTo>
                  <a:pt x="850" y="153"/>
                  <a:pt x="851" y="153"/>
                  <a:pt x="851" y="152"/>
                </a:cubicBezTo>
                <a:cubicBezTo>
                  <a:pt x="851" y="152"/>
                  <a:pt x="851" y="153"/>
                  <a:pt x="851" y="153"/>
                </a:cubicBezTo>
                <a:cubicBezTo>
                  <a:pt x="851" y="153"/>
                  <a:pt x="851" y="153"/>
                  <a:pt x="852" y="153"/>
                </a:cubicBezTo>
                <a:cubicBezTo>
                  <a:pt x="851" y="155"/>
                  <a:pt x="851" y="155"/>
                  <a:pt x="851" y="157"/>
                </a:cubicBezTo>
                <a:cubicBezTo>
                  <a:pt x="851" y="158"/>
                  <a:pt x="851" y="158"/>
                  <a:pt x="852" y="158"/>
                </a:cubicBezTo>
                <a:cubicBezTo>
                  <a:pt x="852" y="156"/>
                  <a:pt x="853" y="155"/>
                  <a:pt x="853" y="153"/>
                </a:cubicBezTo>
                <a:cubicBezTo>
                  <a:pt x="853" y="152"/>
                  <a:pt x="853" y="151"/>
                  <a:pt x="853" y="151"/>
                </a:cubicBezTo>
                <a:cubicBezTo>
                  <a:pt x="853" y="150"/>
                  <a:pt x="853" y="150"/>
                  <a:pt x="854" y="150"/>
                </a:cubicBezTo>
                <a:cubicBezTo>
                  <a:pt x="854" y="149"/>
                  <a:pt x="853" y="149"/>
                  <a:pt x="853" y="148"/>
                </a:cubicBezTo>
                <a:cubicBezTo>
                  <a:pt x="853" y="148"/>
                  <a:pt x="854" y="148"/>
                  <a:pt x="854" y="147"/>
                </a:cubicBezTo>
                <a:cubicBezTo>
                  <a:pt x="855" y="145"/>
                  <a:pt x="854" y="143"/>
                  <a:pt x="855" y="141"/>
                </a:cubicBezTo>
                <a:cubicBezTo>
                  <a:pt x="855" y="140"/>
                  <a:pt x="856" y="139"/>
                  <a:pt x="857" y="137"/>
                </a:cubicBezTo>
                <a:cubicBezTo>
                  <a:pt x="857" y="138"/>
                  <a:pt x="856" y="139"/>
                  <a:pt x="856" y="140"/>
                </a:cubicBezTo>
                <a:cubicBezTo>
                  <a:pt x="855" y="144"/>
                  <a:pt x="856" y="148"/>
                  <a:pt x="855" y="151"/>
                </a:cubicBezTo>
                <a:cubicBezTo>
                  <a:pt x="856" y="152"/>
                  <a:pt x="856" y="151"/>
                  <a:pt x="857" y="151"/>
                </a:cubicBezTo>
                <a:cubicBezTo>
                  <a:pt x="857" y="150"/>
                  <a:pt x="857" y="149"/>
                  <a:pt x="857" y="148"/>
                </a:cubicBezTo>
                <a:cubicBezTo>
                  <a:pt x="857" y="148"/>
                  <a:pt x="857" y="149"/>
                  <a:pt x="857" y="148"/>
                </a:cubicBezTo>
                <a:cubicBezTo>
                  <a:pt x="857" y="146"/>
                  <a:pt x="857" y="144"/>
                  <a:pt x="858" y="141"/>
                </a:cubicBezTo>
                <a:cubicBezTo>
                  <a:pt x="858" y="141"/>
                  <a:pt x="858" y="140"/>
                  <a:pt x="859" y="141"/>
                </a:cubicBezTo>
                <a:cubicBezTo>
                  <a:pt x="859" y="140"/>
                  <a:pt x="859" y="140"/>
                  <a:pt x="860" y="140"/>
                </a:cubicBezTo>
                <a:cubicBezTo>
                  <a:pt x="860" y="139"/>
                  <a:pt x="859" y="140"/>
                  <a:pt x="859" y="140"/>
                </a:cubicBezTo>
                <a:cubicBezTo>
                  <a:pt x="860" y="139"/>
                  <a:pt x="859" y="138"/>
                  <a:pt x="860" y="138"/>
                </a:cubicBezTo>
                <a:cubicBezTo>
                  <a:pt x="860" y="134"/>
                  <a:pt x="861" y="132"/>
                  <a:pt x="861" y="128"/>
                </a:cubicBezTo>
                <a:cubicBezTo>
                  <a:pt x="861" y="131"/>
                  <a:pt x="861" y="134"/>
                  <a:pt x="860" y="137"/>
                </a:cubicBezTo>
                <a:cubicBezTo>
                  <a:pt x="860" y="138"/>
                  <a:pt x="861" y="137"/>
                  <a:pt x="861" y="138"/>
                </a:cubicBezTo>
                <a:cubicBezTo>
                  <a:pt x="861" y="139"/>
                  <a:pt x="860" y="139"/>
                  <a:pt x="860" y="140"/>
                </a:cubicBezTo>
                <a:cubicBezTo>
                  <a:pt x="860" y="141"/>
                  <a:pt x="860" y="142"/>
                  <a:pt x="860" y="143"/>
                </a:cubicBezTo>
                <a:cubicBezTo>
                  <a:pt x="860" y="144"/>
                  <a:pt x="859" y="145"/>
                  <a:pt x="859" y="146"/>
                </a:cubicBezTo>
                <a:cubicBezTo>
                  <a:pt x="860" y="147"/>
                  <a:pt x="860" y="148"/>
                  <a:pt x="860" y="149"/>
                </a:cubicBezTo>
                <a:cubicBezTo>
                  <a:pt x="860" y="150"/>
                  <a:pt x="860" y="149"/>
                  <a:pt x="860" y="150"/>
                </a:cubicBezTo>
                <a:cubicBezTo>
                  <a:pt x="861" y="151"/>
                  <a:pt x="861" y="150"/>
                  <a:pt x="862" y="150"/>
                </a:cubicBezTo>
                <a:cubicBezTo>
                  <a:pt x="862" y="151"/>
                  <a:pt x="861" y="150"/>
                  <a:pt x="861" y="151"/>
                </a:cubicBezTo>
                <a:cubicBezTo>
                  <a:pt x="861" y="151"/>
                  <a:pt x="861" y="152"/>
                  <a:pt x="862" y="152"/>
                </a:cubicBezTo>
                <a:cubicBezTo>
                  <a:pt x="861" y="154"/>
                  <a:pt x="861" y="155"/>
                  <a:pt x="861" y="157"/>
                </a:cubicBezTo>
                <a:cubicBezTo>
                  <a:pt x="861" y="157"/>
                  <a:pt x="861" y="156"/>
                  <a:pt x="861" y="157"/>
                </a:cubicBezTo>
                <a:cubicBezTo>
                  <a:pt x="861" y="157"/>
                  <a:pt x="861" y="160"/>
                  <a:pt x="861" y="160"/>
                </a:cubicBezTo>
                <a:cubicBezTo>
                  <a:pt x="861" y="162"/>
                  <a:pt x="861" y="163"/>
                  <a:pt x="860" y="165"/>
                </a:cubicBezTo>
                <a:cubicBezTo>
                  <a:pt x="860" y="166"/>
                  <a:pt x="861" y="165"/>
                  <a:pt x="861" y="166"/>
                </a:cubicBezTo>
                <a:cubicBezTo>
                  <a:pt x="861" y="167"/>
                  <a:pt x="861" y="168"/>
                  <a:pt x="860" y="169"/>
                </a:cubicBezTo>
                <a:cubicBezTo>
                  <a:pt x="861" y="170"/>
                  <a:pt x="861" y="172"/>
                  <a:pt x="860" y="173"/>
                </a:cubicBezTo>
                <a:cubicBezTo>
                  <a:pt x="861" y="173"/>
                  <a:pt x="861" y="172"/>
                  <a:pt x="862" y="172"/>
                </a:cubicBezTo>
                <a:cubicBezTo>
                  <a:pt x="862" y="172"/>
                  <a:pt x="861" y="173"/>
                  <a:pt x="861" y="174"/>
                </a:cubicBezTo>
                <a:cubicBezTo>
                  <a:pt x="861" y="178"/>
                  <a:pt x="862" y="181"/>
                  <a:pt x="861" y="186"/>
                </a:cubicBezTo>
                <a:cubicBezTo>
                  <a:pt x="861" y="187"/>
                  <a:pt x="862" y="187"/>
                  <a:pt x="861" y="188"/>
                </a:cubicBezTo>
                <a:cubicBezTo>
                  <a:pt x="861" y="188"/>
                  <a:pt x="862" y="188"/>
                  <a:pt x="862" y="188"/>
                </a:cubicBezTo>
                <a:cubicBezTo>
                  <a:pt x="862" y="190"/>
                  <a:pt x="860" y="196"/>
                  <a:pt x="862" y="198"/>
                </a:cubicBezTo>
                <a:cubicBezTo>
                  <a:pt x="861" y="198"/>
                  <a:pt x="861" y="197"/>
                  <a:pt x="861" y="198"/>
                </a:cubicBezTo>
                <a:cubicBezTo>
                  <a:pt x="861" y="199"/>
                  <a:pt x="860" y="200"/>
                  <a:pt x="861" y="201"/>
                </a:cubicBezTo>
                <a:cubicBezTo>
                  <a:pt x="861" y="204"/>
                  <a:pt x="860" y="206"/>
                  <a:pt x="861" y="208"/>
                </a:cubicBezTo>
                <a:cubicBezTo>
                  <a:pt x="860" y="209"/>
                  <a:pt x="860" y="210"/>
                  <a:pt x="860" y="210"/>
                </a:cubicBezTo>
                <a:cubicBezTo>
                  <a:pt x="860" y="211"/>
                  <a:pt x="860" y="213"/>
                  <a:pt x="860" y="214"/>
                </a:cubicBezTo>
                <a:cubicBezTo>
                  <a:pt x="859" y="231"/>
                  <a:pt x="857" y="248"/>
                  <a:pt x="857" y="264"/>
                </a:cubicBezTo>
                <a:cubicBezTo>
                  <a:pt x="856" y="268"/>
                  <a:pt x="857" y="273"/>
                  <a:pt x="857" y="277"/>
                </a:cubicBezTo>
                <a:cubicBezTo>
                  <a:pt x="857" y="277"/>
                  <a:pt x="857" y="277"/>
                  <a:pt x="857" y="278"/>
                </a:cubicBezTo>
                <a:cubicBezTo>
                  <a:pt x="857" y="279"/>
                  <a:pt x="857" y="279"/>
                  <a:pt x="857" y="279"/>
                </a:cubicBezTo>
                <a:cubicBezTo>
                  <a:pt x="857" y="280"/>
                  <a:pt x="857" y="281"/>
                  <a:pt x="857" y="282"/>
                </a:cubicBezTo>
                <a:cubicBezTo>
                  <a:pt x="857" y="291"/>
                  <a:pt x="857" y="302"/>
                  <a:pt x="859" y="311"/>
                </a:cubicBezTo>
                <a:cubicBezTo>
                  <a:pt x="858" y="317"/>
                  <a:pt x="860" y="324"/>
                  <a:pt x="860" y="331"/>
                </a:cubicBezTo>
                <a:cubicBezTo>
                  <a:pt x="860" y="334"/>
                  <a:pt x="860" y="336"/>
                  <a:pt x="860" y="339"/>
                </a:cubicBezTo>
                <a:cubicBezTo>
                  <a:pt x="861" y="340"/>
                  <a:pt x="861" y="342"/>
                  <a:pt x="861" y="343"/>
                </a:cubicBezTo>
                <a:cubicBezTo>
                  <a:pt x="861" y="345"/>
                  <a:pt x="861" y="347"/>
                  <a:pt x="861" y="349"/>
                </a:cubicBezTo>
                <a:cubicBezTo>
                  <a:pt x="861" y="350"/>
                  <a:pt x="861" y="350"/>
                  <a:pt x="861" y="350"/>
                </a:cubicBezTo>
                <a:cubicBezTo>
                  <a:pt x="861" y="351"/>
                  <a:pt x="861" y="351"/>
                  <a:pt x="861" y="351"/>
                </a:cubicBezTo>
                <a:cubicBezTo>
                  <a:pt x="861" y="351"/>
                  <a:pt x="861" y="351"/>
                  <a:pt x="861" y="351"/>
                </a:cubicBezTo>
                <a:cubicBezTo>
                  <a:pt x="861" y="351"/>
                  <a:pt x="860" y="350"/>
                  <a:pt x="860" y="350"/>
                </a:cubicBezTo>
                <a:cubicBezTo>
                  <a:pt x="859" y="350"/>
                  <a:pt x="858" y="350"/>
                  <a:pt x="857" y="349"/>
                </a:cubicBezTo>
                <a:cubicBezTo>
                  <a:pt x="854" y="349"/>
                  <a:pt x="853" y="349"/>
                  <a:pt x="851" y="348"/>
                </a:cubicBezTo>
                <a:cubicBezTo>
                  <a:pt x="843" y="346"/>
                  <a:pt x="834" y="342"/>
                  <a:pt x="826" y="340"/>
                </a:cubicBezTo>
                <a:cubicBezTo>
                  <a:pt x="824" y="340"/>
                  <a:pt x="821" y="338"/>
                  <a:pt x="819" y="338"/>
                </a:cubicBezTo>
                <a:cubicBezTo>
                  <a:pt x="818" y="338"/>
                  <a:pt x="817" y="338"/>
                  <a:pt x="816" y="337"/>
                </a:cubicBezTo>
                <a:cubicBezTo>
                  <a:pt x="812" y="336"/>
                  <a:pt x="807" y="334"/>
                  <a:pt x="803" y="334"/>
                </a:cubicBezTo>
                <a:cubicBezTo>
                  <a:pt x="801" y="333"/>
                  <a:pt x="799" y="332"/>
                  <a:pt x="797" y="331"/>
                </a:cubicBezTo>
                <a:cubicBezTo>
                  <a:pt x="794" y="331"/>
                  <a:pt x="792" y="330"/>
                  <a:pt x="790" y="330"/>
                </a:cubicBezTo>
                <a:cubicBezTo>
                  <a:pt x="789" y="329"/>
                  <a:pt x="788" y="329"/>
                  <a:pt x="788" y="329"/>
                </a:cubicBezTo>
                <a:cubicBezTo>
                  <a:pt x="787" y="329"/>
                  <a:pt x="787" y="329"/>
                  <a:pt x="786" y="328"/>
                </a:cubicBezTo>
                <a:cubicBezTo>
                  <a:pt x="783" y="328"/>
                  <a:pt x="779" y="327"/>
                  <a:pt x="776" y="325"/>
                </a:cubicBezTo>
                <a:cubicBezTo>
                  <a:pt x="775" y="325"/>
                  <a:pt x="775" y="325"/>
                  <a:pt x="775" y="326"/>
                </a:cubicBezTo>
                <a:cubicBezTo>
                  <a:pt x="773" y="324"/>
                  <a:pt x="770" y="325"/>
                  <a:pt x="768" y="324"/>
                </a:cubicBezTo>
                <a:cubicBezTo>
                  <a:pt x="767" y="324"/>
                  <a:pt x="767" y="324"/>
                  <a:pt x="767" y="324"/>
                </a:cubicBezTo>
                <a:cubicBezTo>
                  <a:pt x="766" y="323"/>
                  <a:pt x="765" y="323"/>
                  <a:pt x="763" y="323"/>
                </a:cubicBezTo>
                <a:cubicBezTo>
                  <a:pt x="759" y="321"/>
                  <a:pt x="755" y="321"/>
                  <a:pt x="751" y="319"/>
                </a:cubicBezTo>
                <a:cubicBezTo>
                  <a:pt x="749" y="320"/>
                  <a:pt x="746" y="319"/>
                  <a:pt x="744" y="318"/>
                </a:cubicBezTo>
                <a:cubicBezTo>
                  <a:pt x="743" y="318"/>
                  <a:pt x="743" y="319"/>
                  <a:pt x="742" y="318"/>
                </a:cubicBezTo>
                <a:cubicBezTo>
                  <a:pt x="741" y="318"/>
                  <a:pt x="741" y="318"/>
                  <a:pt x="741" y="318"/>
                </a:cubicBezTo>
                <a:cubicBezTo>
                  <a:pt x="740" y="318"/>
                  <a:pt x="740" y="318"/>
                  <a:pt x="739" y="318"/>
                </a:cubicBezTo>
                <a:cubicBezTo>
                  <a:pt x="738" y="317"/>
                  <a:pt x="738" y="317"/>
                  <a:pt x="737" y="316"/>
                </a:cubicBezTo>
                <a:cubicBezTo>
                  <a:pt x="736" y="316"/>
                  <a:pt x="736" y="317"/>
                  <a:pt x="735" y="316"/>
                </a:cubicBezTo>
                <a:cubicBezTo>
                  <a:pt x="734" y="316"/>
                  <a:pt x="733" y="315"/>
                  <a:pt x="733" y="315"/>
                </a:cubicBezTo>
                <a:cubicBezTo>
                  <a:pt x="731" y="315"/>
                  <a:pt x="729" y="316"/>
                  <a:pt x="727" y="314"/>
                </a:cubicBezTo>
                <a:cubicBezTo>
                  <a:pt x="725" y="314"/>
                  <a:pt x="724" y="313"/>
                  <a:pt x="722" y="313"/>
                </a:cubicBezTo>
                <a:cubicBezTo>
                  <a:pt x="721" y="313"/>
                  <a:pt x="720" y="313"/>
                  <a:pt x="719" y="313"/>
                </a:cubicBezTo>
                <a:cubicBezTo>
                  <a:pt x="718" y="313"/>
                  <a:pt x="718" y="313"/>
                  <a:pt x="717" y="313"/>
                </a:cubicBezTo>
                <a:cubicBezTo>
                  <a:pt x="715" y="312"/>
                  <a:pt x="713" y="313"/>
                  <a:pt x="711" y="311"/>
                </a:cubicBezTo>
                <a:cubicBezTo>
                  <a:pt x="708" y="312"/>
                  <a:pt x="703" y="309"/>
                  <a:pt x="701" y="311"/>
                </a:cubicBezTo>
                <a:cubicBezTo>
                  <a:pt x="701" y="312"/>
                  <a:pt x="700" y="313"/>
                  <a:pt x="699" y="313"/>
                </a:cubicBezTo>
                <a:cubicBezTo>
                  <a:pt x="698" y="313"/>
                  <a:pt x="698" y="312"/>
                  <a:pt x="697" y="311"/>
                </a:cubicBezTo>
                <a:cubicBezTo>
                  <a:pt x="696" y="311"/>
                  <a:pt x="693" y="310"/>
                  <a:pt x="692" y="310"/>
                </a:cubicBezTo>
                <a:cubicBezTo>
                  <a:pt x="691" y="310"/>
                  <a:pt x="691" y="311"/>
                  <a:pt x="690" y="311"/>
                </a:cubicBezTo>
                <a:cubicBezTo>
                  <a:pt x="689" y="311"/>
                  <a:pt x="688" y="309"/>
                  <a:pt x="687" y="309"/>
                </a:cubicBezTo>
                <a:cubicBezTo>
                  <a:pt x="686" y="309"/>
                  <a:pt x="685" y="310"/>
                  <a:pt x="684" y="310"/>
                </a:cubicBezTo>
                <a:cubicBezTo>
                  <a:pt x="683" y="309"/>
                  <a:pt x="682" y="308"/>
                  <a:pt x="682" y="307"/>
                </a:cubicBezTo>
                <a:cubicBezTo>
                  <a:pt x="682" y="307"/>
                  <a:pt x="682" y="307"/>
                  <a:pt x="681" y="307"/>
                </a:cubicBezTo>
                <a:cubicBezTo>
                  <a:pt x="680" y="305"/>
                  <a:pt x="677" y="304"/>
                  <a:pt x="674" y="304"/>
                </a:cubicBezTo>
                <a:cubicBezTo>
                  <a:pt x="674" y="303"/>
                  <a:pt x="673" y="303"/>
                  <a:pt x="673" y="303"/>
                </a:cubicBezTo>
                <a:cubicBezTo>
                  <a:pt x="670" y="302"/>
                  <a:pt x="668" y="299"/>
                  <a:pt x="666" y="296"/>
                </a:cubicBezTo>
                <a:cubicBezTo>
                  <a:pt x="666" y="296"/>
                  <a:pt x="665" y="296"/>
                  <a:pt x="665" y="295"/>
                </a:cubicBezTo>
                <a:cubicBezTo>
                  <a:pt x="664" y="294"/>
                  <a:pt x="664" y="293"/>
                  <a:pt x="663" y="292"/>
                </a:cubicBezTo>
                <a:cubicBezTo>
                  <a:pt x="663" y="291"/>
                  <a:pt x="662" y="291"/>
                  <a:pt x="662" y="290"/>
                </a:cubicBezTo>
                <a:cubicBezTo>
                  <a:pt x="662" y="288"/>
                  <a:pt x="661" y="287"/>
                  <a:pt x="660" y="286"/>
                </a:cubicBezTo>
                <a:cubicBezTo>
                  <a:pt x="660" y="285"/>
                  <a:pt x="659" y="284"/>
                  <a:pt x="659" y="283"/>
                </a:cubicBezTo>
                <a:cubicBezTo>
                  <a:pt x="658" y="281"/>
                  <a:pt x="659" y="279"/>
                  <a:pt x="658" y="277"/>
                </a:cubicBezTo>
                <a:cubicBezTo>
                  <a:pt x="659" y="274"/>
                  <a:pt x="659" y="271"/>
                  <a:pt x="660" y="267"/>
                </a:cubicBezTo>
                <a:cubicBezTo>
                  <a:pt x="660" y="267"/>
                  <a:pt x="659" y="267"/>
                  <a:pt x="660" y="266"/>
                </a:cubicBezTo>
                <a:cubicBezTo>
                  <a:pt x="661" y="265"/>
                  <a:pt x="661" y="263"/>
                  <a:pt x="662" y="261"/>
                </a:cubicBezTo>
                <a:cubicBezTo>
                  <a:pt x="663" y="261"/>
                  <a:pt x="663" y="260"/>
                  <a:pt x="664" y="260"/>
                </a:cubicBezTo>
                <a:cubicBezTo>
                  <a:pt x="665" y="259"/>
                  <a:pt x="665" y="258"/>
                  <a:pt x="666" y="257"/>
                </a:cubicBezTo>
                <a:cubicBezTo>
                  <a:pt x="670" y="256"/>
                  <a:pt x="673" y="253"/>
                  <a:pt x="677" y="251"/>
                </a:cubicBezTo>
                <a:cubicBezTo>
                  <a:pt x="677" y="251"/>
                  <a:pt x="678" y="251"/>
                  <a:pt x="678" y="251"/>
                </a:cubicBezTo>
                <a:cubicBezTo>
                  <a:pt x="680" y="250"/>
                  <a:pt x="682" y="250"/>
                  <a:pt x="684" y="249"/>
                </a:cubicBezTo>
                <a:cubicBezTo>
                  <a:pt x="685" y="248"/>
                  <a:pt x="687" y="249"/>
                  <a:pt x="689" y="249"/>
                </a:cubicBezTo>
                <a:cubicBezTo>
                  <a:pt x="690" y="249"/>
                  <a:pt x="690" y="248"/>
                  <a:pt x="692" y="249"/>
                </a:cubicBezTo>
                <a:cubicBezTo>
                  <a:pt x="693" y="249"/>
                  <a:pt x="695" y="248"/>
                  <a:pt x="696" y="248"/>
                </a:cubicBezTo>
                <a:cubicBezTo>
                  <a:pt x="698" y="248"/>
                  <a:pt x="700" y="249"/>
                  <a:pt x="701" y="250"/>
                </a:cubicBezTo>
                <a:cubicBezTo>
                  <a:pt x="702" y="250"/>
                  <a:pt x="703" y="249"/>
                  <a:pt x="704" y="250"/>
                </a:cubicBezTo>
                <a:cubicBezTo>
                  <a:pt x="705" y="250"/>
                  <a:pt x="706" y="252"/>
                  <a:pt x="707" y="252"/>
                </a:cubicBezTo>
                <a:close/>
                <a:moveTo>
                  <a:pt x="858" y="156"/>
                </a:moveTo>
                <a:cubicBezTo>
                  <a:pt x="858" y="156"/>
                  <a:pt x="858" y="156"/>
                  <a:pt x="858" y="156"/>
                </a:cubicBezTo>
                <a:cubicBezTo>
                  <a:pt x="858" y="157"/>
                  <a:pt x="859" y="156"/>
                  <a:pt x="858" y="156"/>
                </a:cubicBezTo>
                <a:close/>
                <a:moveTo>
                  <a:pt x="859" y="156"/>
                </a:moveTo>
                <a:cubicBezTo>
                  <a:pt x="860" y="155"/>
                  <a:pt x="859" y="154"/>
                  <a:pt x="860" y="152"/>
                </a:cubicBezTo>
                <a:cubicBezTo>
                  <a:pt x="859" y="152"/>
                  <a:pt x="859" y="152"/>
                  <a:pt x="860" y="151"/>
                </a:cubicBezTo>
                <a:cubicBezTo>
                  <a:pt x="859" y="150"/>
                  <a:pt x="860" y="148"/>
                  <a:pt x="858" y="148"/>
                </a:cubicBezTo>
                <a:cubicBezTo>
                  <a:pt x="858" y="149"/>
                  <a:pt x="858" y="150"/>
                  <a:pt x="857" y="151"/>
                </a:cubicBezTo>
                <a:cubicBezTo>
                  <a:pt x="857" y="151"/>
                  <a:pt x="858" y="151"/>
                  <a:pt x="858" y="151"/>
                </a:cubicBezTo>
                <a:cubicBezTo>
                  <a:pt x="858" y="152"/>
                  <a:pt x="858" y="154"/>
                  <a:pt x="858" y="156"/>
                </a:cubicBezTo>
                <a:cubicBezTo>
                  <a:pt x="858" y="156"/>
                  <a:pt x="858" y="155"/>
                  <a:pt x="859" y="156"/>
                </a:cubicBezTo>
                <a:close/>
              </a:path>
            </a:pathLst>
          </a:custGeom>
          <a:solidFill>
            <a:schemeClr val="bg1"/>
          </a:solidFill>
          <a:ln>
            <a:noFill/>
          </a:ln>
        </p:spPr>
        <p:txBody>
          <a:bodyPr vert="horz" wrap="square" lIns="182400" tIns="91200" rIns="182400" bIns="91200" numCol="1" anchor="t" anchorCtr="0" compatLnSpc="1">
            <a:prstTxWarp prst="textNoShape">
              <a:avLst/>
            </a:prstTxWarp>
          </a:bodyPr>
          <a:lstStyle/>
          <a:p>
            <a:pPr algn="l" defTabSz="1824370" rtl="0">
              <a:defRPr/>
            </a:pPr>
            <a:endParaRPr lang="en-US" sz="4780" kern="1200">
              <a:solidFill>
                <a:prstClr val="black"/>
              </a:solidFill>
              <a:cs typeface="Arial"/>
              <a:sym typeface="Arial"/>
            </a:endParaRPr>
          </a:p>
        </p:txBody>
      </p:sp>
      <p:sp>
        <p:nvSpPr>
          <p:cNvPr id="21" name="TextBox 20"/>
          <p:cNvSpPr txBox="1"/>
          <p:nvPr/>
        </p:nvSpPr>
        <p:spPr>
          <a:xfrm>
            <a:off x="13773941" y="6724874"/>
            <a:ext cx="8291106" cy="584775"/>
          </a:xfrm>
          <a:prstGeom prst="rect">
            <a:avLst/>
          </a:prstGeom>
        </p:spPr>
        <p:txBody>
          <a:bodyPr wrap="square">
            <a:spAutoFit/>
          </a:bodyPr>
          <a:lstStyle>
            <a:defPPr>
              <a:defRPr lang="en-US"/>
            </a:defPPr>
            <a:lvl1pPr algn="ctr">
              <a:defRPr sz="2000">
                <a:latin typeface="Segoe UI" panose="020B0502040204020203" pitchFamily="34" charset="0"/>
                <a:ea typeface="Segoe UI" panose="020B0502040204020203" pitchFamily="34" charset="0"/>
                <a:cs typeface="Segoe UI" panose="020B0502040204020203" pitchFamily="34" charset="0"/>
              </a:defRPr>
            </a:lvl1pPr>
          </a:lstStyle>
          <a:p>
            <a:pPr defTabSz="1824370" rtl="0">
              <a:defRPr/>
            </a:pPr>
            <a:r>
              <a:rPr lang="en-US" sz="3200" kern="1200" dirty="0">
                <a:solidFill>
                  <a:prstClr val="white"/>
                </a:solidFill>
                <a:sym typeface="Arial"/>
              </a:rPr>
              <a:t>Apply this coupon code during sign up</a:t>
            </a:r>
            <a:endParaRPr lang="es-UY" sz="3200" kern="1200" dirty="0">
              <a:solidFill>
                <a:prstClr val="white"/>
              </a:solidFill>
              <a:sym typeface="Arial"/>
            </a:endParaRPr>
          </a:p>
        </p:txBody>
      </p:sp>
      <p:grpSp>
        <p:nvGrpSpPr>
          <p:cNvPr id="22" name="Group 21"/>
          <p:cNvGrpSpPr>
            <a:grpSpLocks noChangeAspect="1"/>
          </p:cNvGrpSpPr>
          <p:nvPr/>
        </p:nvGrpSpPr>
        <p:grpSpPr bwMode="auto">
          <a:xfrm>
            <a:off x="1685915" y="1430901"/>
            <a:ext cx="8626594" cy="7139054"/>
            <a:chOff x="507" y="1182"/>
            <a:chExt cx="3091" cy="2558"/>
          </a:xfrm>
        </p:grpSpPr>
        <p:sp>
          <p:nvSpPr>
            <p:cNvPr id="23" name="AutoShape 3"/>
            <p:cNvSpPr>
              <a:spLocks noChangeAspect="1" noChangeArrowheads="1" noTextEdit="1"/>
            </p:cNvSpPr>
            <p:nvPr/>
          </p:nvSpPr>
          <p:spPr bwMode="auto">
            <a:xfrm>
              <a:off x="507" y="1183"/>
              <a:ext cx="3044" cy="2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400" tIns="91200" rIns="182400" bIns="91200" numCol="1" anchor="t" anchorCtr="0" compatLnSpc="1">
              <a:prstTxWarp prst="textNoShape">
                <a:avLst/>
              </a:prstTxWarp>
            </a:bodyPr>
            <a:lstStyle/>
            <a:p>
              <a:pPr defTabSz="1824370" rtl="0">
                <a:defRPr/>
              </a:pPr>
              <a:endParaRPr lang="en-US" sz="2400" kern="1200">
                <a:solidFill>
                  <a:prstClr val="black"/>
                </a:solidFill>
                <a:latin typeface="Arial" panose="020B0604020202020204" pitchFamily="34" charset="0"/>
                <a:cs typeface="Arial" panose="020B0604020202020204" pitchFamily="34" charset="0"/>
                <a:sym typeface="Arial"/>
              </a:endParaRPr>
            </a:p>
          </p:txBody>
        </p:sp>
        <p:sp>
          <p:nvSpPr>
            <p:cNvPr id="24" name="Freeform 5"/>
            <p:cNvSpPr>
              <a:spLocks/>
            </p:cNvSpPr>
            <p:nvPr/>
          </p:nvSpPr>
          <p:spPr bwMode="auto">
            <a:xfrm>
              <a:off x="1700" y="3289"/>
              <a:ext cx="669" cy="364"/>
            </a:xfrm>
            <a:custGeom>
              <a:avLst/>
              <a:gdLst>
                <a:gd name="T0" fmla="*/ 659 w 659"/>
                <a:gd name="T1" fmla="*/ 364 h 364"/>
                <a:gd name="T2" fmla="*/ 0 w 659"/>
                <a:gd name="T3" fmla="*/ 364 h 364"/>
                <a:gd name="T4" fmla="*/ 51 w 659"/>
                <a:gd name="T5" fmla="*/ 0 h 364"/>
                <a:gd name="T6" fmla="*/ 612 w 659"/>
                <a:gd name="T7" fmla="*/ 0 h 364"/>
                <a:gd name="T8" fmla="*/ 659 w 659"/>
                <a:gd name="T9" fmla="*/ 364 h 364"/>
              </a:gdLst>
              <a:ahLst/>
              <a:cxnLst>
                <a:cxn ang="0">
                  <a:pos x="T0" y="T1"/>
                </a:cxn>
                <a:cxn ang="0">
                  <a:pos x="T2" y="T3"/>
                </a:cxn>
                <a:cxn ang="0">
                  <a:pos x="T4" y="T5"/>
                </a:cxn>
                <a:cxn ang="0">
                  <a:pos x="T6" y="T7"/>
                </a:cxn>
                <a:cxn ang="0">
                  <a:pos x="T8" y="T9"/>
                </a:cxn>
              </a:cxnLst>
              <a:rect l="0" t="0" r="r" b="b"/>
              <a:pathLst>
                <a:path w="659" h="364">
                  <a:moveTo>
                    <a:pt x="659" y="364"/>
                  </a:moveTo>
                  <a:lnTo>
                    <a:pt x="0" y="364"/>
                  </a:lnTo>
                  <a:lnTo>
                    <a:pt x="51" y="0"/>
                  </a:lnTo>
                  <a:lnTo>
                    <a:pt x="612" y="0"/>
                  </a:lnTo>
                  <a:lnTo>
                    <a:pt x="659" y="364"/>
                  </a:lnTo>
                  <a:close/>
                </a:path>
              </a:pathLst>
            </a:custGeom>
            <a:solidFill>
              <a:srgbClr val="D3D0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00" tIns="91200" rIns="182400" bIns="91200" numCol="1" anchor="t" anchorCtr="0" compatLnSpc="1">
              <a:prstTxWarp prst="textNoShape">
                <a:avLst/>
              </a:prstTxWarp>
            </a:bodyPr>
            <a:lstStyle/>
            <a:p>
              <a:pPr defTabSz="1824370" rtl="0">
                <a:defRPr/>
              </a:pPr>
              <a:endParaRPr lang="en-US" sz="2400" kern="1200">
                <a:solidFill>
                  <a:prstClr val="black"/>
                </a:solidFill>
                <a:latin typeface="Arial" panose="020B0604020202020204" pitchFamily="34" charset="0"/>
                <a:cs typeface="Arial" panose="020B0604020202020204" pitchFamily="34" charset="0"/>
                <a:sym typeface="Arial"/>
              </a:endParaRPr>
            </a:p>
          </p:txBody>
        </p:sp>
        <p:sp>
          <p:nvSpPr>
            <p:cNvPr id="25" name="Freeform 6"/>
            <p:cNvSpPr>
              <a:spLocks/>
            </p:cNvSpPr>
            <p:nvPr/>
          </p:nvSpPr>
          <p:spPr bwMode="auto">
            <a:xfrm>
              <a:off x="1652" y="3645"/>
              <a:ext cx="765" cy="94"/>
            </a:xfrm>
            <a:custGeom>
              <a:avLst/>
              <a:gdLst>
                <a:gd name="T0" fmla="*/ 758 w 772"/>
                <a:gd name="T1" fmla="*/ 96 h 96"/>
                <a:gd name="T2" fmla="*/ 12 w 772"/>
                <a:gd name="T3" fmla="*/ 96 h 96"/>
                <a:gd name="T4" fmla="*/ 0 w 772"/>
                <a:gd name="T5" fmla="*/ 84 h 96"/>
                <a:gd name="T6" fmla="*/ 2 w 772"/>
                <a:gd name="T7" fmla="*/ 78 h 96"/>
                <a:gd name="T8" fmla="*/ 48 w 772"/>
                <a:gd name="T9" fmla="*/ 5 h 96"/>
                <a:gd name="T10" fmla="*/ 58 w 772"/>
                <a:gd name="T11" fmla="*/ 0 h 96"/>
                <a:gd name="T12" fmla="*/ 715 w 772"/>
                <a:gd name="T13" fmla="*/ 0 h 96"/>
                <a:gd name="T14" fmla="*/ 725 w 772"/>
                <a:gd name="T15" fmla="*/ 6 h 96"/>
                <a:gd name="T16" fmla="*/ 768 w 772"/>
                <a:gd name="T17" fmla="*/ 78 h 96"/>
                <a:gd name="T18" fmla="*/ 764 w 772"/>
                <a:gd name="T19" fmla="*/ 95 h 96"/>
                <a:gd name="T20" fmla="*/ 758 w 772"/>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2" h="96">
                  <a:moveTo>
                    <a:pt x="758" y="96"/>
                  </a:moveTo>
                  <a:cubicBezTo>
                    <a:pt x="12" y="96"/>
                    <a:pt x="12" y="96"/>
                    <a:pt x="12" y="96"/>
                  </a:cubicBezTo>
                  <a:cubicBezTo>
                    <a:pt x="5" y="96"/>
                    <a:pt x="0" y="91"/>
                    <a:pt x="0" y="84"/>
                  </a:cubicBezTo>
                  <a:cubicBezTo>
                    <a:pt x="0" y="82"/>
                    <a:pt x="0" y="80"/>
                    <a:pt x="2" y="78"/>
                  </a:cubicBezTo>
                  <a:cubicBezTo>
                    <a:pt x="48" y="5"/>
                    <a:pt x="48" y="5"/>
                    <a:pt x="48" y="5"/>
                  </a:cubicBezTo>
                  <a:cubicBezTo>
                    <a:pt x="50" y="2"/>
                    <a:pt x="54" y="0"/>
                    <a:pt x="58" y="0"/>
                  </a:cubicBezTo>
                  <a:cubicBezTo>
                    <a:pt x="715" y="0"/>
                    <a:pt x="715" y="0"/>
                    <a:pt x="715" y="0"/>
                  </a:cubicBezTo>
                  <a:cubicBezTo>
                    <a:pt x="719" y="0"/>
                    <a:pt x="723" y="2"/>
                    <a:pt x="725" y="6"/>
                  </a:cubicBezTo>
                  <a:cubicBezTo>
                    <a:pt x="768" y="78"/>
                    <a:pt x="768" y="78"/>
                    <a:pt x="768" y="78"/>
                  </a:cubicBezTo>
                  <a:cubicBezTo>
                    <a:pt x="772" y="84"/>
                    <a:pt x="770" y="91"/>
                    <a:pt x="764" y="95"/>
                  </a:cubicBezTo>
                  <a:cubicBezTo>
                    <a:pt x="762" y="96"/>
                    <a:pt x="760" y="96"/>
                    <a:pt x="758" y="96"/>
                  </a:cubicBezTo>
                  <a:close/>
                </a:path>
              </a:pathLst>
            </a:custGeom>
            <a:solidFill>
              <a:srgbClr val="BFBD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00" tIns="91200" rIns="182400" bIns="91200" numCol="1" anchor="t" anchorCtr="0" compatLnSpc="1">
              <a:prstTxWarp prst="textNoShape">
                <a:avLst/>
              </a:prstTxWarp>
            </a:bodyPr>
            <a:lstStyle/>
            <a:p>
              <a:pPr defTabSz="1824370" rtl="0">
                <a:defRPr/>
              </a:pPr>
              <a:endParaRPr lang="en-US" sz="2400" kern="1200">
                <a:solidFill>
                  <a:prstClr val="black"/>
                </a:solidFill>
                <a:latin typeface="Arial" panose="020B0604020202020204" pitchFamily="34" charset="0"/>
                <a:cs typeface="Arial" panose="020B0604020202020204" pitchFamily="34" charset="0"/>
                <a:sym typeface="Arial"/>
              </a:endParaRPr>
            </a:p>
          </p:txBody>
        </p:sp>
        <p:sp>
          <p:nvSpPr>
            <p:cNvPr id="26" name="Freeform 7"/>
            <p:cNvSpPr>
              <a:spLocks/>
            </p:cNvSpPr>
            <p:nvPr/>
          </p:nvSpPr>
          <p:spPr bwMode="auto">
            <a:xfrm>
              <a:off x="507" y="1182"/>
              <a:ext cx="3090" cy="1885"/>
            </a:xfrm>
            <a:custGeom>
              <a:avLst/>
              <a:gdLst>
                <a:gd name="T0" fmla="*/ 3056 w 3114"/>
                <a:gd name="T1" fmla="*/ 0 h 1928"/>
                <a:gd name="T2" fmla="*/ 56 w 3114"/>
                <a:gd name="T3" fmla="*/ 0 h 1928"/>
                <a:gd name="T4" fmla="*/ 0 w 3114"/>
                <a:gd name="T5" fmla="*/ 56 h 1928"/>
                <a:gd name="T6" fmla="*/ 0 w 3114"/>
                <a:gd name="T7" fmla="*/ 1928 h 1928"/>
                <a:gd name="T8" fmla="*/ 3114 w 3114"/>
                <a:gd name="T9" fmla="*/ 1928 h 1928"/>
                <a:gd name="T10" fmla="*/ 3112 w 3114"/>
                <a:gd name="T11" fmla="*/ 56 h 1928"/>
                <a:gd name="T12" fmla="*/ 3056 w 3114"/>
                <a:gd name="T13" fmla="*/ 0 h 1928"/>
              </a:gdLst>
              <a:ahLst/>
              <a:cxnLst>
                <a:cxn ang="0">
                  <a:pos x="T0" y="T1"/>
                </a:cxn>
                <a:cxn ang="0">
                  <a:pos x="T2" y="T3"/>
                </a:cxn>
                <a:cxn ang="0">
                  <a:pos x="T4" y="T5"/>
                </a:cxn>
                <a:cxn ang="0">
                  <a:pos x="T6" y="T7"/>
                </a:cxn>
                <a:cxn ang="0">
                  <a:pos x="T8" y="T9"/>
                </a:cxn>
                <a:cxn ang="0">
                  <a:pos x="T10" y="T11"/>
                </a:cxn>
                <a:cxn ang="0">
                  <a:pos x="T12" y="T13"/>
                </a:cxn>
              </a:cxnLst>
              <a:rect l="0" t="0" r="r" b="b"/>
              <a:pathLst>
                <a:path w="3114" h="1928">
                  <a:moveTo>
                    <a:pt x="3056" y="0"/>
                  </a:moveTo>
                  <a:cubicBezTo>
                    <a:pt x="56" y="0"/>
                    <a:pt x="56" y="0"/>
                    <a:pt x="56" y="0"/>
                  </a:cubicBezTo>
                  <a:cubicBezTo>
                    <a:pt x="25" y="0"/>
                    <a:pt x="0" y="26"/>
                    <a:pt x="0" y="56"/>
                  </a:cubicBezTo>
                  <a:cubicBezTo>
                    <a:pt x="0" y="56"/>
                    <a:pt x="0" y="1910"/>
                    <a:pt x="0" y="1928"/>
                  </a:cubicBezTo>
                  <a:cubicBezTo>
                    <a:pt x="3114" y="1928"/>
                    <a:pt x="3114" y="1928"/>
                    <a:pt x="3114" y="1928"/>
                  </a:cubicBezTo>
                  <a:cubicBezTo>
                    <a:pt x="3114" y="1896"/>
                    <a:pt x="3112" y="56"/>
                    <a:pt x="3112" y="56"/>
                  </a:cubicBezTo>
                  <a:cubicBezTo>
                    <a:pt x="3112" y="26"/>
                    <a:pt x="3087" y="0"/>
                    <a:pt x="3056"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00" tIns="91200" rIns="182400" bIns="91200" numCol="1" anchor="t" anchorCtr="0" compatLnSpc="1">
              <a:prstTxWarp prst="textNoShape">
                <a:avLst/>
              </a:prstTxWarp>
            </a:bodyPr>
            <a:lstStyle/>
            <a:p>
              <a:pPr defTabSz="1824370" rtl="0">
                <a:defRPr/>
              </a:pPr>
              <a:endParaRPr lang="en-US" sz="2400" kern="1200">
                <a:solidFill>
                  <a:prstClr val="black"/>
                </a:solidFill>
                <a:latin typeface="Arial" panose="020B0604020202020204" pitchFamily="34" charset="0"/>
                <a:cs typeface="Arial" panose="020B0604020202020204" pitchFamily="34" charset="0"/>
                <a:sym typeface="Arial"/>
              </a:endParaRPr>
            </a:p>
          </p:txBody>
        </p:sp>
        <p:sp>
          <p:nvSpPr>
            <p:cNvPr id="28" name="Freeform 9"/>
            <p:cNvSpPr>
              <a:spLocks/>
            </p:cNvSpPr>
            <p:nvPr/>
          </p:nvSpPr>
          <p:spPr bwMode="auto">
            <a:xfrm>
              <a:off x="508" y="3067"/>
              <a:ext cx="3090" cy="240"/>
            </a:xfrm>
            <a:custGeom>
              <a:avLst/>
              <a:gdLst>
                <a:gd name="T0" fmla="*/ 3061 w 3114"/>
                <a:gd name="T1" fmla="*/ 246 h 246"/>
                <a:gd name="T2" fmla="*/ 56 w 3114"/>
                <a:gd name="T3" fmla="*/ 246 h 246"/>
                <a:gd name="T4" fmla="*/ 0 w 3114"/>
                <a:gd name="T5" fmla="*/ 190 h 246"/>
                <a:gd name="T6" fmla="*/ 0 w 3114"/>
                <a:gd name="T7" fmla="*/ 0 h 246"/>
                <a:gd name="T8" fmla="*/ 3114 w 3114"/>
                <a:gd name="T9" fmla="*/ 0 h 246"/>
                <a:gd name="T10" fmla="*/ 3114 w 3114"/>
                <a:gd name="T11" fmla="*/ 190 h 246"/>
                <a:gd name="T12" fmla="*/ 3061 w 3114"/>
                <a:gd name="T13" fmla="*/ 246 h 246"/>
              </a:gdLst>
              <a:ahLst/>
              <a:cxnLst>
                <a:cxn ang="0">
                  <a:pos x="T0" y="T1"/>
                </a:cxn>
                <a:cxn ang="0">
                  <a:pos x="T2" y="T3"/>
                </a:cxn>
                <a:cxn ang="0">
                  <a:pos x="T4" y="T5"/>
                </a:cxn>
                <a:cxn ang="0">
                  <a:pos x="T6" y="T7"/>
                </a:cxn>
                <a:cxn ang="0">
                  <a:pos x="T8" y="T9"/>
                </a:cxn>
                <a:cxn ang="0">
                  <a:pos x="T10" y="T11"/>
                </a:cxn>
                <a:cxn ang="0">
                  <a:pos x="T12" y="T13"/>
                </a:cxn>
              </a:cxnLst>
              <a:rect l="0" t="0" r="r" b="b"/>
              <a:pathLst>
                <a:path w="3114" h="246">
                  <a:moveTo>
                    <a:pt x="3061" y="246"/>
                  </a:moveTo>
                  <a:cubicBezTo>
                    <a:pt x="56" y="246"/>
                    <a:pt x="56" y="246"/>
                    <a:pt x="56" y="246"/>
                  </a:cubicBezTo>
                  <a:cubicBezTo>
                    <a:pt x="25" y="246"/>
                    <a:pt x="0" y="221"/>
                    <a:pt x="0" y="190"/>
                  </a:cubicBezTo>
                  <a:cubicBezTo>
                    <a:pt x="0" y="190"/>
                    <a:pt x="0" y="6"/>
                    <a:pt x="0" y="0"/>
                  </a:cubicBezTo>
                  <a:cubicBezTo>
                    <a:pt x="3114" y="0"/>
                    <a:pt x="3114" y="0"/>
                    <a:pt x="3114" y="0"/>
                  </a:cubicBezTo>
                  <a:cubicBezTo>
                    <a:pt x="3114" y="3"/>
                    <a:pt x="3114" y="190"/>
                    <a:pt x="3114" y="190"/>
                  </a:cubicBezTo>
                  <a:cubicBezTo>
                    <a:pt x="3114" y="221"/>
                    <a:pt x="3092" y="246"/>
                    <a:pt x="3061" y="246"/>
                  </a:cubicBezTo>
                  <a:close/>
                </a:path>
              </a:pathLst>
            </a:custGeom>
            <a:solidFill>
              <a:srgbClr val="EBEA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00" tIns="91200" rIns="182400" bIns="91200" numCol="1" anchor="t" anchorCtr="0" compatLnSpc="1">
              <a:prstTxWarp prst="textNoShape">
                <a:avLst/>
              </a:prstTxWarp>
            </a:bodyPr>
            <a:lstStyle/>
            <a:p>
              <a:pPr defTabSz="1824370" rtl="0">
                <a:defRPr/>
              </a:pPr>
              <a:endParaRPr lang="en-US" sz="2400" kern="1200">
                <a:solidFill>
                  <a:prstClr val="black"/>
                </a:solidFill>
                <a:latin typeface="Arial" panose="020B0604020202020204" pitchFamily="34" charset="0"/>
                <a:cs typeface="Arial" panose="020B0604020202020204" pitchFamily="34" charset="0"/>
                <a:sym typeface="Arial"/>
              </a:endParaRPr>
            </a:p>
          </p:txBody>
        </p:sp>
        <p:sp>
          <p:nvSpPr>
            <p:cNvPr id="29" name="Oval 10"/>
            <p:cNvSpPr>
              <a:spLocks noChangeArrowheads="1"/>
            </p:cNvSpPr>
            <p:nvPr/>
          </p:nvSpPr>
          <p:spPr bwMode="auto">
            <a:xfrm>
              <a:off x="1983" y="3140"/>
              <a:ext cx="94" cy="94"/>
            </a:xfrm>
            <a:prstGeom prst="ellipse">
              <a:avLst/>
            </a:prstGeom>
            <a:solidFill>
              <a:srgbClr val="D5D3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00" tIns="91200" rIns="182400" bIns="91200" numCol="1" anchor="t" anchorCtr="0" compatLnSpc="1">
              <a:prstTxWarp prst="textNoShape">
                <a:avLst/>
              </a:prstTxWarp>
            </a:bodyPr>
            <a:lstStyle/>
            <a:p>
              <a:pPr defTabSz="1824370" rtl="0">
                <a:defRPr/>
              </a:pPr>
              <a:endParaRPr lang="en-US" sz="2400" kern="1200">
                <a:solidFill>
                  <a:prstClr val="black"/>
                </a:solidFill>
                <a:latin typeface="Arial" panose="020B0604020202020204" pitchFamily="34" charset="0"/>
                <a:cs typeface="Arial" panose="020B0604020202020204" pitchFamily="34" charset="0"/>
                <a:sym typeface="Arial"/>
              </a:endParaRPr>
            </a:p>
          </p:txBody>
        </p:sp>
        <p:sp>
          <p:nvSpPr>
            <p:cNvPr id="30" name="Oval 11"/>
            <p:cNvSpPr>
              <a:spLocks noChangeArrowheads="1"/>
            </p:cNvSpPr>
            <p:nvPr/>
          </p:nvSpPr>
          <p:spPr bwMode="auto">
            <a:xfrm>
              <a:off x="2011" y="1243"/>
              <a:ext cx="38" cy="37"/>
            </a:xfrm>
            <a:prstGeom prst="ellipse">
              <a:avLst/>
            </a:prstGeom>
            <a:solidFill>
              <a:srgbClr val="6262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00" tIns="91200" rIns="182400" bIns="91200" numCol="1" anchor="t" anchorCtr="0" compatLnSpc="1">
              <a:prstTxWarp prst="textNoShape">
                <a:avLst/>
              </a:prstTxWarp>
            </a:bodyPr>
            <a:lstStyle/>
            <a:p>
              <a:pPr defTabSz="1824370" rtl="0">
                <a:defRPr/>
              </a:pPr>
              <a:endParaRPr lang="en-US" sz="2400" kern="1200">
                <a:solidFill>
                  <a:prstClr val="black"/>
                </a:solidFill>
                <a:latin typeface="Arial" panose="020B0604020202020204" pitchFamily="34" charset="0"/>
                <a:cs typeface="Arial" panose="020B0604020202020204" pitchFamily="34" charset="0"/>
                <a:sym typeface="Arial"/>
              </a:endParaRPr>
            </a:p>
          </p:txBody>
        </p:sp>
      </p:grpSp>
      <p:sp>
        <p:nvSpPr>
          <p:cNvPr id="31" name="Rectangle 30"/>
          <p:cNvSpPr/>
          <p:nvPr/>
        </p:nvSpPr>
        <p:spPr>
          <a:xfrm>
            <a:off x="15232883" y="10677879"/>
            <a:ext cx="5085134" cy="60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4370" rtl="0">
              <a:defRPr/>
            </a:pPr>
            <a:r>
              <a:rPr lang="en-US" sz="3200" kern="1200" dirty="0">
                <a:solidFill>
                  <a:prstClr val="white"/>
                </a:solidFill>
                <a:latin typeface="Arial" panose="020B0604020202020204" pitchFamily="34" charset="0"/>
                <a:cs typeface="Arial" panose="020B0604020202020204" pitchFamily="34" charset="0"/>
                <a:sym typeface="Arial"/>
              </a:rPr>
              <a:t>Visit slidemodel.com</a:t>
            </a:r>
          </a:p>
        </p:txBody>
      </p:sp>
      <p:sp>
        <p:nvSpPr>
          <p:cNvPr id="35" name="Rectangle 34"/>
          <p:cNvSpPr/>
          <p:nvPr/>
        </p:nvSpPr>
        <p:spPr>
          <a:xfrm>
            <a:off x="1100540" y="9695923"/>
            <a:ext cx="9419004" cy="1723549"/>
          </a:xfrm>
          <a:prstGeom prst="rect">
            <a:avLst/>
          </a:prstGeom>
        </p:spPr>
        <p:txBody>
          <a:bodyPr wrap="square">
            <a:spAutoFit/>
          </a:bodyPr>
          <a:lstStyle/>
          <a:p>
            <a:pPr marL="338800" indent="-338800" algn="l" defTabSz="1824370" rtl="0">
              <a:spcAft>
                <a:spcPts val="600"/>
              </a:spcAft>
              <a:buFont typeface="Arial" panose="020B0604020202020204" pitchFamily="34" charset="0"/>
              <a:buChar char="•"/>
              <a:defRPr/>
            </a:pPr>
            <a:r>
              <a:rPr lang="en-US" sz="3200" kern="1200" dirty="0">
                <a:solidFill>
                  <a:prstClr val="white"/>
                </a:solidFill>
                <a:cs typeface="Arial"/>
                <a:sym typeface="Arial"/>
              </a:rPr>
              <a:t>Easy to use</a:t>
            </a:r>
          </a:p>
          <a:p>
            <a:pPr marL="338800" indent="-338800" algn="l" defTabSz="1824370" rtl="0">
              <a:spcAft>
                <a:spcPts val="600"/>
              </a:spcAft>
              <a:buFont typeface="Arial" panose="020B0604020202020204" pitchFamily="34" charset="0"/>
              <a:buChar char="•"/>
              <a:defRPr/>
            </a:pPr>
            <a:r>
              <a:rPr lang="en-US" sz="3200" kern="1200" dirty="0">
                <a:solidFill>
                  <a:prstClr val="white"/>
                </a:solidFill>
                <a:cs typeface="Arial"/>
                <a:sym typeface="Arial"/>
              </a:rPr>
              <a:t>Fully customizable</a:t>
            </a:r>
          </a:p>
          <a:p>
            <a:pPr marL="338800" indent="-338800" algn="l" defTabSz="1824370" rtl="0">
              <a:spcAft>
                <a:spcPts val="600"/>
              </a:spcAft>
              <a:buFont typeface="Arial" panose="020B0604020202020204" pitchFamily="34" charset="0"/>
              <a:buChar char="•"/>
              <a:defRPr/>
            </a:pPr>
            <a:r>
              <a:rPr lang="en-US" sz="3200" kern="1200" dirty="0">
                <a:solidFill>
                  <a:prstClr val="white"/>
                </a:solidFill>
                <a:cs typeface="Arial"/>
                <a:sym typeface="Arial"/>
              </a:rPr>
              <a:t>Cutting edge designs</a:t>
            </a:r>
          </a:p>
        </p:txBody>
      </p:sp>
      <p:sp>
        <p:nvSpPr>
          <p:cNvPr id="36" name="Rectangle 35"/>
          <p:cNvSpPr/>
          <p:nvPr/>
        </p:nvSpPr>
        <p:spPr>
          <a:xfrm>
            <a:off x="1100548" y="8933163"/>
            <a:ext cx="11802840" cy="643574"/>
          </a:xfrm>
          <a:prstGeom prst="rect">
            <a:avLst/>
          </a:prstGeom>
        </p:spPr>
        <p:txBody>
          <a:bodyPr wrap="square">
            <a:spAutoFit/>
          </a:bodyPr>
          <a:lstStyle/>
          <a:p>
            <a:pPr algn="l" defTabSz="1824370" rtl="0">
              <a:defRPr/>
            </a:pPr>
            <a:r>
              <a:rPr lang="en-US" sz="3582" kern="1200" dirty="0">
                <a:solidFill>
                  <a:prstClr val="white"/>
                </a:solidFill>
                <a:latin typeface="Segoe UI" panose="020B0502040204020203" pitchFamily="34" charset="0"/>
                <a:ea typeface="Segoe UI" panose="020B0502040204020203" pitchFamily="34" charset="0"/>
                <a:cs typeface="Segoe UI" panose="020B0502040204020203" pitchFamily="34" charset="0"/>
                <a:sym typeface="Arial"/>
              </a:rPr>
              <a:t>Download PowerPoint templates and save hours of work.</a:t>
            </a:r>
          </a:p>
        </p:txBody>
      </p:sp>
      <p:pic>
        <p:nvPicPr>
          <p:cNvPr id="37" name="Picture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27" y="12234011"/>
            <a:ext cx="24320574" cy="1348330"/>
          </a:xfrm>
          <a:prstGeom prst="rect">
            <a:avLst/>
          </a:prstGeom>
        </p:spPr>
      </p:pic>
      <p:sp>
        <p:nvSpPr>
          <p:cNvPr id="39" name="Up Ribbon 38"/>
          <p:cNvSpPr/>
          <p:nvPr/>
        </p:nvSpPr>
        <p:spPr>
          <a:xfrm>
            <a:off x="12342891" y="3690443"/>
            <a:ext cx="11153210" cy="2730750"/>
          </a:xfrm>
          <a:prstGeom prst="ribbon2">
            <a:avLst>
              <a:gd name="adj1" fmla="val 16667"/>
              <a:gd name="adj2" fmla="val 75000"/>
            </a:avLst>
          </a:prstGeom>
          <a:solidFill>
            <a:srgbClr val="6BC2ED">
              <a:lumMod val="75000"/>
            </a:srgbClr>
          </a:solidFill>
          <a:ln w="25400" cap="flat" cmpd="sng" algn="ctr">
            <a:noFill/>
            <a:prstDash val="solid"/>
          </a:ln>
          <a:effectLst/>
        </p:spPr>
        <p:txBody>
          <a:bodyPr rtlCol="0" anchor="ctr"/>
          <a:lstStyle/>
          <a:p>
            <a:pPr defTabSz="1823824" rtl="0">
              <a:defRPr/>
            </a:pPr>
            <a:endParaRPr lang="es-UY" sz="4780">
              <a:solidFill>
                <a:prstClr val="white"/>
              </a:solidFill>
              <a:cs typeface="Arial"/>
              <a:sym typeface="Arial"/>
            </a:endParaRPr>
          </a:p>
        </p:txBody>
      </p:sp>
      <p:pic>
        <p:nvPicPr>
          <p:cNvPr id="40" name="Picture 2" descr="E:\cloud\drive\websites\slidemodel\logo\sebastian\slidemodel-logo-tran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88016" y="1536507"/>
            <a:ext cx="5569168" cy="1054250"/>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p:cNvSpPr txBox="1"/>
          <p:nvPr/>
        </p:nvSpPr>
        <p:spPr>
          <a:xfrm>
            <a:off x="14303799" y="4015024"/>
            <a:ext cx="7231410" cy="1566583"/>
          </a:xfrm>
          <a:prstGeom prst="rect">
            <a:avLst/>
          </a:prstGeom>
        </p:spPr>
        <p:txBody>
          <a:bodyPr wrap="square">
            <a:spAutoFit/>
          </a:bodyPr>
          <a:lstStyle>
            <a:defPPr>
              <a:defRPr lang="en-US"/>
            </a:defPPr>
            <a:lvl1pPr algn="ctr">
              <a:defRPr sz="2000">
                <a:latin typeface="Segoe UI" panose="020B0502040204020203" pitchFamily="34" charset="0"/>
                <a:ea typeface="Segoe UI" panose="020B0502040204020203" pitchFamily="34" charset="0"/>
                <a:cs typeface="Segoe UI" panose="020B0502040204020203" pitchFamily="34" charset="0"/>
              </a:defRPr>
            </a:lvl1pPr>
          </a:lstStyle>
          <a:p>
            <a:pPr defTabSz="1823824" rtl="0">
              <a:defRPr/>
            </a:pPr>
            <a:r>
              <a:rPr lang="en-US" sz="3200" dirty="0">
                <a:solidFill>
                  <a:prstClr val="white"/>
                </a:solidFill>
                <a:sym typeface="Arial"/>
              </a:rPr>
              <a:t>Coupon Code:</a:t>
            </a:r>
          </a:p>
          <a:p>
            <a:pPr defTabSz="1823824" rtl="0">
              <a:defRPr/>
            </a:pPr>
            <a:r>
              <a:rPr lang="en-US" sz="6380" b="1" dirty="0">
                <a:solidFill>
                  <a:prstClr val="white"/>
                </a:solidFill>
                <a:sym typeface="Arial"/>
              </a:rPr>
              <a:t>FREEBUNDLE15</a:t>
            </a:r>
            <a:endParaRPr lang="es-UY" sz="4780" b="1" dirty="0">
              <a:solidFill>
                <a:prstClr val="white"/>
              </a:solidFill>
              <a:sym typeface="Arial"/>
            </a:endParaRPr>
          </a:p>
        </p:txBody>
      </p:sp>
      <p:sp>
        <p:nvSpPr>
          <p:cNvPr id="42" name="TextBox 41"/>
          <p:cNvSpPr txBox="1"/>
          <p:nvPr/>
        </p:nvSpPr>
        <p:spPr>
          <a:xfrm>
            <a:off x="12903381" y="2753032"/>
            <a:ext cx="10032242" cy="584775"/>
          </a:xfrm>
          <a:prstGeom prst="rect">
            <a:avLst/>
          </a:prstGeom>
        </p:spPr>
        <p:txBody>
          <a:bodyPr wrap="square">
            <a:spAutoFit/>
          </a:bodyPr>
          <a:lstStyle>
            <a:defPPr>
              <a:defRPr lang="en-US"/>
            </a:defPPr>
            <a:lvl1pPr>
              <a:defRPr sz="2000">
                <a:latin typeface="Segoe UI" panose="020B0502040204020203" pitchFamily="34" charset="0"/>
                <a:ea typeface="Segoe UI" panose="020B0502040204020203" pitchFamily="34" charset="0"/>
                <a:cs typeface="Segoe UI" panose="020B0502040204020203" pitchFamily="34" charset="0"/>
              </a:defRPr>
            </a:lvl1pPr>
          </a:lstStyle>
          <a:p>
            <a:pPr defTabSz="1823824" rtl="0">
              <a:defRPr/>
            </a:pPr>
            <a:r>
              <a:rPr lang="en-US" sz="3200" dirty="0">
                <a:solidFill>
                  <a:prstClr val="white"/>
                </a:solidFill>
                <a:sym typeface="Arial"/>
              </a:rPr>
              <a:t>Get </a:t>
            </a:r>
            <a:r>
              <a:rPr lang="en-US" sz="3200" b="1" dirty="0">
                <a:solidFill>
                  <a:prstClr val="white"/>
                </a:solidFill>
                <a:sym typeface="Arial"/>
              </a:rPr>
              <a:t>15% discount</a:t>
            </a:r>
            <a:r>
              <a:rPr lang="en-US" sz="3200" dirty="0">
                <a:solidFill>
                  <a:prstClr val="white"/>
                </a:solidFill>
                <a:sym typeface="Arial"/>
              </a:rPr>
              <a:t> from regular price</a:t>
            </a:r>
            <a:endParaRPr lang="es-UY" sz="3200" dirty="0">
              <a:solidFill>
                <a:prstClr val="white"/>
              </a:solidFill>
              <a:sym typeface="Arial"/>
            </a:endParaRPr>
          </a:p>
        </p:txBody>
      </p:sp>
      <p:sp>
        <p:nvSpPr>
          <p:cNvPr id="158" name="Freeform 7"/>
          <p:cNvSpPr>
            <a:spLocks/>
          </p:cNvSpPr>
          <p:nvPr/>
        </p:nvSpPr>
        <p:spPr bwMode="auto">
          <a:xfrm>
            <a:off x="2073262" y="1761593"/>
            <a:ext cx="7872480" cy="4615122"/>
          </a:xfrm>
          <a:custGeom>
            <a:avLst/>
            <a:gdLst>
              <a:gd name="T0" fmla="*/ 3056 w 3114"/>
              <a:gd name="T1" fmla="*/ 0 h 1928"/>
              <a:gd name="T2" fmla="*/ 56 w 3114"/>
              <a:gd name="T3" fmla="*/ 0 h 1928"/>
              <a:gd name="T4" fmla="*/ 0 w 3114"/>
              <a:gd name="T5" fmla="*/ 56 h 1928"/>
              <a:gd name="T6" fmla="*/ 0 w 3114"/>
              <a:gd name="T7" fmla="*/ 1928 h 1928"/>
              <a:gd name="T8" fmla="*/ 3114 w 3114"/>
              <a:gd name="T9" fmla="*/ 1928 h 1928"/>
              <a:gd name="T10" fmla="*/ 3112 w 3114"/>
              <a:gd name="T11" fmla="*/ 56 h 1928"/>
              <a:gd name="T12" fmla="*/ 3056 w 3114"/>
              <a:gd name="T13" fmla="*/ 0 h 1928"/>
            </a:gdLst>
            <a:ahLst/>
            <a:cxnLst>
              <a:cxn ang="0">
                <a:pos x="T0" y="T1"/>
              </a:cxn>
              <a:cxn ang="0">
                <a:pos x="T2" y="T3"/>
              </a:cxn>
              <a:cxn ang="0">
                <a:pos x="T4" y="T5"/>
              </a:cxn>
              <a:cxn ang="0">
                <a:pos x="T6" y="T7"/>
              </a:cxn>
              <a:cxn ang="0">
                <a:pos x="T8" y="T9"/>
              </a:cxn>
              <a:cxn ang="0">
                <a:pos x="T10" y="T11"/>
              </a:cxn>
              <a:cxn ang="0">
                <a:pos x="T12" y="T13"/>
              </a:cxn>
            </a:cxnLst>
            <a:rect l="0" t="0" r="r" b="b"/>
            <a:pathLst>
              <a:path w="3114" h="1928">
                <a:moveTo>
                  <a:pt x="3056" y="0"/>
                </a:moveTo>
                <a:cubicBezTo>
                  <a:pt x="56" y="0"/>
                  <a:pt x="56" y="0"/>
                  <a:pt x="56" y="0"/>
                </a:cubicBezTo>
                <a:cubicBezTo>
                  <a:pt x="25" y="0"/>
                  <a:pt x="0" y="26"/>
                  <a:pt x="0" y="56"/>
                </a:cubicBezTo>
                <a:cubicBezTo>
                  <a:pt x="0" y="56"/>
                  <a:pt x="0" y="1910"/>
                  <a:pt x="0" y="1928"/>
                </a:cubicBezTo>
                <a:cubicBezTo>
                  <a:pt x="3114" y="1928"/>
                  <a:pt x="3114" y="1928"/>
                  <a:pt x="3114" y="1928"/>
                </a:cubicBezTo>
                <a:cubicBezTo>
                  <a:pt x="3114" y="1896"/>
                  <a:pt x="3112" y="56"/>
                  <a:pt x="3112" y="56"/>
                </a:cubicBezTo>
                <a:cubicBezTo>
                  <a:pt x="3112" y="26"/>
                  <a:pt x="3087" y="0"/>
                  <a:pt x="3056" y="0"/>
                </a:cubicBezTo>
                <a:close/>
              </a:path>
            </a:pathLst>
          </a:custGeom>
          <a:solidFill>
            <a:schemeClr val="bg1"/>
          </a:solidFill>
          <a:ln w="0">
            <a:noFill/>
            <a:prstDash val="solid"/>
            <a:round/>
            <a:headEnd/>
            <a:tailEnd/>
          </a:ln>
        </p:spPr>
        <p:txBody>
          <a:bodyPr vert="horz" wrap="square" lIns="182448" tIns="91224" rIns="182448" bIns="91224" numCol="1" anchor="t" anchorCtr="0" compatLnSpc="1">
            <a:prstTxWarp prst="textNoShape">
              <a:avLst/>
            </a:prstTxWarp>
          </a:bodyPr>
          <a:lstStyle/>
          <a:p>
            <a:pPr algn="l" defTabSz="1824370" rtl="0">
              <a:defRPr/>
            </a:pPr>
            <a:endParaRPr lang="en-US" sz="2200" kern="1200">
              <a:solidFill>
                <a:prstClr val="black"/>
              </a:solidFill>
              <a:cs typeface="Arial"/>
              <a:sym typeface="Arial"/>
            </a:endParaRPr>
          </a:p>
        </p:txBody>
      </p:sp>
      <p:grpSp>
        <p:nvGrpSpPr>
          <p:cNvPr id="2" name="Group 1"/>
          <p:cNvGrpSpPr/>
          <p:nvPr/>
        </p:nvGrpSpPr>
        <p:grpSpPr>
          <a:xfrm>
            <a:off x="3549141" y="2083844"/>
            <a:ext cx="4512210" cy="3901158"/>
            <a:chOff x="13347701" y="3071587"/>
            <a:chExt cx="8839202" cy="8919041"/>
          </a:xfrm>
        </p:grpSpPr>
        <p:pic>
          <p:nvPicPr>
            <p:cNvPr id="38" name="Free Vector Apple iPhone 5 Mock Up.png"/>
            <p:cNvPicPr/>
            <p:nvPr/>
          </p:nvPicPr>
          <p:blipFill>
            <a:blip r:embed="rId6"/>
            <a:stretch>
              <a:fillRect/>
            </a:stretch>
          </p:blipFill>
          <p:spPr>
            <a:xfrm>
              <a:off x="13347701" y="3071587"/>
              <a:ext cx="4241802" cy="8917229"/>
            </a:xfrm>
            <a:prstGeom prst="rect">
              <a:avLst/>
            </a:prstGeom>
            <a:ln w="12700" cap="flat">
              <a:noFill/>
              <a:miter lim="400000"/>
            </a:ln>
            <a:effectLst/>
          </p:spPr>
        </p:pic>
        <p:pic>
          <p:nvPicPr>
            <p:cNvPr id="43" name="Free Vector Apple iPhone 5 Mock Up.png"/>
            <p:cNvPicPr/>
            <p:nvPr/>
          </p:nvPicPr>
          <p:blipFill>
            <a:blip r:embed="rId6"/>
            <a:stretch>
              <a:fillRect/>
            </a:stretch>
          </p:blipFill>
          <p:spPr>
            <a:xfrm>
              <a:off x="17945101" y="3073399"/>
              <a:ext cx="4241802" cy="8917229"/>
            </a:xfrm>
            <a:prstGeom prst="rect">
              <a:avLst/>
            </a:prstGeom>
            <a:ln w="12700" cap="flat">
              <a:noFill/>
              <a:miter lim="400000"/>
            </a:ln>
            <a:effectLst/>
          </p:spPr>
        </p:pic>
        <p:pic>
          <p:nvPicPr>
            <p:cNvPr id="44" name="Picture Placeholder 6" descr="A screenshot of a cell phone&#10;&#10;Description automatically generated">
              <a:extLst>
                <a:ext uri="{FF2B5EF4-FFF2-40B4-BE49-F238E27FC236}">
                  <a16:creationId xmlns:a16="http://schemas.microsoft.com/office/drawing/2014/main" xmlns="" id="{F765EF4A-9668-4DF7-A377-B472540D860F}"/>
                </a:ext>
              </a:extLst>
            </p:cNvPr>
            <p:cNvPicPr>
              <a:picLocks noChangeAspect="1"/>
            </p:cNvPicPr>
            <p:nvPr/>
          </p:nvPicPr>
          <p:blipFill rotWithShape="1">
            <a:blip r:embed="rId7">
              <a:extLst>
                <a:ext uri="{28A0092B-C50C-407E-A947-70E740481C1C}">
                  <a14:useLocalDpi xmlns:a14="http://schemas.microsoft.com/office/drawing/2010/main" val="0"/>
                </a:ext>
              </a:extLst>
            </a:blip>
            <a:srcRect l="536" t="486" r="536"/>
            <a:stretch/>
          </p:blipFill>
          <p:spPr>
            <a:xfrm>
              <a:off x="13703300" y="4386805"/>
              <a:ext cx="3556001" cy="6292082"/>
            </a:xfrm>
            <a:prstGeom prst="rect">
              <a:avLst/>
            </a:prstGeom>
          </p:spPr>
        </p:pic>
        <p:pic>
          <p:nvPicPr>
            <p:cNvPr id="45" name="Picture Placeholder 8" descr="A screenshot of a cell phone&#10;&#10;Description automatically generated">
              <a:extLst>
                <a:ext uri="{FF2B5EF4-FFF2-40B4-BE49-F238E27FC236}">
                  <a16:creationId xmlns:a16="http://schemas.microsoft.com/office/drawing/2014/main" xmlns="" id="{CA4A70DC-105C-4BB7-ABCD-94969AADC264}"/>
                </a:ext>
              </a:extLst>
            </p:cNvPr>
            <p:cNvPicPr>
              <a:picLocks noChangeAspect="1"/>
            </p:cNvPicPr>
            <p:nvPr/>
          </p:nvPicPr>
          <p:blipFill rotWithShape="1">
            <a:blip r:embed="rId8">
              <a:extLst>
                <a:ext uri="{28A0092B-C50C-407E-A947-70E740481C1C}">
                  <a14:useLocalDpi xmlns:a14="http://schemas.microsoft.com/office/drawing/2010/main" val="0"/>
                </a:ext>
              </a:extLst>
            </a:blip>
            <a:srcRect t="191" b="9361"/>
            <a:stretch/>
          </p:blipFill>
          <p:spPr>
            <a:xfrm>
              <a:off x="18300700" y="4356098"/>
              <a:ext cx="3556001" cy="6322789"/>
            </a:xfrm>
            <a:prstGeom prst="rect">
              <a:avLst/>
            </a:prstGeom>
          </p:spPr>
        </p:pic>
      </p:grpSp>
    </p:spTree>
    <p:extLst>
      <p:ext uri="{BB962C8B-B14F-4D97-AF65-F5344CB8AC3E}">
        <p14:creationId xmlns:p14="http://schemas.microsoft.com/office/powerpoint/2010/main" val="31230269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cloud\drive\websites\slidemodel\logo\sebastian\slidemodel-logo-tra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0159" y="6329503"/>
            <a:ext cx="5583690" cy="1056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132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p:nvPr/>
        </p:nvSpPr>
        <p:spPr>
          <a:xfrm>
            <a:off x="0" y="3149600"/>
            <a:ext cx="24384000" cy="8978900"/>
          </a:xfrm>
          <a:prstGeom prst="rect">
            <a:avLst/>
          </a:prstGeom>
          <a:gradFill>
            <a:gsLst>
              <a:gs pos="55000">
                <a:srgbClr val="1181AE"/>
              </a:gs>
              <a:gs pos="0">
                <a:srgbClr val="1181AE"/>
              </a:gs>
              <a:gs pos="100000">
                <a:srgbClr val="095474"/>
              </a:gs>
            </a:gsLst>
            <a:path path="circle">
              <a:fillToRect l="50000" t="50000" r="50000" b="50000"/>
            </a:path>
          </a:gradFill>
          <a:ln w="25400">
            <a:solidFill>
              <a:srgbClr val="000000">
                <a:alpha val="0"/>
              </a:srgbClr>
            </a:solid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41" name="Shape 41"/>
          <p:cNvSpPr/>
          <p:nvPr/>
        </p:nvSpPr>
        <p:spPr>
          <a:xfrm>
            <a:off x="1381472" y="525006"/>
            <a:ext cx="6740628"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lgn="l">
              <a:defRPr sz="1800"/>
            </a:pPr>
            <a:r>
              <a:rPr sz="7200" b="1">
                <a:solidFill>
                  <a:schemeClr val="accent2"/>
                </a:solidFill>
                <a:latin typeface="Segoe UI" panose="020B0502040204020203" pitchFamily="34" charset="0"/>
                <a:ea typeface="Open Sans"/>
                <a:cs typeface="Segoe UI" panose="020B0502040204020203" pitchFamily="34" charset="0"/>
                <a:sym typeface="Open Sans"/>
              </a:rPr>
              <a:t>OUR </a:t>
            </a:r>
            <a:r>
              <a:rPr sz="7200">
                <a:solidFill>
                  <a:schemeClr val="accent2"/>
                </a:solidFill>
                <a:latin typeface="Segoe UI" panose="020B0502040204020203" pitchFamily="34" charset="0"/>
                <a:ea typeface="Open Sans"/>
                <a:cs typeface="Segoe UI" panose="020B0502040204020203" pitchFamily="34" charset="0"/>
                <a:sym typeface="Open Sans"/>
              </a:rPr>
              <a:t>COMPANY</a:t>
            </a:r>
          </a:p>
        </p:txBody>
      </p:sp>
      <p:sp>
        <p:nvSpPr>
          <p:cNvPr id="42" name="Shape 42"/>
          <p:cNvSpPr/>
          <p:nvPr/>
        </p:nvSpPr>
        <p:spPr>
          <a:xfrm>
            <a:off x="1378607" y="1726416"/>
            <a:ext cx="4435510" cy="68736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800">
                <a:solidFill>
                  <a:srgbClr val="606060"/>
                </a:solidFill>
                <a:latin typeface="Open Sans"/>
                <a:ea typeface="Open Sans"/>
                <a:cs typeface="Open Sans"/>
                <a:sym typeface="Open Sans"/>
              </a:defRPr>
            </a:lvl1pPr>
          </a:lstStyle>
          <a:p>
            <a:pPr lvl="0">
              <a:defRPr sz="1800">
                <a:solidFill>
                  <a:srgbClr val="000000"/>
                </a:solidFill>
              </a:defRPr>
            </a:pPr>
            <a:r>
              <a:rPr lang="en-US" sz="3800" dirty="0">
                <a:solidFill>
                  <a:schemeClr val="tx1">
                    <a:lumMod val="65000"/>
                    <a:lumOff val="35000"/>
                  </a:schemeClr>
                </a:solidFill>
                <a:latin typeface="Segoe UI" panose="020B0502040204020203" pitchFamily="34" charset="0"/>
                <a:cs typeface="Segoe UI" panose="020B0502040204020203" pitchFamily="34" charset="0"/>
              </a:rPr>
              <a:t>Insert your text here</a:t>
            </a:r>
          </a:p>
        </p:txBody>
      </p:sp>
      <p:sp>
        <p:nvSpPr>
          <p:cNvPr id="44" name="Shape 44"/>
          <p:cNvSpPr/>
          <p:nvPr/>
        </p:nvSpPr>
        <p:spPr>
          <a:xfrm>
            <a:off x="3403600" y="7914461"/>
            <a:ext cx="17576800" cy="108747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defRPr sz="1800"/>
            </a:pPr>
            <a:r>
              <a:rPr lang="en-US" sz="6400" b="1" dirty="0">
                <a:solidFill>
                  <a:schemeClr val="bg1"/>
                </a:solidFill>
                <a:latin typeface="Segoe UI" panose="020B0502040204020203" pitchFamily="34" charset="0"/>
                <a:ea typeface="Open Sans"/>
                <a:cs typeface="Segoe UI" panose="020B0502040204020203" pitchFamily="34" charset="0"/>
                <a:sym typeface="Open Sans"/>
              </a:rPr>
              <a:t>Insert your text here</a:t>
            </a:r>
            <a:endParaRPr sz="6400" dirty="0">
              <a:solidFill>
                <a:schemeClr val="bg1"/>
              </a:solidFill>
              <a:latin typeface="Segoe UI" panose="020B0502040204020203" pitchFamily="34" charset="0"/>
              <a:ea typeface="Open Sans"/>
              <a:cs typeface="Segoe UI" panose="020B0502040204020203" pitchFamily="34" charset="0"/>
              <a:sym typeface="Open Sans"/>
            </a:endParaRPr>
          </a:p>
        </p:txBody>
      </p:sp>
      <p:sp>
        <p:nvSpPr>
          <p:cNvPr id="45" name="Shape 45"/>
          <p:cNvSpPr/>
          <p:nvPr/>
        </p:nvSpPr>
        <p:spPr>
          <a:xfrm>
            <a:off x="2565400" y="9817100"/>
            <a:ext cx="19265900" cy="124649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700" spc="-26">
                <a:solidFill>
                  <a:srgbClr val="FFFFFF"/>
                </a:solidFill>
                <a:latin typeface="Open Sans"/>
                <a:ea typeface="Open Sans"/>
                <a:cs typeface="Open Sans"/>
                <a:sym typeface="Open Sans"/>
              </a:defRPr>
            </a:lvl1pPr>
          </a:lstStyle>
          <a:p>
            <a:pPr lvl="0">
              <a:defRPr sz="1800" spc="0">
                <a:solidFill>
                  <a:srgbClr val="000000"/>
                </a:solidFill>
              </a:defRPr>
            </a:pPr>
            <a:r>
              <a:rPr sz="2700" spc="-26">
                <a:solidFill>
                  <a:schemeClr val="bg1"/>
                </a:solidFill>
                <a:latin typeface="Segoe UI" panose="020B0502040204020203" pitchFamily="34" charset="0"/>
                <a:cs typeface="Segoe UI" panose="020B0502040204020203" pitchFamily="34" charset="0"/>
              </a:rPr>
              <a:t>Sed posuere consectetur est at lobortis. Curabitur blandit tempus porttitor. Nullam quis risus eget urna mollis ornare vel eu leo. Aenean lacinia bibendum nulla sed consectetur. Donec ullamcorper nulla non metus auctor fringilla. Sed posuere consectetur est at lobortis.</a:t>
            </a:r>
          </a:p>
        </p:txBody>
      </p:sp>
      <p:sp>
        <p:nvSpPr>
          <p:cNvPr id="46" name="Shape 46"/>
          <p:cNvSpPr/>
          <p:nvPr/>
        </p:nvSpPr>
        <p:spPr>
          <a:xfrm>
            <a:off x="11557000" y="9232900"/>
            <a:ext cx="1270000" cy="139700"/>
          </a:xfrm>
          <a:prstGeom prst="rect">
            <a:avLst/>
          </a:prstGeom>
          <a:solidFill>
            <a:schemeClr val="accent6">
              <a:lumMod val="60000"/>
              <a:lumOff val="40000"/>
            </a:schemeClr>
          </a:solidFill>
          <a:ln w="25400">
            <a:no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47" name="Shape 47"/>
          <p:cNvSpPr/>
          <p:nvPr/>
        </p:nvSpPr>
        <p:spPr>
          <a:xfrm>
            <a:off x="22259277" y="908982"/>
            <a:ext cx="541046"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b="1" spc="-128">
                <a:solidFill>
                  <a:srgbClr val="FFFFFF"/>
                </a:solidFill>
                <a:latin typeface="Open Sans"/>
                <a:ea typeface="Open Sans"/>
                <a:cs typeface="Open Sans"/>
                <a:sym typeface="Open Sans"/>
              </a:defRPr>
            </a:lvl1pPr>
          </a:lstStyle>
          <a:p>
            <a:pPr lvl="0">
              <a:defRPr sz="1800" b="0" spc="0">
                <a:solidFill>
                  <a:srgbClr val="000000"/>
                </a:solidFill>
              </a:defRPr>
            </a:pPr>
            <a:r>
              <a:rPr sz="3200" b="1" spc="-128">
                <a:solidFill>
                  <a:schemeClr val="bg1"/>
                </a:solidFill>
                <a:latin typeface="Segoe UI" panose="020B0502040204020203" pitchFamily="34" charset="0"/>
                <a:cs typeface="Segoe UI" panose="020B0502040204020203" pitchFamily="34" charset="0"/>
              </a:rPr>
              <a:t>02</a:t>
            </a:r>
          </a:p>
        </p:txBody>
      </p:sp>
      <p:sp>
        <p:nvSpPr>
          <p:cNvPr id="40" name="Shape 40"/>
          <p:cNvSpPr/>
          <p:nvPr/>
        </p:nvSpPr>
        <p:spPr>
          <a:xfrm>
            <a:off x="9385299" y="2082799"/>
            <a:ext cx="5613402" cy="56134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tx1"/>
          </a:solidFill>
          <a:ln w="25400">
            <a:no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pic>
        <p:nvPicPr>
          <p:cNvPr id="5" name="Picture Placeholder 4" descr="A person standing in front of it&#10;&#10;Description automatically generated">
            <a:extLst>
              <a:ext uri="{FF2B5EF4-FFF2-40B4-BE49-F238E27FC236}">
                <a16:creationId xmlns:a16="http://schemas.microsoft.com/office/drawing/2014/main" xmlns="" id="{9265702D-9586-4574-880D-A5703CB5A1AF}"/>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6667" b="16667"/>
          <a:stretch>
            <a:fillRect/>
          </a:stretch>
        </p:blipFill>
        <p:spPr>
          <a:xfrm>
            <a:off x="9594850" y="2292350"/>
            <a:ext cx="5194300" cy="5194300"/>
          </a:xfrm>
          <a:ln>
            <a:solidFill>
              <a:schemeClr val="bg1"/>
            </a:solid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p:nvPr/>
        </p:nvSpPr>
        <p:spPr>
          <a:xfrm>
            <a:off x="1381472" y="525006"/>
            <a:ext cx="4703211"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lgn="l">
              <a:defRPr sz="1800"/>
            </a:pPr>
            <a:r>
              <a:rPr sz="7200" b="1" dirty="0">
                <a:solidFill>
                  <a:schemeClr val="accent2"/>
                </a:solidFill>
                <a:latin typeface="Segoe UI" panose="020B0502040204020203" pitchFamily="34" charset="0"/>
                <a:ea typeface="Open Sans"/>
                <a:cs typeface="Segoe UI" panose="020B0502040204020203" pitchFamily="34" charset="0"/>
                <a:sym typeface="Open Sans"/>
              </a:rPr>
              <a:t>OUR</a:t>
            </a:r>
            <a:r>
              <a:rPr sz="7200" dirty="0">
                <a:solidFill>
                  <a:schemeClr val="accent2"/>
                </a:solidFill>
                <a:latin typeface="Segoe UI" panose="020B0502040204020203" pitchFamily="34" charset="0"/>
                <a:ea typeface="Open Sans"/>
                <a:cs typeface="Segoe UI" panose="020B0502040204020203" pitchFamily="34" charset="0"/>
                <a:sym typeface="Open Sans"/>
              </a:rPr>
              <a:t> TEAM</a:t>
            </a:r>
          </a:p>
        </p:txBody>
      </p:sp>
      <p:sp>
        <p:nvSpPr>
          <p:cNvPr id="81" name="Shape 81"/>
          <p:cNvSpPr/>
          <p:nvPr/>
        </p:nvSpPr>
        <p:spPr>
          <a:xfrm>
            <a:off x="1378607" y="1726416"/>
            <a:ext cx="4435510" cy="68736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800">
                <a:solidFill>
                  <a:srgbClr val="606060"/>
                </a:solidFill>
                <a:latin typeface="Open Sans"/>
                <a:ea typeface="Open Sans"/>
                <a:cs typeface="Open Sans"/>
                <a:sym typeface="Open Sans"/>
              </a:defRPr>
            </a:lvl1pPr>
          </a:lstStyle>
          <a:p>
            <a:pPr lvl="0">
              <a:defRPr sz="1800">
                <a:solidFill>
                  <a:srgbClr val="000000"/>
                </a:solidFill>
              </a:defRPr>
            </a:pPr>
            <a:r>
              <a:rPr lang="en-US" sz="3800" dirty="0">
                <a:solidFill>
                  <a:schemeClr val="tx1">
                    <a:lumMod val="65000"/>
                    <a:lumOff val="35000"/>
                  </a:schemeClr>
                </a:solidFill>
                <a:latin typeface="Segoe UI" panose="020B0502040204020203" pitchFamily="34" charset="0"/>
                <a:cs typeface="Segoe UI" panose="020B0502040204020203" pitchFamily="34" charset="0"/>
              </a:rPr>
              <a:t>Insert your text here</a:t>
            </a:r>
          </a:p>
        </p:txBody>
      </p:sp>
      <p:sp>
        <p:nvSpPr>
          <p:cNvPr id="82" name="Shape 82"/>
          <p:cNvSpPr/>
          <p:nvPr/>
        </p:nvSpPr>
        <p:spPr>
          <a:xfrm>
            <a:off x="12196645" y="6984277"/>
            <a:ext cx="1" cy="508001"/>
          </a:xfrm>
          <a:prstGeom prst="line">
            <a:avLst/>
          </a:prstGeom>
          <a:ln w="50800">
            <a:solidFill>
              <a:schemeClr val="bg1">
                <a:lumMod val="85000"/>
              </a:schemeClr>
            </a:solidFill>
            <a:miter lim="400000"/>
          </a:ln>
        </p:spPr>
        <p:txBody>
          <a:bodyPr lIns="0" tIns="0" rIns="0" bIns="0" anchor="ctr"/>
          <a:lstStyle/>
          <a:p>
            <a:pPr lvl="0" algn="l" defTabSz="457200">
              <a:defRPr sz="1200">
                <a:latin typeface="Helvetica"/>
                <a:ea typeface="Helvetica"/>
                <a:cs typeface="Helvetica"/>
                <a:sym typeface="Helvetica"/>
              </a:defRPr>
            </a:pPr>
            <a:endParaRPr>
              <a:latin typeface="Segoe UI" panose="020B0502040204020203" pitchFamily="34" charset="0"/>
              <a:cs typeface="Segoe UI" panose="020B0502040204020203" pitchFamily="34" charset="0"/>
            </a:endParaRPr>
          </a:p>
        </p:txBody>
      </p:sp>
      <p:sp>
        <p:nvSpPr>
          <p:cNvPr id="83" name="Shape 83"/>
          <p:cNvSpPr/>
          <p:nvPr/>
        </p:nvSpPr>
        <p:spPr>
          <a:xfrm>
            <a:off x="3936786" y="7480778"/>
            <a:ext cx="16497299" cy="11"/>
          </a:xfrm>
          <a:prstGeom prst="line">
            <a:avLst/>
          </a:prstGeom>
          <a:ln w="50800">
            <a:solidFill>
              <a:schemeClr val="bg1">
                <a:lumMod val="85000"/>
              </a:schemeClr>
            </a:solidFill>
            <a:miter lim="400000"/>
          </a:ln>
        </p:spPr>
        <p:txBody>
          <a:bodyPr lIns="0" tIns="0" rIns="0" bIns="0" anchor="ctr"/>
          <a:lstStyle/>
          <a:p>
            <a:pPr lvl="0" algn="l" defTabSz="457200">
              <a:defRPr sz="1200">
                <a:latin typeface="Helvetica"/>
                <a:ea typeface="Helvetica"/>
                <a:cs typeface="Helvetica"/>
                <a:sym typeface="Helvetica"/>
              </a:defRPr>
            </a:pPr>
            <a:endParaRPr>
              <a:latin typeface="Segoe UI" panose="020B0502040204020203" pitchFamily="34" charset="0"/>
              <a:cs typeface="Segoe UI" panose="020B0502040204020203" pitchFamily="34" charset="0"/>
            </a:endParaRPr>
          </a:p>
        </p:txBody>
      </p:sp>
      <p:sp>
        <p:nvSpPr>
          <p:cNvPr id="84" name="Shape 84"/>
          <p:cNvSpPr/>
          <p:nvPr/>
        </p:nvSpPr>
        <p:spPr>
          <a:xfrm>
            <a:off x="3962400" y="7454900"/>
            <a:ext cx="0" cy="368301"/>
          </a:xfrm>
          <a:prstGeom prst="line">
            <a:avLst/>
          </a:prstGeom>
          <a:ln w="50800">
            <a:solidFill>
              <a:schemeClr val="bg1">
                <a:lumMod val="85000"/>
              </a:schemeClr>
            </a:solidFill>
            <a:miter lim="400000"/>
          </a:ln>
        </p:spPr>
        <p:txBody>
          <a:bodyPr lIns="0" tIns="0" rIns="0" bIns="0" anchor="ctr"/>
          <a:lstStyle/>
          <a:p>
            <a:pPr lvl="0" algn="l" defTabSz="457200">
              <a:defRPr sz="1200">
                <a:latin typeface="Helvetica"/>
                <a:ea typeface="Helvetica"/>
                <a:cs typeface="Helvetica"/>
                <a:sym typeface="Helvetica"/>
              </a:defRPr>
            </a:pPr>
            <a:endParaRPr>
              <a:latin typeface="Segoe UI" panose="020B0502040204020203" pitchFamily="34" charset="0"/>
              <a:cs typeface="Segoe UI" panose="020B0502040204020203" pitchFamily="34" charset="0"/>
            </a:endParaRPr>
          </a:p>
        </p:txBody>
      </p:sp>
      <p:sp>
        <p:nvSpPr>
          <p:cNvPr id="85" name="Shape 85"/>
          <p:cNvSpPr/>
          <p:nvPr/>
        </p:nvSpPr>
        <p:spPr>
          <a:xfrm>
            <a:off x="9423400" y="7493000"/>
            <a:ext cx="0" cy="368301"/>
          </a:xfrm>
          <a:prstGeom prst="line">
            <a:avLst/>
          </a:prstGeom>
          <a:ln w="50800">
            <a:solidFill>
              <a:schemeClr val="bg1">
                <a:lumMod val="85000"/>
              </a:schemeClr>
            </a:solidFill>
            <a:miter lim="400000"/>
          </a:ln>
        </p:spPr>
        <p:txBody>
          <a:bodyPr lIns="0" tIns="0" rIns="0" bIns="0" anchor="ctr"/>
          <a:lstStyle/>
          <a:p>
            <a:pPr lvl="0" algn="l" defTabSz="457200">
              <a:defRPr sz="1200">
                <a:latin typeface="Helvetica"/>
                <a:ea typeface="Helvetica"/>
                <a:cs typeface="Helvetica"/>
                <a:sym typeface="Helvetica"/>
              </a:defRPr>
            </a:pPr>
            <a:endParaRPr>
              <a:latin typeface="Segoe UI" panose="020B0502040204020203" pitchFamily="34" charset="0"/>
              <a:cs typeface="Segoe UI" panose="020B0502040204020203" pitchFamily="34" charset="0"/>
            </a:endParaRPr>
          </a:p>
        </p:txBody>
      </p:sp>
      <p:sp>
        <p:nvSpPr>
          <p:cNvPr id="86" name="Shape 86"/>
          <p:cNvSpPr/>
          <p:nvPr/>
        </p:nvSpPr>
        <p:spPr>
          <a:xfrm>
            <a:off x="14947900" y="7493000"/>
            <a:ext cx="0" cy="368301"/>
          </a:xfrm>
          <a:prstGeom prst="line">
            <a:avLst/>
          </a:prstGeom>
          <a:ln w="50800">
            <a:solidFill>
              <a:schemeClr val="bg1">
                <a:lumMod val="85000"/>
              </a:schemeClr>
            </a:solidFill>
            <a:miter lim="400000"/>
          </a:ln>
        </p:spPr>
        <p:txBody>
          <a:bodyPr lIns="0" tIns="0" rIns="0" bIns="0" anchor="ctr"/>
          <a:lstStyle/>
          <a:p>
            <a:pPr lvl="0" algn="l" defTabSz="457200">
              <a:defRPr sz="1200">
                <a:latin typeface="Helvetica"/>
                <a:ea typeface="Helvetica"/>
                <a:cs typeface="Helvetica"/>
                <a:sym typeface="Helvetica"/>
              </a:defRPr>
            </a:pPr>
            <a:endParaRPr>
              <a:latin typeface="Segoe UI" panose="020B0502040204020203" pitchFamily="34" charset="0"/>
              <a:cs typeface="Segoe UI" panose="020B0502040204020203" pitchFamily="34" charset="0"/>
            </a:endParaRPr>
          </a:p>
        </p:txBody>
      </p:sp>
      <p:sp>
        <p:nvSpPr>
          <p:cNvPr id="87" name="Shape 87"/>
          <p:cNvSpPr/>
          <p:nvPr/>
        </p:nvSpPr>
        <p:spPr>
          <a:xfrm>
            <a:off x="20434300" y="7454900"/>
            <a:ext cx="0" cy="368301"/>
          </a:xfrm>
          <a:prstGeom prst="line">
            <a:avLst/>
          </a:prstGeom>
          <a:ln w="50800">
            <a:solidFill>
              <a:schemeClr val="bg1">
                <a:lumMod val="85000"/>
              </a:schemeClr>
            </a:solidFill>
            <a:miter lim="400000"/>
          </a:ln>
        </p:spPr>
        <p:txBody>
          <a:bodyPr lIns="0" tIns="0" rIns="0" bIns="0" anchor="ctr"/>
          <a:lstStyle/>
          <a:p>
            <a:pPr lvl="0" algn="l" defTabSz="457200">
              <a:defRPr sz="1200">
                <a:latin typeface="Helvetica"/>
                <a:ea typeface="Helvetica"/>
                <a:cs typeface="Helvetica"/>
                <a:sym typeface="Helvetica"/>
              </a:defRPr>
            </a:pPr>
            <a:endParaRPr>
              <a:latin typeface="Segoe UI" panose="020B0502040204020203" pitchFamily="34" charset="0"/>
              <a:cs typeface="Segoe UI" panose="020B0502040204020203" pitchFamily="34" charset="0"/>
            </a:endParaRPr>
          </a:p>
        </p:txBody>
      </p:sp>
      <p:sp>
        <p:nvSpPr>
          <p:cNvPr id="88" name="Shape 88"/>
          <p:cNvSpPr/>
          <p:nvPr/>
        </p:nvSpPr>
        <p:spPr>
          <a:xfrm>
            <a:off x="10579100" y="2476500"/>
            <a:ext cx="3238501" cy="32385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50800">
            <a:solidFill>
              <a:schemeClr val="accent3"/>
            </a:solid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89" name="Shape 89"/>
          <p:cNvSpPr/>
          <p:nvPr/>
        </p:nvSpPr>
        <p:spPr>
          <a:xfrm>
            <a:off x="10071100" y="5934580"/>
            <a:ext cx="4254500" cy="91973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nSpc>
                <a:spcPct val="90000"/>
              </a:lnSpc>
              <a:defRPr sz="1800"/>
            </a:pPr>
            <a:r>
              <a:rPr lang="en-US" sz="3200" b="1" dirty="0">
                <a:solidFill>
                  <a:schemeClr val="accent2"/>
                </a:solidFill>
                <a:latin typeface="Segoe UI" panose="020B0502040204020203" pitchFamily="34" charset="0"/>
                <a:ea typeface="Open Sans"/>
                <a:cs typeface="Segoe UI" panose="020B0502040204020203" pitchFamily="34" charset="0"/>
                <a:sym typeface="Open Sans"/>
              </a:rPr>
              <a:t>Ellen</a:t>
            </a:r>
            <a:r>
              <a:rPr sz="3200" b="1" dirty="0">
                <a:solidFill>
                  <a:schemeClr val="accent2"/>
                </a:solidFill>
                <a:latin typeface="Segoe UI" panose="020B0502040204020203" pitchFamily="34" charset="0"/>
                <a:ea typeface="Open Sans"/>
                <a:cs typeface="Segoe UI" panose="020B0502040204020203" pitchFamily="34" charset="0"/>
                <a:sym typeface="Open Sans"/>
              </a:rPr>
              <a:t> </a:t>
            </a:r>
            <a:r>
              <a:rPr lang="en-US" sz="3200" dirty="0">
                <a:solidFill>
                  <a:schemeClr val="accent2"/>
                </a:solidFill>
                <a:latin typeface="Segoe UI" panose="020B0502040204020203" pitchFamily="34" charset="0"/>
                <a:ea typeface="Open Sans"/>
                <a:cs typeface="Segoe UI" panose="020B0502040204020203" pitchFamily="34" charset="0"/>
                <a:sym typeface="Open Sans"/>
              </a:rPr>
              <a:t>Smith</a:t>
            </a:r>
            <a:endParaRPr sz="3200" dirty="0">
              <a:solidFill>
                <a:schemeClr val="accent2"/>
              </a:solidFill>
              <a:latin typeface="Segoe UI" panose="020B0502040204020203" pitchFamily="34" charset="0"/>
              <a:ea typeface="Open Sans"/>
              <a:cs typeface="Segoe UI" panose="020B0502040204020203" pitchFamily="34" charset="0"/>
              <a:sym typeface="Open Sans"/>
            </a:endParaRPr>
          </a:p>
          <a:p>
            <a:pPr lvl="0">
              <a:lnSpc>
                <a:spcPct val="90000"/>
              </a:lnSpc>
              <a:defRPr sz="1800"/>
            </a:pPr>
            <a:r>
              <a:rPr sz="2700" b="1" dirty="0">
                <a:solidFill>
                  <a:schemeClr val="tx1">
                    <a:lumMod val="65000"/>
                    <a:lumOff val="35000"/>
                  </a:schemeClr>
                </a:solidFill>
                <a:latin typeface="Segoe UI" panose="020B0502040204020203" pitchFamily="34" charset="0"/>
                <a:ea typeface="Open Sans Semibold"/>
                <a:cs typeface="Segoe UI" panose="020B0502040204020203" pitchFamily="34" charset="0"/>
                <a:sym typeface="Open Sans Semibold"/>
              </a:rPr>
              <a:t>CEO</a:t>
            </a:r>
          </a:p>
        </p:txBody>
      </p:sp>
      <p:sp>
        <p:nvSpPr>
          <p:cNvPr id="95" name="Shape 95"/>
          <p:cNvSpPr/>
          <p:nvPr/>
        </p:nvSpPr>
        <p:spPr>
          <a:xfrm>
            <a:off x="1778000" y="11407333"/>
            <a:ext cx="4254500" cy="101053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defRPr sz="1800"/>
            </a:pPr>
            <a:r>
              <a:rPr lang="en-US" sz="3200" b="1"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John </a:t>
            </a:r>
            <a:r>
              <a:rPr lang="en-US" sz="3200" dirty="0" err="1">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Doeh</a:t>
            </a:r>
            <a:endParaRPr sz="3200"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endParaRPr>
          </a:p>
          <a:p>
            <a:pPr lvl="0">
              <a:defRPr sz="1800"/>
            </a:pPr>
            <a:r>
              <a:rPr lang="en-US" sz="2700" b="1" dirty="0">
                <a:solidFill>
                  <a:schemeClr val="tx1">
                    <a:lumMod val="65000"/>
                    <a:lumOff val="35000"/>
                  </a:schemeClr>
                </a:solidFill>
                <a:latin typeface="Segoe UI" panose="020B0502040204020203" pitchFamily="34" charset="0"/>
                <a:ea typeface="Open Sans Semibold"/>
                <a:cs typeface="Segoe UI" panose="020B0502040204020203" pitchFamily="34" charset="0"/>
                <a:sym typeface="Open Sans Semibold"/>
              </a:rPr>
              <a:t>CBO</a:t>
            </a:r>
            <a:endParaRPr sz="2700" b="1" dirty="0">
              <a:solidFill>
                <a:schemeClr val="tx1">
                  <a:lumMod val="65000"/>
                  <a:lumOff val="35000"/>
                </a:schemeClr>
              </a:solidFill>
              <a:latin typeface="Segoe UI" panose="020B0502040204020203" pitchFamily="34" charset="0"/>
              <a:ea typeface="Open Sans Semibold"/>
              <a:cs typeface="Segoe UI" panose="020B0502040204020203" pitchFamily="34" charset="0"/>
              <a:sym typeface="Open Sans Semibold"/>
            </a:endParaRPr>
          </a:p>
        </p:txBody>
      </p:sp>
      <p:sp>
        <p:nvSpPr>
          <p:cNvPr id="96" name="Shape 96"/>
          <p:cNvSpPr/>
          <p:nvPr/>
        </p:nvSpPr>
        <p:spPr>
          <a:xfrm>
            <a:off x="7264400" y="11407333"/>
            <a:ext cx="4254500" cy="101053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defRPr sz="1800"/>
            </a:pPr>
            <a:r>
              <a:rPr sz="3200" b="1"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M</a:t>
            </a:r>
            <a:r>
              <a:rPr lang="en-US" sz="3200" b="1"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att</a:t>
            </a:r>
            <a:r>
              <a:rPr sz="3200" b="1"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 </a:t>
            </a:r>
            <a:r>
              <a:rPr lang="en-US" sz="3200"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Heisenberg</a:t>
            </a:r>
            <a:endParaRPr sz="3200"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endParaRPr>
          </a:p>
          <a:p>
            <a:pPr lvl="0">
              <a:defRPr sz="1800"/>
            </a:pPr>
            <a:r>
              <a:rPr lang="en-US" sz="2700" b="1" dirty="0">
                <a:solidFill>
                  <a:schemeClr val="tx1">
                    <a:lumMod val="65000"/>
                    <a:lumOff val="35000"/>
                  </a:schemeClr>
                </a:solidFill>
                <a:latin typeface="Segoe UI" panose="020B0502040204020203" pitchFamily="34" charset="0"/>
                <a:ea typeface="Open Sans Semibold"/>
                <a:cs typeface="Segoe UI" panose="020B0502040204020203" pitchFamily="34" charset="0"/>
                <a:sym typeface="Open Sans Semibold"/>
              </a:rPr>
              <a:t>COO</a:t>
            </a:r>
            <a:endParaRPr sz="2700" b="1" dirty="0">
              <a:solidFill>
                <a:schemeClr val="tx1">
                  <a:lumMod val="65000"/>
                  <a:lumOff val="35000"/>
                </a:schemeClr>
              </a:solidFill>
              <a:latin typeface="Segoe UI" panose="020B0502040204020203" pitchFamily="34" charset="0"/>
              <a:ea typeface="Open Sans Semibold"/>
              <a:cs typeface="Segoe UI" panose="020B0502040204020203" pitchFamily="34" charset="0"/>
              <a:sym typeface="Open Sans Semibold"/>
            </a:endParaRPr>
          </a:p>
        </p:txBody>
      </p:sp>
      <p:sp>
        <p:nvSpPr>
          <p:cNvPr id="97" name="Shape 97"/>
          <p:cNvSpPr/>
          <p:nvPr/>
        </p:nvSpPr>
        <p:spPr>
          <a:xfrm>
            <a:off x="12814300" y="11407333"/>
            <a:ext cx="4254500" cy="101053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defRPr sz="1800"/>
            </a:pPr>
            <a:r>
              <a:rPr lang="en-US" sz="3200" b="1"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Donna</a:t>
            </a:r>
            <a:r>
              <a:rPr sz="3200" b="1"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 </a:t>
            </a:r>
            <a:r>
              <a:rPr lang="en-US" sz="3200"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Tahoma</a:t>
            </a:r>
            <a:endParaRPr sz="3200"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endParaRPr>
          </a:p>
          <a:p>
            <a:pPr lvl="0">
              <a:defRPr sz="1800"/>
            </a:pPr>
            <a:r>
              <a:rPr lang="en-US" sz="2700" b="1" dirty="0">
                <a:solidFill>
                  <a:schemeClr val="tx1">
                    <a:lumMod val="65000"/>
                    <a:lumOff val="35000"/>
                  </a:schemeClr>
                </a:solidFill>
                <a:latin typeface="Segoe UI" panose="020B0502040204020203" pitchFamily="34" charset="0"/>
                <a:ea typeface="Open Sans Semibold"/>
                <a:cs typeface="Segoe UI" panose="020B0502040204020203" pitchFamily="34" charset="0"/>
                <a:sym typeface="Open Sans Semibold"/>
              </a:rPr>
              <a:t>CFO</a:t>
            </a:r>
            <a:endParaRPr sz="2700" b="1" dirty="0">
              <a:solidFill>
                <a:schemeClr val="tx1">
                  <a:lumMod val="65000"/>
                  <a:lumOff val="35000"/>
                </a:schemeClr>
              </a:solidFill>
              <a:latin typeface="Segoe UI" panose="020B0502040204020203" pitchFamily="34" charset="0"/>
              <a:ea typeface="Open Sans Semibold"/>
              <a:cs typeface="Segoe UI" panose="020B0502040204020203" pitchFamily="34" charset="0"/>
              <a:sym typeface="Open Sans Semibold"/>
            </a:endParaRPr>
          </a:p>
        </p:txBody>
      </p:sp>
      <p:sp>
        <p:nvSpPr>
          <p:cNvPr id="98" name="Shape 98"/>
          <p:cNvSpPr/>
          <p:nvPr/>
        </p:nvSpPr>
        <p:spPr>
          <a:xfrm>
            <a:off x="18364200" y="11407333"/>
            <a:ext cx="4254500" cy="101053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defRPr sz="1800"/>
            </a:pPr>
            <a:r>
              <a:rPr lang="en-US" sz="3200" b="1"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Elliot</a:t>
            </a:r>
            <a:r>
              <a:rPr sz="3200" b="1"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 </a:t>
            </a:r>
            <a:r>
              <a:rPr lang="en-US" sz="3200"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Ness</a:t>
            </a:r>
            <a:endParaRPr sz="3200"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endParaRPr>
          </a:p>
          <a:p>
            <a:pPr lvl="0">
              <a:defRPr sz="1800"/>
            </a:pPr>
            <a:r>
              <a:rPr lang="en-US" sz="2700" b="1" dirty="0">
                <a:solidFill>
                  <a:schemeClr val="tx1">
                    <a:lumMod val="65000"/>
                    <a:lumOff val="35000"/>
                  </a:schemeClr>
                </a:solidFill>
                <a:latin typeface="Segoe UI" panose="020B0502040204020203" pitchFamily="34" charset="0"/>
                <a:ea typeface="Open Sans Semibold"/>
                <a:cs typeface="Segoe UI" panose="020B0502040204020203" pitchFamily="34" charset="0"/>
                <a:sym typeface="Open Sans Semibold"/>
              </a:rPr>
              <a:t>CTO</a:t>
            </a:r>
            <a:endParaRPr sz="2700" b="1" dirty="0">
              <a:solidFill>
                <a:schemeClr val="tx1">
                  <a:lumMod val="65000"/>
                  <a:lumOff val="35000"/>
                </a:schemeClr>
              </a:solidFill>
              <a:latin typeface="Segoe UI" panose="020B0502040204020203" pitchFamily="34" charset="0"/>
              <a:ea typeface="Open Sans Semibold"/>
              <a:cs typeface="Segoe UI" panose="020B0502040204020203" pitchFamily="34" charset="0"/>
              <a:sym typeface="Open Sans Semibold"/>
            </a:endParaRPr>
          </a:p>
        </p:txBody>
      </p:sp>
      <p:sp>
        <p:nvSpPr>
          <p:cNvPr id="99" name="Shape 99"/>
          <p:cNvSpPr/>
          <p:nvPr/>
        </p:nvSpPr>
        <p:spPr>
          <a:xfrm>
            <a:off x="2311400" y="8089900"/>
            <a:ext cx="3238501" cy="32385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50800">
            <a:solidFill>
              <a:schemeClr val="accent5">
                <a:alpha val="70000"/>
              </a:schemeClr>
            </a:solid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100" name="Shape 100"/>
          <p:cNvSpPr/>
          <p:nvPr/>
        </p:nvSpPr>
        <p:spPr>
          <a:xfrm>
            <a:off x="7797800" y="8089900"/>
            <a:ext cx="3238501" cy="32385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50800">
            <a:solidFill>
              <a:schemeClr val="accent6"/>
            </a:solid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101" name="Shape 101"/>
          <p:cNvSpPr/>
          <p:nvPr/>
        </p:nvSpPr>
        <p:spPr>
          <a:xfrm>
            <a:off x="13309600" y="8077200"/>
            <a:ext cx="3238501" cy="32385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50800">
            <a:solidFill>
              <a:schemeClr val="accent4"/>
            </a:solid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102" name="Shape 102"/>
          <p:cNvSpPr/>
          <p:nvPr/>
        </p:nvSpPr>
        <p:spPr>
          <a:xfrm>
            <a:off x="18783300" y="8089900"/>
            <a:ext cx="3238501" cy="32385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50800">
            <a:solidFill>
              <a:schemeClr val="accent1">
                <a:lumMod val="60000"/>
                <a:lumOff val="40000"/>
              </a:schemeClr>
            </a:solid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103" name="Shape 103"/>
          <p:cNvSpPr/>
          <p:nvPr/>
        </p:nvSpPr>
        <p:spPr>
          <a:xfrm>
            <a:off x="22259277" y="908982"/>
            <a:ext cx="541046"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b="1" spc="-128">
                <a:solidFill>
                  <a:srgbClr val="FFFFFF"/>
                </a:solidFill>
                <a:latin typeface="Open Sans"/>
                <a:ea typeface="Open Sans"/>
                <a:cs typeface="Open Sans"/>
                <a:sym typeface="Open Sans"/>
              </a:defRPr>
            </a:lvl1pPr>
          </a:lstStyle>
          <a:p>
            <a:pPr lvl="0">
              <a:defRPr sz="1800" b="0" spc="0">
                <a:solidFill>
                  <a:srgbClr val="000000"/>
                </a:solidFill>
              </a:defRPr>
            </a:pPr>
            <a:r>
              <a:rPr sz="3200" b="1" spc="-128" dirty="0">
                <a:solidFill>
                  <a:schemeClr val="bg1"/>
                </a:solidFill>
                <a:latin typeface="Segoe UI" panose="020B0502040204020203" pitchFamily="34" charset="0"/>
                <a:cs typeface="Segoe UI" panose="020B0502040204020203" pitchFamily="34" charset="0"/>
              </a:rPr>
              <a:t>04</a:t>
            </a:r>
          </a:p>
        </p:txBody>
      </p:sp>
      <p:pic>
        <p:nvPicPr>
          <p:cNvPr id="8" name="Picture Placeholder 7" descr="A person standing in front of it&#10;&#10;Description automatically generated">
            <a:extLst>
              <a:ext uri="{FF2B5EF4-FFF2-40B4-BE49-F238E27FC236}">
                <a16:creationId xmlns:a16="http://schemas.microsoft.com/office/drawing/2014/main" xmlns="" id="{8B831AF0-D2F4-4771-A50D-4CACC39682F9}"/>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6667" b="16667"/>
          <a:stretch>
            <a:fillRect/>
          </a:stretch>
        </p:blipFill>
        <p:spPr>
          <a:xfrm>
            <a:off x="10718800" y="2659063"/>
            <a:ext cx="2890838" cy="2890837"/>
          </a:xfrm>
        </p:spPr>
      </p:pic>
      <p:pic>
        <p:nvPicPr>
          <p:cNvPr id="10" name="Picture Placeholder 9" descr="A person wearing a suit and tie walking down the street&#10;&#10;Description automatically generated">
            <a:extLst>
              <a:ext uri="{FF2B5EF4-FFF2-40B4-BE49-F238E27FC236}">
                <a16:creationId xmlns:a16="http://schemas.microsoft.com/office/drawing/2014/main" xmlns="" id="{142D6D4A-C188-4D9D-9D25-E477A31F21C7}"/>
              </a:ext>
            </a:extLst>
          </p:cNvPr>
          <p:cNvPicPr>
            <a:picLocks noGrp="1" noChangeAspect="1"/>
          </p:cNvPicPr>
          <p:nvPr>
            <p:ph type="pic" sz="quarter" idx="11"/>
          </p:nvPr>
        </p:nvPicPr>
        <p:blipFill rotWithShape="1">
          <a:blip r:embed="rId4">
            <a:extLst>
              <a:ext uri="{28A0092B-C50C-407E-A947-70E740481C1C}">
                <a14:useLocalDpi xmlns:a14="http://schemas.microsoft.com/office/drawing/2010/main" val="0"/>
              </a:ext>
            </a:extLst>
          </a:blip>
          <a:srcRect l="32642" t="21294" r="40042" b="60496"/>
          <a:stretch/>
        </p:blipFill>
        <p:spPr>
          <a:xfrm>
            <a:off x="2481263" y="8259763"/>
            <a:ext cx="2890837" cy="2890837"/>
          </a:xfrm>
        </p:spPr>
      </p:pic>
      <p:pic>
        <p:nvPicPr>
          <p:cNvPr id="12" name="Picture Placeholder 11" descr="A person wearing glasses posing for the camera&#10;&#10;Description automatically generated">
            <a:extLst>
              <a:ext uri="{FF2B5EF4-FFF2-40B4-BE49-F238E27FC236}">
                <a16:creationId xmlns:a16="http://schemas.microsoft.com/office/drawing/2014/main" xmlns="" id="{A060D37C-6B31-45E1-8173-2180667BB027}"/>
              </a:ext>
            </a:extLst>
          </p:cNvPr>
          <p:cNvPicPr>
            <a:picLocks noGrp="1" noChangeAspect="1"/>
          </p:cNvPicPr>
          <p:nvPr>
            <p:ph type="pic" sz="quarter" idx="12"/>
          </p:nvPr>
        </p:nvPicPr>
        <p:blipFill rotWithShape="1">
          <a:blip r:embed="rId5">
            <a:extLst>
              <a:ext uri="{28A0092B-C50C-407E-A947-70E740481C1C}">
                <a14:useLocalDpi xmlns:a14="http://schemas.microsoft.com/office/drawing/2010/main" val="0"/>
              </a:ext>
            </a:extLst>
          </a:blip>
          <a:srcRect l="35103" t="22470" r="28351" b="22755"/>
          <a:stretch/>
        </p:blipFill>
        <p:spPr>
          <a:xfrm>
            <a:off x="7980363" y="8259763"/>
            <a:ext cx="2890837" cy="2890837"/>
          </a:xfrm>
        </p:spPr>
      </p:pic>
      <p:pic>
        <p:nvPicPr>
          <p:cNvPr id="14" name="Picture Placeholder 13" descr="A person standing in front of a building&#10;&#10;Description automatically generated">
            <a:extLst>
              <a:ext uri="{FF2B5EF4-FFF2-40B4-BE49-F238E27FC236}">
                <a16:creationId xmlns:a16="http://schemas.microsoft.com/office/drawing/2014/main" xmlns="" id="{F71638C8-ADE1-4ADC-B605-68AE0BABC7A6}"/>
              </a:ext>
            </a:extLst>
          </p:cNvPr>
          <p:cNvPicPr>
            <a:picLocks noGrp="1" noChangeAspect="1"/>
          </p:cNvPicPr>
          <p:nvPr>
            <p:ph type="pic" sz="quarter" idx="13"/>
          </p:nvPr>
        </p:nvPicPr>
        <p:blipFill rotWithShape="1">
          <a:blip r:embed="rId6">
            <a:extLst>
              <a:ext uri="{28A0092B-C50C-407E-A947-70E740481C1C}">
                <a14:useLocalDpi xmlns:a14="http://schemas.microsoft.com/office/drawing/2010/main" val="0"/>
              </a:ext>
            </a:extLst>
          </a:blip>
          <a:srcRect l="31492" t="6604" r="17168" b="59134"/>
          <a:stretch/>
        </p:blipFill>
        <p:spPr>
          <a:xfrm>
            <a:off x="13474700" y="8259763"/>
            <a:ext cx="2890838" cy="2890837"/>
          </a:xfrm>
        </p:spPr>
      </p:pic>
      <p:pic>
        <p:nvPicPr>
          <p:cNvPr id="16" name="Picture Placeholder 15" descr="A person wearing glasses&#10;&#10;Description automatically generated">
            <a:extLst>
              <a:ext uri="{FF2B5EF4-FFF2-40B4-BE49-F238E27FC236}">
                <a16:creationId xmlns:a16="http://schemas.microsoft.com/office/drawing/2014/main" xmlns="" id="{9F6D5314-12C8-474A-A9CE-0ED9FCB2B99C}"/>
              </a:ext>
            </a:extLst>
          </p:cNvPr>
          <p:cNvPicPr>
            <a:picLocks noGrp="1" noChangeAspect="1"/>
          </p:cNvPicPr>
          <p:nvPr>
            <p:ph type="pic" sz="quarter" idx="14"/>
          </p:nvPr>
        </p:nvPicPr>
        <p:blipFill>
          <a:blip r:embed="rId7">
            <a:extLst>
              <a:ext uri="{28A0092B-C50C-407E-A947-70E740481C1C}">
                <a14:useLocalDpi xmlns:a14="http://schemas.microsoft.com/office/drawing/2010/main" val="0"/>
              </a:ext>
            </a:extLst>
          </a:blip>
          <a:srcRect l="16641" r="16641"/>
          <a:stretch>
            <a:fillRect/>
          </a:stretch>
        </p:blipFill>
        <p:spPr>
          <a:xfrm>
            <a:off x="18969038" y="8259763"/>
            <a:ext cx="2890837" cy="2890837"/>
          </a:xfr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p:nvPr/>
        </p:nvSpPr>
        <p:spPr>
          <a:xfrm>
            <a:off x="1381472" y="525006"/>
            <a:ext cx="7508466"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lgn="l">
              <a:defRPr sz="1800"/>
            </a:pPr>
            <a:r>
              <a:rPr sz="7200" b="1" dirty="0">
                <a:solidFill>
                  <a:schemeClr val="accent2"/>
                </a:solidFill>
                <a:latin typeface="Segoe UI" panose="020B0502040204020203" pitchFamily="34" charset="0"/>
                <a:ea typeface="Open Sans"/>
                <a:cs typeface="Segoe UI" panose="020B0502040204020203" pitchFamily="34" charset="0"/>
                <a:sym typeface="Open Sans"/>
              </a:rPr>
              <a:t>WHY </a:t>
            </a:r>
            <a:r>
              <a:rPr sz="7200" dirty="0">
                <a:solidFill>
                  <a:schemeClr val="accent2"/>
                </a:solidFill>
                <a:latin typeface="Segoe UI" panose="020B0502040204020203" pitchFamily="34" charset="0"/>
                <a:ea typeface="Open Sans"/>
                <a:cs typeface="Segoe UI" panose="020B0502040204020203" pitchFamily="34" charset="0"/>
                <a:sym typeface="Open Sans"/>
              </a:rPr>
              <a:t>CHOOSE US</a:t>
            </a:r>
          </a:p>
        </p:txBody>
      </p:sp>
      <p:sp>
        <p:nvSpPr>
          <p:cNvPr id="152" name="Shape 152"/>
          <p:cNvSpPr/>
          <p:nvPr/>
        </p:nvSpPr>
        <p:spPr>
          <a:xfrm>
            <a:off x="1378607" y="1726416"/>
            <a:ext cx="4435510" cy="68736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800">
                <a:solidFill>
                  <a:srgbClr val="606060"/>
                </a:solidFill>
                <a:latin typeface="Open Sans"/>
                <a:ea typeface="Open Sans"/>
                <a:cs typeface="Open Sans"/>
                <a:sym typeface="Open Sans"/>
              </a:defRPr>
            </a:lvl1pPr>
          </a:lstStyle>
          <a:p>
            <a:pPr lvl="0">
              <a:defRPr sz="1800">
                <a:solidFill>
                  <a:srgbClr val="000000"/>
                </a:solidFill>
              </a:defRPr>
            </a:pPr>
            <a:r>
              <a:rPr lang="en-US" sz="3800" dirty="0">
                <a:solidFill>
                  <a:schemeClr val="tx1">
                    <a:lumMod val="65000"/>
                    <a:lumOff val="35000"/>
                  </a:schemeClr>
                </a:solidFill>
                <a:latin typeface="Segoe UI" panose="020B0502040204020203" pitchFamily="34" charset="0"/>
                <a:cs typeface="Segoe UI" panose="020B0502040204020203" pitchFamily="34" charset="0"/>
              </a:rPr>
              <a:t>Insert your text here</a:t>
            </a:r>
          </a:p>
        </p:txBody>
      </p:sp>
      <p:sp>
        <p:nvSpPr>
          <p:cNvPr id="153" name="Shape 153"/>
          <p:cNvSpPr/>
          <p:nvPr/>
        </p:nvSpPr>
        <p:spPr>
          <a:xfrm>
            <a:off x="1881584" y="9810750"/>
            <a:ext cx="4254501" cy="147732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400">
                <a:solidFill>
                  <a:srgbClr val="444444"/>
                </a:solidFill>
                <a:latin typeface="Open Sans Light"/>
                <a:ea typeface="Open Sans Light"/>
                <a:cs typeface="Open Sans Light"/>
                <a:sym typeface="Open Sans Light"/>
              </a:defRPr>
            </a:lvl1pPr>
          </a:lstStyle>
          <a:p>
            <a:pPr>
              <a:defRPr sz="1800">
                <a:solidFill>
                  <a:srgbClr val="000000"/>
                </a:solidFill>
              </a:defRPr>
            </a:pPr>
            <a:r>
              <a:rPr lang="en-US" sz="2400" dirty="0">
                <a:solidFill>
                  <a:schemeClr val="tx1">
                    <a:lumMod val="65000"/>
                    <a:lumOff val="35000"/>
                  </a:schemeClr>
                </a:solidFill>
                <a:latin typeface="Segoe UI" panose="020B0502040204020203" pitchFamily="34" charset="0"/>
                <a:cs typeface="Segoe UI" panose="020B0502040204020203" pitchFamily="34" charset="0"/>
              </a:rPr>
              <a:t>This is a sample text. Insert your text here. This is a sample text. Insert your text here.</a:t>
            </a:r>
          </a:p>
          <a:p>
            <a:pPr lvl="0">
              <a:defRPr sz="1800">
                <a:solidFill>
                  <a:srgbClr val="000000"/>
                </a:solidFill>
              </a:defRPr>
            </a:pPr>
            <a:endParaRPr sz="2400"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154" name="Shape 154"/>
          <p:cNvSpPr/>
          <p:nvPr/>
        </p:nvSpPr>
        <p:spPr>
          <a:xfrm>
            <a:off x="1879600" y="7949323"/>
            <a:ext cx="4254500" cy="128445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nSpc>
                <a:spcPct val="80000"/>
              </a:lnSpc>
              <a:defRPr sz="1800"/>
            </a:pPr>
            <a:r>
              <a:rPr lang="en-US" sz="4800" b="1"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Your</a:t>
            </a:r>
            <a:endParaRPr sz="4800" b="1" dirty="0">
              <a:solidFill>
                <a:schemeClr val="tx1">
                  <a:lumMod val="65000"/>
                  <a:lumOff val="35000"/>
                </a:schemeClr>
              </a:solidFill>
              <a:latin typeface="Segoe UI" panose="020B0502040204020203" pitchFamily="34" charset="0"/>
              <a:ea typeface="Open Sans Semibold"/>
              <a:cs typeface="Segoe UI" panose="020B0502040204020203" pitchFamily="34" charset="0"/>
              <a:sym typeface="Open Sans Semibold"/>
            </a:endParaRPr>
          </a:p>
          <a:p>
            <a:pPr lvl="0">
              <a:lnSpc>
                <a:spcPct val="80000"/>
              </a:lnSpc>
              <a:defRPr sz="1800"/>
            </a:pPr>
            <a:r>
              <a:rPr lang="en-US" sz="4800" dirty="0">
                <a:solidFill>
                  <a:schemeClr val="tx1">
                    <a:lumMod val="65000"/>
                    <a:lumOff val="35000"/>
                  </a:schemeClr>
                </a:solidFill>
                <a:latin typeface="Segoe UI" panose="020B0502040204020203" pitchFamily="34" charset="0"/>
                <a:ea typeface="Open Sans Semibold"/>
                <a:cs typeface="Segoe UI" panose="020B0502040204020203" pitchFamily="34" charset="0"/>
                <a:sym typeface="Open Sans Semibold"/>
              </a:rPr>
              <a:t>Differentiator</a:t>
            </a:r>
            <a:endParaRPr sz="4800" dirty="0">
              <a:solidFill>
                <a:schemeClr val="tx1">
                  <a:lumMod val="65000"/>
                  <a:lumOff val="35000"/>
                </a:schemeClr>
              </a:solidFill>
              <a:latin typeface="Segoe UI" panose="020B0502040204020203" pitchFamily="34" charset="0"/>
              <a:ea typeface="Open Sans Semibold"/>
              <a:cs typeface="Segoe UI" panose="020B0502040204020203" pitchFamily="34" charset="0"/>
              <a:sym typeface="Open Sans Semibold"/>
            </a:endParaRPr>
          </a:p>
        </p:txBody>
      </p:sp>
      <p:sp>
        <p:nvSpPr>
          <p:cNvPr id="155" name="Shape 155"/>
          <p:cNvSpPr/>
          <p:nvPr/>
        </p:nvSpPr>
        <p:spPr>
          <a:xfrm>
            <a:off x="7340600" y="9817100"/>
            <a:ext cx="4254500" cy="147732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400">
                <a:solidFill>
                  <a:srgbClr val="444444"/>
                </a:solidFill>
                <a:latin typeface="Open Sans Light"/>
                <a:ea typeface="Open Sans Light"/>
                <a:cs typeface="Open Sans Light"/>
                <a:sym typeface="Open Sans Light"/>
              </a:defRPr>
            </a:lvl1pPr>
          </a:lstStyle>
          <a:p>
            <a:pPr>
              <a:defRPr sz="1800">
                <a:solidFill>
                  <a:srgbClr val="000000"/>
                </a:solidFill>
              </a:defRPr>
            </a:pPr>
            <a:r>
              <a:rPr lang="en-US" sz="2400" dirty="0">
                <a:solidFill>
                  <a:schemeClr val="tx1">
                    <a:lumMod val="65000"/>
                    <a:lumOff val="35000"/>
                  </a:schemeClr>
                </a:solidFill>
                <a:latin typeface="Segoe UI" panose="020B0502040204020203" pitchFamily="34" charset="0"/>
                <a:cs typeface="Segoe UI" panose="020B0502040204020203" pitchFamily="34" charset="0"/>
              </a:rPr>
              <a:t>This is a sample text. Insert your text here. This is a sample text. Insert your text here.</a:t>
            </a:r>
          </a:p>
          <a:p>
            <a:pPr lvl="0">
              <a:defRPr sz="1800">
                <a:solidFill>
                  <a:srgbClr val="000000"/>
                </a:solidFill>
              </a:defRPr>
            </a:pPr>
            <a:endParaRPr lang="en-US" sz="2400"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156" name="Shape 156"/>
          <p:cNvSpPr/>
          <p:nvPr/>
        </p:nvSpPr>
        <p:spPr>
          <a:xfrm>
            <a:off x="7340600" y="7949323"/>
            <a:ext cx="4254500" cy="128445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nSpc>
                <a:spcPct val="80000"/>
              </a:lnSpc>
              <a:defRPr sz="1800"/>
            </a:pPr>
            <a:r>
              <a:rPr lang="en-US" sz="4800" b="1"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Your</a:t>
            </a:r>
            <a:endParaRPr lang="en-US" sz="4800" b="1" dirty="0">
              <a:solidFill>
                <a:schemeClr val="tx1">
                  <a:lumMod val="65000"/>
                  <a:lumOff val="35000"/>
                </a:schemeClr>
              </a:solidFill>
              <a:latin typeface="Segoe UI" panose="020B0502040204020203" pitchFamily="34" charset="0"/>
              <a:ea typeface="Open Sans Semibold"/>
              <a:cs typeface="Segoe UI" panose="020B0502040204020203" pitchFamily="34" charset="0"/>
              <a:sym typeface="Open Sans Semibold"/>
            </a:endParaRPr>
          </a:p>
          <a:p>
            <a:pPr lvl="0">
              <a:lnSpc>
                <a:spcPct val="80000"/>
              </a:lnSpc>
              <a:defRPr sz="1800"/>
            </a:pPr>
            <a:r>
              <a:rPr lang="en-US" sz="4800" dirty="0">
                <a:solidFill>
                  <a:schemeClr val="tx1">
                    <a:lumMod val="65000"/>
                    <a:lumOff val="35000"/>
                  </a:schemeClr>
                </a:solidFill>
                <a:latin typeface="Segoe UI" panose="020B0502040204020203" pitchFamily="34" charset="0"/>
                <a:ea typeface="Open Sans Semibold"/>
                <a:cs typeface="Segoe UI" panose="020B0502040204020203" pitchFamily="34" charset="0"/>
                <a:sym typeface="Open Sans Semibold"/>
              </a:rPr>
              <a:t>Differentiator</a:t>
            </a:r>
          </a:p>
        </p:txBody>
      </p:sp>
      <p:sp>
        <p:nvSpPr>
          <p:cNvPr id="157" name="Shape 157"/>
          <p:cNvSpPr/>
          <p:nvPr/>
        </p:nvSpPr>
        <p:spPr>
          <a:xfrm>
            <a:off x="12801600" y="9817100"/>
            <a:ext cx="4254500" cy="147732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400">
                <a:solidFill>
                  <a:srgbClr val="444444"/>
                </a:solidFill>
                <a:latin typeface="Open Sans Light"/>
                <a:ea typeface="Open Sans Light"/>
                <a:cs typeface="Open Sans Light"/>
                <a:sym typeface="Open Sans Light"/>
              </a:defRPr>
            </a:lvl1pPr>
          </a:lstStyle>
          <a:p>
            <a:pPr>
              <a:defRPr sz="1800">
                <a:solidFill>
                  <a:srgbClr val="000000"/>
                </a:solidFill>
              </a:defRPr>
            </a:pPr>
            <a:r>
              <a:rPr lang="en-US" sz="2400" dirty="0">
                <a:solidFill>
                  <a:schemeClr val="tx1">
                    <a:lumMod val="65000"/>
                    <a:lumOff val="35000"/>
                  </a:schemeClr>
                </a:solidFill>
                <a:latin typeface="Segoe UI" panose="020B0502040204020203" pitchFamily="34" charset="0"/>
                <a:cs typeface="Segoe UI" panose="020B0502040204020203" pitchFamily="34" charset="0"/>
              </a:rPr>
              <a:t>This is a sample text. Insert your text here. This is a sample text. Insert your text here.</a:t>
            </a:r>
          </a:p>
          <a:p>
            <a:pPr lvl="0">
              <a:defRPr sz="1800">
                <a:solidFill>
                  <a:srgbClr val="000000"/>
                </a:solidFill>
              </a:defRPr>
            </a:pPr>
            <a:endParaRPr lang="en-US" sz="2400"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158" name="Shape 158"/>
          <p:cNvSpPr/>
          <p:nvPr/>
        </p:nvSpPr>
        <p:spPr>
          <a:xfrm>
            <a:off x="12661900" y="7949323"/>
            <a:ext cx="4457700" cy="128445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nSpc>
                <a:spcPct val="80000"/>
              </a:lnSpc>
              <a:defRPr sz="1800"/>
            </a:pPr>
            <a:r>
              <a:rPr lang="en-US" sz="4800" b="1"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Your</a:t>
            </a:r>
            <a:endParaRPr lang="en-US" sz="4800" b="1" dirty="0">
              <a:solidFill>
                <a:schemeClr val="tx1">
                  <a:lumMod val="65000"/>
                  <a:lumOff val="35000"/>
                </a:schemeClr>
              </a:solidFill>
              <a:latin typeface="Segoe UI" panose="020B0502040204020203" pitchFamily="34" charset="0"/>
              <a:ea typeface="Open Sans Semibold"/>
              <a:cs typeface="Segoe UI" panose="020B0502040204020203" pitchFamily="34" charset="0"/>
              <a:sym typeface="Open Sans Semibold"/>
            </a:endParaRPr>
          </a:p>
          <a:p>
            <a:pPr lvl="0">
              <a:lnSpc>
                <a:spcPct val="80000"/>
              </a:lnSpc>
              <a:defRPr sz="1800"/>
            </a:pPr>
            <a:r>
              <a:rPr lang="en-US" sz="4800" dirty="0">
                <a:solidFill>
                  <a:schemeClr val="tx1">
                    <a:lumMod val="65000"/>
                    <a:lumOff val="35000"/>
                  </a:schemeClr>
                </a:solidFill>
                <a:latin typeface="Segoe UI" panose="020B0502040204020203" pitchFamily="34" charset="0"/>
                <a:ea typeface="Open Sans Semibold"/>
                <a:cs typeface="Segoe UI" panose="020B0502040204020203" pitchFamily="34" charset="0"/>
                <a:sym typeface="Open Sans Semibold"/>
              </a:rPr>
              <a:t>Differentiator</a:t>
            </a:r>
          </a:p>
        </p:txBody>
      </p:sp>
      <p:sp>
        <p:nvSpPr>
          <p:cNvPr id="159" name="Shape 159"/>
          <p:cNvSpPr/>
          <p:nvPr/>
        </p:nvSpPr>
        <p:spPr>
          <a:xfrm>
            <a:off x="18262600" y="9817100"/>
            <a:ext cx="4254500" cy="147732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400">
                <a:solidFill>
                  <a:srgbClr val="444444"/>
                </a:solidFill>
                <a:latin typeface="Open Sans Light"/>
                <a:ea typeface="Open Sans Light"/>
                <a:cs typeface="Open Sans Light"/>
                <a:sym typeface="Open Sans Light"/>
              </a:defRPr>
            </a:lvl1pPr>
          </a:lstStyle>
          <a:p>
            <a:pPr>
              <a:defRPr sz="1800">
                <a:solidFill>
                  <a:srgbClr val="000000"/>
                </a:solidFill>
              </a:defRPr>
            </a:pPr>
            <a:r>
              <a:rPr lang="en-US" sz="2400" dirty="0">
                <a:solidFill>
                  <a:schemeClr val="tx1">
                    <a:lumMod val="65000"/>
                    <a:lumOff val="35000"/>
                  </a:schemeClr>
                </a:solidFill>
                <a:latin typeface="Segoe UI" panose="020B0502040204020203" pitchFamily="34" charset="0"/>
                <a:cs typeface="Segoe UI" panose="020B0502040204020203" pitchFamily="34" charset="0"/>
              </a:rPr>
              <a:t>This is a sample text. Insert your text here. This is a sample text. Insert your text here.</a:t>
            </a:r>
          </a:p>
          <a:p>
            <a:pPr lvl="0">
              <a:defRPr sz="1800">
                <a:solidFill>
                  <a:srgbClr val="000000"/>
                </a:solidFill>
              </a:defRPr>
            </a:pPr>
            <a:endParaRPr lang="en-US" sz="2400"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160" name="Shape 160"/>
          <p:cNvSpPr/>
          <p:nvPr/>
        </p:nvSpPr>
        <p:spPr>
          <a:xfrm>
            <a:off x="18262600" y="7949323"/>
            <a:ext cx="4254500" cy="128445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nSpc>
                <a:spcPct val="80000"/>
              </a:lnSpc>
              <a:defRPr sz="1800"/>
            </a:pPr>
            <a:r>
              <a:rPr lang="en-US" sz="4800" b="1"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Your</a:t>
            </a:r>
            <a:endParaRPr lang="en-US" sz="4800" b="1" dirty="0">
              <a:solidFill>
                <a:schemeClr val="tx1">
                  <a:lumMod val="65000"/>
                  <a:lumOff val="35000"/>
                </a:schemeClr>
              </a:solidFill>
              <a:latin typeface="Segoe UI" panose="020B0502040204020203" pitchFamily="34" charset="0"/>
              <a:ea typeface="Open Sans Semibold"/>
              <a:cs typeface="Segoe UI" panose="020B0502040204020203" pitchFamily="34" charset="0"/>
              <a:sym typeface="Open Sans Semibold"/>
            </a:endParaRPr>
          </a:p>
          <a:p>
            <a:pPr lvl="0">
              <a:lnSpc>
                <a:spcPct val="80000"/>
              </a:lnSpc>
              <a:defRPr sz="1800"/>
            </a:pPr>
            <a:r>
              <a:rPr lang="en-US" sz="4800" dirty="0">
                <a:solidFill>
                  <a:schemeClr val="tx1">
                    <a:lumMod val="65000"/>
                    <a:lumOff val="35000"/>
                  </a:schemeClr>
                </a:solidFill>
                <a:latin typeface="Segoe UI" panose="020B0502040204020203" pitchFamily="34" charset="0"/>
                <a:ea typeface="Open Sans Semibold"/>
                <a:cs typeface="Segoe UI" panose="020B0502040204020203" pitchFamily="34" charset="0"/>
                <a:sym typeface="Open Sans Semibold"/>
              </a:rPr>
              <a:t>Differentiator</a:t>
            </a:r>
          </a:p>
        </p:txBody>
      </p:sp>
      <p:sp>
        <p:nvSpPr>
          <p:cNvPr id="161" name="Shape 161"/>
          <p:cNvSpPr/>
          <p:nvPr/>
        </p:nvSpPr>
        <p:spPr>
          <a:xfrm>
            <a:off x="2070100" y="9588500"/>
            <a:ext cx="3912858" cy="1"/>
          </a:xfrm>
          <a:prstGeom prst="line">
            <a:avLst/>
          </a:prstGeom>
          <a:ln w="25400">
            <a:solidFill>
              <a:schemeClr val="bg1">
                <a:lumMod val="75000"/>
              </a:schemeClr>
            </a:solidFill>
            <a:custDash>
              <a:ds d="200000" sp="200000"/>
            </a:custDash>
            <a:miter lim="400000"/>
          </a:ln>
        </p:spPr>
        <p:txBody>
          <a:bodyPr lIns="0" tIns="0" rIns="0" bIns="0" anchor="ctr"/>
          <a:lstStyle/>
          <a:p>
            <a:pPr lvl="0" algn="l" defTabSz="457200">
              <a:defRPr sz="1200">
                <a:latin typeface="Helvetica"/>
                <a:ea typeface="Helvetica"/>
                <a:cs typeface="Helvetica"/>
                <a:sym typeface="Helvetica"/>
              </a:defRPr>
            </a:pPr>
            <a:endParaRPr>
              <a:latin typeface="Segoe UI" panose="020B0502040204020203" pitchFamily="34" charset="0"/>
              <a:cs typeface="Segoe UI" panose="020B0502040204020203" pitchFamily="34" charset="0"/>
            </a:endParaRPr>
          </a:p>
        </p:txBody>
      </p:sp>
      <p:sp>
        <p:nvSpPr>
          <p:cNvPr id="162" name="Shape 162"/>
          <p:cNvSpPr/>
          <p:nvPr/>
        </p:nvSpPr>
        <p:spPr>
          <a:xfrm>
            <a:off x="7518400" y="9588500"/>
            <a:ext cx="3912858" cy="1"/>
          </a:xfrm>
          <a:prstGeom prst="line">
            <a:avLst/>
          </a:prstGeom>
          <a:ln w="25400">
            <a:solidFill>
              <a:schemeClr val="bg1">
                <a:lumMod val="75000"/>
              </a:schemeClr>
            </a:solidFill>
            <a:custDash>
              <a:ds d="200000" sp="200000"/>
            </a:custDash>
            <a:miter lim="400000"/>
          </a:ln>
        </p:spPr>
        <p:txBody>
          <a:bodyPr lIns="0" tIns="0" rIns="0" bIns="0" anchor="ctr"/>
          <a:lstStyle/>
          <a:p>
            <a:pPr lvl="0" algn="l" defTabSz="457200">
              <a:defRPr sz="1200">
                <a:latin typeface="Helvetica"/>
                <a:ea typeface="Helvetica"/>
                <a:cs typeface="Helvetica"/>
                <a:sym typeface="Helvetica"/>
              </a:defRPr>
            </a:pPr>
            <a:endParaRPr>
              <a:latin typeface="Segoe UI" panose="020B0502040204020203" pitchFamily="34" charset="0"/>
              <a:cs typeface="Segoe UI" panose="020B0502040204020203" pitchFamily="34" charset="0"/>
            </a:endParaRPr>
          </a:p>
        </p:txBody>
      </p:sp>
      <p:sp>
        <p:nvSpPr>
          <p:cNvPr id="163" name="Shape 163"/>
          <p:cNvSpPr/>
          <p:nvPr/>
        </p:nvSpPr>
        <p:spPr>
          <a:xfrm>
            <a:off x="12966700" y="9588500"/>
            <a:ext cx="3912858" cy="1"/>
          </a:xfrm>
          <a:prstGeom prst="line">
            <a:avLst/>
          </a:prstGeom>
          <a:ln w="25400">
            <a:solidFill>
              <a:schemeClr val="bg1">
                <a:lumMod val="75000"/>
              </a:schemeClr>
            </a:solidFill>
            <a:custDash>
              <a:ds d="200000" sp="200000"/>
            </a:custDash>
            <a:miter lim="400000"/>
          </a:ln>
        </p:spPr>
        <p:txBody>
          <a:bodyPr lIns="0" tIns="0" rIns="0" bIns="0" anchor="ctr"/>
          <a:lstStyle/>
          <a:p>
            <a:pPr lvl="0" algn="l" defTabSz="457200">
              <a:defRPr sz="1200">
                <a:latin typeface="Helvetica"/>
                <a:ea typeface="Helvetica"/>
                <a:cs typeface="Helvetica"/>
                <a:sym typeface="Helvetica"/>
              </a:defRPr>
            </a:pPr>
            <a:endParaRPr>
              <a:latin typeface="Segoe UI" panose="020B0502040204020203" pitchFamily="34" charset="0"/>
              <a:cs typeface="Segoe UI" panose="020B0502040204020203" pitchFamily="34" charset="0"/>
            </a:endParaRPr>
          </a:p>
        </p:txBody>
      </p:sp>
      <p:sp>
        <p:nvSpPr>
          <p:cNvPr id="164" name="Shape 164"/>
          <p:cNvSpPr/>
          <p:nvPr/>
        </p:nvSpPr>
        <p:spPr>
          <a:xfrm>
            <a:off x="18415000" y="9588500"/>
            <a:ext cx="3912858" cy="1"/>
          </a:xfrm>
          <a:prstGeom prst="line">
            <a:avLst/>
          </a:prstGeom>
          <a:ln w="25400">
            <a:solidFill>
              <a:schemeClr val="bg1">
                <a:lumMod val="75000"/>
              </a:schemeClr>
            </a:solidFill>
            <a:custDash>
              <a:ds d="200000" sp="200000"/>
            </a:custDash>
            <a:miter lim="400000"/>
          </a:ln>
        </p:spPr>
        <p:txBody>
          <a:bodyPr lIns="0" tIns="0" rIns="0" bIns="0" anchor="ctr"/>
          <a:lstStyle/>
          <a:p>
            <a:pPr lvl="0" algn="l" defTabSz="457200">
              <a:defRPr sz="1200">
                <a:latin typeface="Helvetica"/>
                <a:ea typeface="Helvetica"/>
                <a:cs typeface="Helvetica"/>
                <a:sym typeface="Helvetica"/>
              </a:defRPr>
            </a:pPr>
            <a:endParaRPr>
              <a:latin typeface="Segoe UI" panose="020B0502040204020203" pitchFamily="34" charset="0"/>
              <a:cs typeface="Segoe UI" panose="020B0502040204020203" pitchFamily="34" charset="0"/>
            </a:endParaRPr>
          </a:p>
        </p:txBody>
      </p:sp>
      <p:sp>
        <p:nvSpPr>
          <p:cNvPr id="165" name="Shape 165"/>
          <p:cNvSpPr/>
          <p:nvPr/>
        </p:nvSpPr>
        <p:spPr>
          <a:xfrm>
            <a:off x="2501900" y="4165600"/>
            <a:ext cx="2679700" cy="2679700"/>
          </a:xfrm>
          <a:prstGeom prst="rect">
            <a:avLst/>
          </a:prstGeom>
          <a:solidFill>
            <a:schemeClr val="tx2"/>
          </a:solidFill>
          <a:ln w="25400">
            <a:solidFill>
              <a:srgbClr val="42505D"/>
            </a:solid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166" name="Shape 166"/>
          <p:cNvSpPr/>
          <p:nvPr/>
        </p:nvSpPr>
        <p:spPr>
          <a:xfrm>
            <a:off x="2628900" y="4292600"/>
            <a:ext cx="2679700" cy="2679700"/>
          </a:xfrm>
          <a:prstGeom prst="rect">
            <a:avLst/>
          </a:prstGeom>
          <a:solidFill>
            <a:schemeClr val="accent4"/>
          </a:solidFill>
          <a:ln w="25400">
            <a:no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167" name="Shape 167"/>
          <p:cNvSpPr/>
          <p:nvPr/>
        </p:nvSpPr>
        <p:spPr>
          <a:xfrm>
            <a:off x="8064500" y="4165600"/>
            <a:ext cx="2679700" cy="2679700"/>
          </a:xfrm>
          <a:prstGeom prst="rect">
            <a:avLst/>
          </a:prstGeom>
          <a:solidFill>
            <a:schemeClr val="tx2"/>
          </a:solidFill>
          <a:ln w="25400">
            <a:solidFill>
              <a:srgbClr val="42505D"/>
            </a:solid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168" name="Shape 168"/>
          <p:cNvSpPr/>
          <p:nvPr/>
        </p:nvSpPr>
        <p:spPr>
          <a:xfrm>
            <a:off x="8191500" y="4292600"/>
            <a:ext cx="2679700" cy="2679700"/>
          </a:xfrm>
          <a:prstGeom prst="rect">
            <a:avLst/>
          </a:prstGeom>
          <a:solidFill>
            <a:schemeClr val="accent5"/>
          </a:solidFill>
          <a:ln w="25400">
            <a:no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169" name="Shape 169"/>
          <p:cNvSpPr/>
          <p:nvPr/>
        </p:nvSpPr>
        <p:spPr>
          <a:xfrm>
            <a:off x="13550900" y="4165600"/>
            <a:ext cx="2679700" cy="2679700"/>
          </a:xfrm>
          <a:prstGeom prst="rect">
            <a:avLst/>
          </a:prstGeom>
          <a:solidFill>
            <a:schemeClr val="tx2"/>
          </a:solidFill>
          <a:ln w="25400">
            <a:solidFill>
              <a:srgbClr val="42505D"/>
            </a:solid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170" name="Shape 170"/>
          <p:cNvSpPr/>
          <p:nvPr/>
        </p:nvSpPr>
        <p:spPr>
          <a:xfrm>
            <a:off x="13677900" y="4292600"/>
            <a:ext cx="2679700" cy="2679700"/>
          </a:xfrm>
          <a:prstGeom prst="rect">
            <a:avLst/>
          </a:prstGeom>
          <a:solidFill>
            <a:schemeClr val="accent1"/>
          </a:solidFill>
          <a:ln w="25400">
            <a:no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171" name="Shape 171"/>
          <p:cNvSpPr/>
          <p:nvPr/>
        </p:nvSpPr>
        <p:spPr>
          <a:xfrm>
            <a:off x="18986500" y="4165600"/>
            <a:ext cx="2679700" cy="2679700"/>
          </a:xfrm>
          <a:prstGeom prst="rect">
            <a:avLst/>
          </a:prstGeom>
          <a:solidFill>
            <a:schemeClr val="tx2"/>
          </a:solidFill>
          <a:ln w="25400">
            <a:solidFill>
              <a:srgbClr val="42505D"/>
            </a:solid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172" name="Shape 172"/>
          <p:cNvSpPr/>
          <p:nvPr/>
        </p:nvSpPr>
        <p:spPr>
          <a:xfrm>
            <a:off x="19113500" y="4292600"/>
            <a:ext cx="2679700" cy="2679700"/>
          </a:xfrm>
          <a:prstGeom prst="rect">
            <a:avLst/>
          </a:prstGeom>
          <a:solidFill>
            <a:schemeClr val="accent6"/>
          </a:solidFill>
          <a:ln w="25400">
            <a:noFill/>
            <a:miter lim="400000"/>
          </a:ln>
        </p:spPr>
        <p:txBody>
          <a:bodyPr lIns="0" tIns="0" rIns="0" bIns="0" anchor="ctr"/>
          <a:lstStyle/>
          <a:p>
            <a:pPr lvl="0" defTabSz="584200">
              <a:defRPr sz="4000">
                <a:solidFill>
                  <a:srgbClr val="FFFFFF"/>
                </a:solidFill>
                <a:effectLst>
                  <a:outerShdw blurRad="38100" dist="12700" dir="5400000" rotWithShape="0">
                    <a:srgbClr val="000000">
                      <a:alpha val="50000"/>
                    </a:srgbClr>
                  </a:outerShdw>
                </a:effectLst>
              </a:defRPr>
            </a:pPr>
            <a:endParaRPr>
              <a:latin typeface="Segoe UI" panose="020B0502040204020203" pitchFamily="34" charset="0"/>
              <a:cs typeface="Segoe UI" panose="020B0502040204020203" pitchFamily="34" charset="0"/>
            </a:endParaRPr>
          </a:p>
        </p:txBody>
      </p:sp>
      <p:sp>
        <p:nvSpPr>
          <p:cNvPr id="182" name="Shape 182"/>
          <p:cNvSpPr/>
          <p:nvPr/>
        </p:nvSpPr>
        <p:spPr>
          <a:xfrm>
            <a:off x="22259277" y="908982"/>
            <a:ext cx="541046"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b="1" spc="-128">
                <a:solidFill>
                  <a:srgbClr val="FFFFFF"/>
                </a:solidFill>
                <a:latin typeface="Open Sans"/>
                <a:ea typeface="Open Sans"/>
                <a:cs typeface="Open Sans"/>
                <a:sym typeface="Open Sans"/>
              </a:defRPr>
            </a:lvl1pPr>
          </a:lstStyle>
          <a:p>
            <a:pPr lvl="0">
              <a:defRPr sz="1800" b="0" spc="0">
                <a:solidFill>
                  <a:srgbClr val="000000"/>
                </a:solidFill>
              </a:defRPr>
            </a:pPr>
            <a:r>
              <a:rPr sz="3200" b="1" spc="-128">
                <a:solidFill>
                  <a:schemeClr val="bg1"/>
                </a:solidFill>
                <a:latin typeface="Segoe UI" panose="020B0502040204020203" pitchFamily="34" charset="0"/>
                <a:cs typeface="Segoe UI" panose="020B0502040204020203" pitchFamily="34" charset="0"/>
              </a:rPr>
              <a:t>07</a:t>
            </a:r>
          </a:p>
        </p:txBody>
      </p:sp>
      <p:sp>
        <p:nvSpPr>
          <p:cNvPr id="10" name="Graphic 2" descr="Handshake">
            <a:extLst>
              <a:ext uri="{FF2B5EF4-FFF2-40B4-BE49-F238E27FC236}">
                <a16:creationId xmlns:a16="http://schemas.microsoft.com/office/drawing/2014/main" xmlns="" id="{D19158E2-BFC4-45B7-8A35-4CAB9A8AEE44}"/>
              </a:ext>
            </a:extLst>
          </p:cNvPr>
          <p:cNvSpPr/>
          <p:nvPr/>
        </p:nvSpPr>
        <p:spPr>
          <a:xfrm>
            <a:off x="2986992" y="5093765"/>
            <a:ext cx="1709517" cy="1052437"/>
          </a:xfrm>
          <a:custGeom>
            <a:avLst/>
            <a:gdLst>
              <a:gd name="connsiteX0" fmla="*/ 868680 w 877252"/>
              <a:gd name="connsiteY0" fmla="*/ 195263 h 540067"/>
              <a:gd name="connsiteX1" fmla="*/ 761048 w 877252"/>
              <a:gd name="connsiteY1" fmla="*/ 16192 h 540067"/>
              <a:gd name="connsiteX2" fmla="*/ 751523 w 877252"/>
              <a:gd name="connsiteY2" fmla="*/ 0 h 540067"/>
              <a:gd name="connsiteX3" fmla="*/ 735330 w 877252"/>
              <a:gd name="connsiteY3" fmla="*/ 10477 h 540067"/>
              <a:gd name="connsiteX4" fmla="*/ 662940 w 877252"/>
              <a:gd name="connsiteY4" fmla="*/ 55245 h 540067"/>
              <a:gd name="connsiteX5" fmla="*/ 644843 w 877252"/>
              <a:gd name="connsiteY5" fmla="*/ 78105 h 540067"/>
              <a:gd name="connsiteX6" fmla="*/ 645795 w 877252"/>
              <a:gd name="connsiteY6" fmla="*/ 99060 h 540067"/>
              <a:gd name="connsiteX7" fmla="*/ 584835 w 877252"/>
              <a:gd name="connsiteY7" fmla="*/ 109538 h 540067"/>
              <a:gd name="connsiteX8" fmla="*/ 500063 w 877252"/>
              <a:gd name="connsiteY8" fmla="*/ 95250 h 540067"/>
              <a:gd name="connsiteX9" fmla="*/ 458153 w 877252"/>
              <a:gd name="connsiteY9" fmla="*/ 85725 h 540067"/>
              <a:gd name="connsiteX10" fmla="*/ 456248 w 877252"/>
              <a:gd name="connsiteY10" fmla="*/ 85725 h 540067"/>
              <a:gd name="connsiteX11" fmla="*/ 456248 w 877252"/>
              <a:gd name="connsiteY11" fmla="*/ 85725 h 540067"/>
              <a:gd name="connsiteX12" fmla="*/ 454343 w 877252"/>
              <a:gd name="connsiteY12" fmla="*/ 85725 h 540067"/>
              <a:gd name="connsiteX13" fmla="*/ 452438 w 877252"/>
              <a:gd name="connsiteY13" fmla="*/ 85725 h 540067"/>
              <a:gd name="connsiteX14" fmla="*/ 450533 w 877252"/>
              <a:gd name="connsiteY14" fmla="*/ 85725 h 540067"/>
              <a:gd name="connsiteX15" fmla="*/ 445770 w 877252"/>
              <a:gd name="connsiteY15" fmla="*/ 85725 h 540067"/>
              <a:gd name="connsiteX16" fmla="*/ 445770 w 877252"/>
              <a:gd name="connsiteY16" fmla="*/ 85725 h 540067"/>
              <a:gd name="connsiteX17" fmla="*/ 402908 w 877252"/>
              <a:gd name="connsiteY17" fmla="*/ 104775 h 540067"/>
              <a:gd name="connsiteX18" fmla="*/ 395288 w 877252"/>
              <a:gd name="connsiteY18" fmla="*/ 113348 h 540067"/>
              <a:gd name="connsiteX19" fmla="*/ 356235 w 877252"/>
              <a:gd name="connsiteY19" fmla="*/ 105727 h 540067"/>
              <a:gd name="connsiteX20" fmla="*/ 348615 w 877252"/>
              <a:gd name="connsiteY20" fmla="*/ 105727 h 540067"/>
              <a:gd name="connsiteX21" fmla="*/ 332423 w 877252"/>
              <a:gd name="connsiteY21" fmla="*/ 106680 h 540067"/>
              <a:gd name="connsiteX22" fmla="*/ 295275 w 877252"/>
              <a:gd name="connsiteY22" fmla="*/ 108585 h 540067"/>
              <a:gd name="connsiteX23" fmla="*/ 234315 w 877252"/>
              <a:gd name="connsiteY23" fmla="*/ 96202 h 540067"/>
              <a:gd name="connsiteX24" fmla="*/ 234315 w 877252"/>
              <a:gd name="connsiteY24" fmla="*/ 78105 h 540067"/>
              <a:gd name="connsiteX25" fmla="*/ 216218 w 877252"/>
              <a:gd name="connsiteY25" fmla="*/ 55245 h 540067"/>
              <a:gd name="connsiteX26" fmla="*/ 144780 w 877252"/>
              <a:gd name="connsiteY26" fmla="*/ 10477 h 540067"/>
              <a:gd name="connsiteX27" fmla="*/ 128588 w 877252"/>
              <a:gd name="connsiteY27" fmla="*/ 0 h 540067"/>
              <a:gd name="connsiteX28" fmla="*/ 119063 w 877252"/>
              <a:gd name="connsiteY28" fmla="*/ 16192 h 540067"/>
              <a:gd name="connsiteX29" fmla="*/ 9525 w 877252"/>
              <a:gd name="connsiteY29" fmla="*/ 195263 h 540067"/>
              <a:gd name="connsiteX30" fmla="*/ 0 w 877252"/>
              <a:gd name="connsiteY30" fmla="*/ 211455 h 540067"/>
              <a:gd name="connsiteX31" fmla="*/ 16192 w 877252"/>
              <a:gd name="connsiteY31" fmla="*/ 220980 h 540067"/>
              <a:gd name="connsiteX32" fmla="*/ 89535 w 877252"/>
              <a:gd name="connsiteY32" fmla="*/ 265747 h 540067"/>
              <a:gd name="connsiteX33" fmla="*/ 131445 w 877252"/>
              <a:gd name="connsiteY33" fmla="*/ 263843 h 540067"/>
              <a:gd name="connsiteX34" fmla="*/ 193358 w 877252"/>
              <a:gd name="connsiteY34" fmla="*/ 336233 h 540067"/>
              <a:gd name="connsiteX35" fmla="*/ 194310 w 877252"/>
              <a:gd name="connsiteY35" fmla="*/ 338138 h 540067"/>
              <a:gd name="connsiteX36" fmla="*/ 196215 w 877252"/>
              <a:gd name="connsiteY36" fmla="*/ 339090 h 540067"/>
              <a:gd name="connsiteX37" fmla="*/ 196215 w 877252"/>
              <a:gd name="connsiteY37" fmla="*/ 339090 h 540067"/>
              <a:gd name="connsiteX38" fmla="*/ 182880 w 877252"/>
              <a:gd name="connsiteY38" fmla="*/ 354330 h 540067"/>
              <a:gd name="connsiteX39" fmla="*/ 186690 w 877252"/>
              <a:gd name="connsiteY39" fmla="*/ 421005 h 540067"/>
              <a:gd name="connsiteX40" fmla="*/ 186690 w 877252"/>
              <a:gd name="connsiteY40" fmla="*/ 421005 h 540067"/>
              <a:gd name="connsiteX41" fmla="*/ 186690 w 877252"/>
              <a:gd name="connsiteY41" fmla="*/ 421005 h 540067"/>
              <a:gd name="connsiteX42" fmla="*/ 217170 w 877252"/>
              <a:gd name="connsiteY42" fmla="*/ 432435 h 540067"/>
              <a:gd name="connsiteX43" fmla="*/ 222885 w 877252"/>
              <a:gd name="connsiteY43" fmla="*/ 432435 h 540067"/>
              <a:gd name="connsiteX44" fmla="*/ 240983 w 877252"/>
              <a:gd name="connsiteY44" fmla="*/ 425768 h 540067"/>
              <a:gd name="connsiteX45" fmla="*/ 256223 w 877252"/>
              <a:gd name="connsiteY45" fmla="*/ 456247 h 540067"/>
              <a:gd name="connsiteX46" fmla="*/ 256223 w 877252"/>
              <a:gd name="connsiteY46" fmla="*/ 456247 h 540067"/>
              <a:gd name="connsiteX47" fmla="*/ 256223 w 877252"/>
              <a:gd name="connsiteY47" fmla="*/ 456247 h 540067"/>
              <a:gd name="connsiteX48" fmla="*/ 286703 w 877252"/>
              <a:gd name="connsiteY48" fmla="*/ 467678 h 540067"/>
              <a:gd name="connsiteX49" fmla="*/ 290513 w 877252"/>
              <a:gd name="connsiteY49" fmla="*/ 467678 h 540067"/>
              <a:gd name="connsiteX50" fmla="*/ 304800 w 877252"/>
              <a:gd name="connsiteY50" fmla="*/ 464820 h 540067"/>
              <a:gd name="connsiteX51" fmla="*/ 319088 w 877252"/>
              <a:gd name="connsiteY51" fmla="*/ 492443 h 540067"/>
              <a:gd name="connsiteX52" fmla="*/ 319088 w 877252"/>
              <a:gd name="connsiteY52" fmla="*/ 492443 h 540067"/>
              <a:gd name="connsiteX53" fmla="*/ 319088 w 877252"/>
              <a:gd name="connsiteY53" fmla="*/ 492443 h 540067"/>
              <a:gd name="connsiteX54" fmla="*/ 345758 w 877252"/>
              <a:gd name="connsiteY54" fmla="*/ 502920 h 540067"/>
              <a:gd name="connsiteX55" fmla="*/ 350520 w 877252"/>
              <a:gd name="connsiteY55" fmla="*/ 502920 h 540067"/>
              <a:gd name="connsiteX56" fmla="*/ 368618 w 877252"/>
              <a:gd name="connsiteY56" fmla="*/ 497205 h 540067"/>
              <a:gd name="connsiteX57" fmla="*/ 380048 w 877252"/>
              <a:gd name="connsiteY57" fmla="*/ 515303 h 540067"/>
              <a:gd name="connsiteX58" fmla="*/ 407670 w 877252"/>
              <a:gd name="connsiteY58" fmla="*/ 524828 h 540067"/>
              <a:gd name="connsiteX59" fmla="*/ 409575 w 877252"/>
              <a:gd name="connsiteY59" fmla="*/ 524828 h 540067"/>
              <a:gd name="connsiteX60" fmla="*/ 411480 w 877252"/>
              <a:gd name="connsiteY60" fmla="*/ 524828 h 540067"/>
              <a:gd name="connsiteX61" fmla="*/ 427673 w 877252"/>
              <a:gd name="connsiteY61" fmla="*/ 518160 h 540067"/>
              <a:gd name="connsiteX62" fmla="*/ 428625 w 877252"/>
              <a:gd name="connsiteY62" fmla="*/ 519112 h 540067"/>
              <a:gd name="connsiteX63" fmla="*/ 441960 w 877252"/>
              <a:gd name="connsiteY63" fmla="*/ 529590 h 540067"/>
              <a:gd name="connsiteX64" fmla="*/ 442913 w 877252"/>
              <a:gd name="connsiteY64" fmla="*/ 530543 h 540067"/>
              <a:gd name="connsiteX65" fmla="*/ 443865 w 877252"/>
              <a:gd name="connsiteY65" fmla="*/ 531495 h 540067"/>
              <a:gd name="connsiteX66" fmla="*/ 472440 w 877252"/>
              <a:gd name="connsiteY66" fmla="*/ 540068 h 540067"/>
              <a:gd name="connsiteX67" fmla="*/ 478155 w 877252"/>
              <a:gd name="connsiteY67" fmla="*/ 540068 h 540067"/>
              <a:gd name="connsiteX68" fmla="*/ 527685 w 877252"/>
              <a:gd name="connsiteY68" fmla="*/ 498158 h 540067"/>
              <a:gd name="connsiteX69" fmla="*/ 571500 w 877252"/>
              <a:gd name="connsiteY69" fmla="*/ 457200 h 540067"/>
              <a:gd name="connsiteX70" fmla="*/ 615315 w 877252"/>
              <a:gd name="connsiteY70" fmla="*/ 415290 h 540067"/>
              <a:gd name="connsiteX71" fmla="*/ 619125 w 877252"/>
              <a:gd name="connsiteY71" fmla="*/ 415290 h 540067"/>
              <a:gd name="connsiteX72" fmla="*/ 670560 w 877252"/>
              <a:gd name="connsiteY72" fmla="*/ 355283 h 540067"/>
              <a:gd name="connsiteX73" fmla="*/ 670560 w 877252"/>
              <a:gd name="connsiteY73" fmla="*/ 348615 h 540067"/>
              <a:gd name="connsiteX74" fmla="*/ 678180 w 877252"/>
              <a:gd name="connsiteY74" fmla="*/ 339090 h 540067"/>
              <a:gd name="connsiteX75" fmla="*/ 743903 w 877252"/>
              <a:gd name="connsiteY75" fmla="*/ 262890 h 540067"/>
              <a:gd name="connsiteX76" fmla="*/ 787718 w 877252"/>
              <a:gd name="connsiteY76" fmla="*/ 264795 h 540067"/>
              <a:gd name="connsiteX77" fmla="*/ 861060 w 877252"/>
              <a:gd name="connsiteY77" fmla="*/ 220027 h 540067"/>
              <a:gd name="connsiteX78" fmla="*/ 877253 w 877252"/>
              <a:gd name="connsiteY78" fmla="*/ 210502 h 540067"/>
              <a:gd name="connsiteX79" fmla="*/ 868680 w 877252"/>
              <a:gd name="connsiteY79" fmla="*/ 195263 h 540067"/>
              <a:gd name="connsiteX80" fmla="*/ 99060 w 877252"/>
              <a:gd name="connsiteY80" fmla="*/ 249555 h 540067"/>
              <a:gd name="connsiteX81" fmla="*/ 25718 w 877252"/>
              <a:gd name="connsiteY81" fmla="*/ 204788 h 540067"/>
              <a:gd name="connsiteX82" fmla="*/ 134303 w 877252"/>
              <a:gd name="connsiteY82" fmla="*/ 25717 h 540067"/>
              <a:gd name="connsiteX83" fmla="*/ 206693 w 877252"/>
              <a:gd name="connsiteY83" fmla="*/ 70485 h 540067"/>
              <a:gd name="connsiteX84" fmla="*/ 215265 w 877252"/>
              <a:gd name="connsiteY84" fmla="*/ 91440 h 540067"/>
              <a:gd name="connsiteX85" fmla="*/ 209550 w 877252"/>
              <a:gd name="connsiteY85" fmla="*/ 100965 h 540067"/>
              <a:gd name="connsiteX86" fmla="*/ 126683 w 877252"/>
              <a:gd name="connsiteY86" fmla="*/ 238125 h 540067"/>
              <a:gd name="connsiteX87" fmla="*/ 120968 w 877252"/>
              <a:gd name="connsiteY87" fmla="*/ 246697 h 540067"/>
              <a:gd name="connsiteX88" fmla="*/ 108585 w 877252"/>
              <a:gd name="connsiteY88" fmla="*/ 251460 h 540067"/>
              <a:gd name="connsiteX89" fmla="*/ 99060 w 877252"/>
              <a:gd name="connsiteY89" fmla="*/ 249555 h 540067"/>
              <a:gd name="connsiteX90" fmla="*/ 220980 w 877252"/>
              <a:gd name="connsiteY90" fmla="*/ 413385 h 540067"/>
              <a:gd name="connsiteX91" fmla="*/ 218123 w 877252"/>
              <a:gd name="connsiteY91" fmla="*/ 413385 h 540067"/>
              <a:gd name="connsiteX92" fmla="*/ 190500 w 877252"/>
              <a:gd name="connsiteY92" fmla="*/ 384810 h 540067"/>
              <a:gd name="connsiteX93" fmla="*/ 197168 w 877252"/>
              <a:gd name="connsiteY93" fmla="*/ 366713 h 540067"/>
              <a:gd name="connsiteX94" fmla="*/ 247650 w 877252"/>
              <a:gd name="connsiteY94" fmla="*/ 309563 h 540067"/>
              <a:gd name="connsiteX95" fmla="*/ 269558 w 877252"/>
              <a:gd name="connsiteY95" fmla="*/ 300038 h 540067"/>
              <a:gd name="connsiteX96" fmla="*/ 287655 w 877252"/>
              <a:gd name="connsiteY96" fmla="*/ 306705 h 540067"/>
              <a:gd name="connsiteX97" fmla="*/ 290513 w 877252"/>
              <a:gd name="connsiteY97" fmla="*/ 346710 h 540067"/>
              <a:gd name="connsiteX98" fmla="*/ 240030 w 877252"/>
              <a:gd name="connsiteY98" fmla="*/ 403860 h 540067"/>
              <a:gd name="connsiteX99" fmla="*/ 220980 w 877252"/>
              <a:gd name="connsiteY99" fmla="*/ 413385 h 540067"/>
              <a:gd name="connsiteX100" fmla="*/ 291465 w 877252"/>
              <a:gd name="connsiteY100" fmla="*/ 449580 h 540067"/>
              <a:gd name="connsiteX101" fmla="*/ 288608 w 877252"/>
              <a:gd name="connsiteY101" fmla="*/ 449580 h 540067"/>
              <a:gd name="connsiteX102" fmla="*/ 260985 w 877252"/>
              <a:gd name="connsiteY102" fmla="*/ 421005 h 540067"/>
              <a:gd name="connsiteX103" fmla="*/ 267653 w 877252"/>
              <a:gd name="connsiteY103" fmla="*/ 402908 h 540067"/>
              <a:gd name="connsiteX104" fmla="*/ 311468 w 877252"/>
              <a:gd name="connsiteY104" fmla="*/ 352425 h 540067"/>
              <a:gd name="connsiteX105" fmla="*/ 333375 w 877252"/>
              <a:gd name="connsiteY105" fmla="*/ 342900 h 540067"/>
              <a:gd name="connsiteX106" fmla="*/ 351473 w 877252"/>
              <a:gd name="connsiteY106" fmla="*/ 349568 h 540067"/>
              <a:gd name="connsiteX107" fmla="*/ 354330 w 877252"/>
              <a:gd name="connsiteY107" fmla="*/ 389572 h 540067"/>
              <a:gd name="connsiteX108" fmla="*/ 310515 w 877252"/>
              <a:gd name="connsiteY108" fmla="*/ 440055 h 540067"/>
              <a:gd name="connsiteX109" fmla="*/ 291465 w 877252"/>
              <a:gd name="connsiteY109" fmla="*/ 449580 h 540067"/>
              <a:gd name="connsiteX110" fmla="*/ 291465 w 877252"/>
              <a:gd name="connsiteY110" fmla="*/ 449580 h 540067"/>
              <a:gd name="connsiteX111" fmla="*/ 351473 w 877252"/>
              <a:gd name="connsiteY111" fmla="*/ 484822 h 540067"/>
              <a:gd name="connsiteX112" fmla="*/ 348615 w 877252"/>
              <a:gd name="connsiteY112" fmla="*/ 484822 h 540067"/>
              <a:gd name="connsiteX113" fmla="*/ 333375 w 877252"/>
              <a:gd name="connsiteY113" fmla="*/ 479108 h 540067"/>
              <a:gd name="connsiteX114" fmla="*/ 331470 w 877252"/>
              <a:gd name="connsiteY114" fmla="*/ 445770 h 540067"/>
              <a:gd name="connsiteX115" fmla="*/ 375285 w 877252"/>
              <a:gd name="connsiteY115" fmla="*/ 395288 h 540067"/>
              <a:gd name="connsiteX116" fmla="*/ 393383 w 877252"/>
              <a:gd name="connsiteY116" fmla="*/ 387668 h 540067"/>
              <a:gd name="connsiteX117" fmla="*/ 408623 w 877252"/>
              <a:gd name="connsiteY117" fmla="*/ 393383 h 540067"/>
              <a:gd name="connsiteX118" fmla="*/ 410528 w 877252"/>
              <a:gd name="connsiteY118" fmla="*/ 426720 h 540067"/>
              <a:gd name="connsiteX119" fmla="*/ 366713 w 877252"/>
              <a:gd name="connsiteY119" fmla="*/ 477203 h 540067"/>
              <a:gd name="connsiteX120" fmla="*/ 351473 w 877252"/>
              <a:gd name="connsiteY120" fmla="*/ 484822 h 540067"/>
              <a:gd name="connsiteX121" fmla="*/ 351473 w 877252"/>
              <a:gd name="connsiteY121" fmla="*/ 484822 h 540067"/>
              <a:gd name="connsiteX122" fmla="*/ 409575 w 877252"/>
              <a:gd name="connsiteY122" fmla="*/ 507683 h 540067"/>
              <a:gd name="connsiteX123" fmla="*/ 395288 w 877252"/>
              <a:gd name="connsiteY123" fmla="*/ 502920 h 540067"/>
              <a:gd name="connsiteX124" fmla="*/ 393383 w 877252"/>
              <a:gd name="connsiteY124" fmla="*/ 476250 h 540067"/>
              <a:gd name="connsiteX125" fmla="*/ 430530 w 877252"/>
              <a:gd name="connsiteY125" fmla="*/ 433387 h 540067"/>
              <a:gd name="connsiteX126" fmla="*/ 444818 w 877252"/>
              <a:gd name="connsiteY126" fmla="*/ 426720 h 540067"/>
              <a:gd name="connsiteX127" fmla="*/ 457200 w 877252"/>
              <a:gd name="connsiteY127" fmla="*/ 431483 h 540067"/>
              <a:gd name="connsiteX128" fmla="*/ 459105 w 877252"/>
              <a:gd name="connsiteY128" fmla="*/ 458153 h 540067"/>
              <a:gd name="connsiteX129" fmla="*/ 421958 w 877252"/>
              <a:gd name="connsiteY129" fmla="*/ 501015 h 540067"/>
              <a:gd name="connsiteX130" fmla="*/ 409575 w 877252"/>
              <a:gd name="connsiteY130" fmla="*/ 507683 h 540067"/>
              <a:gd name="connsiteX131" fmla="*/ 409575 w 877252"/>
              <a:gd name="connsiteY131" fmla="*/ 507683 h 540067"/>
              <a:gd name="connsiteX132" fmla="*/ 619125 w 877252"/>
              <a:gd name="connsiteY132" fmla="*/ 396240 h 540067"/>
              <a:gd name="connsiteX133" fmla="*/ 615315 w 877252"/>
              <a:gd name="connsiteY133" fmla="*/ 396240 h 540067"/>
              <a:gd name="connsiteX134" fmla="*/ 599123 w 877252"/>
              <a:gd name="connsiteY134" fmla="*/ 392430 h 540067"/>
              <a:gd name="connsiteX135" fmla="*/ 600075 w 877252"/>
              <a:gd name="connsiteY135" fmla="*/ 398145 h 540067"/>
              <a:gd name="connsiteX136" fmla="*/ 565785 w 877252"/>
              <a:gd name="connsiteY136" fmla="*/ 439103 h 540067"/>
              <a:gd name="connsiteX137" fmla="*/ 565785 w 877252"/>
              <a:gd name="connsiteY137" fmla="*/ 439103 h 540067"/>
              <a:gd name="connsiteX138" fmla="*/ 556260 w 877252"/>
              <a:gd name="connsiteY138" fmla="*/ 438150 h 540067"/>
              <a:gd name="connsiteX139" fmla="*/ 556260 w 877252"/>
              <a:gd name="connsiteY139" fmla="*/ 439103 h 540067"/>
              <a:gd name="connsiteX140" fmla="*/ 521970 w 877252"/>
              <a:gd name="connsiteY140" fmla="*/ 480060 h 540067"/>
              <a:gd name="connsiteX141" fmla="*/ 521970 w 877252"/>
              <a:gd name="connsiteY141" fmla="*/ 480060 h 540067"/>
              <a:gd name="connsiteX142" fmla="*/ 512445 w 877252"/>
              <a:gd name="connsiteY142" fmla="*/ 479108 h 540067"/>
              <a:gd name="connsiteX143" fmla="*/ 512445 w 877252"/>
              <a:gd name="connsiteY143" fmla="*/ 480060 h 540067"/>
              <a:gd name="connsiteX144" fmla="*/ 478155 w 877252"/>
              <a:gd name="connsiteY144" fmla="*/ 521018 h 540067"/>
              <a:gd name="connsiteX145" fmla="*/ 478155 w 877252"/>
              <a:gd name="connsiteY145" fmla="*/ 521018 h 540067"/>
              <a:gd name="connsiteX146" fmla="*/ 475298 w 877252"/>
              <a:gd name="connsiteY146" fmla="*/ 521018 h 540067"/>
              <a:gd name="connsiteX147" fmla="*/ 455295 w 877252"/>
              <a:gd name="connsiteY147" fmla="*/ 515303 h 540067"/>
              <a:gd name="connsiteX148" fmla="*/ 442913 w 877252"/>
              <a:gd name="connsiteY148" fmla="*/ 505778 h 540067"/>
              <a:gd name="connsiteX149" fmla="*/ 473393 w 877252"/>
              <a:gd name="connsiteY149" fmla="*/ 470535 h 540067"/>
              <a:gd name="connsiteX150" fmla="*/ 469583 w 877252"/>
              <a:gd name="connsiteY150" fmla="*/ 417195 h 540067"/>
              <a:gd name="connsiteX151" fmla="*/ 444818 w 877252"/>
              <a:gd name="connsiteY151" fmla="*/ 407670 h 540067"/>
              <a:gd name="connsiteX152" fmla="*/ 435293 w 877252"/>
              <a:gd name="connsiteY152" fmla="*/ 408622 h 540067"/>
              <a:gd name="connsiteX153" fmla="*/ 421005 w 877252"/>
              <a:gd name="connsiteY153" fmla="*/ 379095 h 540067"/>
              <a:gd name="connsiteX154" fmla="*/ 392430 w 877252"/>
              <a:gd name="connsiteY154" fmla="*/ 368618 h 540067"/>
              <a:gd name="connsiteX155" fmla="*/ 392430 w 877252"/>
              <a:gd name="connsiteY155" fmla="*/ 368618 h 540067"/>
              <a:gd name="connsiteX156" fmla="*/ 379095 w 877252"/>
              <a:gd name="connsiteY156" fmla="*/ 370522 h 540067"/>
              <a:gd name="connsiteX157" fmla="*/ 362903 w 877252"/>
              <a:gd name="connsiteY157" fmla="*/ 335280 h 540067"/>
              <a:gd name="connsiteX158" fmla="*/ 332423 w 877252"/>
              <a:gd name="connsiteY158" fmla="*/ 323850 h 540067"/>
              <a:gd name="connsiteX159" fmla="*/ 332423 w 877252"/>
              <a:gd name="connsiteY159" fmla="*/ 323850 h 540067"/>
              <a:gd name="connsiteX160" fmla="*/ 315278 w 877252"/>
              <a:gd name="connsiteY160" fmla="*/ 326708 h 540067"/>
              <a:gd name="connsiteX161" fmla="*/ 299085 w 877252"/>
              <a:gd name="connsiteY161" fmla="*/ 292418 h 540067"/>
              <a:gd name="connsiteX162" fmla="*/ 268605 w 877252"/>
              <a:gd name="connsiteY162" fmla="*/ 280988 h 540067"/>
              <a:gd name="connsiteX163" fmla="*/ 268605 w 877252"/>
              <a:gd name="connsiteY163" fmla="*/ 280988 h 540067"/>
              <a:gd name="connsiteX164" fmla="*/ 232410 w 877252"/>
              <a:gd name="connsiteY164" fmla="*/ 297180 h 540067"/>
              <a:gd name="connsiteX165" fmla="*/ 207645 w 877252"/>
              <a:gd name="connsiteY165" fmla="*/ 325755 h 540067"/>
              <a:gd name="connsiteX166" fmla="*/ 206693 w 877252"/>
              <a:gd name="connsiteY166" fmla="*/ 324803 h 540067"/>
              <a:gd name="connsiteX167" fmla="*/ 141923 w 877252"/>
              <a:gd name="connsiteY167" fmla="*/ 249555 h 540067"/>
              <a:gd name="connsiteX168" fmla="*/ 224790 w 877252"/>
              <a:gd name="connsiteY168" fmla="*/ 112395 h 540067"/>
              <a:gd name="connsiteX169" fmla="*/ 293370 w 877252"/>
              <a:gd name="connsiteY169" fmla="*/ 126682 h 540067"/>
              <a:gd name="connsiteX170" fmla="*/ 348615 w 877252"/>
              <a:gd name="connsiteY170" fmla="*/ 122872 h 540067"/>
              <a:gd name="connsiteX171" fmla="*/ 354330 w 877252"/>
              <a:gd name="connsiteY171" fmla="*/ 122872 h 540067"/>
              <a:gd name="connsiteX172" fmla="*/ 379095 w 877252"/>
              <a:gd name="connsiteY172" fmla="*/ 126682 h 540067"/>
              <a:gd name="connsiteX173" fmla="*/ 326708 w 877252"/>
              <a:gd name="connsiteY173" fmla="*/ 188595 h 540067"/>
              <a:gd name="connsiteX174" fmla="*/ 312420 w 877252"/>
              <a:gd name="connsiteY174" fmla="*/ 230505 h 540067"/>
              <a:gd name="connsiteX175" fmla="*/ 332423 w 877252"/>
              <a:gd name="connsiteY175" fmla="*/ 269558 h 540067"/>
              <a:gd name="connsiteX176" fmla="*/ 332423 w 877252"/>
              <a:gd name="connsiteY176" fmla="*/ 269558 h 540067"/>
              <a:gd name="connsiteX177" fmla="*/ 332423 w 877252"/>
              <a:gd name="connsiteY177" fmla="*/ 269558 h 540067"/>
              <a:gd name="connsiteX178" fmla="*/ 369570 w 877252"/>
              <a:gd name="connsiteY178" fmla="*/ 282893 h 540067"/>
              <a:gd name="connsiteX179" fmla="*/ 374333 w 877252"/>
              <a:gd name="connsiteY179" fmla="*/ 282893 h 540067"/>
              <a:gd name="connsiteX180" fmla="*/ 413385 w 877252"/>
              <a:gd name="connsiteY180" fmla="*/ 262890 h 540067"/>
              <a:gd name="connsiteX181" fmla="*/ 478155 w 877252"/>
              <a:gd name="connsiteY181" fmla="*/ 188595 h 540067"/>
              <a:gd name="connsiteX182" fmla="*/ 478155 w 877252"/>
              <a:gd name="connsiteY182" fmla="*/ 188595 h 540067"/>
              <a:gd name="connsiteX183" fmla="*/ 488633 w 877252"/>
              <a:gd name="connsiteY183" fmla="*/ 198120 h 540067"/>
              <a:gd name="connsiteX184" fmla="*/ 641985 w 877252"/>
              <a:gd name="connsiteY184" fmla="*/ 329565 h 540067"/>
              <a:gd name="connsiteX185" fmla="*/ 652463 w 877252"/>
              <a:gd name="connsiteY185" fmla="*/ 353378 h 540067"/>
              <a:gd name="connsiteX186" fmla="*/ 652463 w 877252"/>
              <a:gd name="connsiteY186" fmla="*/ 357188 h 540067"/>
              <a:gd name="connsiteX187" fmla="*/ 619125 w 877252"/>
              <a:gd name="connsiteY187" fmla="*/ 396240 h 540067"/>
              <a:gd name="connsiteX188" fmla="*/ 619125 w 877252"/>
              <a:gd name="connsiteY188" fmla="*/ 396240 h 540067"/>
              <a:gd name="connsiteX189" fmla="*/ 665798 w 877252"/>
              <a:gd name="connsiteY189" fmla="*/ 326708 h 540067"/>
              <a:gd name="connsiteX190" fmla="*/ 655320 w 877252"/>
              <a:gd name="connsiteY190" fmla="*/ 314325 h 540067"/>
              <a:gd name="connsiteX191" fmla="*/ 477203 w 877252"/>
              <a:gd name="connsiteY191" fmla="*/ 160972 h 540067"/>
              <a:gd name="connsiteX192" fmla="*/ 399098 w 877252"/>
              <a:gd name="connsiteY192" fmla="*/ 250508 h 540067"/>
              <a:gd name="connsiteX193" fmla="*/ 373380 w 877252"/>
              <a:gd name="connsiteY193" fmla="*/ 263843 h 540067"/>
              <a:gd name="connsiteX194" fmla="*/ 370523 w 877252"/>
              <a:gd name="connsiteY194" fmla="*/ 263843 h 540067"/>
              <a:gd name="connsiteX195" fmla="*/ 344805 w 877252"/>
              <a:gd name="connsiteY195" fmla="*/ 254318 h 540067"/>
              <a:gd name="connsiteX196" fmla="*/ 340043 w 877252"/>
              <a:gd name="connsiteY196" fmla="*/ 201930 h 540067"/>
              <a:gd name="connsiteX197" fmla="*/ 340995 w 877252"/>
              <a:gd name="connsiteY197" fmla="*/ 200977 h 540067"/>
              <a:gd name="connsiteX198" fmla="*/ 416243 w 877252"/>
              <a:gd name="connsiteY198" fmla="*/ 115252 h 540067"/>
              <a:gd name="connsiteX199" fmla="*/ 444818 w 877252"/>
              <a:gd name="connsiteY199" fmla="*/ 102870 h 540067"/>
              <a:gd name="connsiteX200" fmla="*/ 448628 w 877252"/>
              <a:gd name="connsiteY200" fmla="*/ 102870 h 540067"/>
              <a:gd name="connsiteX201" fmla="*/ 453390 w 877252"/>
              <a:gd name="connsiteY201" fmla="*/ 103823 h 540067"/>
              <a:gd name="connsiteX202" fmla="*/ 583883 w 877252"/>
              <a:gd name="connsiteY202" fmla="*/ 127635 h 540067"/>
              <a:gd name="connsiteX203" fmla="*/ 653415 w 877252"/>
              <a:gd name="connsiteY203" fmla="*/ 115252 h 540067"/>
              <a:gd name="connsiteX204" fmla="*/ 708660 w 877252"/>
              <a:gd name="connsiteY204" fmla="*/ 204788 h 540067"/>
              <a:gd name="connsiteX205" fmla="*/ 734378 w 877252"/>
              <a:gd name="connsiteY205" fmla="*/ 247650 h 540067"/>
              <a:gd name="connsiteX206" fmla="*/ 665798 w 877252"/>
              <a:gd name="connsiteY206" fmla="*/ 326708 h 540067"/>
              <a:gd name="connsiteX207" fmla="*/ 779145 w 877252"/>
              <a:gd name="connsiteY207" fmla="*/ 249555 h 540067"/>
              <a:gd name="connsiteX208" fmla="*/ 769620 w 877252"/>
              <a:gd name="connsiteY208" fmla="*/ 252413 h 540067"/>
              <a:gd name="connsiteX209" fmla="*/ 756285 w 877252"/>
              <a:gd name="connsiteY209" fmla="*/ 246697 h 540067"/>
              <a:gd name="connsiteX210" fmla="*/ 750570 w 877252"/>
              <a:gd name="connsiteY210" fmla="*/ 237172 h 540067"/>
              <a:gd name="connsiteX211" fmla="*/ 724853 w 877252"/>
              <a:gd name="connsiteY211" fmla="*/ 195263 h 540067"/>
              <a:gd name="connsiteX212" fmla="*/ 664845 w 877252"/>
              <a:gd name="connsiteY212" fmla="*/ 96202 h 540067"/>
              <a:gd name="connsiteX213" fmla="*/ 669608 w 877252"/>
              <a:gd name="connsiteY213" fmla="*/ 71438 h 540067"/>
              <a:gd name="connsiteX214" fmla="*/ 671513 w 877252"/>
              <a:gd name="connsiteY214" fmla="*/ 70485 h 540067"/>
              <a:gd name="connsiteX215" fmla="*/ 744855 w 877252"/>
              <a:gd name="connsiteY215" fmla="*/ 25717 h 540067"/>
              <a:gd name="connsiteX216" fmla="*/ 852488 w 877252"/>
              <a:gd name="connsiteY216" fmla="*/ 204788 h 540067"/>
              <a:gd name="connsiteX217" fmla="*/ 779145 w 877252"/>
              <a:gd name="connsiteY217" fmla="*/ 249555 h 540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Lst>
            <a:rect l="l" t="t" r="r" b="b"/>
            <a:pathLst>
              <a:path w="877252" h="540067">
                <a:moveTo>
                  <a:pt x="868680" y="195263"/>
                </a:moveTo>
                <a:lnTo>
                  <a:pt x="761048" y="16192"/>
                </a:lnTo>
                <a:lnTo>
                  <a:pt x="751523" y="0"/>
                </a:lnTo>
                <a:lnTo>
                  <a:pt x="735330" y="10477"/>
                </a:lnTo>
                <a:lnTo>
                  <a:pt x="662940" y="55245"/>
                </a:lnTo>
                <a:cubicBezTo>
                  <a:pt x="654368" y="60007"/>
                  <a:pt x="647700" y="68580"/>
                  <a:pt x="644843" y="78105"/>
                </a:cubicBezTo>
                <a:cubicBezTo>
                  <a:pt x="642938" y="84773"/>
                  <a:pt x="642938" y="92392"/>
                  <a:pt x="645795" y="99060"/>
                </a:cubicBezTo>
                <a:cubicBezTo>
                  <a:pt x="625793" y="105727"/>
                  <a:pt x="605790" y="109538"/>
                  <a:pt x="584835" y="109538"/>
                </a:cubicBezTo>
                <a:cubicBezTo>
                  <a:pt x="556260" y="108585"/>
                  <a:pt x="527685" y="103823"/>
                  <a:pt x="500063" y="95250"/>
                </a:cubicBezTo>
                <a:cubicBezTo>
                  <a:pt x="486728" y="91440"/>
                  <a:pt x="472440" y="88582"/>
                  <a:pt x="458153" y="85725"/>
                </a:cubicBezTo>
                <a:lnTo>
                  <a:pt x="456248" y="85725"/>
                </a:lnTo>
                <a:lnTo>
                  <a:pt x="456248" y="85725"/>
                </a:lnTo>
                <a:cubicBezTo>
                  <a:pt x="455295" y="85725"/>
                  <a:pt x="454343" y="85725"/>
                  <a:pt x="454343" y="85725"/>
                </a:cubicBezTo>
                <a:lnTo>
                  <a:pt x="452438" y="85725"/>
                </a:lnTo>
                <a:lnTo>
                  <a:pt x="450533" y="85725"/>
                </a:lnTo>
                <a:cubicBezTo>
                  <a:pt x="448628" y="85725"/>
                  <a:pt x="447675" y="85725"/>
                  <a:pt x="445770" y="85725"/>
                </a:cubicBezTo>
                <a:lnTo>
                  <a:pt x="445770" y="85725"/>
                </a:lnTo>
                <a:cubicBezTo>
                  <a:pt x="429578" y="85725"/>
                  <a:pt x="413385" y="92392"/>
                  <a:pt x="402908" y="104775"/>
                </a:cubicBezTo>
                <a:lnTo>
                  <a:pt x="395288" y="113348"/>
                </a:lnTo>
                <a:cubicBezTo>
                  <a:pt x="382905" y="108585"/>
                  <a:pt x="369570" y="105727"/>
                  <a:pt x="356235" y="105727"/>
                </a:cubicBezTo>
                <a:cubicBezTo>
                  <a:pt x="353378" y="105727"/>
                  <a:pt x="351473" y="105727"/>
                  <a:pt x="348615" y="105727"/>
                </a:cubicBezTo>
                <a:cubicBezTo>
                  <a:pt x="342900" y="105727"/>
                  <a:pt x="338138" y="106680"/>
                  <a:pt x="332423" y="106680"/>
                </a:cubicBezTo>
                <a:cubicBezTo>
                  <a:pt x="320040" y="107632"/>
                  <a:pt x="307658" y="108585"/>
                  <a:pt x="295275" y="108585"/>
                </a:cubicBezTo>
                <a:cubicBezTo>
                  <a:pt x="274320" y="109538"/>
                  <a:pt x="253365" y="104775"/>
                  <a:pt x="234315" y="96202"/>
                </a:cubicBezTo>
                <a:cubicBezTo>
                  <a:pt x="235268" y="90488"/>
                  <a:pt x="235268" y="84773"/>
                  <a:pt x="234315" y="78105"/>
                </a:cubicBezTo>
                <a:cubicBezTo>
                  <a:pt x="231458" y="68580"/>
                  <a:pt x="224790" y="60007"/>
                  <a:pt x="216218" y="55245"/>
                </a:cubicBezTo>
                <a:lnTo>
                  <a:pt x="144780" y="10477"/>
                </a:lnTo>
                <a:lnTo>
                  <a:pt x="128588" y="0"/>
                </a:lnTo>
                <a:lnTo>
                  <a:pt x="119063" y="16192"/>
                </a:lnTo>
                <a:lnTo>
                  <a:pt x="9525" y="195263"/>
                </a:lnTo>
                <a:lnTo>
                  <a:pt x="0" y="211455"/>
                </a:lnTo>
                <a:lnTo>
                  <a:pt x="16192" y="220980"/>
                </a:lnTo>
                <a:lnTo>
                  <a:pt x="89535" y="265747"/>
                </a:lnTo>
                <a:cubicBezTo>
                  <a:pt x="102870" y="274320"/>
                  <a:pt x="119063" y="273368"/>
                  <a:pt x="131445" y="263843"/>
                </a:cubicBezTo>
                <a:lnTo>
                  <a:pt x="193358" y="336233"/>
                </a:lnTo>
                <a:lnTo>
                  <a:pt x="194310" y="338138"/>
                </a:lnTo>
                <a:lnTo>
                  <a:pt x="196215" y="339090"/>
                </a:lnTo>
                <a:lnTo>
                  <a:pt x="196215" y="339090"/>
                </a:lnTo>
                <a:lnTo>
                  <a:pt x="182880" y="354330"/>
                </a:lnTo>
                <a:cubicBezTo>
                  <a:pt x="165735" y="374333"/>
                  <a:pt x="167640" y="403860"/>
                  <a:pt x="186690" y="421005"/>
                </a:cubicBezTo>
                <a:lnTo>
                  <a:pt x="186690" y="421005"/>
                </a:lnTo>
                <a:lnTo>
                  <a:pt x="186690" y="421005"/>
                </a:lnTo>
                <a:cubicBezTo>
                  <a:pt x="195263" y="428625"/>
                  <a:pt x="205740" y="432435"/>
                  <a:pt x="217170" y="432435"/>
                </a:cubicBezTo>
                <a:cubicBezTo>
                  <a:pt x="219075" y="432435"/>
                  <a:pt x="220980" y="432435"/>
                  <a:pt x="222885" y="432435"/>
                </a:cubicBezTo>
                <a:cubicBezTo>
                  <a:pt x="229553" y="431483"/>
                  <a:pt x="235268" y="429578"/>
                  <a:pt x="240983" y="425768"/>
                </a:cubicBezTo>
                <a:cubicBezTo>
                  <a:pt x="241935" y="437197"/>
                  <a:pt x="247650" y="448628"/>
                  <a:pt x="256223" y="456247"/>
                </a:cubicBezTo>
                <a:lnTo>
                  <a:pt x="256223" y="456247"/>
                </a:lnTo>
                <a:lnTo>
                  <a:pt x="256223" y="456247"/>
                </a:lnTo>
                <a:cubicBezTo>
                  <a:pt x="264795" y="463868"/>
                  <a:pt x="275273" y="467678"/>
                  <a:pt x="286703" y="467678"/>
                </a:cubicBezTo>
                <a:cubicBezTo>
                  <a:pt x="287655" y="467678"/>
                  <a:pt x="289560" y="467678"/>
                  <a:pt x="290513" y="467678"/>
                </a:cubicBezTo>
                <a:cubicBezTo>
                  <a:pt x="295275" y="467678"/>
                  <a:pt x="300038" y="466725"/>
                  <a:pt x="304800" y="464820"/>
                </a:cubicBezTo>
                <a:cubicBezTo>
                  <a:pt x="305753" y="475297"/>
                  <a:pt x="310515" y="485775"/>
                  <a:pt x="319088" y="492443"/>
                </a:cubicBezTo>
                <a:lnTo>
                  <a:pt x="319088" y="492443"/>
                </a:lnTo>
                <a:lnTo>
                  <a:pt x="319088" y="492443"/>
                </a:lnTo>
                <a:cubicBezTo>
                  <a:pt x="326708" y="499110"/>
                  <a:pt x="336233" y="502920"/>
                  <a:pt x="345758" y="502920"/>
                </a:cubicBezTo>
                <a:cubicBezTo>
                  <a:pt x="347663" y="502920"/>
                  <a:pt x="348615" y="502920"/>
                  <a:pt x="350520" y="502920"/>
                </a:cubicBezTo>
                <a:cubicBezTo>
                  <a:pt x="357188" y="502920"/>
                  <a:pt x="362903" y="500062"/>
                  <a:pt x="368618" y="497205"/>
                </a:cubicBezTo>
                <a:cubicBezTo>
                  <a:pt x="370523" y="503872"/>
                  <a:pt x="374333" y="510540"/>
                  <a:pt x="380048" y="515303"/>
                </a:cubicBezTo>
                <a:cubicBezTo>
                  <a:pt x="387668" y="521970"/>
                  <a:pt x="397193" y="525780"/>
                  <a:pt x="407670" y="524828"/>
                </a:cubicBezTo>
                <a:lnTo>
                  <a:pt x="409575" y="524828"/>
                </a:lnTo>
                <a:lnTo>
                  <a:pt x="411480" y="524828"/>
                </a:lnTo>
                <a:cubicBezTo>
                  <a:pt x="417195" y="523875"/>
                  <a:pt x="422910" y="521018"/>
                  <a:pt x="427673" y="518160"/>
                </a:cubicBezTo>
                <a:lnTo>
                  <a:pt x="428625" y="519112"/>
                </a:lnTo>
                <a:lnTo>
                  <a:pt x="441960" y="529590"/>
                </a:lnTo>
                <a:lnTo>
                  <a:pt x="442913" y="530543"/>
                </a:lnTo>
                <a:lnTo>
                  <a:pt x="443865" y="531495"/>
                </a:lnTo>
                <a:cubicBezTo>
                  <a:pt x="452438" y="537210"/>
                  <a:pt x="462915" y="540068"/>
                  <a:pt x="472440" y="540068"/>
                </a:cubicBezTo>
                <a:cubicBezTo>
                  <a:pt x="474345" y="540068"/>
                  <a:pt x="476250" y="540068"/>
                  <a:pt x="478155" y="540068"/>
                </a:cubicBezTo>
                <a:cubicBezTo>
                  <a:pt x="501968" y="538162"/>
                  <a:pt x="521018" y="521018"/>
                  <a:pt x="527685" y="498158"/>
                </a:cubicBezTo>
                <a:cubicBezTo>
                  <a:pt x="548640" y="494347"/>
                  <a:pt x="565785" y="478155"/>
                  <a:pt x="571500" y="457200"/>
                </a:cubicBezTo>
                <a:cubicBezTo>
                  <a:pt x="593408" y="452437"/>
                  <a:pt x="610553" y="436245"/>
                  <a:pt x="615315" y="415290"/>
                </a:cubicBezTo>
                <a:cubicBezTo>
                  <a:pt x="616268" y="415290"/>
                  <a:pt x="618173" y="415290"/>
                  <a:pt x="619125" y="415290"/>
                </a:cubicBezTo>
                <a:cubicBezTo>
                  <a:pt x="649605" y="412433"/>
                  <a:pt x="672465" y="385763"/>
                  <a:pt x="670560" y="355283"/>
                </a:cubicBezTo>
                <a:cubicBezTo>
                  <a:pt x="670560" y="353378"/>
                  <a:pt x="670560" y="350520"/>
                  <a:pt x="670560" y="348615"/>
                </a:cubicBezTo>
                <a:lnTo>
                  <a:pt x="678180" y="339090"/>
                </a:lnTo>
                <a:lnTo>
                  <a:pt x="743903" y="262890"/>
                </a:lnTo>
                <a:cubicBezTo>
                  <a:pt x="756285" y="273368"/>
                  <a:pt x="773430" y="273368"/>
                  <a:pt x="787718" y="264795"/>
                </a:cubicBezTo>
                <a:lnTo>
                  <a:pt x="861060" y="220027"/>
                </a:lnTo>
                <a:lnTo>
                  <a:pt x="877253" y="210502"/>
                </a:lnTo>
                <a:lnTo>
                  <a:pt x="868680" y="195263"/>
                </a:lnTo>
                <a:close/>
                <a:moveTo>
                  <a:pt x="99060" y="249555"/>
                </a:moveTo>
                <a:lnTo>
                  <a:pt x="25718" y="204788"/>
                </a:lnTo>
                <a:lnTo>
                  <a:pt x="134303" y="25717"/>
                </a:lnTo>
                <a:lnTo>
                  <a:pt x="206693" y="70485"/>
                </a:lnTo>
                <a:cubicBezTo>
                  <a:pt x="214313" y="74295"/>
                  <a:pt x="218123" y="83820"/>
                  <a:pt x="215265" y="91440"/>
                </a:cubicBezTo>
                <a:lnTo>
                  <a:pt x="209550" y="100965"/>
                </a:lnTo>
                <a:lnTo>
                  <a:pt x="126683" y="238125"/>
                </a:lnTo>
                <a:lnTo>
                  <a:pt x="120968" y="246697"/>
                </a:lnTo>
                <a:cubicBezTo>
                  <a:pt x="118110" y="249555"/>
                  <a:pt x="113348" y="251460"/>
                  <a:pt x="108585" y="251460"/>
                </a:cubicBezTo>
                <a:cubicBezTo>
                  <a:pt x="105728" y="252413"/>
                  <a:pt x="101918" y="251460"/>
                  <a:pt x="99060" y="249555"/>
                </a:cubicBezTo>
                <a:close/>
                <a:moveTo>
                  <a:pt x="220980" y="413385"/>
                </a:moveTo>
                <a:cubicBezTo>
                  <a:pt x="220028" y="413385"/>
                  <a:pt x="219075" y="413385"/>
                  <a:pt x="218123" y="413385"/>
                </a:cubicBezTo>
                <a:cubicBezTo>
                  <a:pt x="202883" y="413385"/>
                  <a:pt x="190500" y="400050"/>
                  <a:pt x="190500" y="384810"/>
                </a:cubicBezTo>
                <a:cubicBezTo>
                  <a:pt x="190500" y="378143"/>
                  <a:pt x="193358" y="371475"/>
                  <a:pt x="197168" y="366713"/>
                </a:cubicBezTo>
                <a:lnTo>
                  <a:pt x="247650" y="309563"/>
                </a:lnTo>
                <a:cubicBezTo>
                  <a:pt x="253365" y="303847"/>
                  <a:pt x="260985" y="300038"/>
                  <a:pt x="269558" y="300038"/>
                </a:cubicBezTo>
                <a:cubicBezTo>
                  <a:pt x="276225" y="300038"/>
                  <a:pt x="282893" y="302895"/>
                  <a:pt x="287655" y="306705"/>
                </a:cubicBezTo>
                <a:cubicBezTo>
                  <a:pt x="299085" y="317183"/>
                  <a:pt x="300990" y="335280"/>
                  <a:pt x="290513" y="346710"/>
                </a:cubicBezTo>
                <a:lnTo>
                  <a:pt x="240030" y="403860"/>
                </a:lnTo>
                <a:cubicBezTo>
                  <a:pt x="235268" y="409575"/>
                  <a:pt x="228600" y="412433"/>
                  <a:pt x="220980" y="413385"/>
                </a:cubicBezTo>
                <a:close/>
                <a:moveTo>
                  <a:pt x="291465" y="449580"/>
                </a:moveTo>
                <a:cubicBezTo>
                  <a:pt x="290513" y="449580"/>
                  <a:pt x="289560" y="449580"/>
                  <a:pt x="288608" y="449580"/>
                </a:cubicBezTo>
                <a:cubicBezTo>
                  <a:pt x="273368" y="449580"/>
                  <a:pt x="260985" y="436245"/>
                  <a:pt x="260985" y="421005"/>
                </a:cubicBezTo>
                <a:cubicBezTo>
                  <a:pt x="260985" y="414338"/>
                  <a:pt x="263843" y="407670"/>
                  <a:pt x="267653" y="402908"/>
                </a:cubicBezTo>
                <a:lnTo>
                  <a:pt x="311468" y="352425"/>
                </a:lnTo>
                <a:cubicBezTo>
                  <a:pt x="317183" y="346710"/>
                  <a:pt x="324803" y="342900"/>
                  <a:pt x="333375" y="342900"/>
                </a:cubicBezTo>
                <a:cubicBezTo>
                  <a:pt x="340043" y="342900"/>
                  <a:pt x="346710" y="345758"/>
                  <a:pt x="351473" y="349568"/>
                </a:cubicBezTo>
                <a:cubicBezTo>
                  <a:pt x="362903" y="360045"/>
                  <a:pt x="364808" y="378143"/>
                  <a:pt x="354330" y="389572"/>
                </a:cubicBezTo>
                <a:lnTo>
                  <a:pt x="310515" y="440055"/>
                </a:lnTo>
                <a:cubicBezTo>
                  <a:pt x="305753" y="445770"/>
                  <a:pt x="299085" y="449580"/>
                  <a:pt x="291465" y="449580"/>
                </a:cubicBezTo>
                <a:lnTo>
                  <a:pt x="291465" y="449580"/>
                </a:lnTo>
                <a:close/>
                <a:moveTo>
                  <a:pt x="351473" y="484822"/>
                </a:moveTo>
                <a:cubicBezTo>
                  <a:pt x="350520" y="484822"/>
                  <a:pt x="349568" y="484822"/>
                  <a:pt x="348615" y="484822"/>
                </a:cubicBezTo>
                <a:cubicBezTo>
                  <a:pt x="342900" y="484822"/>
                  <a:pt x="338138" y="482918"/>
                  <a:pt x="333375" y="479108"/>
                </a:cubicBezTo>
                <a:cubicBezTo>
                  <a:pt x="323850" y="470535"/>
                  <a:pt x="322898" y="455295"/>
                  <a:pt x="331470" y="445770"/>
                </a:cubicBezTo>
                <a:lnTo>
                  <a:pt x="375285" y="395288"/>
                </a:lnTo>
                <a:cubicBezTo>
                  <a:pt x="380048" y="390525"/>
                  <a:pt x="386715" y="387668"/>
                  <a:pt x="393383" y="387668"/>
                </a:cubicBezTo>
                <a:cubicBezTo>
                  <a:pt x="399098" y="387668"/>
                  <a:pt x="404813" y="389572"/>
                  <a:pt x="408623" y="393383"/>
                </a:cubicBezTo>
                <a:cubicBezTo>
                  <a:pt x="418148" y="401955"/>
                  <a:pt x="419100" y="417195"/>
                  <a:pt x="410528" y="426720"/>
                </a:cubicBezTo>
                <a:lnTo>
                  <a:pt x="366713" y="477203"/>
                </a:lnTo>
                <a:cubicBezTo>
                  <a:pt x="362903" y="481965"/>
                  <a:pt x="357188" y="484822"/>
                  <a:pt x="351473" y="484822"/>
                </a:cubicBezTo>
                <a:lnTo>
                  <a:pt x="351473" y="484822"/>
                </a:lnTo>
                <a:close/>
                <a:moveTo>
                  <a:pt x="409575" y="507683"/>
                </a:moveTo>
                <a:cubicBezTo>
                  <a:pt x="404813" y="507683"/>
                  <a:pt x="399098" y="506730"/>
                  <a:pt x="395288" y="502920"/>
                </a:cubicBezTo>
                <a:cubicBezTo>
                  <a:pt x="387668" y="496253"/>
                  <a:pt x="386715" y="483870"/>
                  <a:pt x="393383" y="476250"/>
                </a:cubicBezTo>
                <a:lnTo>
                  <a:pt x="430530" y="433387"/>
                </a:lnTo>
                <a:cubicBezTo>
                  <a:pt x="434340" y="429578"/>
                  <a:pt x="439103" y="426720"/>
                  <a:pt x="444818" y="426720"/>
                </a:cubicBezTo>
                <a:cubicBezTo>
                  <a:pt x="449580" y="426720"/>
                  <a:pt x="453390" y="428625"/>
                  <a:pt x="457200" y="431483"/>
                </a:cubicBezTo>
                <a:cubicBezTo>
                  <a:pt x="464820" y="438150"/>
                  <a:pt x="465773" y="450533"/>
                  <a:pt x="459105" y="458153"/>
                </a:cubicBezTo>
                <a:lnTo>
                  <a:pt x="421958" y="501015"/>
                </a:lnTo>
                <a:cubicBezTo>
                  <a:pt x="419100" y="504825"/>
                  <a:pt x="414338" y="506730"/>
                  <a:pt x="409575" y="507683"/>
                </a:cubicBezTo>
                <a:lnTo>
                  <a:pt x="409575" y="507683"/>
                </a:lnTo>
                <a:close/>
                <a:moveTo>
                  <a:pt x="619125" y="396240"/>
                </a:moveTo>
                <a:cubicBezTo>
                  <a:pt x="618173" y="396240"/>
                  <a:pt x="616268" y="396240"/>
                  <a:pt x="615315" y="396240"/>
                </a:cubicBezTo>
                <a:cubicBezTo>
                  <a:pt x="609600" y="396240"/>
                  <a:pt x="603885" y="394335"/>
                  <a:pt x="599123" y="392430"/>
                </a:cubicBezTo>
                <a:cubicBezTo>
                  <a:pt x="599123" y="394335"/>
                  <a:pt x="600075" y="396240"/>
                  <a:pt x="600075" y="398145"/>
                </a:cubicBezTo>
                <a:cubicBezTo>
                  <a:pt x="601980" y="419100"/>
                  <a:pt x="586740" y="437197"/>
                  <a:pt x="565785" y="439103"/>
                </a:cubicBezTo>
                <a:cubicBezTo>
                  <a:pt x="565785" y="439103"/>
                  <a:pt x="565785" y="439103"/>
                  <a:pt x="565785" y="439103"/>
                </a:cubicBezTo>
                <a:cubicBezTo>
                  <a:pt x="562928" y="439103"/>
                  <a:pt x="559118" y="439103"/>
                  <a:pt x="556260" y="438150"/>
                </a:cubicBezTo>
                <a:lnTo>
                  <a:pt x="556260" y="439103"/>
                </a:lnTo>
                <a:cubicBezTo>
                  <a:pt x="558165" y="460058"/>
                  <a:pt x="542925" y="478155"/>
                  <a:pt x="521970" y="480060"/>
                </a:cubicBezTo>
                <a:cubicBezTo>
                  <a:pt x="521970" y="480060"/>
                  <a:pt x="521970" y="480060"/>
                  <a:pt x="521970" y="480060"/>
                </a:cubicBezTo>
                <a:cubicBezTo>
                  <a:pt x="519113" y="480060"/>
                  <a:pt x="515303" y="480060"/>
                  <a:pt x="512445" y="479108"/>
                </a:cubicBezTo>
                <a:lnTo>
                  <a:pt x="512445" y="480060"/>
                </a:lnTo>
                <a:cubicBezTo>
                  <a:pt x="514350" y="501015"/>
                  <a:pt x="499110" y="519112"/>
                  <a:pt x="478155" y="521018"/>
                </a:cubicBezTo>
                <a:cubicBezTo>
                  <a:pt x="478155" y="521018"/>
                  <a:pt x="478155" y="521018"/>
                  <a:pt x="478155" y="521018"/>
                </a:cubicBezTo>
                <a:cubicBezTo>
                  <a:pt x="477203" y="521018"/>
                  <a:pt x="476250" y="521018"/>
                  <a:pt x="475298" y="521018"/>
                </a:cubicBezTo>
                <a:cubicBezTo>
                  <a:pt x="468630" y="521018"/>
                  <a:pt x="461963" y="519112"/>
                  <a:pt x="455295" y="515303"/>
                </a:cubicBezTo>
                <a:lnTo>
                  <a:pt x="442913" y="505778"/>
                </a:lnTo>
                <a:lnTo>
                  <a:pt x="473393" y="470535"/>
                </a:lnTo>
                <a:cubicBezTo>
                  <a:pt x="486728" y="454343"/>
                  <a:pt x="484823" y="430530"/>
                  <a:pt x="469583" y="417195"/>
                </a:cubicBezTo>
                <a:cubicBezTo>
                  <a:pt x="462915" y="411480"/>
                  <a:pt x="454343" y="407670"/>
                  <a:pt x="444818" y="407670"/>
                </a:cubicBezTo>
                <a:cubicBezTo>
                  <a:pt x="441960" y="407670"/>
                  <a:pt x="438150" y="407670"/>
                  <a:pt x="435293" y="408622"/>
                </a:cubicBezTo>
                <a:cubicBezTo>
                  <a:pt x="434340" y="397193"/>
                  <a:pt x="429578" y="386715"/>
                  <a:pt x="421005" y="379095"/>
                </a:cubicBezTo>
                <a:cubicBezTo>
                  <a:pt x="413385" y="372428"/>
                  <a:pt x="402908" y="368618"/>
                  <a:pt x="392430" y="368618"/>
                </a:cubicBezTo>
                <a:lnTo>
                  <a:pt x="392430" y="368618"/>
                </a:lnTo>
                <a:cubicBezTo>
                  <a:pt x="387668" y="368618"/>
                  <a:pt x="383858" y="369570"/>
                  <a:pt x="379095" y="370522"/>
                </a:cubicBezTo>
                <a:cubicBezTo>
                  <a:pt x="379095" y="357188"/>
                  <a:pt x="373380" y="344805"/>
                  <a:pt x="362903" y="335280"/>
                </a:cubicBezTo>
                <a:cubicBezTo>
                  <a:pt x="354330" y="327660"/>
                  <a:pt x="343853" y="322897"/>
                  <a:pt x="332423" y="323850"/>
                </a:cubicBezTo>
                <a:lnTo>
                  <a:pt x="332423" y="323850"/>
                </a:lnTo>
                <a:cubicBezTo>
                  <a:pt x="326708" y="323850"/>
                  <a:pt x="320993" y="324803"/>
                  <a:pt x="315278" y="326708"/>
                </a:cubicBezTo>
                <a:cubicBezTo>
                  <a:pt x="314325" y="313372"/>
                  <a:pt x="308610" y="300990"/>
                  <a:pt x="299085" y="292418"/>
                </a:cubicBezTo>
                <a:cubicBezTo>
                  <a:pt x="290513" y="284797"/>
                  <a:pt x="280035" y="280035"/>
                  <a:pt x="268605" y="280988"/>
                </a:cubicBezTo>
                <a:lnTo>
                  <a:pt x="268605" y="280988"/>
                </a:lnTo>
                <a:cubicBezTo>
                  <a:pt x="255270" y="280988"/>
                  <a:pt x="241935" y="286703"/>
                  <a:pt x="232410" y="297180"/>
                </a:cubicBezTo>
                <a:lnTo>
                  <a:pt x="207645" y="325755"/>
                </a:lnTo>
                <a:lnTo>
                  <a:pt x="206693" y="324803"/>
                </a:lnTo>
                <a:lnTo>
                  <a:pt x="141923" y="249555"/>
                </a:lnTo>
                <a:lnTo>
                  <a:pt x="224790" y="112395"/>
                </a:lnTo>
                <a:cubicBezTo>
                  <a:pt x="245745" y="122872"/>
                  <a:pt x="269558" y="127635"/>
                  <a:pt x="293370" y="126682"/>
                </a:cubicBezTo>
                <a:cubicBezTo>
                  <a:pt x="312420" y="126682"/>
                  <a:pt x="331470" y="124777"/>
                  <a:pt x="348615" y="122872"/>
                </a:cubicBezTo>
                <a:cubicBezTo>
                  <a:pt x="350520" y="122872"/>
                  <a:pt x="352425" y="122872"/>
                  <a:pt x="354330" y="122872"/>
                </a:cubicBezTo>
                <a:cubicBezTo>
                  <a:pt x="362903" y="122872"/>
                  <a:pt x="371475" y="123825"/>
                  <a:pt x="379095" y="126682"/>
                </a:cubicBezTo>
                <a:lnTo>
                  <a:pt x="326708" y="188595"/>
                </a:lnTo>
                <a:cubicBezTo>
                  <a:pt x="316230" y="200025"/>
                  <a:pt x="311468" y="215265"/>
                  <a:pt x="312420" y="230505"/>
                </a:cubicBezTo>
                <a:cubicBezTo>
                  <a:pt x="313373" y="245745"/>
                  <a:pt x="320993" y="259080"/>
                  <a:pt x="332423" y="269558"/>
                </a:cubicBezTo>
                <a:lnTo>
                  <a:pt x="332423" y="269558"/>
                </a:lnTo>
                <a:lnTo>
                  <a:pt x="332423" y="269558"/>
                </a:lnTo>
                <a:cubicBezTo>
                  <a:pt x="342900" y="278130"/>
                  <a:pt x="356235" y="282893"/>
                  <a:pt x="369570" y="282893"/>
                </a:cubicBezTo>
                <a:cubicBezTo>
                  <a:pt x="371475" y="282893"/>
                  <a:pt x="372428" y="282893"/>
                  <a:pt x="374333" y="282893"/>
                </a:cubicBezTo>
                <a:cubicBezTo>
                  <a:pt x="389573" y="281940"/>
                  <a:pt x="403860" y="274320"/>
                  <a:pt x="413385" y="262890"/>
                </a:cubicBezTo>
                <a:lnTo>
                  <a:pt x="478155" y="188595"/>
                </a:lnTo>
                <a:lnTo>
                  <a:pt x="478155" y="188595"/>
                </a:lnTo>
                <a:lnTo>
                  <a:pt x="488633" y="198120"/>
                </a:lnTo>
                <a:lnTo>
                  <a:pt x="641985" y="329565"/>
                </a:lnTo>
                <a:cubicBezTo>
                  <a:pt x="648653" y="335280"/>
                  <a:pt x="652463" y="344805"/>
                  <a:pt x="652463" y="353378"/>
                </a:cubicBezTo>
                <a:cubicBezTo>
                  <a:pt x="652463" y="354330"/>
                  <a:pt x="652463" y="357188"/>
                  <a:pt x="652463" y="357188"/>
                </a:cubicBezTo>
                <a:cubicBezTo>
                  <a:pt x="654368" y="377190"/>
                  <a:pt x="639128" y="394335"/>
                  <a:pt x="619125" y="396240"/>
                </a:cubicBezTo>
                <a:cubicBezTo>
                  <a:pt x="619125" y="396240"/>
                  <a:pt x="619125" y="396240"/>
                  <a:pt x="619125" y="396240"/>
                </a:cubicBezTo>
                <a:close/>
                <a:moveTo>
                  <a:pt x="665798" y="326708"/>
                </a:moveTo>
                <a:cubicBezTo>
                  <a:pt x="662940" y="321945"/>
                  <a:pt x="659130" y="318135"/>
                  <a:pt x="655320" y="314325"/>
                </a:cubicBezTo>
                <a:lnTo>
                  <a:pt x="477203" y="160972"/>
                </a:lnTo>
                <a:lnTo>
                  <a:pt x="399098" y="250508"/>
                </a:lnTo>
                <a:cubicBezTo>
                  <a:pt x="392430" y="258127"/>
                  <a:pt x="383858" y="262890"/>
                  <a:pt x="373380" y="263843"/>
                </a:cubicBezTo>
                <a:cubicBezTo>
                  <a:pt x="372428" y="263843"/>
                  <a:pt x="371475" y="263843"/>
                  <a:pt x="370523" y="263843"/>
                </a:cubicBezTo>
                <a:cubicBezTo>
                  <a:pt x="360998" y="263843"/>
                  <a:pt x="352425" y="260033"/>
                  <a:pt x="344805" y="254318"/>
                </a:cubicBezTo>
                <a:cubicBezTo>
                  <a:pt x="328613" y="240983"/>
                  <a:pt x="326708" y="218122"/>
                  <a:pt x="340043" y="201930"/>
                </a:cubicBezTo>
                <a:cubicBezTo>
                  <a:pt x="340043" y="201930"/>
                  <a:pt x="340995" y="200977"/>
                  <a:pt x="340995" y="200977"/>
                </a:cubicBezTo>
                <a:lnTo>
                  <a:pt x="416243" y="115252"/>
                </a:lnTo>
                <a:cubicBezTo>
                  <a:pt x="423863" y="106680"/>
                  <a:pt x="434340" y="102870"/>
                  <a:pt x="444818" y="102870"/>
                </a:cubicBezTo>
                <a:cubicBezTo>
                  <a:pt x="445770" y="102870"/>
                  <a:pt x="446723" y="102870"/>
                  <a:pt x="448628" y="102870"/>
                </a:cubicBezTo>
                <a:cubicBezTo>
                  <a:pt x="450533" y="102870"/>
                  <a:pt x="451485" y="103823"/>
                  <a:pt x="453390" y="103823"/>
                </a:cubicBezTo>
                <a:cubicBezTo>
                  <a:pt x="497205" y="112395"/>
                  <a:pt x="537210" y="127635"/>
                  <a:pt x="583883" y="127635"/>
                </a:cubicBezTo>
                <a:cubicBezTo>
                  <a:pt x="607695" y="127635"/>
                  <a:pt x="631508" y="123825"/>
                  <a:pt x="653415" y="115252"/>
                </a:cubicBezTo>
                <a:lnTo>
                  <a:pt x="708660" y="204788"/>
                </a:lnTo>
                <a:lnTo>
                  <a:pt x="734378" y="247650"/>
                </a:lnTo>
                <a:lnTo>
                  <a:pt x="665798" y="326708"/>
                </a:lnTo>
                <a:close/>
                <a:moveTo>
                  <a:pt x="779145" y="249555"/>
                </a:moveTo>
                <a:cubicBezTo>
                  <a:pt x="776288" y="251460"/>
                  <a:pt x="772478" y="252413"/>
                  <a:pt x="769620" y="252413"/>
                </a:cubicBezTo>
                <a:cubicBezTo>
                  <a:pt x="764858" y="252413"/>
                  <a:pt x="760095" y="250508"/>
                  <a:pt x="756285" y="246697"/>
                </a:cubicBezTo>
                <a:lnTo>
                  <a:pt x="750570" y="237172"/>
                </a:lnTo>
                <a:lnTo>
                  <a:pt x="724853" y="195263"/>
                </a:lnTo>
                <a:lnTo>
                  <a:pt x="664845" y="96202"/>
                </a:lnTo>
                <a:cubicBezTo>
                  <a:pt x="659130" y="87630"/>
                  <a:pt x="661988" y="77152"/>
                  <a:pt x="669608" y="71438"/>
                </a:cubicBezTo>
                <a:cubicBezTo>
                  <a:pt x="670560" y="71438"/>
                  <a:pt x="670560" y="70485"/>
                  <a:pt x="671513" y="70485"/>
                </a:cubicBezTo>
                <a:lnTo>
                  <a:pt x="744855" y="25717"/>
                </a:lnTo>
                <a:lnTo>
                  <a:pt x="852488" y="204788"/>
                </a:lnTo>
                <a:lnTo>
                  <a:pt x="779145" y="249555"/>
                </a:lnTo>
                <a:close/>
              </a:path>
            </a:pathLst>
          </a:custGeom>
          <a:solidFill>
            <a:schemeClr val="bg1"/>
          </a:solidFill>
          <a:ln w="9525" cap="flat">
            <a:noFill/>
            <a:prstDash val="solid"/>
            <a:miter/>
          </a:ln>
        </p:spPr>
        <p:txBody>
          <a:bodyPr rtlCol="0" anchor="ctr"/>
          <a:lstStyle/>
          <a:p>
            <a:endParaRPr lang="es-UY">
              <a:latin typeface="Segoe UI" panose="020B0502040204020203" pitchFamily="34" charset="0"/>
              <a:cs typeface="Segoe UI" panose="020B0502040204020203" pitchFamily="34" charset="0"/>
            </a:endParaRPr>
          </a:p>
        </p:txBody>
      </p:sp>
      <p:grpSp>
        <p:nvGrpSpPr>
          <p:cNvPr id="11" name="Graphic 4" descr="Person with idea">
            <a:extLst>
              <a:ext uri="{FF2B5EF4-FFF2-40B4-BE49-F238E27FC236}">
                <a16:creationId xmlns:a16="http://schemas.microsoft.com/office/drawing/2014/main" xmlns="" id="{5DCF2DA3-A6C1-4BED-A291-F62AB127417A}"/>
              </a:ext>
            </a:extLst>
          </p:cNvPr>
          <p:cNvGrpSpPr/>
          <p:nvPr/>
        </p:nvGrpSpPr>
        <p:grpSpPr>
          <a:xfrm>
            <a:off x="19639008" y="4614497"/>
            <a:ext cx="1781907" cy="1781907"/>
            <a:chOff x="11884800" y="6550800"/>
            <a:chExt cx="914400" cy="914400"/>
          </a:xfrm>
          <a:solidFill>
            <a:schemeClr val="bg1"/>
          </a:solidFill>
        </p:grpSpPr>
        <p:sp>
          <p:nvSpPr>
            <p:cNvPr id="12" name="Freeform: Shape 11">
              <a:extLst>
                <a:ext uri="{FF2B5EF4-FFF2-40B4-BE49-F238E27FC236}">
                  <a16:creationId xmlns:a16="http://schemas.microsoft.com/office/drawing/2014/main" xmlns="" id="{734E63CF-7B44-4ECF-9DB0-2A223120F98C}"/>
                </a:ext>
              </a:extLst>
            </p:cNvPr>
            <p:cNvSpPr/>
            <p:nvPr/>
          </p:nvSpPr>
          <p:spPr>
            <a:xfrm>
              <a:off x="12411703" y="6891461"/>
              <a:ext cx="63731" cy="17144"/>
            </a:xfrm>
            <a:custGeom>
              <a:avLst/>
              <a:gdLst>
                <a:gd name="connsiteX0" fmla="*/ 55159 w 63731"/>
                <a:gd name="connsiteY0" fmla="*/ 0 h 17144"/>
                <a:gd name="connsiteX1" fmla="*/ 8572 w 63731"/>
                <a:gd name="connsiteY1" fmla="*/ 0 h 17144"/>
                <a:gd name="connsiteX2" fmla="*/ 0 w 63731"/>
                <a:gd name="connsiteY2" fmla="*/ 8573 h 17144"/>
                <a:gd name="connsiteX3" fmla="*/ 8572 w 63731"/>
                <a:gd name="connsiteY3" fmla="*/ 17145 h 17144"/>
                <a:gd name="connsiteX4" fmla="*/ 55159 w 63731"/>
                <a:gd name="connsiteY4" fmla="*/ 17145 h 17144"/>
                <a:gd name="connsiteX5" fmla="*/ 63732 w 63731"/>
                <a:gd name="connsiteY5" fmla="*/ 8573 h 17144"/>
                <a:gd name="connsiteX6" fmla="*/ 55159 w 63731"/>
                <a:gd name="connsiteY6" fmla="*/ 0 h 1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731" h="17144">
                  <a:moveTo>
                    <a:pt x="55159" y="0"/>
                  </a:moveTo>
                  <a:lnTo>
                    <a:pt x="8572" y="0"/>
                  </a:lnTo>
                  <a:cubicBezTo>
                    <a:pt x="3838" y="0"/>
                    <a:pt x="0" y="3838"/>
                    <a:pt x="0" y="8573"/>
                  </a:cubicBezTo>
                  <a:cubicBezTo>
                    <a:pt x="0" y="13307"/>
                    <a:pt x="3838" y="17145"/>
                    <a:pt x="8572" y="17145"/>
                  </a:cubicBezTo>
                  <a:lnTo>
                    <a:pt x="55159" y="17145"/>
                  </a:lnTo>
                  <a:cubicBezTo>
                    <a:pt x="59894" y="17145"/>
                    <a:pt x="63732" y="13307"/>
                    <a:pt x="63732" y="8573"/>
                  </a:cubicBezTo>
                  <a:cubicBezTo>
                    <a:pt x="63732" y="3838"/>
                    <a:pt x="59894" y="0"/>
                    <a:pt x="55159" y="0"/>
                  </a:cubicBezTo>
                  <a:close/>
                </a:path>
              </a:pathLst>
            </a:custGeom>
            <a:grpFill/>
            <a:ln w="9525" cap="flat">
              <a:noFill/>
              <a:prstDash val="solid"/>
              <a:miter/>
            </a:ln>
          </p:spPr>
          <p:txBody>
            <a:bodyPr rtlCol="0" anchor="ctr"/>
            <a:lstStyle/>
            <a:p>
              <a:endParaRPr lang="es-UY">
                <a:latin typeface="Segoe UI" panose="020B0502040204020203" pitchFamily="34" charset="0"/>
                <a:cs typeface="Segoe UI" panose="020B0502040204020203" pitchFamily="34" charset="0"/>
              </a:endParaRPr>
            </a:p>
          </p:txBody>
        </p:sp>
        <p:sp>
          <p:nvSpPr>
            <p:cNvPr id="13" name="Freeform: Shape 12">
              <a:extLst>
                <a:ext uri="{FF2B5EF4-FFF2-40B4-BE49-F238E27FC236}">
                  <a16:creationId xmlns:a16="http://schemas.microsoft.com/office/drawing/2014/main" xmlns="" id="{38E99E48-1CA0-4700-A672-CD2DD62095D5}"/>
                </a:ext>
              </a:extLst>
            </p:cNvPr>
            <p:cNvSpPr/>
            <p:nvPr/>
          </p:nvSpPr>
          <p:spPr>
            <a:xfrm>
              <a:off x="12424562" y="6920522"/>
              <a:ext cx="37252" cy="17249"/>
            </a:xfrm>
            <a:custGeom>
              <a:avLst/>
              <a:gdLst>
                <a:gd name="connsiteX0" fmla="*/ 19050 w 37252"/>
                <a:gd name="connsiteY0" fmla="*/ 17250 h 17249"/>
                <a:gd name="connsiteX1" fmla="*/ 37252 w 37252"/>
                <a:gd name="connsiteY1" fmla="*/ 0 h 17249"/>
                <a:gd name="connsiteX2" fmla="*/ 0 w 37252"/>
                <a:gd name="connsiteY2" fmla="*/ 0 h 17249"/>
                <a:gd name="connsiteX3" fmla="*/ 19050 w 37252"/>
                <a:gd name="connsiteY3" fmla="*/ 17250 h 17249"/>
              </a:gdLst>
              <a:ahLst/>
              <a:cxnLst>
                <a:cxn ang="0">
                  <a:pos x="connsiteX0" y="connsiteY0"/>
                </a:cxn>
                <a:cxn ang="0">
                  <a:pos x="connsiteX1" y="connsiteY1"/>
                </a:cxn>
                <a:cxn ang="0">
                  <a:pos x="connsiteX2" y="connsiteY2"/>
                </a:cxn>
                <a:cxn ang="0">
                  <a:pos x="connsiteX3" y="connsiteY3"/>
                </a:cxn>
              </a:cxnLst>
              <a:rect l="l" t="t" r="r" b="b"/>
              <a:pathLst>
                <a:path w="37252" h="17249">
                  <a:moveTo>
                    <a:pt x="19050" y="17250"/>
                  </a:moveTo>
                  <a:cubicBezTo>
                    <a:pt x="28580" y="16867"/>
                    <a:pt x="36359" y="9495"/>
                    <a:pt x="37252" y="0"/>
                  </a:cubicBezTo>
                  <a:lnTo>
                    <a:pt x="0" y="0"/>
                  </a:lnTo>
                  <a:cubicBezTo>
                    <a:pt x="932" y="9813"/>
                    <a:pt x="9194" y="17294"/>
                    <a:pt x="19050" y="17250"/>
                  </a:cubicBezTo>
                  <a:close/>
                </a:path>
              </a:pathLst>
            </a:custGeom>
            <a:grpFill/>
            <a:ln w="9525" cap="flat">
              <a:noFill/>
              <a:prstDash val="solid"/>
              <a:miter/>
            </a:ln>
          </p:spPr>
          <p:txBody>
            <a:bodyPr rtlCol="0" anchor="ctr"/>
            <a:lstStyle/>
            <a:p>
              <a:endParaRPr lang="es-UY">
                <a:latin typeface="Segoe UI" panose="020B0502040204020203" pitchFamily="34" charset="0"/>
                <a:cs typeface="Segoe UI" panose="020B0502040204020203" pitchFamily="34" charset="0"/>
              </a:endParaRPr>
            </a:p>
          </p:txBody>
        </p:sp>
        <p:sp>
          <p:nvSpPr>
            <p:cNvPr id="14" name="Freeform: Shape 13">
              <a:extLst>
                <a:ext uri="{FF2B5EF4-FFF2-40B4-BE49-F238E27FC236}">
                  <a16:creationId xmlns:a16="http://schemas.microsoft.com/office/drawing/2014/main" xmlns="" id="{987FFCBF-9BB1-463E-9D19-A461F74823C3}"/>
                </a:ext>
              </a:extLst>
            </p:cNvPr>
            <p:cNvSpPr/>
            <p:nvPr/>
          </p:nvSpPr>
          <p:spPr>
            <a:xfrm>
              <a:off x="12224859" y="6636525"/>
              <a:ext cx="437414" cy="448684"/>
            </a:xfrm>
            <a:custGeom>
              <a:avLst/>
              <a:gdLst>
                <a:gd name="connsiteX0" fmla="*/ 437409 w 437414"/>
                <a:gd name="connsiteY0" fmla="*/ 23555 h 448684"/>
                <a:gd name="connsiteX1" fmla="*/ 414874 w 437414"/>
                <a:gd name="connsiteY1" fmla="*/ 1 h 448684"/>
                <a:gd name="connsiteX2" fmla="*/ 414844 w 437414"/>
                <a:gd name="connsiteY2" fmla="*/ 0 h 448684"/>
                <a:gd name="connsiteX3" fmla="*/ 22957 w 437414"/>
                <a:gd name="connsiteY3" fmla="*/ 0 h 448684"/>
                <a:gd name="connsiteX4" fmla="*/ 2 w 437414"/>
                <a:gd name="connsiteY4" fmla="*/ 23241 h 448684"/>
                <a:gd name="connsiteX5" fmla="*/ 2 w 437414"/>
                <a:gd name="connsiteY5" fmla="*/ 329298 h 448684"/>
                <a:gd name="connsiteX6" fmla="*/ 22671 w 437414"/>
                <a:gd name="connsiteY6" fmla="*/ 352549 h 448684"/>
                <a:gd name="connsiteX7" fmla="*/ 95166 w 437414"/>
                <a:gd name="connsiteY7" fmla="*/ 352549 h 448684"/>
                <a:gd name="connsiteX8" fmla="*/ 95166 w 437414"/>
                <a:gd name="connsiteY8" fmla="*/ 448685 h 448684"/>
                <a:gd name="connsiteX9" fmla="*/ 182510 w 437414"/>
                <a:gd name="connsiteY9" fmla="*/ 352549 h 448684"/>
                <a:gd name="connsiteX10" fmla="*/ 413968 w 437414"/>
                <a:gd name="connsiteY10" fmla="*/ 352549 h 448684"/>
                <a:gd name="connsiteX11" fmla="*/ 436933 w 437414"/>
                <a:gd name="connsiteY11" fmla="*/ 329394 h 448684"/>
                <a:gd name="connsiteX12" fmla="*/ 436933 w 437414"/>
                <a:gd name="connsiteY12" fmla="*/ 329298 h 448684"/>
                <a:gd name="connsiteX13" fmla="*/ 417892 w 437414"/>
                <a:gd name="connsiteY13" fmla="*/ 329470 h 448684"/>
                <a:gd name="connsiteX14" fmla="*/ 413977 w 437414"/>
                <a:gd name="connsiteY14" fmla="*/ 333499 h 448684"/>
                <a:gd name="connsiteX15" fmla="*/ 174081 w 437414"/>
                <a:gd name="connsiteY15" fmla="*/ 333499 h 448684"/>
                <a:gd name="connsiteX16" fmla="*/ 168413 w 437414"/>
                <a:gd name="connsiteY16" fmla="*/ 339738 h 448684"/>
                <a:gd name="connsiteX17" fmla="*/ 114216 w 437414"/>
                <a:gd name="connsiteY17" fmla="*/ 399383 h 448684"/>
                <a:gd name="connsiteX18" fmla="*/ 114216 w 437414"/>
                <a:gd name="connsiteY18" fmla="*/ 333499 h 448684"/>
                <a:gd name="connsiteX19" fmla="*/ 22909 w 437414"/>
                <a:gd name="connsiteY19" fmla="*/ 333499 h 448684"/>
                <a:gd name="connsiteX20" fmla="*/ 19047 w 437414"/>
                <a:gd name="connsiteY20" fmla="*/ 329421 h 448684"/>
                <a:gd name="connsiteX21" fmla="*/ 19052 w 437414"/>
                <a:gd name="connsiteY21" fmla="*/ 329298 h 448684"/>
                <a:gd name="connsiteX22" fmla="*/ 19052 w 437414"/>
                <a:gd name="connsiteY22" fmla="*/ 23193 h 448684"/>
                <a:gd name="connsiteX23" fmla="*/ 22957 w 437414"/>
                <a:gd name="connsiteY23" fmla="*/ 19079 h 448684"/>
                <a:gd name="connsiteX24" fmla="*/ 414434 w 437414"/>
                <a:gd name="connsiteY24" fmla="*/ 19079 h 448684"/>
                <a:gd name="connsiteX25" fmla="*/ 417235 w 437414"/>
                <a:gd name="connsiteY25" fmla="*/ 20307 h 448684"/>
                <a:gd name="connsiteX26" fmla="*/ 418340 w 437414"/>
                <a:gd name="connsiteY26" fmla="*/ 23527 h 448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7414" h="448684">
                  <a:moveTo>
                    <a:pt x="437409" y="23555"/>
                  </a:moveTo>
                  <a:cubicBezTo>
                    <a:pt x="437691" y="10828"/>
                    <a:pt x="427601" y="282"/>
                    <a:pt x="414874" y="1"/>
                  </a:cubicBezTo>
                  <a:cubicBezTo>
                    <a:pt x="414864" y="0"/>
                    <a:pt x="414854" y="0"/>
                    <a:pt x="414844" y="0"/>
                  </a:cubicBezTo>
                  <a:lnTo>
                    <a:pt x="22957" y="0"/>
                  </a:lnTo>
                  <a:cubicBezTo>
                    <a:pt x="10213" y="110"/>
                    <a:pt x="-46" y="10497"/>
                    <a:pt x="2" y="23241"/>
                  </a:cubicBezTo>
                  <a:lnTo>
                    <a:pt x="2" y="329298"/>
                  </a:lnTo>
                  <a:cubicBezTo>
                    <a:pt x="-152" y="341976"/>
                    <a:pt x="9993" y="352381"/>
                    <a:pt x="22671" y="352549"/>
                  </a:cubicBezTo>
                  <a:lnTo>
                    <a:pt x="95166" y="352549"/>
                  </a:lnTo>
                  <a:lnTo>
                    <a:pt x="95166" y="448685"/>
                  </a:lnTo>
                  <a:lnTo>
                    <a:pt x="182510" y="352549"/>
                  </a:lnTo>
                  <a:lnTo>
                    <a:pt x="413968" y="352549"/>
                  </a:lnTo>
                  <a:cubicBezTo>
                    <a:pt x="426702" y="352491"/>
                    <a:pt x="436980" y="342128"/>
                    <a:pt x="436933" y="329394"/>
                  </a:cubicBezTo>
                  <a:lnTo>
                    <a:pt x="436933" y="329298"/>
                  </a:lnTo>
                  <a:close/>
                  <a:moveTo>
                    <a:pt x="417892" y="329470"/>
                  </a:moveTo>
                  <a:cubicBezTo>
                    <a:pt x="417908" y="331658"/>
                    <a:pt x="416164" y="333452"/>
                    <a:pt x="413977" y="333499"/>
                  </a:cubicBezTo>
                  <a:lnTo>
                    <a:pt x="174081" y="333499"/>
                  </a:lnTo>
                  <a:lnTo>
                    <a:pt x="168413" y="339738"/>
                  </a:lnTo>
                  <a:lnTo>
                    <a:pt x="114216" y="399383"/>
                  </a:lnTo>
                  <a:lnTo>
                    <a:pt x="114216" y="333499"/>
                  </a:lnTo>
                  <a:lnTo>
                    <a:pt x="22909" y="333499"/>
                  </a:lnTo>
                  <a:cubicBezTo>
                    <a:pt x="20717" y="333440"/>
                    <a:pt x="18987" y="331614"/>
                    <a:pt x="19047" y="329421"/>
                  </a:cubicBezTo>
                  <a:cubicBezTo>
                    <a:pt x="19048" y="329380"/>
                    <a:pt x="19049" y="329339"/>
                    <a:pt x="19052" y="329298"/>
                  </a:cubicBezTo>
                  <a:lnTo>
                    <a:pt x="19052" y="23193"/>
                  </a:lnTo>
                  <a:cubicBezTo>
                    <a:pt x="19024" y="20990"/>
                    <a:pt x="20756" y="19166"/>
                    <a:pt x="22957" y="19079"/>
                  </a:cubicBezTo>
                  <a:lnTo>
                    <a:pt x="414434" y="19079"/>
                  </a:lnTo>
                  <a:cubicBezTo>
                    <a:pt x="415497" y="19090"/>
                    <a:pt x="416507" y="19534"/>
                    <a:pt x="417235" y="20307"/>
                  </a:cubicBezTo>
                  <a:cubicBezTo>
                    <a:pt x="418040" y="21177"/>
                    <a:pt x="418441" y="22346"/>
                    <a:pt x="418340" y="23527"/>
                  </a:cubicBezTo>
                  <a:close/>
                </a:path>
              </a:pathLst>
            </a:custGeom>
            <a:grpFill/>
            <a:ln w="9525" cap="flat">
              <a:noFill/>
              <a:prstDash val="solid"/>
              <a:miter/>
            </a:ln>
          </p:spPr>
          <p:txBody>
            <a:bodyPr rtlCol="0" anchor="ctr"/>
            <a:lstStyle/>
            <a:p>
              <a:endParaRPr lang="es-UY">
                <a:latin typeface="Segoe UI" panose="020B0502040204020203" pitchFamily="34" charset="0"/>
                <a:cs typeface="Segoe UI" panose="020B0502040204020203" pitchFamily="34" charset="0"/>
              </a:endParaRPr>
            </a:p>
          </p:txBody>
        </p:sp>
        <p:sp>
          <p:nvSpPr>
            <p:cNvPr id="15" name="Freeform: Shape 14">
              <a:extLst>
                <a:ext uri="{FF2B5EF4-FFF2-40B4-BE49-F238E27FC236}">
                  <a16:creationId xmlns:a16="http://schemas.microsoft.com/office/drawing/2014/main" xmlns="" id="{D7FE42D8-E35E-4EBB-9FAC-E3D0259D2B2D}"/>
                </a:ext>
              </a:extLst>
            </p:cNvPr>
            <p:cNvSpPr/>
            <p:nvPr/>
          </p:nvSpPr>
          <p:spPr>
            <a:xfrm>
              <a:off x="12107323" y="7036698"/>
              <a:ext cx="165220" cy="165220"/>
            </a:xfrm>
            <a:custGeom>
              <a:avLst/>
              <a:gdLst>
                <a:gd name="connsiteX0" fmla="*/ 82582 w 165220"/>
                <a:gd name="connsiteY0" fmla="*/ 165221 h 165220"/>
                <a:gd name="connsiteX1" fmla="*/ 165221 w 165220"/>
                <a:gd name="connsiteY1" fmla="*/ 82639 h 165220"/>
                <a:gd name="connsiteX2" fmla="*/ 82639 w 165220"/>
                <a:gd name="connsiteY2" fmla="*/ 0 h 165220"/>
                <a:gd name="connsiteX3" fmla="*/ 0 w 165220"/>
                <a:gd name="connsiteY3" fmla="*/ 82582 h 165220"/>
                <a:gd name="connsiteX4" fmla="*/ 0 w 165220"/>
                <a:gd name="connsiteY4" fmla="*/ 82620 h 165220"/>
                <a:gd name="connsiteX5" fmla="*/ 82582 w 165220"/>
                <a:gd name="connsiteY5" fmla="*/ 165221 h 165220"/>
                <a:gd name="connsiteX6" fmla="*/ 82582 w 165220"/>
                <a:gd name="connsiteY6" fmla="*/ 19060 h 165220"/>
                <a:gd name="connsiteX7" fmla="*/ 146171 w 165220"/>
                <a:gd name="connsiteY7" fmla="*/ 82591 h 165220"/>
                <a:gd name="connsiteX8" fmla="*/ 82639 w 165220"/>
                <a:gd name="connsiteY8" fmla="*/ 146180 h 165220"/>
                <a:gd name="connsiteX9" fmla="*/ 19050 w 165220"/>
                <a:gd name="connsiteY9" fmla="*/ 82648 h 165220"/>
                <a:gd name="connsiteX10" fmla="*/ 19050 w 165220"/>
                <a:gd name="connsiteY10" fmla="*/ 82620 h 165220"/>
                <a:gd name="connsiteX11" fmla="*/ 82582 w 165220"/>
                <a:gd name="connsiteY11" fmla="*/ 19060 h 165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220" h="165220">
                  <a:moveTo>
                    <a:pt x="82582" y="165221"/>
                  </a:moveTo>
                  <a:cubicBezTo>
                    <a:pt x="128206" y="165237"/>
                    <a:pt x="165204" y="128264"/>
                    <a:pt x="165221" y="82639"/>
                  </a:cubicBezTo>
                  <a:cubicBezTo>
                    <a:pt x="165237" y="37014"/>
                    <a:pt x="128264" y="16"/>
                    <a:pt x="82639" y="0"/>
                  </a:cubicBezTo>
                  <a:cubicBezTo>
                    <a:pt x="37014" y="-16"/>
                    <a:pt x="16" y="36957"/>
                    <a:pt x="0" y="82582"/>
                  </a:cubicBezTo>
                  <a:cubicBezTo>
                    <a:pt x="0" y="82594"/>
                    <a:pt x="0" y="82607"/>
                    <a:pt x="0" y="82620"/>
                  </a:cubicBezTo>
                  <a:cubicBezTo>
                    <a:pt x="-5" y="128234"/>
                    <a:pt x="36967" y="165215"/>
                    <a:pt x="82582" y="165221"/>
                  </a:cubicBezTo>
                  <a:close/>
                  <a:moveTo>
                    <a:pt x="82582" y="19060"/>
                  </a:moveTo>
                  <a:cubicBezTo>
                    <a:pt x="117685" y="19043"/>
                    <a:pt x="146154" y="47488"/>
                    <a:pt x="146171" y="82591"/>
                  </a:cubicBezTo>
                  <a:cubicBezTo>
                    <a:pt x="146187" y="117695"/>
                    <a:pt x="117742" y="146164"/>
                    <a:pt x="82639" y="146180"/>
                  </a:cubicBezTo>
                  <a:cubicBezTo>
                    <a:pt x="47535" y="146196"/>
                    <a:pt x="19066" y="117752"/>
                    <a:pt x="19050" y="82648"/>
                  </a:cubicBezTo>
                  <a:cubicBezTo>
                    <a:pt x="19050" y="82639"/>
                    <a:pt x="19050" y="82629"/>
                    <a:pt x="19050" y="82620"/>
                  </a:cubicBezTo>
                  <a:cubicBezTo>
                    <a:pt x="19081" y="47541"/>
                    <a:pt x="47502" y="19107"/>
                    <a:pt x="82582" y="19060"/>
                  </a:cubicBezTo>
                  <a:close/>
                </a:path>
              </a:pathLst>
            </a:custGeom>
            <a:grpFill/>
            <a:ln w="9525" cap="flat">
              <a:noFill/>
              <a:prstDash val="solid"/>
              <a:miter/>
            </a:ln>
          </p:spPr>
          <p:txBody>
            <a:bodyPr rtlCol="0" anchor="ctr"/>
            <a:lstStyle/>
            <a:p>
              <a:endParaRPr lang="es-UY">
                <a:latin typeface="Segoe UI" panose="020B0502040204020203" pitchFamily="34" charset="0"/>
                <a:cs typeface="Segoe UI" panose="020B0502040204020203" pitchFamily="34" charset="0"/>
              </a:endParaRPr>
            </a:p>
          </p:txBody>
        </p:sp>
        <p:sp>
          <p:nvSpPr>
            <p:cNvPr id="16" name="Freeform: Shape 15">
              <a:extLst>
                <a:ext uri="{FF2B5EF4-FFF2-40B4-BE49-F238E27FC236}">
                  <a16:creationId xmlns:a16="http://schemas.microsoft.com/office/drawing/2014/main" xmlns="" id="{F33C2486-CE6F-41F1-A933-54CD17CCCE60}"/>
                </a:ext>
              </a:extLst>
            </p:cNvPr>
            <p:cNvSpPr/>
            <p:nvPr/>
          </p:nvSpPr>
          <p:spPr>
            <a:xfrm>
              <a:off x="12371708" y="6731822"/>
              <a:ext cx="143722" cy="147866"/>
            </a:xfrm>
            <a:custGeom>
              <a:avLst/>
              <a:gdLst>
                <a:gd name="connsiteX0" fmla="*/ 74514 w 143722"/>
                <a:gd name="connsiteY0" fmla="*/ 0 h 147866"/>
                <a:gd name="connsiteX1" fmla="*/ 71819 w 143722"/>
                <a:gd name="connsiteY1" fmla="*/ 0 h 147866"/>
                <a:gd name="connsiteX2" fmla="*/ 0 w 143722"/>
                <a:gd name="connsiteY2" fmla="*/ 69266 h 147866"/>
                <a:gd name="connsiteX3" fmla="*/ 0 w 143722"/>
                <a:gd name="connsiteY3" fmla="*/ 72314 h 147866"/>
                <a:gd name="connsiteX4" fmla="*/ 5105 w 143722"/>
                <a:gd name="connsiteY4" fmla="*/ 97079 h 147866"/>
                <a:gd name="connsiteX5" fmla="*/ 17488 w 143722"/>
                <a:gd name="connsiteY5" fmla="*/ 117415 h 147866"/>
                <a:gd name="connsiteX6" fmla="*/ 36157 w 143722"/>
                <a:gd name="connsiteY6" fmla="*/ 147780 h 147866"/>
                <a:gd name="connsiteX7" fmla="*/ 36595 w 143722"/>
                <a:gd name="connsiteY7" fmla="*/ 147866 h 147866"/>
                <a:gd name="connsiteX8" fmla="*/ 37033 w 143722"/>
                <a:gd name="connsiteY8" fmla="*/ 147780 h 147866"/>
                <a:gd name="connsiteX9" fmla="*/ 106690 w 143722"/>
                <a:gd name="connsiteY9" fmla="*/ 147780 h 147866"/>
                <a:gd name="connsiteX10" fmla="*/ 107575 w 143722"/>
                <a:gd name="connsiteY10" fmla="*/ 147190 h 147866"/>
                <a:gd name="connsiteX11" fmla="*/ 126330 w 143722"/>
                <a:gd name="connsiteY11" fmla="*/ 117024 h 147866"/>
                <a:gd name="connsiteX12" fmla="*/ 138713 w 143722"/>
                <a:gd name="connsiteY12" fmla="*/ 96688 h 147866"/>
                <a:gd name="connsiteX13" fmla="*/ 143723 w 143722"/>
                <a:gd name="connsiteY13" fmla="*/ 71828 h 147866"/>
                <a:gd name="connsiteX14" fmla="*/ 143723 w 143722"/>
                <a:gd name="connsiteY14" fmla="*/ 69266 h 147866"/>
                <a:gd name="connsiteX15" fmla="*/ 74514 w 143722"/>
                <a:gd name="connsiteY15" fmla="*/ 0 h 147866"/>
                <a:gd name="connsiteX16" fmla="*/ 127530 w 143722"/>
                <a:gd name="connsiteY16" fmla="*/ 71495 h 147866"/>
                <a:gd name="connsiteX17" fmla="*/ 123634 w 143722"/>
                <a:gd name="connsiteY17" fmla="*/ 90735 h 147866"/>
                <a:gd name="connsiteX18" fmla="*/ 114167 w 143722"/>
                <a:gd name="connsiteY18" fmla="*/ 106289 h 147866"/>
                <a:gd name="connsiteX19" fmla="*/ 113929 w 143722"/>
                <a:gd name="connsiteY19" fmla="*/ 106566 h 147866"/>
                <a:gd name="connsiteX20" fmla="*/ 113700 w 143722"/>
                <a:gd name="connsiteY20" fmla="*/ 106851 h 147866"/>
                <a:gd name="connsiteX21" fmla="*/ 97326 w 143722"/>
                <a:gd name="connsiteY21" fmla="*/ 131540 h 147866"/>
                <a:gd name="connsiteX22" fmla="*/ 46168 w 143722"/>
                <a:gd name="connsiteY22" fmla="*/ 131540 h 147866"/>
                <a:gd name="connsiteX23" fmla="*/ 30147 w 143722"/>
                <a:gd name="connsiteY23" fmla="*/ 107271 h 147866"/>
                <a:gd name="connsiteX24" fmla="*/ 29880 w 143722"/>
                <a:gd name="connsiteY24" fmla="*/ 106937 h 147866"/>
                <a:gd name="connsiteX25" fmla="*/ 29594 w 143722"/>
                <a:gd name="connsiteY25" fmla="*/ 106613 h 147866"/>
                <a:gd name="connsiteX26" fmla="*/ 20183 w 143722"/>
                <a:gd name="connsiteY26" fmla="*/ 91107 h 147866"/>
                <a:gd name="connsiteX27" fmla="*/ 16193 w 143722"/>
                <a:gd name="connsiteY27" fmla="*/ 71990 h 147866"/>
                <a:gd name="connsiteX28" fmla="*/ 16193 w 143722"/>
                <a:gd name="connsiteY28" fmla="*/ 69542 h 147866"/>
                <a:gd name="connsiteX29" fmla="*/ 71828 w 143722"/>
                <a:gd name="connsiteY29" fmla="*/ 16145 h 147866"/>
                <a:gd name="connsiteX30" fmla="*/ 73924 w 143722"/>
                <a:gd name="connsiteY30" fmla="*/ 16145 h 147866"/>
                <a:gd name="connsiteX31" fmla="*/ 127530 w 143722"/>
                <a:gd name="connsiteY31" fmla="*/ 69485 h 14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3722" h="147866">
                  <a:moveTo>
                    <a:pt x="74514" y="0"/>
                  </a:moveTo>
                  <a:cubicBezTo>
                    <a:pt x="73609" y="0"/>
                    <a:pt x="72714" y="0"/>
                    <a:pt x="71819" y="0"/>
                  </a:cubicBezTo>
                  <a:cubicBezTo>
                    <a:pt x="33152" y="30"/>
                    <a:pt x="1429" y="30626"/>
                    <a:pt x="0" y="69266"/>
                  </a:cubicBezTo>
                  <a:lnTo>
                    <a:pt x="0" y="72314"/>
                  </a:lnTo>
                  <a:cubicBezTo>
                    <a:pt x="280" y="80800"/>
                    <a:pt x="2006" y="89175"/>
                    <a:pt x="5105" y="97079"/>
                  </a:cubicBezTo>
                  <a:cubicBezTo>
                    <a:pt x="7979" y="104545"/>
                    <a:pt x="12174" y="111434"/>
                    <a:pt x="17488" y="117415"/>
                  </a:cubicBezTo>
                  <a:cubicBezTo>
                    <a:pt x="24923" y="126740"/>
                    <a:pt x="31192" y="136937"/>
                    <a:pt x="36157" y="147780"/>
                  </a:cubicBezTo>
                  <a:cubicBezTo>
                    <a:pt x="36296" y="147838"/>
                    <a:pt x="36445" y="147867"/>
                    <a:pt x="36595" y="147866"/>
                  </a:cubicBezTo>
                  <a:cubicBezTo>
                    <a:pt x="36746" y="147866"/>
                    <a:pt x="36894" y="147837"/>
                    <a:pt x="37033" y="147780"/>
                  </a:cubicBezTo>
                  <a:lnTo>
                    <a:pt x="106690" y="147780"/>
                  </a:lnTo>
                  <a:cubicBezTo>
                    <a:pt x="107073" y="147768"/>
                    <a:pt x="107416" y="147539"/>
                    <a:pt x="107575" y="147190"/>
                  </a:cubicBezTo>
                  <a:cubicBezTo>
                    <a:pt x="112604" y="136424"/>
                    <a:pt x="118900" y="126297"/>
                    <a:pt x="126330" y="117024"/>
                  </a:cubicBezTo>
                  <a:cubicBezTo>
                    <a:pt x="131605" y="111015"/>
                    <a:pt x="135795" y="104134"/>
                    <a:pt x="138713" y="96688"/>
                  </a:cubicBezTo>
                  <a:cubicBezTo>
                    <a:pt x="141752" y="88738"/>
                    <a:pt x="143445" y="80336"/>
                    <a:pt x="143723" y="71828"/>
                  </a:cubicBezTo>
                  <a:lnTo>
                    <a:pt x="143723" y="69266"/>
                  </a:lnTo>
                  <a:cubicBezTo>
                    <a:pt x="142357" y="31613"/>
                    <a:pt x="112165" y="1397"/>
                    <a:pt x="74514" y="0"/>
                  </a:cubicBezTo>
                  <a:close/>
                  <a:moveTo>
                    <a:pt x="127530" y="71495"/>
                  </a:moveTo>
                  <a:cubicBezTo>
                    <a:pt x="127291" y="78078"/>
                    <a:pt x="125976" y="84577"/>
                    <a:pt x="123634" y="90735"/>
                  </a:cubicBezTo>
                  <a:cubicBezTo>
                    <a:pt x="121410" y="96433"/>
                    <a:pt x="118206" y="101697"/>
                    <a:pt x="114167" y="106289"/>
                  </a:cubicBezTo>
                  <a:lnTo>
                    <a:pt x="113929" y="106566"/>
                  </a:lnTo>
                  <a:lnTo>
                    <a:pt x="113700" y="106851"/>
                  </a:lnTo>
                  <a:cubicBezTo>
                    <a:pt x="107512" y="114572"/>
                    <a:pt x="102032" y="122835"/>
                    <a:pt x="97326" y="131540"/>
                  </a:cubicBezTo>
                  <a:lnTo>
                    <a:pt x="46168" y="131540"/>
                  </a:lnTo>
                  <a:cubicBezTo>
                    <a:pt x="41564" y="122987"/>
                    <a:pt x="36203" y="114865"/>
                    <a:pt x="30147" y="107271"/>
                  </a:cubicBezTo>
                  <a:lnTo>
                    <a:pt x="29880" y="106937"/>
                  </a:lnTo>
                  <a:lnTo>
                    <a:pt x="29594" y="106613"/>
                  </a:lnTo>
                  <a:cubicBezTo>
                    <a:pt x="25544" y="102058"/>
                    <a:pt x="22355" y="96803"/>
                    <a:pt x="20183" y="91107"/>
                  </a:cubicBezTo>
                  <a:cubicBezTo>
                    <a:pt x="17781" y="85006"/>
                    <a:pt x="16432" y="78542"/>
                    <a:pt x="16193" y="71990"/>
                  </a:cubicBezTo>
                  <a:lnTo>
                    <a:pt x="16193" y="69542"/>
                  </a:lnTo>
                  <a:cubicBezTo>
                    <a:pt x="17341" y="39669"/>
                    <a:pt x="41933" y="16067"/>
                    <a:pt x="71828" y="16145"/>
                  </a:cubicBezTo>
                  <a:cubicBezTo>
                    <a:pt x="72523" y="16145"/>
                    <a:pt x="73219" y="16145"/>
                    <a:pt x="73924" y="16145"/>
                  </a:cubicBezTo>
                  <a:cubicBezTo>
                    <a:pt x="102922" y="17330"/>
                    <a:pt x="126201" y="40493"/>
                    <a:pt x="127530" y="69485"/>
                  </a:cubicBezTo>
                  <a:close/>
                </a:path>
              </a:pathLst>
            </a:custGeom>
            <a:grpFill/>
            <a:ln w="9525" cap="flat">
              <a:noFill/>
              <a:prstDash val="solid"/>
              <a:miter/>
            </a:ln>
          </p:spPr>
          <p:txBody>
            <a:bodyPr rtlCol="0" anchor="ctr"/>
            <a:lstStyle/>
            <a:p>
              <a:endParaRPr lang="es-UY">
                <a:latin typeface="Segoe UI" panose="020B0502040204020203" pitchFamily="34" charset="0"/>
                <a:cs typeface="Segoe UI" panose="020B0502040204020203" pitchFamily="34" charset="0"/>
              </a:endParaRPr>
            </a:p>
          </p:txBody>
        </p:sp>
        <p:sp>
          <p:nvSpPr>
            <p:cNvPr id="17" name="Freeform: Shape 16">
              <a:extLst>
                <a:ext uri="{FF2B5EF4-FFF2-40B4-BE49-F238E27FC236}">
                  <a16:creationId xmlns:a16="http://schemas.microsoft.com/office/drawing/2014/main" xmlns="" id="{CAEA83D4-A211-49BE-BEC6-F858AFEDF61C}"/>
                </a:ext>
              </a:extLst>
            </p:cNvPr>
            <p:cNvSpPr/>
            <p:nvPr/>
          </p:nvSpPr>
          <p:spPr>
            <a:xfrm>
              <a:off x="12027675" y="7227074"/>
              <a:ext cx="324926" cy="162153"/>
            </a:xfrm>
            <a:custGeom>
              <a:avLst/>
              <a:gdLst>
                <a:gd name="connsiteX0" fmla="*/ 305857 w 324926"/>
                <a:gd name="connsiteY0" fmla="*/ 47463 h 162153"/>
                <a:gd name="connsiteX1" fmla="*/ 227914 w 324926"/>
                <a:gd name="connsiteY1" fmla="*/ 10554 h 162153"/>
                <a:gd name="connsiteX2" fmla="*/ 162268 w 324926"/>
                <a:gd name="connsiteY2" fmla="*/ 0 h 162153"/>
                <a:gd name="connsiteX3" fmla="*/ 161801 w 324926"/>
                <a:gd name="connsiteY3" fmla="*/ 0 h 162153"/>
                <a:gd name="connsiteX4" fmla="*/ 97203 w 324926"/>
                <a:gd name="connsiteY4" fmla="*/ 10039 h 162153"/>
                <a:gd name="connsiteX5" fmla="*/ 19050 w 324926"/>
                <a:gd name="connsiteY5" fmla="*/ 46968 h 162153"/>
                <a:gd name="connsiteX6" fmla="*/ 0 w 324926"/>
                <a:gd name="connsiteY6" fmla="*/ 85182 h 162153"/>
                <a:gd name="connsiteX7" fmla="*/ 0 w 324926"/>
                <a:gd name="connsiteY7" fmla="*/ 162154 h 162153"/>
                <a:gd name="connsiteX8" fmla="*/ 19050 w 324926"/>
                <a:gd name="connsiteY8" fmla="*/ 162154 h 162153"/>
                <a:gd name="connsiteX9" fmla="*/ 19050 w 324926"/>
                <a:gd name="connsiteY9" fmla="*/ 85230 h 162153"/>
                <a:gd name="connsiteX10" fmla="*/ 30318 w 324926"/>
                <a:gd name="connsiteY10" fmla="*/ 62303 h 162153"/>
                <a:gd name="connsiteX11" fmla="*/ 102537 w 324926"/>
                <a:gd name="connsiteY11" fmla="*/ 28308 h 162153"/>
                <a:gd name="connsiteX12" fmla="*/ 161592 w 324926"/>
                <a:gd name="connsiteY12" fmla="*/ 19050 h 162153"/>
                <a:gd name="connsiteX13" fmla="*/ 161982 w 324926"/>
                <a:gd name="connsiteY13" fmla="*/ 19050 h 162153"/>
                <a:gd name="connsiteX14" fmla="*/ 223085 w 324926"/>
                <a:gd name="connsiteY14" fmla="*/ 28975 h 162153"/>
                <a:gd name="connsiteX15" fmla="*/ 294523 w 324926"/>
                <a:gd name="connsiteY15" fmla="*/ 62760 h 162153"/>
                <a:gd name="connsiteX16" fmla="*/ 305857 w 324926"/>
                <a:gd name="connsiteY16" fmla="*/ 85620 h 162153"/>
                <a:gd name="connsiteX17" fmla="*/ 305857 w 324926"/>
                <a:gd name="connsiteY17" fmla="*/ 162154 h 162153"/>
                <a:gd name="connsiteX18" fmla="*/ 324907 w 324926"/>
                <a:gd name="connsiteY18" fmla="*/ 162154 h 162153"/>
                <a:gd name="connsiteX19" fmla="*/ 324907 w 324926"/>
                <a:gd name="connsiteY19" fmla="*/ 85868 h 162153"/>
                <a:gd name="connsiteX20" fmla="*/ 305857 w 324926"/>
                <a:gd name="connsiteY20" fmla="*/ 47463 h 162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24926" h="162153">
                  <a:moveTo>
                    <a:pt x="305857" y="47463"/>
                  </a:moveTo>
                  <a:cubicBezTo>
                    <a:pt x="282873" y="29631"/>
                    <a:pt x="256273" y="17036"/>
                    <a:pt x="227914" y="10554"/>
                  </a:cubicBezTo>
                  <a:cubicBezTo>
                    <a:pt x="206593" y="4155"/>
                    <a:pt x="184520" y="606"/>
                    <a:pt x="162268" y="0"/>
                  </a:cubicBezTo>
                  <a:lnTo>
                    <a:pt x="161801" y="0"/>
                  </a:lnTo>
                  <a:cubicBezTo>
                    <a:pt x="139878" y="-19"/>
                    <a:pt x="118085" y="3368"/>
                    <a:pt x="97203" y="10039"/>
                  </a:cubicBezTo>
                  <a:cubicBezTo>
                    <a:pt x="69152" y="17575"/>
                    <a:pt x="42682" y="30083"/>
                    <a:pt x="19050" y="46968"/>
                  </a:cubicBezTo>
                  <a:cubicBezTo>
                    <a:pt x="7142" y="56082"/>
                    <a:pt x="111" y="70187"/>
                    <a:pt x="0" y="85182"/>
                  </a:cubicBezTo>
                  <a:lnTo>
                    <a:pt x="0" y="162154"/>
                  </a:lnTo>
                  <a:lnTo>
                    <a:pt x="19050" y="162154"/>
                  </a:lnTo>
                  <a:lnTo>
                    <a:pt x="19050" y="85230"/>
                  </a:lnTo>
                  <a:cubicBezTo>
                    <a:pt x="19100" y="76266"/>
                    <a:pt x="23251" y="67818"/>
                    <a:pt x="30318" y="62303"/>
                  </a:cubicBezTo>
                  <a:cubicBezTo>
                    <a:pt x="52166" y="46746"/>
                    <a:pt x="76625" y="35232"/>
                    <a:pt x="102537" y="28308"/>
                  </a:cubicBezTo>
                  <a:cubicBezTo>
                    <a:pt x="121624" y="22184"/>
                    <a:pt x="141546" y="19061"/>
                    <a:pt x="161592" y="19050"/>
                  </a:cubicBezTo>
                  <a:lnTo>
                    <a:pt x="161982" y="19050"/>
                  </a:lnTo>
                  <a:cubicBezTo>
                    <a:pt x="182698" y="19650"/>
                    <a:pt x="203244" y="22987"/>
                    <a:pt x="223085" y="28975"/>
                  </a:cubicBezTo>
                  <a:cubicBezTo>
                    <a:pt x="249082" y="34877"/>
                    <a:pt x="273468" y="46410"/>
                    <a:pt x="294523" y="62760"/>
                  </a:cubicBezTo>
                  <a:cubicBezTo>
                    <a:pt x="301903" y="67990"/>
                    <a:pt x="306162" y="76579"/>
                    <a:pt x="305857" y="85620"/>
                  </a:cubicBezTo>
                  <a:lnTo>
                    <a:pt x="305857" y="162154"/>
                  </a:lnTo>
                  <a:lnTo>
                    <a:pt x="324907" y="162154"/>
                  </a:lnTo>
                  <a:lnTo>
                    <a:pt x="324907" y="85868"/>
                  </a:lnTo>
                  <a:cubicBezTo>
                    <a:pt x="325344" y="70694"/>
                    <a:pt x="318202" y="56298"/>
                    <a:pt x="305857" y="47463"/>
                  </a:cubicBezTo>
                  <a:close/>
                </a:path>
              </a:pathLst>
            </a:custGeom>
            <a:grpFill/>
            <a:ln w="9525" cap="flat">
              <a:noFill/>
              <a:prstDash val="solid"/>
              <a:miter/>
            </a:ln>
          </p:spPr>
          <p:txBody>
            <a:bodyPr rtlCol="0" anchor="ctr"/>
            <a:lstStyle/>
            <a:p>
              <a:endParaRPr lang="es-UY">
                <a:latin typeface="Segoe UI" panose="020B0502040204020203" pitchFamily="34" charset="0"/>
                <a:cs typeface="Segoe UI" panose="020B0502040204020203" pitchFamily="34" charset="0"/>
              </a:endParaRPr>
            </a:p>
          </p:txBody>
        </p:sp>
        <p:sp>
          <p:nvSpPr>
            <p:cNvPr id="18" name="Freeform: Shape 17">
              <a:extLst>
                <a:ext uri="{FF2B5EF4-FFF2-40B4-BE49-F238E27FC236}">
                  <a16:creationId xmlns:a16="http://schemas.microsoft.com/office/drawing/2014/main" xmlns="" id="{7DCAD8F4-4822-4415-883C-4EC6BCB69741}"/>
                </a:ext>
              </a:extLst>
            </p:cNvPr>
            <p:cNvSpPr/>
            <p:nvPr/>
          </p:nvSpPr>
          <p:spPr>
            <a:xfrm>
              <a:off x="12434992" y="6680235"/>
              <a:ext cx="17144" cy="36195"/>
            </a:xfrm>
            <a:custGeom>
              <a:avLst/>
              <a:gdLst>
                <a:gd name="connsiteX0" fmla="*/ 8572 w 17144"/>
                <a:gd name="connsiteY0" fmla="*/ 36195 h 36195"/>
                <a:gd name="connsiteX1" fmla="*/ 17145 w 17144"/>
                <a:gd name="connsiteY1" fmla="*/ 27623 h 36195"/>
                <a:gd name="connsiteX2" fmla="*/ 17145 w 17144"/>
                <a:gd name="connsiteY2" fmla="*/ 8573 h 36195"/>
                <a:gd name="connsiteX3" fmla="*/ 8572 w 17144"/>
                <a:gd name="connsiteY3" fmla="*/ 0 h 36195"/>
                <a:gd name="connsiteX4" fmla="*/ 0 w 17144"/>
                <a:gd name="connsiteY4" fmla="*/ 8573 h 36195"/>
                <a:gd name="connsiteX5" fmla="*/ 0 w 17144"/>
                <a:gd name="connsiteY5" fmla="*/ 27623 h 36195"/>
                <a:gd name="connsiteX6" fmla="*/ 8572 w 17144"/>
                <a:gd name="connsiteY6" fmla="*/ 36195 h 36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44" h="36195">
                  <a:moveTo>
                    <a:pt x="8572" y="36195"/>
                  </a:moveTo>
                  <a:cubicBezTo>
                    <a:pt x="13307" y="36195"/>
                    <a:pt x="17145" y="32357"/>
                    <a:pt x="17145" y="27623"/>
                  </a:cubicBezTo>
                  <a:lnTo>
                    <a:pt x="17145" y="8573"/>
                  </a:lnTo>
                  <a:cubicBezTo>
                    <a:pt x="17145" y="3838"/>
                    <a:pt x="13307" y="0"/>
                    <a:pt x="8572" y="0"/>
                  </a:cubicBezTo>
                  <a:cubicBezTo>
                    <a:pt x="3838" y="0"/>
                    <a:pt x="0" y="3838"/>
                    <a:pt x="0" y="8573"/>
                  </a:cubicBezTo>
                  <a:lnTo>
                    <a:pt x="0" y="27623"/>
                  </a:lnTo>
                  <a:cubicBezTo>
                    <a:pt x="0" y="32357"/>
                    <a:pt x="3838" y="36195"/>
                    <a:pt x="8572" y="36195"/>
                  </a:cubicBezTo>
                  <a:close/>
                </a:path>
              </a:pathLst>
            </a:custGeom>
            <a:grpFill/>
            <a:ln w="9525" cap="flat">
              <a:noFill/>
              <a:prstDash val="solid"/>
              <a:miter/>
            </a:ln>
          </p:spPr>
          <p:txBody>
            <a:bodyPr rtlCol="0" anchor="ctr"/>
            <a:lstStyle/>
            <a:p>
              <a:endParaRPr lang="es-UY">
                <a:latin typeface="Segoe UI" panose="020B0502040204020203" pitchFamily="34" charset="0"/>
                <a:cs typeface="Segoe UI" panose="020B0502040204020203" pitchFamily="34" charset="0"/>
              </a:endParaRPr>
            </a:p>
          </p:txBody>
        </p:sp>
        <p:sp>
          <p:nvSpPr>
            <p:cNvPr id="19" name="Freeform: Shape 18">
              <a:extLst>
                <a:ext uri="{FF2B5EF4-FFF2-40B4-BE49-F238E27FC236}">
                  <a16:creationId xmlns:a16="http://schemas.microsoft.com/office/drawing/2014/main" xmlns="" id="{BE6E0DA6-9D7D-468D-97FD-D4E78D30932F}"/>
                </a:ext>
              </a:extLst>
            </p:cNvPr>
            <p:cNvSpPr/>
            <p:nvPr/>
          </p:nvSpPr>
          <p:spPr>
            <a:xfrm>
              <a:off x="12357463" y="6709099"/>
              <a:ext cx="30613" cy="30614"/>
            </a:xfrm>
            <a:custGeom>
              <a:avLst/>
              <a:gdLst>
                <a:gd name="connsiteX0" fmla="*/ 15769 w 30613"/>
                <a:gd name="connsiteY0" fmla="*/ 27885 h 30614"/>
                <a:gd name="connsiteX1" fmla="*/ 27885 w 30613"/>
                <a:gd name="connsiteY1" fmla="*/ 28313 h 30614"/>
                <a:gd name="connsiteX2" fmla="*/ 28313 w 30613"/>
                <a:gd name="connsiteY2" fmla="*/ 16197 h 30614"/>
                <a:gd name="connsiteX3" fmla="*/ 27885 w 30613"/>
                <a:gd name="connsiteY3" fmla="*/ 15769 h 30614"/>
                <a:gd name="connsiteX4" fmla="*/ 14417 w 30613"/>
                <a:gd name="connsiteY4" fmla="*/ 2301 h 30614"/>
                <a:gd name="connsiteX5" fmla="*/ 2301 w 30613"/>
                <a:gd name="connsiteY5" fmla="*/ 2729 h 30614"/>
                <a:gd name="connsiteX6" fmla="*/ 2301 w 30613"/>
                <a:gd name="connsiteY6" fmla="*/ 14417 h 30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13" h="30614">
                  <a:moveTo>
                    <a:pt x="15769" y="27885"/>
                  </a:moveTo>
                  <a:cubicBezTo>
                    <a:pt x="18997" y="31350"/>
                    <a:pt x="24421" y="31541"/>
                    <a:pt x="27885" y="28313"/>
                  </a:cubicBezTo>
                  <a:cubicBezTo>
                    <a:pt x="31348" y="25085"/>
                    <a:pt x="31541" y="19661"/>
                    <a:pt x="28313" y="16197"/>
                  </a:cubicBezTo>
                  <a:cubicBezTo>
                    <a:pt x="28176" y="16050"/>
                    <a:pt x="28033" y="15907"/>
                    <a:pt x="27885" y="15769"/>
                  </a:cubicBezTo>
                  <a:lnTo>
                    <a:pt x="14417" y="2301"/>
                  </a:lnTo>
                  <a:cubicBezTo>
                    <a:pt x="10953" y="-927"/>
                    <a:pt x="5529" y="-735"/>
                    <a:pt x="2301" y="2729"/>
                  </a:cubicBezTo>
                  <a:cubicBezTo>
                    <a:pt x="-767" y="6021"/>
                    <a:pt x="-767" y="11125"/>
                    <a:pt x="2301" y="14417"/>
                  </a:cubicBezTo>
                  <a:close/>
                </a:path>
              </a:pathLst>
            </a:custGeom>
            <a:grpFill/>
            <a:ln w="9525" cap="flat">
              <a:noFill/>
              <a:prstDash val="solid"/>
              <a:miter/>
            </a:ln>
          </p:spPr>
          <p:txBody>
            <a:bodyPr rtlCol="0" anchor="ctr"/>
            <a:lstStyle/>
            <a:p>
              <a:endParaRPr lang="es-UY">
                <a:latin typeface="Segoe UI" panose="020B0502040204020203" pitchFamily="34" charset="0"/>
                <a:cs typeface="Segoe UI" panose="020B0502040204020203" pitchFamily="34" charset="0"/>
              </a:endParaRPr>
            </a:p>
          </p:txBody>
        </p:sp>
        <p:sp>
          <p:nvSpPr>
            <p:cNvPr id="20" name="Freeform: Shape 19">
              <a:extLst>
                <a:ext uri="{FF2B5EF4-FFF2-40B4-BE49-F238E27FC236}">
                  <a16:creationId xmlns:a16="http://schemas.microsoft.com/office/drawing/2014/main" xmlns="" id="{F312F5D9-911D-4218-8D7D-FB73A2522B19}"/>
                </a:ext>
              </a:extLst>
            </p:cNvPr>
            <p:cNvSpPr/>
            <p:nvPr/>
          </p:nvSpPr>
          <p:spPr>
            <a:xfrm>
              <a:off x="12323902" y="6780352"/>
              <a:ext cx="36195" cy="17144"/>
            </a:xfrm>
            <a:custGeom>
              <a:avLst/>
              <a:gdLst>
                <a:gd name="connsiteX0" fmla="*/ 27623 w 36195"/>
                <a:gd name="connsiteY0" fmla="*/ 0 h 17144"/>
                <a:gd name="connsiteX1" fmla="*/ 8573 w 36195"/>
                <a:gd name="connsiteY1" fmla="*/ 0 h 17144"/>
                <a:gd name="connsiteX2" fmla="*/ 0 w 36195"/>
                <a:gd name="connsiteY2" fmla="*/ 8572 h 17144"/>
                <a:gd name="connsiteX3" fmla="*/ 8573 w 36195"/>
                <a:gd name="connsiteY3" fmla="*/ 17145 h 17144"/>
                <a:gd name="connsiteX4" fmla="*/ 27623 w 36195"/>
                <a:gd name="connsiteY4" fmla="*/ 17145 h 17144"/>
                <a:gd name="connsiteX5" fmla="*/ 36195 w 36195"/>
                <a:gd name="connsiteY5" fmla="*/ 8572 h 17144"/>
                <a:gd name="connsiteX6" fmla="*/ 27623 w 36195"/>
                <a:gd name="connsiteY6" fmla="*/ 0 h 1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195" h="17144">
                  <a:moveTo>
                    <a:pt x="27623" y="0"/>
                  </a:moveTo>
                  <a:lnTo>
                    <a:pt x="8573" y="0"/>
                  </a:lnTo>
                  <a:cubicBezTo>
                    <a:pt x="3838" y="0"/>
                    <a:pt x="0" y="3838"/>
                    <a:pt x="0" y="8572"/>
                  </a:cubicBezTo>
                  <a:cubicBezTo>
                    <a:pt x="0" y="13307"/>
                    <a:pt x="3838" y="17145"/>
                    <a:pt x="8573" y="17145"/>
                  </a:cubicBezTo>
                  <a:lnTo>
                    <a:pt x="27623" y="17145"/>
                  </a:lnTo>
                  <a:cubicBezTo>
                    <a:pt x="32357" y="17145"/>
                    <a:pt x="36195" y="13307"/>
                    <a:pt x="36195" y="8572"/>
                  </a:cubicBezTo>
                  <a:cubicBezTo>
                    <a:pt x="36195" y="3838"/>
                    <a:pt x="32357" y="0"/>
                    <a:pt x="27623" y="0"/>
                  </a:cubicBezTo>
                  <a:close/>
                </a:path>
              </a:pathLst>
            </a:custGeom>
            <a:grpFill/>
            <a:ln w="9525" cap="flat">
              <a:noFill/>
              <a:prstDash val="solid"/>
              <a:miter/>
            </a:ln>
          </p:spPr>
          <p:txBody>
            <a:bodyPr rtlCol="0" anchor="ctr"/>
            <a:lstStyle/>
            <a:p>
              <a:endParaRPr lang="es-UY">
                <a:latin typeface="Segoe UI" panose="020B0502040204020203" pitchFamily="34" charset="0"/>
                <a:cs typeface="Segoe UI" panose="020B0502040204020203" pitchFamily="34" charset="0"/>
              </a:endParaRPr>
            </a:p>
          </p:txBody>
        </p:sp>
        <p:sp>
          <p:nvSpPr>
            <p:cNvPr id="21" name="Freeform: Shape 20">
              <a:extLst>
                <a:ext uri="{FF2B5EF4-FFF2-40B4-BE49-F238E27FC236}">
                  <a16:creationId xmlns:a16="http://schemas.microsoft.com/office/drawing/2014/main" xmlns="" id="{F3171815-8FC4-47D2-867F-6C9C827B7868}"/>
                </a:ext>
              </a:extLst>
            </p:cNvPr>
            <p:cNvSpPr/>
            <p:nvPr/>
          </p:nvSpPr>
          <p:spPr>
            <a:xfrm>
              <a:off x="12500122" y="6709100"/>
              <a:ext cx="30392" cy="30399"/>
            </a:xfrm>
            <a:custGeom>
              <a:avLst/>
              <a:gdLst>
                <a:gd name="connsiteX0" fmla="*/ 8565 w 30392"/>
                <a:gd name="connsiteY0" fmla="*/ 30400 h 30399"/>
                <a:gd name="connsiteX1" fmla="*/ 14623 w 30392"/>
                <a:gd name="connsiteY1" fmla="*/ 27885 h 30399"/>
                <a:gd name="connsiteX2" fmla="*/ 28091 w 30392"/>
                <a:gd name="connsiteY2" fmla="*/ 14417 h 30399"/>
                <a:gd name="connsiteX3" fmla="*/ 27664 w 30392"/>
                <a:gd name="connsiteY3" fmla="*/ 2301 h 30399"/>
                <a:gd name="connsiteX4" fmla="*/ 15976 w 30392"/>
                <a:gd name="connsiteY4" fmla="*/ 2301 h 30399"/>
                <a:gd name="connsiteX5" fmla="*/ 2507 w 30392"/>
                <a:gd name="connsiteY5" fmla="*/ 15769 h 30399"/>
                <a:gd name="connsiteX6" fmla="*/ 2515 w 30392"/>
                <a:gd name="connsiteY6" fmla="*/ 27893 h 30399"/>
                <a:gd name="connsiteX7" fmla="*/ 8565 w 30392"/>
                <a:gd name="connsiteY7" fmla="*/ 30400 h 3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2" h="30399">
                  <a:moveTo>
                    <a:pt x="8565" y="30400"/>
                  </a:moveTo>
                  <a:cubicBezTo>
                    <a:pt x="10838" y="30398"/>
                    <a:pt x="13017" y="29493"/>
                    <a:pt x="14623" y="27885"/>
                  </a:cubicBezTo>
                  <a:lnTo>
                    <a:pt x="28091" y="14417"/>
                  </a:lnTo>
                  <a:cubicBezTo>
                    <a:pt x="31319" y="10953"/>
                    <a:pt x="31128" y="5529"/>
                    <a:pt x="27664" y="2301"/>
                  </a:cubicBezTo>
                  <a:cubicBezTo>
                    <a:pt x="24372" y="-767"/>
                    <a:pt x="19267" y="-767"/>
                    <a:pt x="15976" y="2301"/>
                  </a:cubicBezTo>
                  <a:lnTo>
                    <a:pt x="2507" y="15769"/>
                  </a:lnTo>
                  <a:cubicBezTo>
                    <a:pt x="-839" y="19119"/>
                    <a:pt x="-835" y="24547"/>
                    <a:pt x="2515" y="27893"/>
                  </a:cubicBezTo>
                  <a:cubicBezTo>
                    <a:pt x="4120" y="29496"/>
                    <a:pt x="6296" y="30398"/>
                    <a:pt x="8565" y="30400"/>
                  </a:cubicBezTo>
                  <a:close/>
                </a:path>
              </a:pathLst>
            </a:custGeom>
            <a:grpFill/>
            <a:ln w="9525" cap="flat">
              <a:noFill/>
              <a:prstDash val="solid"/>
              <a:miter/>
            </a:ln>
          </p:spPr>
          <p:txBody>
            <a:bodyPr rtlCol="0" anchor="ctr"/>
            <a:lstStyle/>
            <a:p>
              <a:endParaRPr lang="es-UY">
                <a:latin typeface="Segoe UI" panose="020B0502040204020203" pitchFamily="34" charset="0"/>
                <a:cs typeface="Segoe UI" panose="020B0502040204020203" pitchFamily="34" charset="0"/>
              </a:endParaRPr>
            </a:p>
          </p:txBody>
        </p:sp>
        <p:sp>
          <p:nvSpPr>
            <p:cNvPr id="22" name="Freeform: Shape 21">
              <a:extLst>
                <a:ext uri="{FF2B5EF4-FFF2-40B4-BE49-F238E27FC236}">
                  <a16:creationId xmlns:a16="http://schemas.microsoft.com/office/drawing/2014/main" xmlns="" id="{B6552CD8-E1AF-4618-9466-C64811487971}"/>
                </a:ext>
              </a:extLst>
            </p:cNvPr>
            <p:cNvSpPr/>
            <p:nvPr/>
          </p:nvSpPr>
          <p:spPr>
            <a:xfrm>
              <a:off x="12527851" y="6780352"/>
              <a:ext cx="36194" cy="17144"/>
            </a:xfrm>
            <a:custGeom>
              <a:avLst/>
              <a:gdLst>
                <a:gd name="connsiteX0" fmla="*/ 27623 w 36194"/>
                <a:gd name="connsiteY0" fmla="*/ 0 h 17144"/>
                <a:gd name="connsiteX1" fmla="*/ 8573 w 36194"/>
                <a:gd name="connsiteY1" fmla="*/ 0 h 17144"/>
                <a:gd name="connsiteX2" fmla="*/ 0 w 36194"/>
                <a:gd name="connsiteY2" fmla="*/ 8572 h 17144"/>
                <a:gd name="connsiteX3" fmla="*/ 8573 w 36194"/>
                <a:gd name="connsiteY3" fmla="*/ 17145 h 17144"/>
                <a:gd name="connsiteX4" fmla="*/ 27623 w 36194"/>
                <a:gd name="connsiteY4" fmla="*/ 17145 h 17144"/>
                <a:gd name="connsiteX5" fmla="*/ 36195 w 36194"/>
                <a:gd name="connsiteY5" fmla="*/ 8572 h 17144"/>
                <a:gd name="connsiteX6" fmla="*/ 27623 w 36194"/>
                <a:gd name="connsiteY6" fmla="*/ 0 h 1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194" h="17144">
                  <a:moveTo>
                    <a:pt x="27623" y="0"/>
                  </a:moveTo>
                  <a:lnTo>
                    <a:pt x="8573" y="0"/>
                  </a:lnTo>
                  <a:cubicBezTo>
                    <a:pt x="3838" y="0"/>
                    <a:pt x="0" y="3838"/>
                    <a:pt x="0" y="8572"/>
                  </a:cubicBezTo>
                  <a:cubicBezTo>
                    <a:pt x="0" y="13307"/>
                    <a:pt x="3838" y="17145"/>
                    <a:pt x="8573" y="17145"/>
                  </a:cubicBezTo>
                  <a:lnTo>
                    <a:pt x="27623" y="17145"/>
                  </a:lnTo>
                  <a:cubicBezTo>
                    <a:pt x="32357" y="17145"/>
                    <a:pt x="36195" y="13307"/>
                    <a:pt x="36195" y="8572"/>
                  </a:cubicBezTo>
                  <a:cubicBezTo>
                    <a:pt x="36195" y="3838"/>
                    <a:pt x="32357" y="0"/>
                    <a:pt x="27623" y="0"/>
                  </a:cubicBezTo>
                  <a:close/>
                </a:path>
              </a:pathLst>
            </a:custGeom>
            <a:grpFill/>
            <a:ln w="9525" cap="flat">
              <a:noFill/>
              <a:prstDash val="solid"/>
              <a:miter/>
            </a:ln>
          </p:spPr>
          <p:txBody>
            <a:bodyPr rtlCol="0" anchor="ctr"/>
            <a:lstStyle/>
            <a:p>
              <a:endParaRPr lang="es-UY">
                <a:latin typeface="Segoe UI" panose="020B0502040204020203" pitchFamily="34" charset="0"/>
                <a:cs typeface="Segoe UI" panose="020B0502040204020203" pitchFamily="34" charset="0"/>
              </a:endParaRPr>
            </a:p>
          </p:txBody>
        </p:sp>
      </p:grpSp>
      <p:grpSp>
        <p:nvGrpSpPr>
          <p:cNvPr id="23" name="Graphic 6" descr="Internet">
            <a:extLst>
              <a:ext uri="{FF2B5EF4-FFF2-40B4-BE49-F238E27FC236}">
                <a16:creationId xmlns:a16="http://schemas.microsoft.com/office/drawing/2014/main" xmlns="" id="{3A5FDA84-7BF4-46CC-BE1C-431398BAF810}"/>
              </a:ext>
            </a:extLst>
          </p:cNvPr>
          <p:cNvGrpSpPr/>
          <p:nvPr/>
        </p:nvGrpSpPr>
        <p:grpSpPr>
          <a:xfrm>
            <a:off x="14163874" y="5080542"/>
            <a:ext cx="1707752" cy="1020779"/>
            <a:chOff x="12053850" y="6900697"/>
            <a:chExt cx="876346" cy="523821"/>
          </a:xfrm>
          <a:solidFill>
            <a:schemeClr val="bg1"/>
          </a:solidFill>
        </p:grpSpPr>
        <p:sp>
          <p:nvSpPr>
            <p:cNvPr id="24" name="Freeform: Shape 23">
              <a:extLst>
                <a:ext uri="{FF2B5EF4-FFF2-40B4-BE49-F238E27FC236}">
                  <a16:creationId xmlns:a16="http://schemas.microsoft.com/office/drawing/2014/main" xmlns="" id="{8490582A-001B-4408-A12D-628C193B09CD}"/>
                </a:ext>
              </a:extLst>
            </p:cNvPr>
            <p:cNvSpPr/>
            <p:nvPr/>
          </p:nvSpPr>
          <p:spPr>
            <a:xfrm>
              <a:off x="12215784" y="6948338"/>
              <a:ext cx="552477" cy="342995"/>
            </a:xfrm>
            <a:custGeom>
              <a:avLst/>
              <a:gdLst>
                <a:gd name="connsiteX0" fmla="*/ 552441 w 552477"/>
                <a:gd name="connsiteY0" fmla="*/ 342828 h 342995"/>
                <a:gd name="connsiteX1" fmla="*/ 552478 w 552477"/>
                <a:gd name="connsiteY1" fmla="*/ 0 h 342995"/>
                <a:gd name="connsiteX2" fmla="*/ 0 w 552477"/>
                <a:gd name="connsiteY2" fmla="*/ 0 h 342995"/>
                <a:gd name="connsiteX3" fmla="*/ 0 w 552477"/>
                <a:gd name="connsiteY3" fmla="*/ 342995 h 342995"/>
                <a:gd name="connsiteX4" fmla="*/ 19050 w 552477"/>
                <a:gd name="connsiteY4" fmla="*/ 19050 h 342995"/>
                <a:gd name="connsiteX5" fmla="*/ 533428 w 552477"/>
                <a:gd name="connsiteY5" fmla="*/ 19050 h 342995"/>
                <a:gd name="connsiteX6" fmla="*/ 533391 w 552477"/>
                <a:gd name="connsiteY6" fmla="*/ 323782 h 342995"/>
                <a:gd name="connsiteX7" fmla="*/ 19050 w 552477"/>
                <a:gd name="connsiteY7" fmla="*/ 323939 h 342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2477" h="342995">
                  <a:moveTo>
                    <a:pt x="552441" y="342828"/>
                  </a:moveTo>
                  <a:lnTo>
                    <a:pt x="552478" y="0"/>
                  </a:lnTo>
                  <a:lnTo>
                    <a:pt x="0" y="0"/>
                  </a:lnTo>
                  <a:lnTo>
                    <a:pt x="0" y="342995"/>
                  </a:lnTo>
                  <a:close/>
                  <a:moveTo>
                    <a:pt x="19050" y="19050"/>
                  </a:moveTo>
                  <a:lnTo>
                    <a:pt x="533428" y="19050"/>
                  </a:lnTo>
                  <a:lnTo>
                    <a:pt x="533391" y="323782"/>
                  </a:lnTo>
                  <a:lnTo>
                    <a:pt x="19050" y="323939"/>
                  </a:lnTo>
                  <a:close/>
                </a:path>
              </a:pathLst>
            </a:custGeom>
            <a:grpFill/>
            <a:ln w="9525" cap="flat">
              <a:noFill/>
              <a:prstDash val="solid"/>
              <a:miter/>
            </a:ln>
          </p:spPr>
          <p:txBody>
            <a:bodyPr rtlCol="0" anchor="ctr"/>
            <a:lstStyle/>
            <a:p>
              <a:endParaRPr lang="es-UY">
                <a:latin typeface="Segoe UI" panose="020B0502040204020203" pitchFamily="34" charset="0"/>
                <a:cs typeface="Segoe UI" panose="020B0502040204020203" pitchFamily="34" charset="0"/>
              </a:endParaRPr>
            </a:p>
          </p:txBody>
        </p:sp>
        <p:sp>
          <p:nvSpPr>
            <p:cNvPr id="25" name="Freeform: Shape 24">
              <a:extLst>
                <a:ext uri="{FF2B5EF4-FFF2-40B4-BE49-F238E27FC236}">
                  <a16:creationId xmlns:a16="http://schemas.microsoft.com/office/drawing/2014/main" xmlns="" id="{35C89A30-91B2-4DD7-9DC9-EF5A8DDDDA7F}"/>
                </a:ext>
              </a:extLst>
            </p:cNvPr>
            <p:cNvSpPr/>
            <p:nvPr/>
          </p:nvSpPr>
          <p:spPr>
            <a:xfrm>
              <a:off x="12168159" y="6900697"/>
              <a:ext cx="647727" cy="428752"/>
            </a:xfrm>
            <a:custGeom>
              <a:avLst/>
              <a:gdLst>
                <a:gd name="connsiteX0" fmla="*/ 19050 w 647727"/>
                <a:gd name="connsiteY0" fmla="*/ 38100 h 428752"/>
                <a:gd name="connsiteX1" fmla="*/ 38100 w 647727"/>
                <a:gd name="connsiteY1" fmla="*/ 19050 h 428752"/>
                <a:gd name="connsiteX2" fmla="*/ 609628 w 647727"/>
                <a:gd name="connsiteY2" fmla="*/ 19050 h 428752"/>
                <a:gd name="connsiteX3" fmla="*/ 628678 w 647727"/>
                <a:gd name="connsiteY3" fmla="*/ 38100 h 428752"/>
                <a:gd name="connsiteX4" fmla="*/ 628678 w 647727"/>
                <a:gd name="connsiteY4" fmla="*/ 428753 h 428752"/>
                <a:gd name="connsiteX5" fmla="*/ 647728 w 647727"/>
                <a:gd name="connsiteY5" fmla="*/ 428753 h 428752"/>
                <a:gd name="connsiteX6" fmla="*/ 647728 w 647727"/>
                <a:gd name="connsiteY6" fmla="*/ 38100 h 428752"/>
                <a:gd name="connsiteX7" fmla="*/ 609628 w 647727"/>
                <a:gd name="connsiteY7" fmla="*/ 0 h 428752"/>
                <a:gd name="connsiteX8" fmla="*/ 38100 w 647727"/>
                <a:gd name="connsiteY8" fmla="*/ 0 h 428752"/>
                <a:gd name="connsiteX9" fmla="*/ 0 w 647727"/>
                <a:gd name="connsiteY9" fmla="*/ 38100 h 428752"/>
                <a:gd name="connsiteX10" fmla="*/ 0 w 647727"/>
                <a:gd name="connsiteY10" fmla="*/ 428753 h 428752"/>
                <a:gd name="connsiteX11" fmla="*/ 19050 w 647727"/>
                <a:gd name="connsiteY11" fmla="*/ 428753 h 42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7727" h="428752">
                  <a:moveTo>
                    <a:pt x="19050" y="38100"/>
                  </a:moveTo>
                  <a:cubicBezTo>
                    <a:pt x="19062" y="27584"/>
                    <a:pt x="27584" y="19062"/>
                    <a:pt x="38100" y="19050"/>
                  </a:cubicBezTo>
                  <a:lnTo>
                    <a:pt x="609628" y="19050"/>
                  </a:lnTo>
                  <a:cubicBezTo>
                    <a:pt x="620143" y="19063"/>
                    <a:pt x="628664" y="27584"/>
                    <a:pt x="628678" y="38100"/>
                  </a:cubicBezTo>
                  <a:lnTo>
                    <a:pt x="628678" y="428753"/>
                  </a:lnTo>
                  <a:lnTo>
                    <a:pt x="647728" y="428753"/>
                  </a:lnTo>
                  <a:lnTo>
                    <a:pt x="647728" y="38100"/>
                  </a:lnTo>
                  <a:cubicBezTo>
                    <a:pt x="647706" y="17067"/>
                    <a:pt x="630661" y="22"/>
                    <a:pt x="609628" y="0"/>
                  </a:cubicBezTo>
                  <a:lnTo>
                    <a:pt x="38100" y="0"/>
                  </a:lnTo>
                  <a:cubicBezTo>
                    <a:pt x="17067" y="22"/>
                    <a:pt x="22" y="17067"/>
                    <a:pt x="0" y="38100"/>
                  </a:cubicBezTo>
                  <a:lnTo>
                    <a:pt x="0" y="428753"/>
                  </a:lnTo>
                  <a:lnTo>
                    <a:pt x="19050" y="428753"/>
                  </a:lnTo>
                  <a:close/>
                </a:path>
              </a:pathLst>
            </a:custGeom>
            <a:grpFill/>
            <a:ln w="9525" cap="flat">
              <a:noFill/>
              <a:prstDash val="solid"/>
              <a:miter/>
            </a:ln>
          </p:spPr>
          <p:txBody>
            <a:bodyPr rtlCol="0" anchor="ctr"/>
            <a:lstStyle/>
            <a:p>
              <a:endParaRPr lang="es-UY">
                <a:latin typeface="Segoe UI" panose="020B0502040204020203" pitchFamily="34" charset="0"/>
                <a:cs typeface="Segoe UI" panose="020B0502040204020203" pitchFamily="34" charset="0"/>
              </a:endParaRPr>
            </a:p>
          </p:txBody>
        </p:sp>
        <p:sp>
          <p:nvSpPr>
            <p:cNvPr id="26" name="Freeform: Shape 25">
              <a:extLst>
                <a:ext uri="{FF2B5EF4-FFF2-40B4-BE49-F238E27FC236}">
                  <a16:creationId xmlns:a16="http://schemas.microsoft.com/office/drawing/2014/main" xmlns="" id="{E1FB3E2F-50CD-48C3-9F95-836A2E5DAD71}"/>
                </a:ext>
              </a:extLst>
            </p:cNvPr>
            <p:cNvSpPr/>
            <p:nvPr/>
          </p:nvSpPr>
          <p:spPr>
            <a:xfrm>
              <a:off x="12053850" y="7357844"/>
              <a:ext cx="876346" cy="66675"/>
            </a:xfrm>
            <a:custGeom>
              <a:avLst/>
              <a:gdLst>
                <a:gd name="connsiteX0" fmla="*/ 485803 w 876346"/>
                <a:gd name="connsiteY0" fmla="*/ 0 h 66675"/>
                <a:gd name="connsiteX1" fmla="*/ 485803 w 876346"/>
                <a:gd name="connsiteY1" fmla="*/ 19050 h 66675"/>
                <a:gd name="connsiteX2" fmla="*/ 390544 w 876346"/>
                <a:gd name="connsiteY2" fmla="*/ 19050 h 66675"/>
                <a:gd name="connsiteX3" fmla="*/ 390544 w 876346"/>
                <a:gd name="connsiteY3" fmla="*/ 0 h 66675"/>
                <a:gd name="connsiteX4" fmla="*/ 0 w 876346"/>
                <a:gd name="connsiteY4" fmla="*/ 0 h 66675"/>
                <a:gd name="connsiteX5" fmla="*/ 0 w 876346"/>
                <a:gd name="connsiteY5" fmla="*/ 19040 h 66675"/>
                <a:gd name="connsiteX6" fmla="*/ 47625 w 876346"/>
                <a:gd name="connsiteY6" fmla="*/ 66675 h 66675"/>
                <a:gd name="connsiteX7" fmla="*/ 828712 w 876346"/>
                <a:gd name="connsiteY7" fmla="*/ 66675 h 66675"/>
                <a:gd name="connsiteX8" fmla="*/ 876347 w 876346"/>
                <a:gd name="connsiteY8" fmla="*/ 19040 h 66675"/>
                <a:gd name="connsiteX9" fmla="*/ 876347 w 876346"/>
                <a:gd name="connsiteY9" fmla="*/ 0 h 66675"/>
                <a:gd name="connsiteX10" fmla="*/ 828712 w 876346"/>
                <a:gd name="connsiteY10" fmla="*/ 47625 h 66675"/>
                <a:gd name="connsiteX11" fmla="*/ 47625 w 876346"/>
                <a:gd name="connsiteY11" fmla="*/ 47625 h 66675"/>
                <a:gd name="connsiteX12" fmla="*/ 19050 w 876346"/>
                <a:gd name="connsiteY12" fmla="*/ 19050 h 66675"/>
                <a:gd name="connsiteX13" fmla="*/ 371494 w 876346"/>
                <a:gd name="connsiteY13" fmla="*/ 19050 h 66675"/>
                <a:gd name="connsiteX14" fmla="*/ 389272 w 876346"/>
                <a:gd name="connsiteY14" fmla="*/ 38100 h 66675"/>
                <a:gd name="connsiteX15" fmla="*/ 390544 w 876346"/>
                <a:gd name="connsiteY15" fmla="*/ 38100 h 66675"/>
                <a:gd name="connsiteX16" fmla="*/ 485803 w 876346"/>
                <a:gd name="connsiteY16" fmla="*/ 38100 h 66675"/>
                <a:gd name="connsiteX17" fmla="*/ 504853 w 876346"/>
                <a:gd name="connsiteY17" fmla="*/ 20322 h 66675"/>
                <a:gd name="connsiteX18" fmla="*/ 504853 w 876346"/>
                <a:gd name="connsiteY18" fmla="*/ 19050 h 66675"/>
                <a:gd name="connsiteX19" fmla="*/ 857297 w 876346"/>
                <a:gd name="connsiteY19" fmla="*/ 19050 h 66675"/>
                <a:gd name="connsiteX20" fmla="*/ 828712 w 876346"/>
                <a:gd name="connsiteY20" fmla="*/ 47625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76346" h="66675">
                  <a:moveTo>
                    <a:pt x="485803" y="0"/>
                  </a:moveTo>
                  <a:lnTo>
                    <a:pt x="485803" y="19050"/>
                  </a:lnTo>
                  <a:lnTo>
                    <a:pt x="390544" y="19050"/>
                  </a:lnTo>
                  <a:lnTo>
                    <a:pt x="390544" y="0"/>
                  </a:lnTo>
                  <a:lnTo>
                    <a:pt x="0" y="0"/>
                  </a:lnTo>
                  <a:lnTo>
                    <a:pt x="0" y="19040"/>
                  </a:lnTo>
                  <a:cubicBezTo>
                    <a:pt x="28" y="45333"/>
                    <a:pt x="21332" y="66642"/>
                    <a:pt x="47625" y="66675"/>
                  </a:cubicBezTo>
                  <a:lnTo>
                    <a:pt x="828712" y="66675"/>
                  </a:lnTo>
                  <a:cubicBezTo>
                    <a:pt x="855008" y="66646"/>
                    <a:pt x="876318" y="45336"/>
                    <a:pt x="876347" y="19040"/>
                  </a:cubicBezTo>
                  <a:lnTo>
                    <a:pt x="876347" y="0"/>
                  </a:lnTo>
                  <a:close/>
                  <a:moveTo>
                    <a:pt x="828712" y="47625"/>
                  </a:moveTo>
                  <a:lnTo>
                    <a:pt x="47625" y="47625"/>
                  </a:lnTo>
                  <a:cubicBezTo>
                    <a:pt x="31852" y="47605"/>
                    <a:pt x="19070" y="34823"/>
                    <a:pt x="19050" y="19050"/>
                  </a:cubicBezTo>
                  <a:lnTo>
                    <a:pt x="371494" y="19050"/>
                  </a:lnTo>
                  <a:cubicBezTo>
                    <a:pt x="371143" y="29220"/>
                    <a:pt x="379103" y="37748"/>
                    <a:pt x="389272" y="38100"/>
                  </a:cubicBezTo>
                  <a:cubicBezTo>
                    <a:pt x="389696" y="38114"/>
                    <a:pt x="390120" y="38114"/>
                    <a:pt x="390544" y="38100"/>
                  </a:cubicBezTo>
                  <a:lnTo>
                    <a:pt x="485803" y="38100"/>
                  </a:lnTo>
                  <a:cubicBezTo>
                    <a:pt x="495972" y="38451"/>
                    <a:pt x="504501" y="30491"/>
                    <a:pt x="504853" y="20322"/>
                  </a:cubicBezTo>
                  <a:cubicBezTo>
                    <a:pt x="504867" y="19898"/>
                    <a:pt x="504867" y="19474"/>
                    <a:pt x="504853" y="19050"/>
                  </a:cubicBezTo>
                  <a:lnTo>
                    <a:pt x="857297" y="19050"/>
                  </a:lnTo>
                  <a:cubicBezTo>
                    <a:pt x="857272" y="34825"/>
                    <a:pt x="844487" y="47605"/>
                    <a:pt x="828712" y="47625"/>
                  </a:cubicBezTo>
                  <a:close/>
                </a:path>
              </a:pathLst>
            </a:custGeom>
            <a:grpFill/>
            <a:ln w="9525" cap="flat">
              <a:noFill/>
              <a:prstDash val="solid"/>
              <a:miter/>
            </a:ln>
          </p:spPr>
          <p:txBody>
            <a:bodyPr rtlCol="0" anchor="ctr"/>
            <a:lstStyle/>
            <a:p>
              <a:endParaRPr lang="es-UY">
                <a:latin typeface="Segoe UI" panose="020B0502040204020203" pitchFamily="34" charset="0"/>
                <a:cs typeface="Segoe UI" panose="020B0502040204020203" pitchFamily="34" charset="0"/>
              </a:endParaRPr>
            </a:p>
          </p:txBody>
        </p:sp>
        <p:sp>
          <p:nvSpPr>
            <p:cNvPr id="27" name="Freeform: Shape 26">
              <a:extLst>
                <a:ext uri="{FF2B5EF4-FFF2-40B4-BE49-F238E27FC236}">
                  <a16:creationId xmlns:a16="http://schemas.microsoft.com/office/drawing/2014/main" xmlns="" id="{05E32D84-3BB3-40D2-9898-3A3589E561EE}"/>
                </a:ext>
              </a:extLst>
            </p:cNvPr>
            <p:cNvSpPr/>
            <p:nvPr/>
          </p:nvSpPr>
          <p:spPr>
            <a:xfrm>
              <a:off x="12368175" y="6996075"/>
              <a:ext cx="247650" cy="247650"/>
            </a:xfrm>
            <a:custGeom>
              <a:avLst/>
              <a:gdLst>
                <a:gd name="connsiteX0" fmla="*/ 123825 w 247650"/>
                <a:gd name="connsiteY0" fmla="*/ 0 h 247650"/>
                <a:gd name="connsiteX1" fmla="*/ 0 w 247650"/>
                <a:gd name="connsiteY1" fmla="*/ 123825 h 247650"/>
                <a:gd name="connsiteX2" fmla="*/ 123825 w 247650"/>
                <a:gd name="connsiteY2" fmla="*/ 247650 h 247650"/>
                <a:gd name="connsiteX3" fmla="*/ 247650 w 247650"/>
                <a:gd name="connsiteY3" fmla="*/ 123825 h 247650"/>
                <a:gd name="connsiteX4" fmla="*/ 123825 w 247650"/>
                <a:gd name="connsiteY4" fmla="*/ 0 h 247650"/>
                <a:gd name="connsiteX5" fmla="*/ 228117 w 247650"/>
                <a:gd name="connsiteY5" fmla="*/ 114300 h 247650"/>
                <a:gd name="connsiteX6" fmla="*/ 194604 w 247650"/>
                <a:gd name="connsiteY6" fmla="*/ 114300 h 247650"/>
                <a:gd name="connsiteX7" fmla="*/ 154828 w 247650"/>
                <a:gd name="connsiteY7" fmla="*/ 23738 h 247650"/>
                <a:gd name="connsiteX8" fmla="*/ 228117 w 247650"/>
                <a:gd name="connsiteY8" fmla="*/ 114300 h 247650"/>
                <a:gd name="connsiteX9" fmla="*/ 114300 w 247650"/>
                <a:gd name="connsiteY9" fmla="*/ 30724 h 247650"/>
                <a:gd name="connsiteX10" fmla="*/ 114300 w 247650"/>
                <a:gd name="connsiteY10" fmla="*/ 114300 h 247650"/>
                <a:gd name="connsiteX11" fmla="*/ 72144 w 247650"/>
                <a:gd name="connsiteY11" fmla="*/ 114300 h 247650"/>
                <a:gd name="connsiteX12" fmla="*/ 114300 w 247650"/>
                <a:gd name="connsiteY12" fmla="*/ 30724 h 247650"/>
                <a:gd name="connsiteX13" fmla="*/ 114300 w 247650"/>
                <a:gd name="connsiteY13" fmla="*/ 133350 h 247650"/>
                <a:gd name="connsiteX14" fmla="*/ 114300 w 247650"/>
                <a:gd name="connsiteY14" fmla="*/ 216936 h 247650"/>
                <a:gd name="connsiteX15" fmla="*/ 72152 w 247650"/>
                <a:gd name="connsiteY15" fmla="*/ 133350 h 247650"/>
                <a:gd name="connsiteX16" fmla="*/ 133350 w 247650"/>
                <a:gd name="connsiteY16" fmla="*/ 216920 h 247650"/>
                <a:gd name="connsiteX17" fmla="*/ 133350 w 247650"/>
                <a:gd name="connsiteY17" fmla="*/ 133350 h 247650"/>
                <a:gd name="connsiteX18" fmla="*/ 175498 w 247650"/>
                <a:gd name="connsiteY18" fmla="*/ 133350 h 247650"/>
                <a:gd name="connsiteX19" fmla="*/ 133350 w 247650"/>
                <a:gd name="connsiteY19" fmla="*/ 216920 h 247650"/>
                <a:gd name="connsiteX20" fmla="*/ 133350 w 247650"/>
                <a:gd name="connsiteY20" fmla="*/ 114300 h 247650"/>
                <a:gd name="connsiteX21" fmla="*/ 133350 w 247650"/>
                <a:gd name="connsiteY21" fmla="*/ 30738 h 247650"/>
                <a:gd name="connsiteX22" fmla="*/ 175498 w 247650"/>
                <a:gd name="connsiteY22" fmla="*/ 114300 h 247650"/>
                <a:gd name="connsiteX23" fmla="*/ 92647 w 247650"/>
                <a:gd name="connsiteY23" fmla="*/ 23790 h 247650"/>
                <a:gd name="connsiteX24" fmla="*/ 53048 w 247650"/>
                <a:gd name="connsiteY24" fmla="*/ 114300 h 247650"/>
                <a:gd name="connsiteX25" fmla="*/ 19533 w 247650"/>
                <a:gd name="connsiteY25" fmla="*/ 114300 h 247650"/>
                <a:gd name="connsiteX26" fmla="*/ 92647 w 247650"/>
                <a:gd name="connsiteY26" fmla="*/ 23790 h 247650"/>
                <a:gd name="connsiteX27" fmla="*/ 19533 w 247650"/>
                <a:gd name="connsiteY27" fmla="*/ 133350 h 247650"/>
                <a:gd name="connsiteX28" fmla="*/ 53046 w 247650"/>
                <a:gd name="connsiteY28" fmla="*/ 133350 h 247650"/>
                <a:gd name="connsiteX29" fmla="*/ 92788 w 247650"/>
                <a:gd name="connsiteY29" fmla="*/ 223902 h 247650"/>
                <a:gd name="connsiteX30" fmla="*/ 19533 w 247650"/>
                <a:gd name="connsiteY30" fmla="*/ 133350 h 247650"/>
                <a:gd name="connsiteX31" fmla="*/ 154837 w 247650"/>
                <a:gd name="connsiteY31" fmla="*/ 223910 h 247650"/>
                <a:gd name="connsiteX32" fmla="*/ 194604 w 247650"/>
                <a:gd name="connsiteY32" fmla="*/ 133350 h 247650"/>
                <a:gd name="connsiteX33" fmla="*/ 228117 w 247650"/>
                <a:gd name="connsiteY33" fmla="*/ 133350 h 247650"/>
                <a:gd name="connsiteX34" fmla="*/ 154837 w 247650"/>
                <a:gd name="connsiteY34" fmla="*/ 22391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47650" h="247650">
                  <a:moveTo>
                    <a:pt x="123825" y="0"/>
                  </a:moveTo>
                  <a:cubicBezTo>
                    <a:pt x="55438" y="0"/>
                    <a:pt x="0" y="55438"/>
                    <a:pt x="0" y="123825"/>
                  </a:cubicBezTo>
                  <a:cubicBezTo>
                    <a:pt x="0" y="192212"/>
                    <a:pt x="55438" y="247650"/>
                    <a:pt x="123825" y="247650"/>
                  </a:cubicBezTo>
                  <a:cubicBezTo>
                    <a:pt x="192212" y="247650"/>
                    <a:pt x="247650" y="192212"/>
                    <a:pt x="247650" y="123825"/>
                  </a:cubicBezTo>
                  <a:cubicBezTo>
                    <a:pt x="247572" y="55471"/>
                    <a:pt x="192179" y="78"/>
                    <a:pt x="123825" y="0"/>
                  </a:cubicBezTo>
                  <a:close/>
                  <a:moveTo>
                    <a:pt x="228117" y="114300"/>
                  </a:moveTo>
                  <a:lnTo>
                    <a:pt x="194604" y="114300"/>
                  </a:lnTo>
                  <a:cubicBezTo>
                    <a:pt x="193287" y="80166"/>
                    <a:pt x="179072" y="47802"/>
                    <a:pt x="154828" y="23738"/>
                  </a:cubicBezTo>
                  <a:cubicBezTo>
                    <a:pt x="195302" y="36360"/>
                    <a:pt x="224212" y="72084"/>
                    <a:pt x="228117" y="114300"/>
                  </a:cubicBezTo>
                  <a:close/>
                  <a:moveTo>
                    <a:pt x="114300" y="30724"/>
                  </a:moveTo>
                  <a:lnTo>
                    <a:pt x="114300" y="114300"/>
                  </a:lnTo>
                  <a:lnTo>
                    <a:pt x="72144" y="114300"/>
                  </a:lnTo>
                  <a:cubicBezTo>
                    <a:pt x="74563" y="78379"/>
                    <a:pt x="90519" y="47053"/>
                    <a:pt x="114300" y="30724"/>
                  </a:cubicBezTo>
                  <a:close/>
                  <a:moveTo>
                    <a:pt x="114300" y="133350"/>
                  </a:moveTo>
                  <a:lnTo>
                    <a:pt x="114300" y="216936"/>
                  </a:lnTo>
                  <a:cubicBezTo>
                    <a:pt x="90546" y="200580"/>
                    <a:pt x="74581" y="169150"/>
                    <a:pt x="72152" y="133350"/>
                  </a:cubicBezTo>
                  <a:close/>
                  <a:moveTo>
                    <a:pt x="133350" y="216920"/>
                  </a:moveTo>
                  <a:lnTo>
                    <a:pt x="133350" y="133350"/>
                  </a:lnTo>
                  <a:lnTo>
                    <a:pt x="175498" y="133350"/>
                  </a:lnTo>
                  <a:cubicBezTo>
                    <a:pt x="173069" y="169111"/>
                    <a:pt x="157093" y="200556"/>
                    <a:pt x="133350" y="216920"/>
                  </a:cubicBezTo>
                  <a:close/>
                  <a:moveTo>
                    <a:pt x="133350" y="114300"/>
                  </a:moveTo>
                  <a:lnTo>
                    <a:pt x="133350" y="30738"/>
                  </a:lnTo>
                  <a:cubicBezTo>
                    <a:pt x="157090" y="47102"/>
                    <a:pt x="173069" y="78541"/>
                    <a:pt x="175498" y="114300"/>
                  </a:cubicBezTo>
                  <a:close/>
                  <a:moveTo>
                    <a:pt x="92647" y="23790"/>
                  </a:moveTo>
                  <a:cubicBezTo>
                    <a:pt x="68447" y="47846"/>
                    <a:pt x="54292" y="80200"/>
                    <a:pt x="53048" y="114300"/>
                  </a:cubicBezTo>
                  <a:lnTo>
                    <a:pt x="19533" y="114300"/>
                  </a:lnTo>
                  <a:cubicBezTo>
                    <a:pt x="23431" y="72150"/>
                    <a:pt x="52259" y="36464"/>
                    <a:pt x="92647" y="23790"/>
                  </a:cubicBezTo>
                  <a:close/>
                  <a:moveTo>
                    <a:pt x="19533" y="133350"/>
                  </a:moveTo>
                  <a:lnTo>
                    <a:pt x="53046" y="133350"/>
                  </a:lnTo>
                  <a:cubicBezTo>
                    <a:pt x="54347" y="167478"/>
                    <a:pt x="68550" y="199840"/>
                    <a:pt x="92788" y="223902"/>
                  </a:cubicBezTo>
                  <a:cubicBezTo>
                    <a:pt x="52331" y="211269"/>
                    <a:pt x="23437" y="175552"/>
                    <a:pt x="19533" y="133350"/>
                  </a:cubicBezTo>
                  <a:close/>
                  <a:moveTo>
                    <a:pt x="154837" y="223910"/>
                  </a:moveTo>
                  <a:cubicBezTo>
                    <a:pt x="179077" y="199844"/>
                    <a:pt x="193288" y="167482"/>
                    <a:pt x="194604" y="133350"/>
                  </a:cubicBezTo>
                  <a:lnTo>
                    <a:pt x="228117" y="133350"/>
                  </a:lnTo>
                  <a:cubicBezTo>
                    <a:pt x="224212" y="175562"/>
                    <a:pt x="195306" y="211284"/>
                    <a:pt x="154837" y="223910"/>
                  </a:cubicBezTo>
                  <a:close/>
                </a:path>
              </a:pathLst>
            </a:custGeom>
            <a:grpFill/>
            <a:ln w="9525" cap="flat">
              <a:noFill/>
              <a:prstDash val="solid"/>
              <a:miter/>
            </a:ln>
          </p:spPr>
          <p:txBody>
            <a:bodyPr rtlCol="0" anchor="ctr"/>
            <a:lstStyle/>
            <a:p>
              <a:endParaRPr lang="es-UY">
                <a:latin typeface="Segoe UI" panose="020B0502040204020203" pitchFamily="34" charset="0"/>
                <a:cs typeface="Segoe UI" panose="020B0502040204020203" pitchFamily="34" charset="0"/>
              </a:endParaRPr>
            </a:p>
          </p:txBody>
        </p:sp>
      </p:grpSp>
      <p:grpSp>
        <p:nvGrpSpPr>
          <p:cNvPr id="28" name="Graphic 8" descr="Gears">
            <a:extLst>
              <a:ext uri="{FF2B5EF4-FFF2-40B4-BE49-F238E27FC236}">
                <a16:creationId xmlns:a16="http://schemas.microsoft.com/office/drawing/2014/main" xmlns="" id="{E0C2F3C4-8707-4EAA-8890-F8F4810A090B}"/>
              </a:ext>
            </a:extLst>
          </p:cNvPr>
          <p:cNvGrpSpPr/>
          <p:nvPr/>
        </p:nvGrpSpPr>
        <p:grpSpPr>
          <a:xfrm>
            <a:off x="8869723" y="4887732"/>
            <a:ext cx="1210210" cy="1464503"/>
            <a:chOff x="12331484" y="6931762"/>
            <a:chExt cx="621029" cy="751522"/>
          </a:xfrm>
          <a:solidFill>
            <a:schemeClr val="bg1"/>
          </a:solidFill>
        </p:grpSpPr>
        <p:sp>
          <p:nvSpPr>
            <p:cNvPr id="29" name="Freeform: Shape 28">
              <a:extLst>
                <a:ext uri="{FF2B5EF4-FFF2-40B4-BE49-F238E27FC236}">
                  <a16:creationId xmlns:a16="http://schemas.microsoft.com/office/drawing/2014/main" xmlns="" id="{697234A9-7686-415D-B39F-9D064F01318C}"/>
                </a:ext>
              </a:extLst>
            </p:cNvPr>
            <p:cNvSpPr/>
            <p:nvPr/>
          </p:nvSpPr>
          <p:spPr>
            <a:xfrm>
              <a:off x="12546750" y="6931762"/>
              <a:ext cx="405764" cy="404812"/>
            </a:xfrm>
            <a:custGeom>
              <a:avLst/>
              <a:gdLst>
                <a:gd name="connsiteX0" fmla="*/ 202883 w 405764"/>
                <a:gd name="connsiteY0" fmla="*/ 274320 h 404812"/>
                <a:gd name="connsiteX1" fmla="*/ 131445 w 405764"/>
                <a:gd name="connsiteY1" fmla="*/ 202883 h 404812"/>
                <a:gd name="connsiteX2" fmla="*/ 202883 w 405764"/>
                <a:gd name="connsiteY2" fmla="*/ 131445 h 404812"/>
                <a:gd name="connsiteX3" fmla="*/ 274320 w 405764"/>
                <a:gd name="connsiteY3" fmla="*/ 202883 h 404812"/>
                <a:gd name="connsiteX4" fmla="*/ 202883 w 405764"/>
                <a:gd name="connsiteY4" fmla="*/ 274320 h 404812"/>
                <a:gd name="connsiteX5" fmla="*/ 363855 w 405764"/>
                <a:gd name="connsiteY5" fmla="*/ 158115 h 404812"/>
                <a:gd name="connsiteX6" fmla="*/ 348615 w 405764"/>
                <a:gd name="connsiteY6" fmla="*/ 120968 h 404812"/>
                <a:gd name="connsiteX7" fmla="*/ 363855 w 405764"/>
                <a:gd name="connsiteY7" fmla="*/ 76200 h 404812"/>
                <a:gd name="connsiteX8" fmla="*/ 329565 w 405764"/>
                <a:gd name="connsiteY8" fmla="*/ 41910 h 404812"/>
                <a:gd name="connsiteX9" fmla="*/ 284798 w 405764"/>
                <a:gd name="connsiteY9" fmla="*/ 57150 h 404812"/>
                <a:gd name="connsiteX10" fmla="*/ 247650 w 405764"/>
                <a:gd name="connsiteY10" fmla="*/ 41910 h 404812"/>
                <a:gd name="connsiteX11" fmla="*/ 226695 w 405764"/>
                <a:gd name="connsiteY11" fmla="*/ 0 h 404812"/>
                <a:gd name="connsiteX12" fmla="*/ 179070 w 405764"/>
                <a:gd name="connsiteY12" fmla="*/ 0 h 404812"/>
                <a:gd name="connsiteX13" fmla="*/ 158115 w 405764"/>
                <a:gd name="connsiteY13" fmla="*/ 41910 h 404812"/>
                <a:gd name="connsiteX14" fmla="*/ 120968 w 405764"/>
                <a:gd name="connsiteY14" fmla="*/ 57150 h 404812"/>
                <a:gd name="connsiteX15" fmla="*/ 76200 w 405764"/>
                <a:gd name="connsiteY15" fmla="*/ 41910 h 404812"/>
                <a:gd name="connsiteX16" fmla="*/ 41910 w 405764"/>
                <a:gd name="connsiteY16" fmla="*/ 76200 h 404812"/>
                <a:gd name="connsiteX17" fmla="*/ 57150 w 405764"/>
                <a:gd name="connsiteY17" fmla="*/ 120968 h 404812"/>
                <a:gd name="connsiteX18" fmla="*/ 41910 w 405764"/>
                <a:gd name="connsiteY18" fmla="*/ 158115 h 404812"/>
                <a:gd name="connsiteX19" fmla="*/ 0 w 405764"/>
                <a:gd name="connsiteY19" fmla="*/ 179070 h 404812"/>
                <a:gd name="connsiteX20" fmla="*/ 0 w 405764"/>
                <a:gd name="connsiteY20" fmla="*/ 226695 h 404812"/>
                <a:gd name="connsiteX21" fmla="*/ 41910 w 405764"/>
                <a:gd name="connsiteY21" fmla="*/ 247650 h 404812"/>
                <a:gd name="connsiteX22" fmla="*/ 57150 w 405764"/>
                <a:gd name="connsiteY22" fmla="*/ 284798 h 404812"/>
                <a:gd name="connsiteX23" fmla="*/ 41910 w 405764"/>
                <a:gd name="connsiteY23" fmla="*/ 329565 h 404812"/>
                <a:gd name="connsiteX24" fmla="*/ 75248 w 405764"/>
                <a:gd name="connsiteY24" fmla="*/ 362903 h 404812"/>
                <a:gd name="connsiteX25" fmla="*/ 120015 w 405764"/>
                <a:gd name="connsiteY25" fmla="*/ 347663 h 404812"/>
                <a:gd name="connsiteX26" fmla="*/ 157163 w 405764"/>
                <a:gd name="connsiteY26" fmla="*/ 362903 h 404812"/>
                <a:gd name="connsiteX27" fmla="*/ 178118 w 405764"/>
                <a:gd name="connsiteY27" fmla="*/ 404813 h 404812"/>
                <a:gd name="connsiteX28" fmla="*/ 225743 w 405764"/>
                <a:gd name="connsiteY28" fmla="*/ 404813 h 404812"/>
                <a:gd name="connsiteX29" fmla="*/ 246698 w 405764"/>
                <a:gd name="connsiteY29" fmla="*/ 362903 h 404812"/>
                <a:gd name="connsiteX30" fmla="*/ 283845 w 405764"/>
                <a:gd name="connsiteY30" fmla="*/ 347663 h 404812"/>
                <a:gd name="connsiteX31" fmla="*/ 328613 w 405764"/>
                <a:gd name="connsiteY31" fmla="*/ 362903 h 404812"/>
                <a:gd name="connsiteX32" fmla="*/ 362903 w 405764"/>
                <a:gd name="connsiteY32" fmla="*/ 329565 h 404812"/>
                <a:gd name="connsiteX33" fmla="*/ 347663 w 405764"/>
                <a:gd name="connsiteY33" fmla="*/ 284798 h 404812"/>
                <a:gd name="connsiteX34" fmla="*/ 363855 w 405764"/>
                <a:gd name="connsiteY34" fmla="*/ 247650 h 404812"/>
                <a:gd name="connsiteX35" fmla="*/ 405765 w 405764"/>
                <a:gd name="connsiteY35" fmla="*/ 226695 h 404812"/>
                <a:gd name="connsiteX36" fmla="*/ 405765 w 405764"/>
                <a:gd name="connsiteY36" fmla="*/ 179070 h 404812"/>
                <a:gd name="connsiteX37" fmla="*/ 363855 w 405764"/>
                <a:gd name="connsiteY37" fmla="*/ 158115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5764" h="404812">
                  <a:moveTo>
                    <a:pt x="202883" y="274320"/>
                  </a:moveTo>
                  <a:cubicBezTo>
                    <a:pt x="162877" y="274320"/>
                    <a:pt x="131445" y="241935"/>
                    <a:pt x="131445" y="202883"/>
                  </a:cubicBezTo>
                  <a:cubicBezTo>
                    <a:pt x="131445" y="163830"/>
                    <a:pt x="163830" y="131445"/>
                    <a:pt x="202883" y="131445"/>
                  </a:cubicBezTo>
                  <a:cubicBezTo>
                    <a:pt x="242888" y="131445"/>
                    <a:pt x="274320" y="163830"/>
                    <a:pt x="274320" y="202883"/>
                  </a:cubicBezTo>
                  <a:cubicBezTo>
                    <a:pt x="274320" y="241935"/>
                    <a:pt x="241935" y="274320"/>
                    <a:pt x="202883" y="274320"/>
                  </a:cubicBezTo>
                  <a:close/>
                  <a:moveTo>
                    <a:pt x="363855" y="158115"/>
                  </a:moveTo>
                  <a:cubicBezTo>
                    <a:pt x="360045" y="144780"/>
                    <a:pt x="355283" y="132398"/>
                    <a:pt x="348615" y="120968"/>
                  </a:cubicBezTo>
                  <a:lnTo>
                    <a:pt x="363855" y="76200"/>
                  </a:lnTo>
                  <a:lnTo>
                    <a:pt x="329565" y="41910"/>
                  </a:lnTo>
                  <a:lnTo>
                    <a:pt x="284798" y="57150"/>
                  </a:lnTo>
                  <a:cubicBezTo>
                    <a:pt x="273367" y="50483"/>
                    <a:pt x="260985" y="45720"/>
                    <a:pt x="247650" y="41910"/>
                  </a:cubicBezTo>
                  <a:lnTo>
                    <a:pt x="226695" y="0"/>
                  </a:lnTo>
                  <a:lnTo>
                    <a:pt x="179070" y="0"/>
                  </a:lnTo>
                  <a:lnTo>
                    <a:pt x="158115" y="41910"/>
                  </a:lnTo>
                  <a:cubicBezTo>
                    <a:pt x="144780" y="45720"/>
                    <a:pt x="132398" y="50483"/>
                    <a:pt x="120968" y="57150"/>
                  </a:cubicBezTo>
                  <a:lnTo>
                    <a:pt x="76200" y="41910"/>
                  </a:lnTo>
                  <a:lnTo>
                    <a:pt x="41910" y="76200"/>
                  </a:lnTo>
                  <a:lnTo>
                    <a:pt x="57150" y="120968"/>
                  </a:lnTo>
                  <a:cubicBezTo>
                    <a:pt x="50482" y="132398"/>
                    <a:pt x="45720" y="144780"/>
                    <a:pt x="41910" y="158115"/>
                  </a:cubicBezTo>
                  <a:lnTo>
                    <a:pt x="0" y="179070"/>
                  </a:lnTo>
                  <a:lnTo>
                    <a:pt x="0" y="226695"/>
                  </a:lnTo>
                  <a:lnTo>
                    <a:pt x="41910" y="247650"/>
                  </a:lnTo>
                  <a:cubicBezTo>
                    <a:pt x="45720" y="260985"/>
                    <a:pt x="50482" y="273368"/>
                    <a:pt x="57150" y="284798"/>
                  </a:cubicBezTo>
                  <a:lnTo>
                    <a:pt x="41910" y="329565"/>
                  </a:lnTo>
                  <a:lnTo>
                    <a:pt x="75248" y="362903"/>
                  </a:lnTo>
                  <a:lnTo>
                    <a:pt x="120015" y="347663"/>
                  </a:lnTo>
                  <a:cubicBezTo>
                    <a:pt x="131445" y="354330"/>
                    <a:pt x="143827" y="359093"/>
                    <a:pt x="157163" y="362903"/>
                  </a:cubicBezTo>
                  <a:lnTo>
                    <a:pt x="178118" y="404813"/>
                  </a:lnTo>
                  <a:lnTo>
                    <a:pt x="225743" y="404813"/>
                  </a:lnTo>
                  <a:lnTo>
                    <a:pt x="246698" y="362903"/>
                  </a:lnTo>
                  <a:cubicBezTo>
                    <a:pt x="260033" y="359093"/>
                    <a:pt x="272415" y="354330"/>
                    <a:pt x="283845" y="347663"/>
                  </a:cubicBezTo>
                  <a:lnTo>
                    <a:pt x="328613" y="362903"/>
                  </a:lnTo>
                  <a:lnTo>
                    <a:pt x="362903" y="329565"/>
                  </a:lnTo>
                  <a:lnTo>
                    <a:pt x="347663" y="284798"/>
                  </a:lnTo>
                  <a:cubicBezTo>
                    <a:pt x="354330" y="273368"/>
                    <a:pt x="360045" y="260033"/>
                    <a:pt x="363855" y="247650"/>
                  </a:cubicBezTo>
                  <a:lnTo>
                    <a:pt x="405765" y="226695"/>
                  </a:lnTo>
                  <a:lnTo>
                    <a:pt x="405765" y="179070"/>
                  </a:lnTo>
                  <a:lnTo>
                    <a:pt x="363855" y="158115"/>
                  </a:lnTo>
                  <a:close/>
                </a:path>
              </a:pathLst>
            </a:custGeom>
            <a:grpFill/>
            <a:ln w="9525" cap="flat">
              <a:noFill/>
              <a:prstDash val="solid"/>
              <a:miter/>
            </a:ln>
          </p:spPr>
          <p:txBody>
            <a:bodyPr rtlCol="0" anchor="ctr"/>
            <a:lstStyle/>
            <a:p>
              <a:endParaRPr lang="es-UY">
                <a:latin typeface="Segoe UI" panose="020B0502040204020203" pitchFamily="34" charset="0"/>
                <a:cs typeface="Segoe UI" panose="020B0502040204020203" pitchFamily="34" charset="0"/>
              </a:endParaRPr>
            </a:p>
          </p:txBody>
        </p:sp>
        <p:sp>
          <p:nvSpPr>
            <p:cNvPr id="30" name="Freeform: Shape 29">
              <a:extLst>
                <a:ext uri="{FF2B5EF4-FFF2-40B4-BE49-F238E27FC236}">
                  <a16:creationId xmlns:a16="http://schemas.microsoft.com/office/drawing/2014/main" xmlns="" id="{1129BD39-6968-47FB-A8FC-237474969F44}"/>
                </a:ext>
              </a:extLst>
            </p:cNvPr>
            <p:cNvSpPr/>
            <p:nvPr/>
          </p:nvSpPr>
          <p:spPr>
            <a:xfrm>
              <a:off x="12331484" y="7278472"/>
              <a:ext cx="405765" cy="404812"/>
            </a:xfrm>
            <a:custGeom>
              <a:avLst/>
              <a:gdLst>
                <a:gd name="connsiteX0" fmla="*/ 202883 w 405765"/>
                <a:gd name="connsiteY0" fmla="*/ 274320 h 404812"/>
                <a:gd name="connsiteX1" fmla="*/ 131445 w 405765"/>
                <a:gd name="connsiteY1" fmla="*/ 202882 h 404812"/>
                <a:gd name="connsiteX2" fmla="*/ 202883 w 405765"/>
                <a:gd name="connsiteY2" fmla="*/ 131445 h 404812"/>
                <a:gd name="connsiteX3" fmla="*/ 274320 w 405765"/>
                <a:gd name="connsiteY3" fmla="*/ 202882 h 404812"/>
                <a:gd name="connsiteX4" fmla="*/ 202883 w 405765"/>
                <a:gd name="connsiteY4" fmla="*/ 274320 h 404812"/>
                <a:gd name="connsiteX5" fmla="*/ 202883 w 405765"/>
                <a:gd name="connsiteY5" fmla="*/ 274320 h 404812"/>
                <a:gd name="connsiteX6" fmla="*/ 348615 w 405765"/>
                <a:gd name="connsiteY6" fmla="*/ 120967 h 404812"/>
                <a:gd name="connsiteX7" fmla="*/ 363855 w 405765"/>
                <a:gd name="connsiteY7" fmla="*/ 76200 h 404812"/>
                <a:gd name="connsiteX8" fmla="*/ 329565 w 405765"/>
                <a:gd name="connsiteY8" fmla="*/ 41910 h 404812"/>
                <a:gd name="connsiteX9" fmla="*/ 284798 w 405765"/>
                <a:gd name="connsiteY9" fmla="*/ 57150 h 404812"/>
                <a:gd name="connsiteX10" fmla="*/ 247650 w 405765"/>
                <a:gd name="connsiteY10" fmla="*/ 41910 h 404812"/>
                <a:gd name="connsiteX11" fmla="*/ 226695 w 405765"/>
                <a:gd name="connsiteY11" fmla="*/ 0 h 404812"/>
                <a:gd name="connsiteX12" fmla="*/ 179070 w 405765"/>
                <a:gd name="connsiteY12" fmla="*/ 0 h 404812"/>
                <a:gd name="connsiteX13" fmla="*/ 158115 w 405765"/>
                <a:gd name="connsiteY13" fmla="*/ 41910 h 404812"/>
                <a:gd name="connsiteX14" fmla="*/ 120968 w 405765"/>
                <a:gd name="connsiteY14" fmla="*/ 57150 h 404812"/>
                <a:gd name="connsiteX15" fmla="*/ 76200 w 405765"/>
                <a:gd name="connsiteY15" fmla="*/ 41910 h 404812"/>
                <a:gd name="connsiteX16" fmla="*/ 42863 w 405765"/>
                <a:gd name="connsiteY16" fmla="*/ 75247 h 404812"/>
                <a:gd name="connsiteX17" fmla="*/ 57150 w 405765"/>
                <a:gd name="connsiteY17" fmla="*/ 120015 h 404812"/>
                <a:gd name="connsiteX18" fmla="*/ 41910 w 405765"/>
                <a:gd name="connsiteY18" fmla="*/ 157163 h 404812"/>
                <a:gd name="connsiteX19" fmla="*/ 0 w 405765"/>
                <a:gd name="connsiteY19" fmla="*/ 178117 h 404812"/>
                <a:gd name="connsiteX20" fmla="*/ 0 w 405765"/>
                <a:gd name="connsiteY20" fmla="*/ 225742 h 404812"/>
                <a:gd name="connsiteX21" fmla="*/ 41910 w 405765"/>
                <a:gd name="connsiteY21" fmla="*/ 246698 h 404812"/>
                <a:gd name="connsiteX22" fmla="*/ 57150 w 405765"/>
                <a:gd name="connsiteY22" fmla="*/ 283845 h 404812"/>
                <a:gd name="connsiteX23" fmla="*/ 42863 w 405765"/>
                <a:gd name="connsiteY23" fmla="*/ 328613 h 404812"/>
                <a:gd name="connsiteX24" fmla="*/ 76200 w 405765"/>
                <a:gd name="connsiteY24" fmla="*/ 361950 h 404812"/>
                <a:gd name="connsiteX25" fmla="*/ 120968 w 405765"/>
                <a:gd name="connsiteY25" fmla="*/ 347663 h 404812"/>
                <a:gd name="connsiteX26" fmla="*/ 158115 w 405765"/>
                <a:gd name="connsiteY26" fmla="*/ 362903 h 404812"/>
                <a:gd name="connsiteX27" fmla="*/ 179070 w 405765"/>
                <a:gd name="connsiteY27" fmla="*/ 404813 h 404812"/>
                <a:gd name="connsiteX28" fmla="*/ 226695 w 405765"/>
                <a:gd name="connsiteY28" fmla="*/ 404813 h 404812"/>
                <a:gd name="connsiteX29" fmla="*/ 247650 w 405765"/>
                <a:gd name="connsiteY29" fmla="*/ 362903 h 404812"/>
                <a:gd name="connsiteX30" fmla="*/ 284798 w 405765"/>
                <a:gd name="connsiteY30" fmla="*/ 347663 h 404812"/>
                <a:gd name="connsiteX31" fmla="*/ 329565 w 405765"/>
                <a:gd name="connsiteY31" fmla="*/ 362903 h 404812"/>
                <a:gd name="connsiteX32" fmla="*/ 362903 w 405765"/>
                <a:gd name="connsiteY32" fmla="*/ 328613 h 404812"/>
                <a:gd name="connsiteX33" fmla="*/ 348615 w 405765"/>
                <a:gd name="connsiteY33" fmla="*/ 284798 h 404812"/>
                <a:gd name="connsiteX34" fmla="*/ 363855 w 405765"/>
                <a:gd name="connsiteY34" fmla="*/ 247650 h 404812"/>
                <a:gd name="connsiteX35" fmla="*/ 405765 w 405765"/>
                <a:gd name="connsiteY35" fmla="*/ 226695 h 404812"/>
                <a:gd name="connsiteX36" fmla="*/ 405765 w 405765"/>
                <a:gd name="connsiteY36" fmla="*/ 179070 h 404812"/>
                <a:gd name="connsiteX37" fmla="*/ 363855 w 405765"/>
                <a:gd name="connsiteY37" fmla="*/ 158115 h 404812"/>
                <a:gd name="connsiteX38" fmla="*/ 348615 w 405765"/>
                <a:gd name="connsiteY38" fmla="*/ 120967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5765" h="404812">
                  <a:moveTo>
                    <a:pt x="202883" y="274320"/>
                  </a:moveTo>
                  <a:cubicBezTo>
                    <a:pt x="162878" y="274320"/>
                    <a:pt x="131445" y="241935"/>
                    <a:pt x="131445" y="202882"/>
                  </a:cubicBezTo>
                  <a:cubicBezTo>
                    <a:pt x="131445" y="162877"/>
                    <a:pt x="163830" y="131445"/>
                    <a:pt x="202883" y="131445"/>
                  </a:cubicBezTo>
                  <a:cubicBezTo>
                    <a:pt x="242888" y="131445"/>
                    <a:pt x="274320" y="163830"/>
                    <a:pt x="274320" y="202882"/>
                  </a:cubicBezTo>
                  <a:cubicBezTo>
                    <a:pt x="274320" y="241935"/>
                    <a:pt x="242888" y="274320"/>
                    <a:pt x="202883" y="274320"/>
                  </a:cubicBezTo>
                  <a:lnTo>
                    <a:pt x="202883" y="274320"/>
                  </a:lnTo>
                  <a:close/>
                  <a:moveTo>
                    <a:pt x="348615" y="120967"/>
                  </a:moveTo>
                  <a:lnTo>
                    <a:pt x="363855" y="76200"/>
                  </a:lnTo>
                  <a:lnTo>
                    <a:pt x="329565" y="41910"/>
                  </a:lnTo>
                  <a:lnTo>
                    <a:pt x="284798" y="57150"/>
                  </a:lnTo>
                  <a:cubicBezTo>
                    <a:pt x="273368" y="50482"/>
                    <a:pt x="260033" y="45720"/>
                    <a:pt x="247650" y="41910"/>
                  </a:cubicBezTo>
                  <a:lnTo>
                    <a:pt x="226695" y="0"/>
                  </a:lnTo>
                  <a:lnTo>
                    <a:pt x="179070" y="0"/>
                  </a:lnTo>
                  <a:lnTo>
                    <a:pt x="158115" y="41910"/>
                  </a:lnTo>
                  <a:cubicBezTo>
                    <a:pt x="144780" y="45720"/>
                    <a:pt x="132398" y="50482"/>
                    <a:pt x="120968" y="57150"/>
                  </a:cubicBezTo>
                  <a:lnTo>
                    <a:pt x="76200" y="41910"/>
                  </a:lnTo>
                  <a:lnTo>
                    <a:pt x="42863" y="75247"/>
                  </a:lnTo>
                  <a:lnTo>
                    <a:pt x="57150" y="120015"/>
                  </a:lnTo>
                  <a:cubicBezTo>
                    <a:pt x="50483" y="131445"/>
                    <a:pt x="45720" y="144780"/>
                    <a:pt x="41910" y="157163"/>
                  </a:cubicBezTo>
                  <a:lnTo>
                    <a:pt x="0" y="178117"/>
                  </a:lnTo>
                  <a:lnTo>
                    <a:pt x="0" y="225742"/>
                  </a:lnTo>
                  <a:lnTo>
                    <a:pt x="41910" y="246698"/>
                  </a:lnTo>
                  <a:cubicBezTo>
                    <a:pt x="45720" y="260032"/>
                    <a:pt x="50483" y="272415"/>
                    <a:pt x="57150" y="283845"/>
                  </a:cubicBezTo>
                  <a:lnTo>
                    <a:pt x="42863" y="328613"/>
                  </a:lnTo>
                  <a:lnTo>
                    <a:pt x="76200" y="361950"/>
                  </a:lnTo>
                  <a:lnTo>
                    <a:pt x="120968" y="347663"/>
                  </a:lnTo>
                  <a:cubicBezTo>
                    <a:pt x="132398" y="354330"/>
                    <a:pt x="144780" y="359092"/>
                    <a:pt x="158115" y="362903"/>
                  </a:cubicBezTo>
                  <a:lnTo>
                    <a:pt x="179070" y="404813"/>
                  </a:lnTo>
                  <a:lnTo>
                    <a:pt x="226695" y="404813"/>
                  </a:lnTo>
                  <a:lnTo>
                    <a:pt x="247650" y="362903"/>
                  </a:lnTo>
                  <a:cubicBezTo>
                    <a:pt x="260985" y="359092"/>
                    <a:pt x="273368" y="354330"/>
                    <a:pt x="284798" y="347663"/>
                  </a:cubicBezTo>
                  <a:lnTo>
                    <a:pt x="329565" y="362903"/>
                  </a:lnTo>
                  <a:lnTo>
                    <a:pt x="362903" y="328613"/>
                  </a:lnTo>
                  <a:lnTo>
                    <a:pt x="348615" y="284798"/>
                  </a:lnTo>
                  <a:cubicBezTo>
                    <a:pt x="355283" y="273367"/>
                    <a:pt x="360045" y="260985"/>
                    <a:pt x="363855" y="247650"/>
                  </a:cubicBezTo>
                  <a:lnTo>
                    <a:pt x="405765" y="226695"/>
                  </a:lnTo>
                  <a:lnTo>
                    <a:pt x="405765" y="179070"/>
                  </a:lnTo>
                  <a:lnTo>
                    <a:pt x="363855" y="158115"/>
                  </a:lnTo>
                  <a:cubicBezTo>
                    <a:pt x="360045" y="144780"/>
                    <a:pt x="355283" y="132397"/>
                    <a:pt x="348615" y="120967"/>
                  </a:cubicBezTo>
                  <a:close/>
                </a:path>
              </a:pathLst>
            </a:custGeom>
            <a:grpFill/>
            <a:ln w="9525" cap="flat">
              <a:noFill/>
              <a:prstDash val="solid"/>
              <a:miter/>
            </a:ln>
          </p:spPr>
          <p:txBody>
            <a:bodyPr rtlCol="0" anchor="ctr"/>
            <a:lstStyle/>
            <a:p>
              <a:endParaRPr lang="es-UY">
                <a:latin typeface="Segoe UI" panose="020B0502040204020203" pitchFamily="34" charset="0"/>
                <a:cs typeface="Segoe UI" panose="020B0502040204020203" pitchFamily="34" charset="0"/>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hape 184"/>
          <p:cNvSpPr/>
          <p:nvPr/>
        </p:nvSpPr>
        <p:spPr>
          <a:xfrm>
            <a:off x="3505199" y="8369300"/>
            <a:ext cx="4474973" cy="3477875"/>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0" algn="l">
              <a:defRPr sz="1800"/>
            </a:pPr>
            <a:r>
              <a:rPr lang="en-US" sz="3200" b="1" spc="-64"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Your Service Description</a:t>
            </a:r>
            <a:endParaRPr sz="3200" b="1" spc="-64"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endParaRPr>
          </a:p>
          <a:p>
            <a:pPr algn="l">
              <a:defRPr sz="1800"/>
            </a:pPr>
            <a:r>
              <a:rPr lang="en-US" sz="2700" spc="-53"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This is a sample text. Insert your text here. This is a sample text. Insert your text here.</a:t>
            </a:r>
          </a:p>
          <a:p>
            <a:pPr algn="l">
              <a:defRPr sz="1800"/>
            </a:pPr>
            <a:r>
              <a:rPr lang="en-US" sz="2700" spc="-53"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This is a sample text. Insert your text here.</a:t>
            </a:r>
          </a:p>
          <a:p>
            <a:pPr lvl="0" algn="l">
              <a:defRPr sz="1800"/>
            </a:pPr>
            <a:endParaRPr sz="2700" spc="-53"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endParaRPr>
          </a:p>
        </p:txBody>
      </p:sp>
      <p:sp>
        <p:nvSpPr>
          <p:cNvPr id="197" name="Shape 197"/>
          <p:cNvSpPr/>
          <p:nvPr/>
        </p:nvSpPr>
        <p:spPr>
          <a:xfrm>
            <a:off x="11264899" y="8369300"/>
            <a:ext cx="4474973" cy="3477875"/>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0" algn="l">
              <a:defRPr sz="1800"/>
            </a:pPr>
            <a:r>
              <a:rPr lang="en-US" sz="3200" b="1" spc="-64"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Your Service Description</a:t>
            </a:r>
          </a:p>
          <a:p>
            <a:pPr algn="l">
              <a:defRPr sz="1800"/>
            </a:pPr>
            <a:r>
              <a:rPr lang="en-US" sz="2700" spc="-53"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This is a sample text. Insert your text here. This is a sample text. Insert your text here.</a:t>
            </a:r>
          </a:p>
          <a:p>
            <a:pPr algn="l">
              <a:defRPr sz="1800"/>
            </a:pPr>
            <a:r>
              <a:rPr lang="en-US" sz="2700" spc="-53"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This is a sample text. Insert your text here.</a:t>
            </a:r>
          </a:p>
          <a:p>
            <a:pPr lvl="0" algn="l">
              <a:defRPr sz="1800"/>
            </a:pPr>
            <a:endParaRPr lang="en-US" sz="2700" spc="-53"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endParaRPr>
          </a:p>
        </p:txBody>
      </p:sp>
      <p:sp>
        <p:nvSpPr>
          <p:cNvPr id="206" name="Shape 206"/>
          <p:cNvSpPr/>
          <p:nvPr/>
        </p:nvSpPr>
        <p:spPr>
          <a:xfrm>
            <a:off x="1320800" y="5238750"/>
            <a:ext cx="21551900" cy="295465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3200">
                <a:solidFill>
                  <a:srgbClr val="7A7A7A"/>
                </a:solidFill>
                <a:latin typeface="Open Sans"/>
                <a:ea typeface="Open Sans"/>
                <a:cs typeface="Open Sans"/>
                <a:sym typeface="Open Sans"/>
              </a:defRPr>
            </a:lvl1pPr>
          </a:lstStyle>
          <a:p>
            <a:pPr>
              <a:defRPr sz="1800">
                <a:solidFill>
                  <a:srgbClr val="000000"/>
                </a:solidFill>
              </a:defRPr>
            </a:pPr>
            <a:r>
              <a:rPr lang="en-US" sz="3200" dirty="0">
                <a:solidFill>
                  <a:schemeClr val="tx1">
                    <a:lumMod val="65000"/>
                    <a:lumOff val="35000"/>
                  </a:schemeClr>
                </a:solidFill>
                <a:latin typeface="Segoe UI" panose="020B0502040204020203" pitchFamily="34" charset="0"/>
                <a:cs typeface="Segoe UI" panose="020B0502040204020203" pitchFamily="34" charset="0"/>
              </a:rPr>
              <a:t>This is a sample text. Insert you text here. This is a sample text. Insert you text here.</a:t>
            </a:r>
          </a:p>
          <a:p>
            <a:pPr>
              <a:defRPr sz="1800">
                <a:solidFill>
                  <a:srgbClr val="000000"/>
                </a:solidFill>
              </a:defRPr>
            </a:pPr>
            <a:r>
              <a:rPr lang="en-US" sz="3200" dirty="0">
                <a:solidFill>
                  <a:schemeClr val="tx1">
                    <a:lumMod val="65000"/>
                    <a:lumOff val="35000"/>
                  </a:schemeClr>
                </a:solidFill>
                <a:latin typeface="Segoe UI" panose="020B0502040204020203" pitchFamily="34" charset="0"/>
                <a:cs typeface="Segoe UI" panose="020B0502040204020203" pitchFamily="34" charset="0"/>
              </a:rPr>
              <a:t>This is a sample text. Insert you text here. This is a sample text. Insert you text here. This is a sample text. Insert you text here. This is a sample text. Insert you text here.</a:t>
            </a:r>
          </a:p>
          <a:p>
            <a:pPr>
              <a:defRPr sz="1800">
                <a:solidFill>
                  <a:srgbClr val="000000"/>
                </a:solidFill>
              </a:defRPr>
            </a:pPr>
            <a:endParaRPr lang="en-US" sz="3200" dirty="0">
              <a:solidFill>
                <a:schemeClr val="tx1">
                  <a:lumMod val="65000"/>
                  <a:lumOff val="35000"/>
                </a:schemeClr>
              </a:solidFill>
              <a:latin typeface="Segoe UI" panose="020B0502040204020203" pitchFamily="34" charset="0"/>
              <a:cs typeface="Segoe UI" panose="020B0502040204020203" pitchFamily="34" charset="0"/>
            </a:endParaRPr>
          </a:p>
          <a:p>
            <a:pPr>
              <a:defRPr sz="1800">
                <a:solidFill>
                  <a:srgbClr val="000000"/>
                </a:solidFill>
              </a:defRPr>
            </a:pPr>
            <a:endParaRPr lang="en-US" sz="3200" dirty="0">
              <a:solidFill>
                <a:schemeClr val="tx1">
                  <a:lumMod val="65000"/>
                  <a:lumOff val="35000"/>
                </a:schemeClr>
              </a:solidFill>
              <a:latin typeface="Segoe UI" panose="020B0502040204020203" pitchFamily="34" charset="0"/>
              <a:cs typeface="Segoe UI" panose="020B0502040204020203" pitchFamily="34" charset="0"/>
            </a:endParaRPr>
          </a:p>
          <a:p>
            <a:pPr lvl="0">
              <a:defRPr sz="1800">
                <a:solidFill>
                  <a:srgbClr val="000000"/>
                </a:solidFill>
              </a:defRPr>
            </a:pPr>
            <a:endParaRPr sz="3200"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207" name="Shape 207"/>
          <p:cNvSpPr/>
          <p:nvPr/>
        </p:nvSpPr>
        <p:spPr>
          <a:xfrm>
            <a:off x="1384300" y="3708400"/>
            <a:ext cx="21551900" cy="73866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pPr>
            <a:r>
              <a:rPr lang="en-US" sz="4800" b="1"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This is your subtitle </a:t>
            </a:r>
            <a:r>
              <a:rPr lang="en-US" sz="4800"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Insert text here</a:t>
            </a:r>
            <a:endParaRPr sz="4800"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endParaRPr>
          </a:p>
        </p:txBody>
      </p:sp>
      <p:sp>
        <p:nvSpPr>
          <p:cNvPr id="208" name="Shape 208"/>
          <p:cNvSpPr/>
          <p:nvPr/>
        </p:nvSpPr>
        <p:spPr>
          <a:xfrm>
            <a:off x="1266155" y="525006"/>
            <a:ext cx="9536265"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lgn="l">
              <a:defRPr sz="1800"/>
            </a:pPr>
            <a:r>
              <a:rPr lang="en-US" sz="7200" b="1" dirty="0">
                <a:solidFill>
                  <a:schemeClr val="accent2"/>
                </a:solidFill>
                <a:latin typeface="Segoe UI" panose="020B0502040204020203" pitchFamily="34" charset="0"/>
                <a:ea typeface="Open Sans"/>
                <a:cs typeface="Segoe UI" panose="020B0502040204020203" pitchFamily="34" charset="0"/>
                <a:sym typeface="Open Sans"/>
              </a:rPr>
              <a:t>3 Column </a:t>
            </a:r>
            <a:r>
              <a:rPr lang="en-US" sz="7200" dirty="0">
                <a:solidFill>
                  <a:schemeClr val="accent2"/>
                </a:solidFill>
                <a:latin typeface="Segoe UI" panose="020B0502040204020203" pitchFamily="34" charset="0"/>
                <a:ea typeface="Open Sans"/>
                <a:cs typeface="Segoe UI" panose="020B0502040204020203" pitchFamily="34" charset="0"/>
                <a:sym typeface="Open Sans"/>
              </a:rPr>
              <a:t>Descriptions</a:t>
            </a:r>
            <a:endParaRPr sz="7200" dirty="0">
              <a:solidFill>
                <a:schemeClr val="accent2"/>
              </a:solidFill>
              <a:latin typeface="Segoe UI" panose="020B0502040204020203" pitchFamily="34" charset="0"/>
              <a:ea typeface="Open Sans"/>
              <a:cs typeface="Segoe UI" panose="020B0502040204020203" pitchFamily="34" charset="0"/>
              <a:sym typeface="Open Sans"/>
            </a:endParaRPr>
          </a:p>
        </p:txBody>
      </p:sp>
      <p:sp>
        <p:nvSpPr>
          <p:cNvPr id="209" name="Shape 209"/>
          <p:cNvSpPr/>
          <p:nvPr/>
        </p:nvSpPr>
        <p:spPr>
          <a:xfrm>
            <a:off x="1378607" y="1726416"/>
            <a:ext cx="4435510" cy="68736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800">
                <a:solidFill>
                  <a:srgbClr val="606060"/>
                </a:solidFill>
                <a:latin typeface="Open Sans"/>
                <a:ea typeface="Open Sans"/>
                <a:cs typeface="Open Sans"/>
                <a:sym typeface="Open Sans"/>
              </a:defRPr>
            </a:lvl1pPr>
          </a:lstStyle>
          <a:p>
            <a:pPr lvl="0">
              <a:defRPr sz="1800">
                <a:solidFill>
                  <a:srgbClr val="000000"/>
                </a:solidFill>
              </a:defRPr>
            </a:pPr>
            <a:r>
              <a:rPr lang="en-US" sz="3800" dirty="0">
                <a:solidFill>
                  <a:schemeClr val="tx1">
                    <a:lumMod val="65000"/>
                    <a:lumOff val="35000"/>
                  </a:schemeClr>
                </a:solidFill>
                <a:latin typeface="Segoe UI" panose="020B0502040204020203" pitchFamily="34" charset="0"/>
                <a:cs typeface="Segoe UI" panose="020B0502040204020203" pitchFamily="34" charset="0"/>
              </a:rPr>
              <a:t>Insert your text here</a:t>
            </a:r>
            <a:endParaRPr sz="3800"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210" name="Shape 210"/>
          <p:cNvSpPr/>
          <p:nvPr/>
        </p:nvSpPr>
        <p:spPr>
          <a:xfrm>
            <a:off x="22259277" y="908982"/>
            <a:ext cx="541046"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b="1" spc="-128">
                <a:solidFill>
                  <a:srgbClr val="FFFFFF"/>
                </a:solidFill>
                <a:latin typeface="Open Sans"/>
                <a:ea typeface="Open Sans"/>
                <a:cs typeface="Open Sans"/>
                <a:sym typeface="Open Sans"/>
              </a:defRPr>
            </a:lvl1pPr>
          </a:lstStyle>
          <a:p>
            <a:pPr lvl="0">
              <a:defRPr sz="1800" b="0" spc="0">
                <a:solidFill>
                  <a:srgbClr val="000000"/>
                </a:solidFill>
              </a:defRPr>
            </a:pPr>
            <a:r>
              <a:rPr sz="3200" b="1" spc="-128">
                <a:solidFill>
                  <a:schemeClr val="bg1"/>
                </a:solidFill>
                <a:latin typeface="Segoe UI" panose="020B0502040204020203" pitchFamily="34" charset="0"/>
                <a:cs typeface="Segoe UI" panose="020B0502040204020203" pitchFamily="34" charset="0"/>
              </a:rPr>
              <a:t>08</a:t>
            </a:r>
          </a:p>
        </p:txBody>
      </p:sp>
      <p:sp>
        <p:nvSpPr>
          <p:cNvPr id="2" name="Shape 197">
            <a:extLst>
              <a:ext uri="{FF2B5EF4-FFF2-40B4-BE49-F238E27FC236}">
                <a16:creationId xmlns:a16="http://schemas.microsoft.com/office/drawing/2014/main" xmlns="" id="{3236B10B-F494-4A24-A9C1-5897FA908BAB}"/>
              </a:ext>
            </a:extLst>
          </p:cNvPr>
          <p:cNvSpPr/>
          <p:nvPr/>
        </p:nvSpPr>
        <p:spPr>
          <a:xfrm>
            <a:off x="18742946" y="8369299"/>
            <a:ext cx="4474973" cy="3477875"/>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0" algn="l">
              <a:defRPr sz="1800"/>
            </a:pPr>
            <a:r>
              <a:rPr lang="en-US" sz="3200" b="1" spc="-64"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Your Service Description</a:t>
            </a:r>
          </a:p>
          <a:p>
            <a:pPr algn="l">
              <a:defRPr sz="1800"/>
            </a:pPr>
            <a:r>
              <a:rPr lang="en-US" sz="2700" spc="-53"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This is a sample text. Insert your text here. This is a sample text. Insert your text here.</a:t>
            </a:r>
          </a:p>
          <a:p>
            <a:pPr algn="l">
              <a:defRPr sz="1800"/>
            </a:pPr>
            <a:r>
              <a:rPr lang="en-US" sz="2700" spc="-53"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This is a sample text. Insert your text here.</a:t>
            </a:r>
          </a:p>
          <a:p>
            <a:pPr lvl="0" algn="l">
              <a:defRPr sz="1800"/>
            </a:pPr>
            <a:endParaRPr lang="en-US" sz="2700" spc="-53"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endParaRPr>
          </a:p>
        </p:txBody>
      </p:sp>
      <p:grpSp>
        <p:nvGrpSpPr>
          <p:cNvPr id="9" name="Graphic 3" descr="Cmd Terminal">
            <a:extLst>
              <a:ext uri="{FF2B5EF4-FFF2-40B4-BE49-F238E27FC236}">
                <a16:creationId xmlns:a16="http://schemas.microsoft.com/office/drawing/2014/main" xmlns="" id="{0A3A33CA-8056-4B76-B6F3-4BEFDF2DFB51}"/>
              </a:ext>
            </a:extLst>
          </p:cNvPr>
          <p:cNvGrpSpPr/>
          <p:nvPr/>
        </p:nvGrpSpPr>
        <p:grpSpPr>
          <a:xfrm>
            <a:off x="8979277" y="8107493"/>
            <a:ext cx="1781907" cy="1781907"/>
            <a:chOff x="11734800" y="6400800"/>
            <a:chExt cx="914400" cy="914400"/>
          </a:xfrm>
          <a:solidFill>
            <a:schemeClr val="accent5"/>
          </a:solidFill>
        </p:grpSpPr>
        <p:sp>
          <p:nvSpPr>
            <p:cNvPr id="10" name="Freeform: Shape 9">
              <a:extLst>
                <a:ext uri="{FF2B5EF4-FFF2-40B4-BE49-F238E27FC236}">
                  <a16:creationId xmlns:a16="http://schemas.microsoft.com/office/drawing/2014/main" xmlns="" id="{1B180B09-4AE2-4CE6-99E5-0141D498610C}"/>
                </a:ext>
              </a:extLst>
            </p:cNvPr>
            <p:cNvSpPr/>
            <p:nvPr/>
          </p:nvSpPr>
          <p:spPr>
            <a:xfrm>
              <a:off x="11945302" y="6782752"/>
              <a:ext cx="135254" cy="217170"/>
            </a:xfrm>
            <a:custGeom>
              <a:avLst/>
              <a:gdLst>
                <a:gd name="connsiteX0" fmla="*/ 26670 w 135254"/>
                <a:gd name="connsiteY0" fmla="*/ 217170 h 217170"/>
                <a:gd name="connsiteX1" fmla="*/ 0 w 135254"/>
                <a:gd name="connsiteY1" fmla="*/ 190500 h 217170"/>
                <a:gd name="connsiteX2" fmla="*/ 81915 w 135254"/>
                <a:gd name="connsiteY2" fmla="*/ 108585 h 217170"/>
                <a:gd name="connsiteX3" fmla="*/ 0 w 135254"/>
                <a:gd name="connsiteY3" fmla="*/ 26670 h 217170"/>
                <a:gd name="connsiteX4" fmla="*/ 26670 w 135254"/>
                <a:gd name="connsiteY4" fmla="*/ 0 h 217170"/>
                <a:gd name="connsiteX5" fmla="*/ 135255 w 135254"/>
                <a:gd name="connsiteY5" fmla="*/ 108585 h 2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254" h="217170">
                  <a:moveTo>
                    <a:pt x="26670" y="217170"/>
                  </a:moveTo>
                  <a:lnTo>
                    <a:pt x="0" y="190500"/>
                  </a:lnTo>
                  <a:lnTo>
                    <a:pt x="81915" y="108585"/>
                  </a:lnTo>
                  <a:lnTo>
                    <a:pt x="0" y="26670"/>
                  </a:lnTo>
                  <a:lnTo>
                    <a:pt x="26670" y="0"/>
                  </a:lnTo>
                  <a:lnTo>
                    <a:pt x="135255" y="108585"/>
                  </a:lnTo>
                  <a:close/>
                </a:path>
              </a:pathLst>
            </a:custGeom>
            <a:grpFill/>
            <a:ln w="9525" cap="flat">
              <a:noFill/>
              <a:prstDash val="solid"/>
              <a:miter/>
            </a:ln>
          </p:spPr>
          <p:txBody>
            <a:bodyPr rtlCol="0" anchor="ctr"/>
            <a:lstStyle/>
            <a:p>
              <a:endParaRPr lang="es-UY"/>
            </a:p>
          </p:txBody>
        </p:sp>
        <p:sp>
          <p:nvSpPr>
            <p:cNvPr id="11" name="Freeform: Shape 10">
              <a:extLst>
                <a:ext uri="{FF2B5EF4-FFF2-40B4-BE49-F238E27FC236}">
                  <a16:creationId xmlns:a16="http://schemas.microsoft.com/office/drawing/2014/main" xmlns="" id="{8E25F017-5586-4AFE-B677-7A9FD649F959}"/>
                </a:ext>
              </a:extLst>
            </p:cNvPr>
            <p:cNvSpPr/>
            <p:nvPr/>
          </p:nvSpPr>
          <p:spPr>
            <a:xfrm>
              <a:off x="11811000" y="6562725"/>
              <a:ext cx="762000" cy="590550"/>
            </a:xfrm>
            <a:custGeom>
              <a:avLst/>
              <a:gdLst>
                <a:gd name="connsiteX0" fmla="*/ 0 w 762000"/>
                <a:gd name="connsiteY0" fmla="*/ 0 h 590550"/>
                <a:gd name="connsiteX1" fmla="*/ 0 w 762000"/>
                <a:gd name="connsiteY1" fmla="*/ 590550 h 590550"/>
                <a:gd name="connsiteX2" fmla="*/ 762000 w 762000"/>
                <a:gd name="connsiteY2" fmla="*/ 590550 h 590550"/>
                <a:gd name="connsiteX3" fmla="*/ 762000 w 762000"/>
                <a:gd name="connsiteY3" fmla="*/ 0 h 590550"/>
                <a:gd name="connsiteX4" fmla="*/ 0 w 762000"/>
                <a:gd name="connsiteY4" fmla="*/ 0 h 590550"/>
                <a:gd name="connsiteX5" fmla="*/ 657225 w 762000"/>
                <a:gd name="connsiteY5" fmla="*/ 57150 h 590550"/>
                <a:gd name="connsiteX6" fmla="*/ 676275 w 762000"/>
                <a:gd name="connsiteY6" fmla="*/ 76200 h 590550"/>
                <a:gd name="connsiteX7" fmla="*/ 657225 w 762000"/>
                <a:gd name="connsiteY7" fmla="*/ 95250 h 590550"/>
                <a:gd name="connsiteX8" fmla="*/ 638175 w 762000"/>
                <a:gd name="connsiteY8" fmla="*/ 76200 h 590550"/>
                <a:gd name="connsiteX9" fmla="*/ 657225 w 762000"/>
                <a:gd name="connsiteY9" fmla="*/ 57150 h 590550"/>
                <a:gd name="connsiteX10" fmla="*/ 590550 w 762000"/>
                <a:gd name="connsiteY10" fmla="*/ 57150 h 590550"/>
                <a:gd name="connsiteX11" fmla="*/ 609600 w 762000"/>
                <a:gd name="connsiteY11" fmla="*/ 76200 h 590550"/>
                <a:gd name="connsiteX12" fmla="*/ 590550 w 762000"/>
                <a:gd name="connsiteY12" fmla="*/ 95250 h 590550"/>
                <a:gd name="connsiteX13" fmla="*/ 571500 w 762000"/>
                <a:gd name="connsiteY13" fmla="*/ 76200 h 590550"/>
                <a:gd name="connsiteX14" fmla="*/ 590550 w 762000"/>
                <a:gd name="connsiteY14" fmla="*/ 57150 h 590550"/>
                <a:gd name="connsiteX15" fmla="*/ 523875 w 762000"/>
                <a:gd name="connsiteY15" fmla="*/ 57150 h 590550"/>
                <a:gd name="connsiteX16" fmla="*/ 542925 w 762000"/>
                <a:gd name="connsiteY16" fmla="*/ 76200 h 590550"/>
                <a:gd name="connsiteX17" fmla="*/ 523875 w 762000"/>
                <a:gd name="connsiteY17" fmla="*/ 95250 h 590550"/>
                <a:gd name="connsiteX18" fmla="*/ 504825 w 762000"/>
                <a:gd name="connsiteY18" fmla="*/ 76200 h 590550"/>
                <a:gd name="connsiteX19" fmla="*/ 523875 w 762000"/>
                <a:gd name="connsiteY19" fmla="*/ 57150 h 590550"/>
                <a:gd name="connsiteX20" fmla="*/ 704850 w 762000"/>
                <a:gd name="connsiteY20" fmla="*/ 533400 h 590550"/>
                <a:gd name="connsiteX21" fmla="*/ 57150 w 762000"/>
                <a:gd name="connsiteY21" fmla="*/ 533400 h 590550"/>
                <a:gd name="connsiteX22" fmla="*/ 57150 w 762000"/>
                <a:gd name="connsiteY22" fmla="*/ 152400 h 590550"/>
                <a:gd name="connsiteX23" fmla="*/ 704850 w 762000"/>
                <a:gd name="connsiteY23" fmla="*/ 152400 h 590550"/>
                <a:gd name="connsiteX24" fmla="*/ 704850 w 762000"/>
                <a:gd name="connsiteY24" fmla="*/ 533400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2000" h="590550">
                  <a:moveTo>
                    <a:pt x="0" y="0"/>
                  </a:moveTo>
                  <a:lnTo>
                    <a:pt x="0" y="590550"/>
                  </a:lnTo>
                  <a:lnTo>
                    <a:pt x="762000" y="590550"/>
                  </a:lnTo>
                  <a:lnTo>
                    <a:pt x="762000" y="0"/>
                  </a:lnTo>
                  <a:lnTo>
                    <a:pt x="0" y="0"/>
                  </a:lnTo>
                  <a:close/>
                  <a:moveTo>
                    <a:pt x="657225" y="57150"/>
                  </a:moveTo>
                  <a:cubicBezTo>
                    <a:pt x="667703" y="57150"/>
                    <a:pt x="676275" y="65723"/>
                    <a:pt x="676275" y="76200"/>
                  </a:cubicBezTo>
                  <a:cubicBezTo>
                    <a:pt x="676275" y="86678"/>
                    <a:pt x="667703" y="95250"/>
                    <a:pt x="657225" y="95250"/>
                  </a:cubicBezTo>
                  <a:cubicBezTo>
                    <a:pt x="646748" y="95250"/>
                    <a:pt x="638175" y="86678"/>
                    <a:pt x="638175" y="76200"/>
                  </a:cubicBezTo>
                  <a:cubicBezTo>
                    <a:pt x="638175" y="65723"/>
                    <a:pt x="646748" y="57150"/>
                    <a:pt x="657225" y="57150"/>
                  </a:cubicBezTo>
                  <a:close/>
                  <a:moveTo>
                    <a:pt x="590550" y="57150"/>
                  </a:moveTo>
                  <a:cubicBezTo>
                    <a:pt x="601028" y="57150"/>
                    <a:pt x="609600" y="65723"/>
                    <a:pt x="609600" y="76200"/>
                  </a:cubicBezTo>
                  <a:cubicBezTo>
                    <a:pt x="609600" y="86678"/>
                    <a:pt x="601028" y="95250"/>
                    <a:pt x="590550" y="95250"/>
                  </a:cubicBezTo>
                  <a:cubicBezTo>
                    <a:pt x="580073" y="95250"/>
                    <a:pt x="571500" y="86678"/>
                    <a:pt x="571500" y="76200"/>
                  </a:cubicBezTo>
                  <a:cubicBezTo>
                    <a:pt x="571500" y="65723"/>
                    <a:pt x="580073" y="57150"/>
                    <a:pt x="590550" y="57150"/>
                  </a:cubicBezTo>
                  <a:close/>
                  <a:moveTo>
                    <a:pt x="523875" y="57150"/>
                  </a:moveTo>
                  <a:cubicBezTo>
                    <a:pt x="534353" y="57150"/>
                    <a:pt x="542925" y="65723"/>
                    <a:pt x="542925" y="76200"/>
                  </a:cubicBezTo>
                  <a:cubicBezTo>
                    <a:pt x="542925" y="86678"/>
                    <a:pt x="534353" y="95250"/>
                    <a:pt x="523875" y="95250"/>
                  </a:cubicBezTo>
                  <a:cubicBezTo>
                    <a:pt x="513398" y="95250"/>
                    <a:pt x="504825" y="86678"/>
                    <a:pt x="504825" y="76200"/>
                  </a:cubicBezTo>
                  <a:cubicBezTo>
                    <a:pt x="504825" y="65723"/>
                    <a:pt x="513398" y="57150"/>
                    <a:pt x="523875" y="57150"/>
                  </a:cubicBezTo>
                  <a:close/>
                  <a:moveTo>
                    <a:pt x="704850" y="533400"/>
                  </a:moveTo>
                  <a:lnTo>
                    <a:pt x="57150" y="533400"/>
                  </a:lnTo>
                  <a:lnTo>
                    <a:pt x="57150" y="152400"/>
                  </a:lnTo>
                  <a:lnTo>
                    <a:pt x="704850" y="152400"/>
                  </a:lnTo>
                  <a:lnTo>
                    <a:pt x="704850" y="533400"/>
                  </a:lnTo>
                  <a:close/>
                </a:path>
              </a:pathLst>
            </a:custGeom>
            <a:grpFill/>
            <a:ln w="9525" cap="flat">
              <a:noFill/>
              <a:prstDash val="solid"/>
              <a:miter/>
            </a:ln>
          </p:spPr>
          <p:txBody>
            <a:bodyPr rtlCol="0" anchor="ctr"/>
            <a:lstStyle/>
            <a:p>
              <a:endParaRPr lang="es-UY"/>
            </a:p>
          </p:txBody>
        </p:sp>
        <p:sp>
          <p:nvSpPr>
            <p:cNvPr id="12" name="Freeform: Shape 11">
              <a:extLst>
                <a:ext uri="{FF2B5EF4-FFF2-40B4-BE49-F238E27FC236}">
                  <a16:creationId xmlns:a16="http://schemas.microsoft.com/office/drawing/2014/main" xmlns="" id="{9805801B-1C9B-4082-960A-A5043CFA981C}"/>
                </a:ext>
              </a:extLst>
            </p:cNvPr>
            <p:cNvSpPr/>
            <p:nvPr/>
          </p:nvSpPr>
          <p:spPr>
            <a:xfrm>
              <a:off x="12096750" y="6962775"/>
              <a:ext cx="152400" cy="38100"/>
            </a:xfrm>
            <a:custGeom>
              <a:avLst/>
              <a:gdLst>
                <a:gd name="connsiteX0" fmla="*/ 0 w 152400"/>
                <a:gd name="connsiteY0" fmla="*/ 0 h 38100"/>
                <a:gd name="connsiteX1" fmla="*/ 152400 w 152400"/>
                <a:gd name="connsiteY1" fmla="*/ 0 h 38100"/>
                <a:gd name="connsiteX2" fmla="*/ 152400 w 152400"/>
                <a:gd name="connsiteY2" fmla="*/ 38100 h 38100"/>
                <a:gd name="connsiteX3" fmla="*/ 0 w 15240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52400" h="38100">
                  <a:moveTo>
                    <a:pt x="0" y="0"/>
                  </a:moveTo>
                  <a:lnTo>
                    <a:pt x="152400" y="0"/>
                  </a:lnTo>
                  <a:lnTo>
                    <a:pt x="152400" y="38100"/>
                  </a:lnTo>
                  <a:lnTo>
                    <a:pt x="0" y="38100"/>
                  </a:lnTo>
                  <a:close/>
                </a:path>
              </a:pathLst>
            </a:custGeom>
            <a:grpFill/>
            <a:ln w="9525" cap="flat">
              <a:noFill/>
              <a:prstDash val="solid"/>
              <a:miter/>
            </a:ln>
          </p:spPr>
          <p:txBody>
            <a:bodyPr rtlCol="0" anchor="ctr"/>
            <a:lstStyle/>
            <a:p>
              <a:endParaRPr lang="es-UY"/>
            </a:p>
          </p:txBody>
        </p:sp>
      </p:grpSp>
      <p:grpSp>
        <p:nvGrpSpPr>
          <p:cNvPr id="13" name="Graphic 5" descr="Flowchart">
            <a:extLst>
              <a:ext uri="{FF2B5EF4-FFF2-40B4-BE49-F238E27FC236}">
                <a16:creationId xmlns:a16="http://schemas.microsoft.com/office/drawing/2014/main" xmlns="" id="{3F9ADC91-CE0F-4977-859C-E08B661245B5}"/>
              </a:ext>
            </a:extLst>
          </p:cNvPr>
          <p:cNvGrpSpPr/>
          <p:nvPr/>
        </p:nvGrpSpPr>
        <p:grpSpPr>
          <a:xfrm>
            <a:off x="16640999" y="8188489"/>
            <a:ext cx="1781907" cy="1619915"/>
            <a:chOff x="11884800" y="6550800"/>
            <a:chExt cx="914400" cy="914400"/>
          </a:xfrm>
          <a:solidFill>
            <a:schemeClr val="accent5"/>
          </a:solidFill>
        </p:grpSpPr>
        <p:sp>
          <p:nvSpPr>
            <p:cNvPr id="14" name="Freeform: Shape 13">
              <a:extLst>
                <a:ext uri="{FF2B5EF4-FFF2-40B4-BE49-F238E27FC236}">
                  <a16:creationId xmlns:a16="http://schemas.microsoft.com/office/drawing/2014/main" xmlns="" id="{AA4E38CE-C46E-4B9C-9784-1E90F2BB8D70}"/>
                </a:ext>
              </a:extLst>
            </p:cNvPr>
            <p:cNvSpPr/>
            <p:nvPr/>
          </p:nvSpPr>
          <p:spPr>
            <a:xfrm>
              <a:off x="12180075" y="6703200"/>
              <a:ext cx="323850" cy="133350"/>
            </a:xfrm>
            <a:custGeom>
              <a:avLst/>
              <a:gdLst>
                <a:gd name="connsiteX0" fmla="*/ 0 w 323850"/>
                <a:gd name="connsiteY0" fmla="*/ 0 h 133350"/>
                <a:gd name="connsiteX1" fmla="*/ 323850 w 323850"/>
                <a:gd name="connsiteY1" fmla="*/ 0 h 133350"/>
                <a:gd name="connsiteX2" fmla="*/ 323850 w 323850"/>
                <a:gd name="connsiteY2" fmla="*/ 133350 h 133350"/>
                <a:gd name="connsiteX3" fmla="*/ 0 w 323850"/>
                <a:gd name="connsiteY3" fmla="*/ 133350 h 133350"/>
              </a:gdLst>
              <a:ahLst/>
              <a:cxnLst>
                <a:cxn ang="0">
                  <a:pos x="connsiteX0" y="connsiteY0"/>
                </a:cxn>
                <a:cxn ang="0">
                  <a:pos x="connsiteX1" y="connsiteY1"/>
                </a:cxn>
                <a:cxn ang="0">
                  <a:pos x="connsiteX2" y="connsiteY2"/>
                </a:cxn>
                <a:cxn ang="0">
                  <a:pos x="connsiteX3" y="connsiteY3"/>
                </a:cxn>
              </a:cxnLst>
              <a:rect l="l" t="t" r="r" b="b"/>
              <a:pathLst>
                <a:path w="323850" h="133350">
                  <a:moveTo>
                    <a:pt x="0" y="0"/>
                  </a:moveTo>
                  <a:lnTo>
                    <a:pt x="323850" y="0"/>
                  </a:lnTo>
                  <a:lnTo>
                    <a:pt x="323850" y="133350"/>
                  </a:lnTo>
                  <a:lnTo>
                    <a:pt x="0" y="133350"/>
                  </a:lnTo>
                  <a:close/>
                </a:path>
              </a:pathLst>
            </a:custGeom>
            <a:grpFill/>
            <a:ln w="9525" cap="flat">
              <a:noFill/>
              <a:prstDash val="solid"/>
              <a:miter/>
            </a:ln>
          </p:spPr>
          <p:txBody>
            <a:bodyPr rtlCol="0" anchor="ctr"/>
            <a:lstStyle/>
            <a:p>
              <a:endParaRPr lang="es-UY"/>
            </a:p>
          </p:txBody>
        </p:sp>
        <p:sp>
          <p:nvSpPr>
            <p:cNvPr id="15" name="Freeform: Shape 14">
              <a:extLst>
                <a:ext uri="{FF2B5EF4-FFF2-40B4-BE49-F238E27FC236}">
                  <a16:creationId xmlns:a16="http://schemas.microsoft.com/office/drawing/2014/main" xmlns="" id="{E6A13174-EBE1-40ED-B6B6-A93E0A104700}"/>
                </a:ext>
              </a:extLst>
            </p:cNvPr>
            <p:cNvSpPr/>
            <p:nvPr/>
          </p:nvSpPr>
          <p:spPr>
            <a:xfrm>
              <a:off x="11999100" y="7208025"/>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es-UY"/>
            </a:p>
          </p:txBody>
        </p:sp>
        <p:sp>
          <p:nvSpPr>
            <p:cNvPr id="16" name="Freeform: Shape 15">
              <a:extLst>
                <a:ext uri="{FF2B5EF4-FFF2-40B4-BE49-F238E27FC236}">
                  <a16:creationId xmlns:a16="http://schemas.microsoft.com/office/drawing/2014/main" xmlns="" id="{748DD44B-836A-4DAA-B74F-C1E2A4CA2680}"/>
                </a:ext>
              </a:extLst>
            </p:cNvPr>
            <p:cNvSpPr/>
            <p:nvPr/>
          </p:nvSpPr>
          <p:spPr>
            <a:xfrm>
              <a:off x="12284850" y="7208025"/>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es-UY"/>
            </a:p>
          </p:txBody>
        </p:sp>
        <p:sp>
          <p:nvSpPr>
            <p:cNvPr id="17" name="Freeform: Shape 16">
              <a:extLst>
                <a:ext uri="{FF2B5EF4-FFF2-40B4-BE49-F238E27FC236}">
                  <a16:creationId xmlns:a16="http://schemas.microsoft.com/office/drawing/2014/main" xmlns="" id="{1CC0E2CD-FB4D-4C68-A24E-27F413C7172F}"/>
                </a:ext>
              </a:extLst>
            </p:cNvPr>
            <p:cNvSpPr/>
            <p:nvPr/>
          </p:nvSpPr>
          <p:spPr>
            <a:xfrm>
              <a:off x="12570600" y="7208025"/>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es-UY"/>
            </a:p>
          </p:txBody>
        </p:sp>
        <p:sp>
          <p:nvSpPr>
            <p:cNvPr id="18" name="Freeform: Shape 17">
              <a:extLst>
                <a:ext uri="{FF2B5EF4-FFF2-40B4-BE49-F238E27FC236}">
                  <a16:creationId xmlns:a16="http://schemas.microsoft.com/office/drawing/2014/main" xmlns="" id="{FA666A7B-1793-4494-8C23-5C0AB67D2F36}"/>
                </a:ext>
              </a:extLst>
            </p:cNvPr>
            <p:cNvSpPr/>
            <p:nvPr/>
          </p:nvSpPr>
          <p:spPr>
            <a:xfrm>
              <a:off x="12037200" y="6874650"/>
              <a:ext cx="609600" cy="304800"/>
            </a:xfrm>
            <a:custGeom>
              <a:avLst/>
              <a:gdLst>
                <a:gd name="connsiteX0" fmla="*/ 366713 w 609600"/>
                <a:gd name="connsiteY0" fmla="*/ 133350 h 304800"/>
                <a:gd name="connsiteX1" fmla="*/ 323850 w 609600"/>
                <a:gd name="connsiteY1" fmla="*/ 90488 h 304800"/>
                <a:gd name="connsiteX2" fmla="*/ 323850 w 609600"/>
                <a:gd name="connsiteY2" fmla="*/ 0 h 304800"/>
                <a:gd name="connsiteX3" fmla="*/ 285750 w 609600"/>
                <a:gd name="connsiteY3" fmla="*/ 0 h 304800"/>
                <a:gd name="connsiteX4" fmla="*/ 285750 w 609600"/>
                <a:gd name="connsiteY4" fmla="*/ 90488 h 304800"/>
                <a:gd name="connsiteX5" fmla="*/ 242888 w 609600"/>
                <a:gd name="connsiteY5" fmla="*/ 133350 h 304800"/>
                <a:gd name="connsiteX6" fmla="*/ 0 w 609600"/>
                <a:gd name="connsiteY6" fmla="*/ 133350 h 304800"/>
                <a:gd name="connsiteX7" fmla="*/ 0 w 609600"/>
                <a:gd name="connsiteY7" fmla="*/ 304800 h 304800"/>
                <a:gd name="connsiteX8" fmla="*/ 38100 w 609600"/>
                <a:gd name="connsiteY8" fmla="*/ 304800 h 304800"/>
                <a:gd name="connsiteX9" fmla="*/ 38100 w 609600"/>
                <a:gd name="connsiteY9" fmla="*/ 171450 h 304800"/>
                <a:gd name="connsiteX10" fmla="*/ 242888 w 609600"/>
                <a:gd name="connsiteY10" fmla="*/ 171450 h 304800"/>
                <a:gd name="connsiteX11" fmla="*/ 285750 w 609600"/>
                <a:gd name="connsiteY11" fmla="*/ 214313 h 304800"/>
                <a:gd name="connsiteX12" fmla="*/ 285750 w 609600"/>
                <a:gd name="connsiteY12" fmla="*/ 304800 h 304800"/>
                <a:gd name="connsiteX13" fmla="*/ 323850 w 609600"/>
                <a:gd name="connsiteY13" fmla="*/ 304800 h 304800"/>
                <a:gd name="connsiteX14" fmla="*/ 323850 w 609600"/>
                <a:gd name="connsiteY14" fmla="*/ 214313 h 304800"/>
                <a:gd name="connsiteX15" fmla="*/ 366713 w 609600"/>
                <a:gd name="connsiteY15" fmla="*/ 171450 h 304800"/>
                <a:gd name="connsiteX16" fmla="*/ 571500 w 609600"/>
                <a:gd name="connsiteY16" fmla="*/ 171450 h 304800"/>
                <a:gd name="connsiteX17" fmla="*/ 571500 w 609600"/>
                <a:gd name="connsiteY17" fmla="*/ 304800 h 304800"/>
                <a:gd name="connsiteX18" fmla="*/ 609600 w 609600"/>
                <a:gd name="connsiteY18" fmla="*/ 304800 h 304800"/>
                <a:gd name="connsiteX19" fmla="*/ 609600 w 609600"/>
                <a:gd name="connsiteY19" fmla="*/ 133350 h 304800"/>
                <a:gd name="connsiteX20" fmla="*/ 304800 w 609600"/>
                <a:gd name="connsiteY20" fmla="*/ 200025 h 304800"/>
                <a:gd name="connsiteX21" fmla="*/ 257175 w 609600"/>
                <a:gd name="connsiteY21" fmla="*/ 152400 h 304800"/>
                <a:gd name="connsiteX22" fmla="*/ 304800 w 609600"/>
                <a:gd name="connsiteY22" fmla="*/ 104775 h 304800"/>
                <a:gd name="connsiteX23" fmla="*/ 352425 w 609600"/>
                <a:gd name="connsiteY23" fmla="*/ 1524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9600" h="304800">
                  <a:moveTo>
                    <a:pt x="366713" y="133350"/>
                  </a:moveTo>
                  <a:lnTo>
                    <a:pt x="323850" y="90488"/>
                  </a:lnTo>
                  <a:lnTo>
                    <a:pt x="323850" y="0"/>
                  </a:lnTo>
                  <a:lnTo>
                    <a:pt x="285750" y="0"/>
                  </a:lnTo>
                  <a:lnTo>
                    <a:pt x="285750" y="90488"/>
                  </a:lnTo>
                  <a:lnTo>
                    <a:pt x="242888" y="133350"/>
                  </a:lnTo>
                  <a:lnTo>
                    <a:pt x="0" y="133350"/>
                  </a:lnTo>
                  <a:lnTo>
                    <a:pt x="0" y="304800"/>
                  </a:lnTo>
                  <a:lnTo>
                    <a:pt x="38100" y="304800"/>
                  </a:lnTo>
                  <a:lnTo>
                    <a:pt x="38100" y="171450"/>
                  </a:lnTo>
                  <a:lnTo>
                    <a:pt x="242888" y="171450"/>
                  </a:lnTo>
                  <a:lnTo>
                    <a:pt x="285750" y="214313"/>
                  </a:lnTo>
                  <a:lnTo>
                    <a:pt x="285750" y="304800"/>
                  </a:lnTo>
                  <a:lnTo>
                    <a:pt x="323850" y="304800"/>
                  </a:lnTo>
                  <a:lnTo>
                    <a:pt x="323850" y="214313"/>
                  </a:lnTo>
                  <a:lnTo>
                    <a:pt x="366713" y="171450"/>
                  </a:lnTo>
                  <a:lnTo>
                    <a:pt x="571500" y="171450"/>
                  </a:lnTo>
                  <a:lnTo>
                    <a:pt x="571500" y="304800"/>
                  </a:lnTo>
                  <a:lnTo>
                    <a:pt x="609600" y="304800"/>
                  </a:lnTo>
                  <a:lnTo>
                    <a:pt x="609600" y="133350"/>
                  </a:lnTo>
                  <a:close/>
                  <a:moveTo>
                    <a:pt x="304800" y="200025"/>
                  </a:moveTo>
                  <a:lnTo>
                    <a:pt x="257175" y="152400"/>
                  </a:lnTo>
                  <a:lnTo>
                    <a:pt x="304800" y="104775"/>
                  </a:lnTo>
                  <a:lnTo>
                    <a:pt x="352425" y="152400"/>
                  </a:lnTo>
                  <a:close/>
                </a:path>
              </a:pathLst>
            </a:custGeom>
            <a:grpFill/>
            <a:ln w="9525" cap="flat">
              <a:noFill/>
              <a:prstDash val="solid"/>
              <a:miter/>
            </a:ln>
          </p:spPr>
          <p:txBody>
            <a:bodyPr rtlCol="0" anchor="ctr"/>
            <a:lstStyle/>
            <a:p>
              <a:endParaRPr lang="es-UY"/>
            </a:p>
          </p:txBody>
        </p:sp>
      </p:grpSp>
      <p:grpSp>
        <p:nvGrpSpPr>
          <p:cNvPr id="19" name="Graphic 7" descr="Upward trend">
            <a:extLst>
              <a:ext uri="{FF2B5EF4-FFF2-40B4-BE49-F238E27FC236}">
                <a16:creationId xmlns:a16="http://schemas.microsoft.com/office/drawing/2014/main" xmlns="" id="{85584BCF-1C25-4365-B961-E5008370A9B2}"/>
              </a:ext>
            </a:extLst>
          </p:cNvPr>
          <p:cNvGrpSpPr/>
          <p:nvPr/>
        </p:nvGrpSpPr>
        <p:grpSpPr>
          <a:xfrm>
            <a:off x="1085253" y="8188489"/>
            <a:ext cx="1619915" cy="1619915"/>
            <a:chOff x="12034800" y="6700800"/>
            <a:chExt cx="914400" cy="914400"/>
          </a:xfrm>
          <a:solidFill>
            <a:schemeClr val="accent5"/>
          </a:solidFill>
        </p:grpSpPr>
        <p:sp>
          <p:nvSpPr>
            <p:cNvPr id="20" name="Freeform: Shape 19">
              <a:extLst>
                <a:ext uri="{FF2B5EF4-FFF2-40B4-BE49-F238E27FC236}">
                  <a16:creationId xmlns:a16="http://schemas.microsoft.com/office/drawing/2014/main" xmlns="" id="{8D6C1B9E-1ECD-4FFF-99D1-B31813F266BA}"/>
                </a:ext>
              </a:extLst>
            </p:cNvPr>
            <p:cNvSpPr/>
            <p:nvPr/>
          </p:nvSpPr>
          <p:spPr>
            <a:xfrm>
              <a:off x="12168150" y="6834150"/>
              <a:ext cx="647700" cy="647700"/>
            </a:xfrm>
            <a:custGeom>
              <a:avLst/>
              <a:gdLst>
                <a:gd name="connsiteX0" fmla="*/ 57150 w 647700"/>
                <a:gd name="connsiteY0" fmla="*/ 0 h 647700"/>
                <a:gd name="connsiteX1" fmla="*/ 0 w 647700"/>
                <a:gd name="connsiteY1" fmla="*/ 0 h 647700"/>
                <a:gd name="connsiteX2" fmla="*/ 0 w 647700"/>
                <a:gd name="connsiteY2" fmla="*/ 647700 h 647700"/>
                <a:gd name="connsiteX3" fmla="*/ 647700 w 647700"/>
                <a:gd name="connsiteY3" fmla="*/ 647700 h 647700"/>
                <a:gd name="connsiteX4" fmla="*/ 647700 w 647700"/>
                <a:gd name="connsiteY4" fmla="*/ 590550 h 647700"/>
                <a:gd name="connsiteX5" fmla="*/ 57150 w 647700"/>
                <a:gd name="connsiteY5" fmla="*/ 59055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7700" h="647700">
                  <a:moveTo>
                    <a:pt x="57150" y="0"/>
                  </a:moveTo>
                  <a:lnTo>
                    <a:pt x="0" y="0"/>
                  </a:lnTo>
                  <a:lnTo>
                    <a:pt x="0" y="647700"/>
                  </a:lnTo>
                  <a:lnTo>
                    <a:pt x="647700" y="647700"/>
                  </a:lnTo>
                  <a:lnTo>
                    <a:pt x="647700" y="590550"/>
                  </a:lnTo>
                  <a:lnTo>
                    <a:pt x="57150" y="590550"/>
                  </a:lnTo>
                  <a:close/>
                </a:path>
              </a:pathLst>
            </a:custGeom>
            <a:grpFill/>
            <a:ln w="9525" cap="flat">
              <a:noFill/>
              <a:prstDash val="solid"/>
              <a:miter/>
            </a:ln>
          </p:spPr>
          <p:txBody>
            <a:bodyPr rtlCol="0" anchor="ctr"/>
            <a:lstStyle/>
            <a:p>
              <a:endParaRPr lang="es-UY"/>
            </a:p>
          </p:txBody>
        </p:sp>
        <p:sp>
          <p:nvSpPr>
            <p:cNvPr id="21" name="Freeform: Shape 20">
              <a:extLst>
                <a:ext uri="{FF2B5EF4-FFF2-40B4-BE49-F238E27FC236}">
                  <a16:creationId xmlns:a16="http://schemas.microsoft.com/office/drawing/2014/main" xmlns="" id="{A8EE0F95-0192-4F64-844C-201884EB3D17}"/>
                </a:ext>
              </a:extLst>
            </p:cNvPr>
            <p:cNvSpPr/>
            <p:nvPr/>
          </p:nvSpPr>
          <p:spPr>
            <a:xfrm>
              <a:off x="12262447" y="6996075"/>
              <a:ext cx="553402" cy="324802"/>
            </a:xfrm>
            <a:custGeom>
              <a:avLst/>
              <a:gdLst>
                <a:gd name="connsiteX0" fmla="*/ 401003 w 553402"/>
                <a:gd name="connsiteY0" fmla="*/ 0 h 324802"/>
                <a:gd name="connsiteX1" fmla="*/ 457200 w 553402"/>
                <a:gd name="connsiteY1" fmla="*/ 56198 h 324802"/>
                <a:gd name="connsiteX2" fmla="*/ 381953 w 553402"/>
                <a:gd name="connsiteY2" fmla="*/ 131445 h 324802"/>
                <a:gd name="connsiteX3" fmla="*/ 324803 w 553402"/>
                <a:gd name="connsiteY3" fmla="*/ 74295 h 324802"/>
                <a:gd name="connsiteX4" fmla="*/ 229553 w 553402"/>
                <a:gd name="connsiteY4" fmla="*/ 169545 h 324802"/>
                <a:gd name="connsiteX5" fmla="*/ 172403 w 553402"/>
                <a:gd name="connsiteY5" fmla="*/ 112395 h 324802"/>
                <a:gd name="connsiteX6" fmla="*/ 0 w 553402"/>
                <a:gd name="connsiteY6" fmla="*/ 284798 h 324802"/>
                <a:gd name="connsiteX7" fmla="*/ 40005 w 553402"/>
                <a:gd name="connsiteY7" fmla="*/ 324803 h 324802"/>
                <a:gd name="connsiteX8" fmla="*/ 172403 w 553402"/>
                <a:gd name="connsiteY8" fmla="*/ 192405 h 324802"/>
                <a:gd name="connsiteX9" fmla="*/ 229553 w 553402"/>
                <a:gd name="connsiteY9" fmla="*/ 249555 h 324802"/>
                <a:gd name="connsiteX10" fmla="*/ 324803 w 553402"/>
                <a:gd name="connsiteY10" fmla="*/ 154305 h 324802"/>
                <a:gd name="connsiteX11" fmla="*/ 381953 w 553402"/>
                <a:gd name="connsiteY11" fmla="*/ 211455 h 324802"/>
                <a:gd name="connsiteX12" fmla="*/ 497205 w 553402"/>
                <a:gd name="connsiteY12" fmla="*/ 96202 h 324802"/>
                <a:gd name="connsiteX13" fmla="*/ 553403 w 553402"/>
                <a:gd name="connsiteY13" fmla="*/ 152400 h 324802"/>
                <a:gd name="connsiteX14" fmla="*/ 553403 w 553402"/>
                <a:gd name="connsiteY14" fmla="*/ 0 h 324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3402" h="324802">
                  <a:moveTo>
                    <a:pt x="401003" y="0"/>
                  </a:moveTo>
                  <a:lnTo>
                    <a:pt x="457200" y="56198"/>
                  </a:lnTo>
                  <a:lnTo>
                    <a:pt x="381953" y="131445"/>
                  </a:lnTo>
                  <a:lnTo>
                    <a:pt x="324803" y="74295"/>
                  </a:lnTo>
                  <a:lnTo>
                    <a:pt x="229553" y="169545"/>
                  </a:lnTo>
                  <a:lnTo>
                    <a:pt x="172403" y="112395"/>
                  </a:lnTo>
                  <a:lnTo>
                    <a:pt x="0" y="284798"/>
                  </a:lnTo>
                  <a:lnTo>
                    <a:pt x="40005" y="324803"/>
                  </a:lnTo>
                  <a:lnTo>
                    <a:pt x="172403" y="192405"/>
                  </a:lnTo>
                  <a:lnTo>
                    <a:pt x="229553" y="249555"/>
                  </a:lnTo>
                  <a:lnTo>
                    <a:pt x="324803" y="154305"/>
                  </a:lnTo>
                  <a:lnTo>
                    <a:pt x="381953" y="211455"/>
                  </a:lnTo>
                  <a:lnTo>
                    <a:pt x="497205" y="96202"/>
                  </a:lnTo>
                  <a:lnTo>
                    <a:pt x="553403" y="152400"/>
                  </a:lnTo>
                  <a:lnTo>
                    <a:pt x="553403" y="0"/>
                  </a:lnTo>
                  <a:close/>
                </a:path>
              </a:pathLst>
            </a:custGeom>
            <a:grpFill/>
            <a:ln w="9525" cap="flat">
              <a:noFill/>
              <a:prstDash val="solid"/>
              <a:miter/>
            </a:ln>
          </p:spPr>
          <p:txBody>
            <a:bodyPr rtlCol="0" anchor="ctr"/>
            <a:lstStyle/>
            <a:p>
              <a:endParaRPr lang="es-UY"/>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p:nvPr/>
        </p:nvSpPr>
        <p:spPr>
          <a:xfrm>
            <a:off x="1266155" y="525006"/>
            <a:ext cx="9536265"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lgn="l">
              <a:defRPr sz="1800"/>
            </a:pPr>
            <a:r>
              <a:rPr lang="en-US" sz="7200" b="1" dirty="0">
                <a:solidFill>
                  <a:schemeClr val="accent2"/>
                </a:solidFill>
                <a:latin typeface="Segoe UI" panose="020B0502040204020203" pitchFamily="34" charset="0"/>
                <a:ea typeface="Open Sans"/>
                <a:cs typeface="Segoe UI" panose="020B0502040204020203" pitchFamily="34" charset="0"/>
                <a:sym typeface="Open Sans"/>
              </a:rPr>
              <a:t>6 Column </a:t>
            </a:r>
            <a:r>
              <a:rPr lang="en-US" sz="7200" dirty="0">
                <a:solidFill>
                  <a:schemeClr val="accent2"/>
                </a:solidFill>
                <a:latin typeface="Segoe UI" panose="020B0502040204020203" pitchFamily="34" charset="0"/>
                <a:ea typeface="Open Sans"/>
                <a:cs typeface="Segoe UI" panose="020B0502040204020203" pitchFamily="34" charset="0"/>
                <a:sym typeface="Open Sans"/>
              </a:rPr>
              <a:t>Descriptions</a:t>
            </a:r>
          </a:p>
        </p:txBody>
      </p:sp>
      <p:sp>
        <p:nvSpPr>
          <p:cNvPr id="213" name="Shape 213"/>
          <p:cNvSpPr/>
          <p:nvPr/>
        </p:nvSpPr>
        <p:spPr>
          <a:xfrm>
            <a:off x="1378607" y="1726416"/>
            <a:ext cx="4435510" cy="68736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800">
                <a:solidFill>
                  <a:srgbClr val="606060"/>
                </a:solidFill>
                <a:latin typeface="Open Sans"/>
                <a:ea typeface="Open Sans"/>
                <a:cs typeface="Open Sans"/>
                <a:sym typeface="Open Sans"/>
              </a:defRPr>
            </a:lvl1pPr>
          </a:lstStyle>
          <a:p>
            <a:pPr lvl="0">
              <a:defRPr sz="1800">
                <a:solidFill>
                  <a:srgbClr val="000000"/>
                </a:solidFill>
              </a:defRPr>
            </a:pPr>
            <a:r>
              <a:rPr lang="en-US" sz="3800" dirty="0">
                <a:solidFill>
                  <a:schemeClr val="tx1">
                    <a:lumMod val="65000"/>
                    <a:lumOff val="35000"/>
                  </a:schemeClr>
                </a:solidFill>
                <a:latin typeface="Segoe UI" panose="020B0502040204020203" pitchFamily="34" charset="0"/>
                <a:cs typeface="Segoe UI" panose="020B0502040204020203" pitchFamily="34" charset="0"/>
              </a:rPr>
              <a:t>Insert your text here</a:t>
            </a:r>
          </a:p>
        </p:txBody>
      </p:sp>
      <p:sp>
        <p:nvSpPr>
          <p:cNvPr id="214" name="Shape 214"/>
          <p:cNvSpPr/>
          <p:nvPr/>
        </p:nvSpPr>
        <p:spPr>
          <a:xfrm>
            <a:off x="3505200" y="4064000"/>
            <a:ext cx="4699970" cy="264687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0" algn="l">
              <a:defRPr sz="1800"/>
            </a:pPr>
            <a:r>
              <a:rPr lang="en-US" sz="3200" b="1" spc="-64"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Your Service Description</a:t>
            </a:r>
          </a:p>
          <a:p>
            <a:pPr algn="l">
              <a:defRPr sz="1800"/>
            </a:pPr>
            <a:r>
              <a:rPr lang="en-US" sz="2800" spc="-53"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This is a sample text. Insert your text here. This is a sample text. Insert your text here.</a:t>
            </a:r>
          </a:p>
          <a:p>
            <a:pPr algn="l">
              <a:defRPr sz="1800"/>
            </a:pPr>
            <a:r>
              <a:rPr lang="en-US" sz="2800" spc="-53"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This is a sample text. Insert your text here.</a:t>
            </a:r>
          </a:p>
        </p:txBody>
      </p:sp>
      <p:sp>
        <p:nvSpPr>
          <p:cNvPr id="251" name="Shape 251"/>
          <p:cNvSpPr/>
          <p:nvPr/>
        </p:nvSpPr>
        <p:spPr>
          <a:xfrm>
            <a:off x="22259277" y="908982"/>
            <a:ext cx="541046"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b="1" spc="-128">
                <a:solidFill>
                  <a:srgbClr val="FFFFFF"/>
                </a:solidFill>
                <a:latin typeface="Open Sans"/>
                <a:ea typeface="Open Sans"/>
                <a:cs typeface="Open Sans"/>
                <a:sym typeface="Open Sans"/>
              </a:defRPr>
            </a:lvl1pPr>
          </a:lstStyle>
          <a:p>
            <a:pPr lvl="0">
              <a:defRPr sz="1800" b="0" spc="0">
                <a:solidFill>
                  <a:srgbClr val="000000"/>
                </a:solidFill>
              </a:defRPr>
            </a:pPr>
            <a:r>
              <a:rPr sz="3200" b="1" spc="-128">
                <a:solidFill>
                  <a:schemeClr val="bg1"/>
                </a:solidFill>
                <a:latin typeface="Segoe UI" panose="020B0502040204020203" pitchFamily="34" charset="0"/>
                <a:cs typeface="Segoe UI" panose="020B0502040204020203" pitchFamily="34" charset="0"/>
              </a:rPr>
              <a:t>09</a:t>
            </a:r>
          </a:p>
        </p:txBody>
      </p:sp>
      <p:sp>
        <p:nvSpPr>
          <p:cNvPr id="3" name="Shape 214">
            <a:extLst>
              <a:ext uri="{FF2B5EF4-FFF2-40B4-BE49-F238E27FC236}">
                <a16:creationId xmlns:a16="http://schemas.microsoft.com/office/drawing/2014/main" xmlns="" id="{40BD5E20-56AB-42C5-A4C6-BF3A1281503A}"/>
              </a:ext>
            </a:extLst>
          </p:cNvPr>
          <p:cNvSpPr/>
          <p:nvPr/>
        </p:nvSpPr>
        <p:spPr>
          <a:xfrm>
            <a:off x="11137662" y="4064000"/>
            <a:ext cx="4699970" cy="264687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0" algn="l">
              <a:defRPr sz="1800"/>
            </a:pPr>
            <a:r>
              <a:rPr lang="en-US" sz="3200" b="1" spc="-64"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Your Service Description</a:t>
            </a:r>
          </a:p>
          <a:p>
            <a:pPr algn="l">
              <a:defRPr sz="1800"/>
            </a:pPr>
            <a:r>
              <a:rPr lang="en-US" sz="2800" spc="-53"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This is a sample text. Insert your text here. This is a sample text. Insert your text here.</a:t>
            </a:r>
          </a:p>
          <a:p>
            <a:pPr algn="l">
              <a:defRPr sz="1800"/>
            </a:pPr>
            <a:r>
              <a:rPr lang="en-US" sz="2800" spc="-53"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This is a sample text. Insert your text here.</a:t>
            </a:r>
          </a:p>
        </p:txBody>
      </p:sp>
      <p:sp>
        <p:nvSpPr>
          <p:cNvPr id="5" name="Shape 214">
            <a:extLst>
              <a:ext uri="{FF2B5EF4-FFF2-40B4-BE49-F238E27FC236}">
                <a16:creationId xmlns:a16="http://schemas.microsoft.com/office/drawing/2014/main" xmlns="" id="{33B0C1B3-5081-4ED0-9E84-CD3812DEB691}"/>
              </a:ext>
            </a:extLst>
          </p:cNvPr>
          <p:cNvSpPr/>
          <p:nvPr/>
        </p:nvSpPr>
        <p:spPr>
          <a:xfrm>
            <a:off x="18770124" y="4064000"/>
            <a:ext cx="4699970" cy="264687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0" algn="l">
              <a:defRPr sz="1800"/>
            </a:pPr>
            <a:r>
              <a:rPr lang="en-US" sz="3200" b="1" spc="-64"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Your Service Description</a:t>
            </a:r>
          </a:p>
          <a:p>
            <a:pPr algn="l">
              <a:defRPr sz="1800"/>
            </a:pPr>
            <a:r>
              <a:rPr lang="en-US" sz="2800" spc="-53"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This is a sample text. Insert your text here. This is a sample text. Insert your text here.</a:t>
            </a:r>
          </a:p>
          <a:p>
            <a:pPr algn="l">
              <a:defRPr sz="1800"/>
            </a:pPr>
            <a:r>
              <a:rPr lang="en-US" sz="2800" spc="-53"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This is a sample text. Insert your text here.</a:t>
            </a:r>
          </a:p>
        </p:txBody>
      </p:sp>
      <p:sp>
        <p:nvSpPr>
          <p:cNvPr id="9" name="Shape 214">
            <a:extLst>
              <a:ext uri="{FF2B5EF4-FFF2-40B4-BE49-F238E27FC236}">
                <a16:creationId xmlns:a16="http://schemas.microsoft.com/office/drawing/2014/main" xmlns="" id="{1F81A841-A2C2-4351-BA02-99D5CDDCBC81}"/>
              </a:ext>
            </a:extLst>
          </p:cNvPr>
          <p:cNvSpPr/>
          <p:nvPr/>
        </p:nvSpPr>
        <p:spPr>
          <a:xfrm>
            <a:off x="3505200" y="8876857"/>
            <a:ext cx="4699970" cy="264687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0" algn="l">
              <a:defRPr sz="1800"/>
            </a:pPr>
            <a:r>
              <a:rPr lang="en-US" sz="3200" b="1" spc="-64"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Your Service Description</a:t>
            </a:r>
          </a:p>
          <a:p>
            <a:pPr algn="l">
              <a:defRPr sz="1800"/>
            </a:pPr>
            <a:r>
              <a:rPr lang="en-US" sz="2800" spc="-53"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This is a sample text. Insert your text here. This is a sample text. Insert your text here.</a:t>
            </a:r>
          </a:p>
          <a:p>
            <a:pPr algn="l">
              <a:defRPr sz="1800"/>
            </a:pPr>
            <a:r>
              <a:rPr lang="en-US" sz="2800" spc="-53"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This is a sample text. Insert your text here.</a:t>
            </a:r>
          </a:p>
        </p:txBody>
      </p:sp>
      <p:sp>
        <p:nvSpPr>
          <p:cNvPr id="10" name="Shape 214">
            <a:extLst>
              <a:ext uri="{FF2B5EF4-FFF2-40B4-BE49-F238E27FC236}">
                <a16:creationId xmlns:a16="http://schemas.microsoft.com/office/drawing/2014/main" xmlns="" id="{C1F55E74-9A03-49AB-B69B-4FAF17A2B63F}"/>
              </a:ext>
            </a:extLst>
          </p:cNvPr>
          <p:cNvSpPr/>
          <p:nvPr/>
        </p:nvSpPr>
        <p:spPr>
          <a:xfrm>
            <a:off x="11137662" y="8876857"/>
            <a:ext cx="4699970" cy="264687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0" algn="l">
              <a:defRPr sz="1800"/>
            </a:pPr>
            <a:r>
              <a:rPr lang="en-US" sz="3200" b="1" spc="-64"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Your Service Description</a:t>
            </a:r>
          </a:p>
          <a:p>
            <a:pPr algn="l">
              <a:defRPr sz="1800"/>
            </a:pPr>
            <a:r>
              <a:rPr lang="en-US" sz="2800" spc="-53"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This is a sample text. Insert your text here. This is a sample text. Insert your text here.</a:t>
            </a:r>
          </a:p>
          <a:p>
            <a:pPr algn="l">
              <a:defRPr sz="1800"/>
            </a:pPr>
            <a:r>
              <a:rPr lang="en-US" sz="2800" spc="-53"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This is a sample text. Insert your text here.</a:t>
            </a:r>
          </a:p>
        </p:txBody>
      </p:sp>
      <p:sp>
        <p:nvSpPr>
          <p:cNvPr id="11" name="Shape 214">
            <a:extLst>
              <a:ext uri="{FF2B5EF4-FFF2-40B4-BE49-F238E27FC236}">
                <a16:creationId xmlns:a16="http://schemas.microsoft.com/office/drawing/2014/main" xmlns="" id="{E7EB195B-A05A-43BA-ACA4-7CF51D67870D}"/>
              </a:ext>
            </a:extLst>
          </p:cNvPr>
          <p:cNvSpPr/>
          <p:nvPr/>
        </p:nvSpPr>
        <p:spPr>
          <a:xfrm>
            <a:off x="18770124" y="8876857"/>
            <a:ext cx="4699970" cy="264687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0" algn="l">
              <a:defRPr sz="1800"/>
            </a:pPr>
            <a:r>
              <a:rPr lang="en-US" sz="3200" b="1" spc="-64"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Your Service Description</a:t>
            </a:r>
          </a:p>
          <a:p>
            <a:pPr algn="l">
              <a:defRPr sz="1800"/>
            </a:pPr>
            <a:r>
              <a:rPr lang="en-US" sz="2800" spc="-53"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This is a sample text. Insert your text here. This is a sample text. Insert your text here.</a:t>
            </a:r>
          </a:p>
          <a:p>
            <a:pPr algn="l">
              <a:defRPr sz="1800"/>
            </a:pPr>
            <a:r>
              <a:rPr lang="en-US" sz="2800" spc="-53"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This is a sample text. Insert your text here.</a:t>
            </a:r>
          </a:p>
        </p:txBody>
      </p:sp>
      <p:sp>
        <p:nvSpPr>
          <p:cNvPr id="18" name="Graphic 12" descr="Connections">
            <a:extLst>
              <a:ext uri="{FF2B5EF4-FFF2-40B4-BE49-F238E27FC236}">
                <a16:creationId xmlns:a16="http://schemas.microsoft.com/office/drawing/2014/main" xmlns="" id="{18AD85C6-1814-471E-8ABE-F4266A4C3E3E}"/>
              </a:ext>
            </a:extLst>
          </p:cNvPr>
          <p:cNvSpPr/>
          <p:nvPr/>
        </p:nvSpPr>
        <p:spPr>
          <a:xfrm>
            <a:off x="1360236" y="9039133"/>
            <a:ext cx="1311036" cy="1189447"/>
          </a:xfrm>
          <a:custGeom>
            <a:avLst/>
            <a:gdLst>
              <a:gd name="connsiteX0" fmla="*/ 733425 w 814050"/>
              <a:gd name="connsiteY0" fmla="*/ 289163 h 738553"/>
              <a:gd name="connsiteX1" fmla="*/ 724853 w 814050"/>
              <a:gd name="connsiteY1" fmla="*/ 289163 h 738553"/>
              <a:gd name="connsiteX2" fmla="*/ 700088 w 814050"/>
              <a:gd name="connsiteY2" fmla="*/ 222488 h 738553"/>
              <a:gd name="connsiteX3" fmla="*/ 745808 w 814050"/>
              <a:gd name="connsiteY3" fmla="*/ 60563 h 738553"/>
              <a:gd name="connsiteX4" fmla="*/ 583883 w 814050"/>
              <a:gd name="connsiteY4" fmla="*/ 14843 h 738553"/>
              <a:gd name="connsiteX5" fmla="*/ 527685 w 814050"/>
              <a:gd name="connsiteY5" fmla="*/ 87233 h 738553"/>
              <a:gd name="connsiteX6" fmla="*/ 439103 w 814050"/>
              <a:gd name="connsiteY6" fmla="*/ 77708 h 738553"/>
              <a:gd name="connsiteX7" fmla="*/ 351473 w 814050"/>
              <a:gd name="connsiteY7" fmla="*/ 12938 h 738553"/>
              <a:gd name="connsiteX8" fmla="*/ 285750 w 814050"/>
              <a:gd name="connsiteY8" fmla="*/ 89138 h 738553"/>
              <a:gd name="connsiteX9" fmla="*/ 296228 w 814050"/>
              <a:gd name="connsiteY9" fmla="*/ 128190 h 738553"/>
              <a:gd name="connsiteX10" fmla="*/ 189547 w 814050"/>
              <a:gd name="connsiteY10" fmla="*/ 232965 h 738553"/>
              <a:gd name="connsiteX11" fmla="*/ 119062 w 814050"/>
              <a:gd name="connsiteY11" fmla="*/ 209153 h 738553"/>
              <a:gd name="connsiteX12" fmla="*/ 0 w 814050"/>
              <a:gd name="connsiteY12" fmla="*/ 328215 h 738553"/>
              <a:gd name="connsiteX13" fmla="*/ 119062 w 814050"/>
              <a:gd name="connsiteY13" fmla="*/ 447278 h 738553"/>
              <a:gd name="connsiteX14" fmla="*/ 142875 w 814050"/>
              <a:gd name="connsiteY14" fmla="*/ 590153 h 738553"/>
              <a:gd name="connsiteX15" fmla="*/ 102870 w 814050"/>
              <a:gd name="connsiteY15" fmla="*/ 692070 h 738553"/>
              <a:gd name="connsiteX16" fmla="*/ 204788 w 814050"/>
              <a:gd name="connsiteY16" fmla="*/ 732075 h 738553"/>
              <a:gd name="connsiteX17" fmla="*/ 248603 w 814050"/>
              <a:gd name="connsiteY17" fmla="*/ 638730 h 738553"/>
              <a:gd name="connsiteX18" fmla="*/ 332423 w 814050"/>
              <a:gd name="connsiteY18" fmla="*/ 594915 h 738553"/>
              <a:gd name="connsiteX19" fmla="*/ 541020 w 814050"/>
              <a:gd name="connsiteY19" fmla="*/ 605393 h 738553"/>
              <a:gd name="connsiteX20" fmla="*/ 589598 w 814050"/>
              <a:gd name="connsiteY20" fmla="*/ 496808 h 738553"/>
              <a:gd name="connsiteX21" fmla="*/ 585788 w 814050"/>
              <a:gd name="connsiteY21" fmla="*/ 464423 h 738553"/>
              <a:gd name="connsiteX22" fmla="*/ 678180 w 814050"/>
              <a:gd name="connsiteY22" fmla="*/ 416798 h 738553"/>
              <a:gd name="connsiteX23" fmla="*/ 787718 w 814050"/>
              <a:gd name="connsiteY23" fmla="*/ 423465 h 738553"/>
              <a:gd name="connsiteX24" fmla="*/ 794385 w 814050"/>
              <a:gd name="connsiteY24" fmla="*/ 313928 h 738553"/>
              <a:gd name="connsiteX25" fmla="*/ 733425 w 814050"/>
              <a:gd name="connsiteY25" fmla="*/ 289163 h 738553"/>
              <a:gd name="connsiteX26" fmla="*/ 733425 w 814050"/>
              <a:gd name="connsiteY26" fmla="*/ 289163 h 738553"/>
              <a:gd name="connsiteX27" fmla="*/ 733425 w 814050"/>
              <a:gd name="connsiteY27" fmla="*/ 317738 h 738553"/>
              <a:gd name="connsiteX28" fmla="*/ 755333 w 814050"/>
              <a:gd name="connsiteY28" fmla="*/ 339645 h 738553"/>
              <a:gd name="connsiteX29" fmla="*/ 733425 w 814050"/>
              <a:gd name="connsiteY29" fmla="*/ 361553 h 738553"/>
              <a:gd name="connsiteX30" fmla="*/ 711518 w 814050"/>
              <a:gd name="connsiteY30" fmla="*/ 339645 h 738553"/>
              <a:gd name="connsiteX31" fmla="*/ 711518 w 814050"/>
              <a:gd name="connsiteY31" fmla="*/ 339645 h 738553"/>
              <a:gd name="connsiteX32" fmla="*/ 733425 w 814050"/>
              <a:gd name="connsiteY32" fmla="*/ 317738 h 738553"/>
              <a:gd name="connsiteX33" fmla="*/ 733425 w 814050"/>
              <a:gd name="connsiteY33" fmla="*/ 317738 h 738553"/>
              <a:gd name="connsiteX34" fmla="*/ 641985 w 814050"/>
              <a:gd name="connsiteY34" fmla="*/ 46275 h 738553"/>
              <a:gd name="connsiteX35" fmla="*/ 675323 w 814050"/>
              <a:gd name="connsiteY35" fmla="*/ 79613 h 738553"/>
              <a:gd name="connsiteX36" fmla="*/ 641985 w 814050"/>
              <a:gd name="connsiteY36" fmla="*/ 112950 h 738553"/>
              <a:gd name="connsiteX37" fmla="*/ 608648 w 814050"/>
              <a:gd name="connsiteY37" fmla="*/ 79613 h 738553"/>
              <a:gd name="connsiteX38" fmla="*/ 608648 w 814050"/>
              <a:gd name="connsiteY38" fmla="*/ 79613 h 738553"/>
              <a:gd name="connsiteX39" fmla="*/ 641985 w 814050"/>
              <a:gd name="connsiteY39" fmla="*/ 46275 h 738553"/>
              <a:gd name="connsiteX40" fmla="*/ 574358 w 814050"/>
              <a:gd name="connsiteY40" fmla="*/ 154860 h 738553"/>
              <a:gd name="connsiteX41" fmla="*/ 581025 w 814050"/>
              <a:gd name="connsiteY41" fmla="*/ 141525 h 738553"/>
              <a:gd name="connsiteX42" fmla="*/ 613410 w 814050"/>
              <a:gd name="connsiteY42" fmla="*/ 126285 h 738553"/>
              <a:gd name="connsiteX43" fmla="*/ 641033 w 814050"/>
              <a:gd name="connsiteY43" fmla="*/ 122475 h 738553"/>
              <a:gd name="connsiteX44" fmla="*/ 668655 w 814050"/>
              <a:gd name="connsiteY44" fmla="*/ 126285 h 738553"/>
              <a:gd name="connsiteX45" fmla="*/ 701040 w 814050"/>
              <a:gd name="connsiteY45" fmla="*/ 142478 h 738553"/>
              <a:gd name="connsiteX46" fmla="*/ 707708 w 814050"/>
              <a:gd name="connsiteY46" fmla="*/ 155813 h 738553"/>
              <a:gd name="connsiteX47" fmla="*/ 707708 w 814050"/>
              <a:gd name="connsiteY47" fmla="*/ 181530 h 738553"/>
              <a:gd name="connsiteX48" fmla="*/ 574358 w 814050"/>
              <a:gd name="connsiteY48" fmla="*/ 181530 h 738553"/>
              <a:gd name="connsiteX49" fmla="*/ 574358 w 814050"/>
              <a:gd name="connsiteY49" fmla="*/ 154860 h 738553"/>
              <a:gd name="connsiteX50" fmla="*/ 361950 w 814050"/>
              <a:gd name="connsiteY50" fmla="*/ 40560 h 738553"/>
              <a:gd name="connsiteX51" fmla="*/ 383858 w 814050"/>
              <a:gd name="connsiteY51" fmla="*/ 62468 h 738553"/>
              <a:gd name="connsiteX52" fmla="*/ 361950 w 814050"/>
              <a:gd name="connsiteY52" fmla="*/ 84375 h 738553"/>
              <a:gd name="connsiteX53" fmla="*/ 340043 w 814050"/>
              <a:gd name="connsiteY53" fmla="*/ 62468 h 738553"/>
              <a:gd name="connsiteX54" fmla="*/ 340043 w 814050"/>
              <a:gd name="connsiteY54" fmla="*/ 62468 h 738553"/>
              <a:gd name="connsiteX55" fmla="*/ 361950 w 814050"/>
              <a:gd name="connsiteY55" fmla="*/ 40560 h 738553"/>
              <a:gd name="connsiteX56" fmla="*/ 361950 w 814050"/>
              <a:gd name="connsiteY56" fmla="*/ 40560 h 738553"/>
              <a:gd name="connsiteX57" fmla="*/ 317183 w 814050"/>
              <a:gd name="connsiteY57" fmla="*/ 111998 h 738553"/>
              <a:gd name="connsiteX58" fmla="*/ 321945 w 814050"/>
              <a:gd name="connsiteY58" fmla="*/ 103425 h 738553"/>
              <a:gd name="connsiteX59" fmla="*/ 343853 w 814050"/>
              <a:gd name="connsiteY59" fmla="*/ 93900 h 738553"/>
              <a:gd name="connsiteX60" fmla="*/ 361950 w 814050"/>
              <a:gd name="connsiteY60" fmla="*/ 91043 h 738553"/>
              <a:gd name="connsiteX61" fmla="*/ 380048 w 814050"/>
              <a:gd name="connsiteY61" fmla="*/ 93900 h 738553"/>
              <a:gd name="connsiteX62" fmla="*/ 401003 w 814050"/>
              <a:gd name="connsiteY62" fmla="*/ 104378 h 738553"/>
              <a:gd name="connsiteX63" fmla="*/ 405765 w 814050"/>
              <a:gd name="connsiteY63" fmla="*/ 112950 h 738553"/>
              <a:gd name="connsiteX64" fmla="*/ 405765 w 814050"/>
              <a:gd name="connsiteY64" fmla="*/ 130095 h 738553"/>
              <a:gd name="connsiteX65" fmla="*/ 318135 w 814050"/>
              <a:gd name="connsiteY65" fmla="*/ 130095 h 738553"/>
              <a:gd name="connsiteX66" fmla="*/ 318135 w 814050"/>
              <a:gd name="connsiteY66" fmla="*/ 111998 h 738553"/>
              <a:gd name="connsiteX67" fmla="*/ 117158 w 814050"/>
              <a:gd name="connsiteY67" fmla="*/ 255825 h 738553"/>
              <a:gd name="connsiteX68" fmla="*/ 150495 w 814050"/>
              <a:gd name="connsiteY68" fmla="*/ 289163 h 738553"/>
              <a:gd name="connsiteX69" fmla="*/ 117158 w 814050"/>
              <a:gd name="connsiteY69" fmla="*/ 322500 h 738553"/>
              <a:gd name="connsiteX70" fmla="*/ 83820 w 814050"/>
              <a:gd name="connsiteY70" fmla="*/ 289163 h 738553"/>
              <a:gd name="connsiteX71" fmla="*/ 83820 w 814050"/>
              <a:gd name="connsiteY71" fmla="*/ 289163 h 738553"/>
              <a:gd name="connsiteX72" fmla="*/ 117158 w 814050"/>
              <a:gd name="connsiteY72" fmla="*/ 255825 h 738553"/>
              <a:gd name="connsiteX73" fmla="*/ 117158 w 814050"/>
              <a:gd name="connsiteY73" fmla="*/ 255825 h 738553"/>
              <a:gd name="connsiteX74" fmla="*/ 50482 w 814050"/>
              <a:gd name="connsiteY74" fmla="*/ 390128 h 738553"/>
              <a:gd name="connsiteX75" fmla="*/ 50482 w 814050"/>
              <a:gd name="connsiteY75" fmla="*/ 364410 h 738553"/>
              <a:gd name="connsiteX76" fmla="*/ 57150 w 814050"/>
              <a:gd name="connsiteY76" fmla="*/ 351075 h 738553"/>
              <a:gd name="connsiteX77" fmla="*/ 89535 w 814050"/>
              <a:gd name="connsiteY77" fmla="*/ 335835 h 738553"/>
              <a:gd name="connsiteX78" fmla="*/ 117158 w 814050"/>
              <a:gd name="connsiteY78" fmla="*/ 332025 h 738553"/>
              <a:gd name="connsiteX79" fmla="*/ 144780 w 814050"/>
              <a:gd name="connsiteY79" fmla="*/ 335835 h 738553"/>
              <a:gd name="connsiteX80" fmla="*/ 177165 w 814050"/>
              <a:gd name="connsiteY80" fmla="*/ 352028 h 738553"/>
              <a:gd name="connsiteX81" fmla="*/ 183833 w 814050"/>
              <a:gd name="connsiteY81" fmla="*/ 365363 h 738553"/>
              <a:gd name="connsiteX82" fmla="*/ 183833 w 814050"/>
              <a:gd name="connsiteY82" fmla="*/ 391080 h 738553"/>
              <a:gd name="connsiteX83" fmla="*/ 50482 w 814050"/>
              <a:gd name="connsiteY83" fmla="*/ 390128 h 738553"/>
              <a:gd name="connsiteX84" fmla="*/ 215265 w 814050"/>
              <a:gd name="connsiteY84" fmla="*/ 700643 h 738553"/>
              <a:gd name="connsiteX85" fmla="*/ 126683 w 814050"/>
              <a:gd name="connsiteY85" fmla="*/ 700643 h 738553"/>
              <a:gd name="connsiteX86" fmla="*/ 126683 w 814050"/>
              <a:gd name="connsiteY86" fmla="*/ 683498 h 738553"/>
              <a:gd name="connsiteX87" fmla="*/ 131445 w 814050"/>
              <a:gd name="connsiteY87" fmla="*/ 674925 h 738553"/>
              <a:gd name="connsiteX88" fmla="*/ 153353 w 814050"/>
              <a:gd name="connsiteY88" fmla="*/ 664448 h 738553"/>
              <a:gd name="connsiteX89" fmla="*/ 171450 w 814050"/>
              <a:gd name="connsiteY89" fmla="*/ 661590 h 738553"/>
              <a:gd name="connsiteX90" fmla="*/ 189547 w 814050"/>
              <a:gd name="connsiteY90" fmla="*/ 664448 h 738553"/>
              <a:gd name="connsiteX91" fmla="*/ 210503 w 814050"/>
              <a:gd name="connsiteY91" fmla="*/ 674925 h 738553"/>
              <a:gd name="connsiteX92" fmla="*/ 215265 w 814050"/>
              <a:gd name="connsiteY92" fmla="*/ 683498 h 738553"/>
              <a:gd name="connsiteX93" fmla="*/ 215265 w 814050"/>
              <a:gd name="connsiteY93" fmla="*/ 700643 h 738553"/>
              <a:gd name="connsiteX94" fmla="*/ 148590 w 814050"/>
              <a:gd name="connsiteY94" fmla="*/ 633968 h 738553"/>
              <a:gd name="connsiteX95" fmla="*/ 170497 w 814050"/>
              <a:gd name="connsiteY95" fmla="*/ 612060 h 738553"/>
              <a:gd name="connsiteX96" fmla="*/ 192405 w 814050"/>
              <a:gd name="connsiteY96" fmla="*/ 633968 h 738553"/>
              <a:gd name="connsiteX97" fmla="*/ 170497 w 814050"/>
              <a:gd name="connsiteY97" fmla="*/ 655875 h 738553"/>
              <a:gd name="connsiteX98" fmla="*/ 148590 w 814050"/>
              <a:gd name="connsiteY98" fmla="*/ 633968 h 738553"/>
              <a:gd name="connsiteX99" fmla="*/ 148590 w 814050"/>
              <a:gd name="connsiteY99" fmla="*/ 633968 h 738553"/>
              <a:gd name="connsiteX100" fmla="*/ 224790 w 814050"/>
              <a:gd name="connsiteY100" fmla="*/ 607298 h 738553"/>
              <a:gd name="connsiteX101" fmla="*/ 178118 w 814050"/>
              <a:gd name="connsiteY101" fmla="*/ 585390 h 738553"/>
              <a:gd name="connsiteX102" fmla="*/ 154305 w 814050"/>
              <a:gd name="connsiteY102" fmla="*/ 442515 h 738553"/>
              <a:gd name="connsiteX103" fmla="*/ 211455 w 814050"/>
              <a:gd name="connsiteY103" fmla="*/ 401558 h 738553"/>
              <a:gd name="connsiteX104" fmla="*/ 300038 w 814050"/>
              <a:gd name="connsiteY104" fmla="*/ 448230 h 738553"/>
              <a:gd name="connsiteX105" fmla="*/ 307658 w 814050"/>
              <a:gd name="connsiteY105" fmla="*/ 565388 h 738553"/>
              <a:gd name="connsiteX106" fmla="*/ 224790 w 814050"/>
              <a:gd name="connsiteY106" fmla="*/ 607298 h 738553"/>
              <a:gd name="connsiteX107" fmla="*/ 318135 w 814050"/>
              <a:gd name="connsiteY107" fmla="*/ 412988 h 738553"/>
              <a:gd name="connsiteX108" fmla="*/ 230505 w 814050"/>
              <a:gd name="connsiteY108" fmla="*/ 367268 h 738553"/>
              <a:gd name="connsiteX109" fmla="*/ 236220 w 814050"/>
              <a:gd name="connsiteY109" fmla="*/ 329168 h 738553"/>
              <a:gd name="connsiteX110" fmla="*/ 214313 w 814050"/>
              <a:gd name="connsiteY110" fmla="*/ 260588 h 738553"/>
              <a:gd name="connsiteX111" fmla="*/ 320993 w 814050"/>
              <a:gd name="connsiteY111" fmla="*/ 156765 h 738553"/>
              <a:gd name="connsiteX112" fmla="*/ 426720 w 814050"/>
              <a:gd name="connsiteY112" fmla="*/ 132000 h 738553"/>
              <a:gd name="connsiteX113" fmla="*/ 433388 w 814050"/>
              <a:gd name="connsiteY113" fmla="*/ 117713 h 738553"/>
              <a:gd name="connsiteX114" fmla="*/ 521970 w 814050"/>
              <a:gd name="connsiteY114" fmla="*/ 127238 h 738553"/>
              <a:gd name="connsiteX115" fmla="*/ 568643 w 814050"/>
              <a:gd name="connsiteY115" fmla="*/ 214868 h 738553"/>
              <a:gd name="connsiteX116" fmla="*/ 490538 w 814050"/>
              <a:gd name="connsiteY116" fmla="*/ 360600 h 738553"/>
              <a:gd name="connsiteX117" fmla="*/ 318135 w 814050"/>
              <a:gd name="connsiteY117" fmla="*/ 412988 h 738553"/>
              <a:gd name="connsiteX118" fmla="*/ 318135 w 814050"/>
              <a:gd name="connsiteY118" fmla="*/ 412988 h 738553"/>
              <a:gd name="connsiteX119" fmla="*/ 480060 w 814050"/>
              <a:gd name="connsiteY119" fmla="*/ 448230 h 738553"/>
              <a:gd name="connsiteX120" fmla="*/ 438150 w 814050"/>
              <a:gd name="connsiteY120" fmla="*/ 489188 h 738553"/>
              <a:gd name="connsiteX121" fmla="*/ 397193 w 814050"/>
              <a:gd name="connsiteY121" fmla="*/ 448230 h 738553"/>
              <a:gd name="connsiteX122" fmla="*/ 438150 w 814050"/>
              <a:gd name="connsiteY122" fmla="*/ 407273 h 738553"/>
              <a:gd name="connsiteX123" fmla="*/ 439103 w 814050"/>
              <a:gd name="connsiteY123" fmla="*/ 407273 h 738553"/>
              <a:gd name="connsiteX124" fmla="*/ 480060 w 814050"/>
              <a:gd name="connsiteY124" fmla="*/ 448230 h 738553"/>
              <a:gd name="connsiteX125" fmla="*/ 480060 w 814050"/>
              <a:gd name="connsiteY125" fmla="*/ 448230 h 738553"/>
              <a:gd name="connsiteX126" fmla="*/ 521018 w 814050"/>
              <a:gd name="connsiteY126" fmla="*/ 573008 h 738553"/>
              <a:gd name="connsiteX127" fmla="*/ 356235 w 814050"/>
              <a:gd name="connsiteY127" fmla="*/ 573008 h 738553"/>
              <a:gd name="connsiteX128" fmla="*/ 356235 w 814050"/>
              <a:gd name="connsiteY128" fmla="*/ 541575 h 738553"/>
              <a:gd name="connsiteX129" fmla="*/ 364808 w 814050"/>
              <a:gd name="connsiteY129" fmla="*/ 525383 h 738553"/>
              <a:gd name="connsiteX130" fmla="*/ 404813 w 814050"/>
              <a:gd name="connsiteY130" fmla="*/ 505380 h 738553"/>
              <a:gd name="connsiteX131" fmla="*/ 439103 w 814050"/>
              <a:gd name="connsiteY131" fmla="*/ 500618 h 738553"/>
              <a:gd name="connsiteX132" fmla="*/ 473393 w 814050"/>
              <a:gd name="connsiteY132" fmla="*/ 505380 h 738553"/>
              <a:gd name="connsiteX133" fmla="*/ 513398 w 814050"/>
              <a:gd name="connsiteY133" fmla="*/ 525383 h 738553"/>
              <a:gd name="connsiteX134" fmla="*/ 521970 w 814050"/>
              <a:gd name="connsiteY134" fmla="*/ 541575 h 738553"/>
              <a:gd name="connsiteX135" fmla="*/ 521018 w 814050"/>
              <a:gd name="connsiteY135" fmla="*/ 573008 h 738553"/>
              <a:gd name="connsiteX136" fmla="*/ 656273 w 814050"/>
              <a:gd name="connsiteY136" fmla="*/ 367268 h 738553"/>
              <a:gd name="connsiteX137" fmla="*/ 659130 w 814050"/>
              <a:gd name="connsiteY137" fmla="*/ 384413 h 738553"/>
              <a:gd name="connsiteX138" fmla="*/ 571500 w 814050"/>
              <a:gd name="connsiteY138" fmla="*/ 430133 h 738553"/>
              <a:gd name="connsiteX139" fmla="*/ 525780 w 814050"/>
              <a:gd name="connsiteY139" fmla="*/ 378698 h 738553"/>
              <a:gd name="connsiteX140" fmla="*/ 603885 w 814050"/>
              <a:gd name="connsiteY140" fmla="*/ 232965 h 738553"/>
              <a:gd name="connsiteX141" fmla="*/ 642938 w 814050"/>
              <a:gd name="connsiteY141" fmla="*/ 239633 h 738553"/>
              <a:gd name="connsiteX142" fmla="*/ 665798 w 814050"/>
              <a:gd name="connsiteY142" fmla="*/ 237728 h 738553"/>
              <a:gd name="connsiteX143" fmla="*/ 690563 w 814050"/>
              <a:gd name="connsiteY143" fmla="*/ 304403 h 738553"/>
              <a:gd name="connsiteX144" fmla="*/ 656273 w 814050"/>
              <a:gd name="connsiteY144" fmla="*/ 367268 h 738553"/>
              <a:gd name="connsiteX145" fmla="*/ 777240 w 814050"/>
              <a:gd name="connsiteY145" fmla="*/ 405368 h 738553"/>
              <a:gd name="connsiteX146" fmla="*/ 688658 w 814050"/>
              <a:gd name="connsiteY146" fmla="*/ 405368 h 738553"/>
              <a:gd name="connsiteX147" fmla="*/ 688658 w 814050"/>
              <a:gd name="connsiteY147" fmla="*/ 388223 h 738553"/>
              <a:gd name="connsiteX148" fmla="*/ 693420 w 814050"/>
              <a:gd name="connsiteY148" fmla="*/ 379650 h 738553"/>
              <a:gd name="connsiteX149" fmla="*/ 715328 w 814050"/>
              <a:gd name="connsiteY149" fmla="*/ 369173 h 738553"/>
              <a:gd name="connsiteX150" fmla="*/ 733425 w 814050"/>
              <a:gd name="connsiteY150" fmla="*/ 366315 h 738553"/>
              <a:gd name="connsiteX151" fmla="*/ 751523 w 814050"/>
              <a:gd name="connsiteY151" fmla="*/ 369173 h 738553"/>
              <a:gd name="connsiteX152" fmla="*/ 772478 w 814050"/>
              <a:gd name="connsiteY152" fmla="*/ 379650 h 738553"/>
              <a:gd name="connsiteX153" fmla="*/ 777240 w 814050"/>
              <a:gd name="connsiteY153" fmla="*/ 388223 h 738553"/>
              <a:gd name="connsiteX154" fmla="*/ 777240 w 814050"/>
              <a:gd name="connsiteY154" fmla="*/ 405368 h 738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814050" h="738553">
                <a:moveTo>
                  <a:pt x="733425" y="289163"/>
                </a:moveTo>
                <a:cubicBezTo>
                  <a:pt x="730568" y="289163"/>
                  <a:pt x="727710" y="289163"/>
                  <a:pt x="724853" y="289163"/>
                </a:cubicBezTo>
                <a:lnTo>
                  <a:pt x="700088" y="222488"/>
                </a:lnTo>
                <a:cubicBezTo>
                  <a:pt x="757238" y="190103"/>
                  <a:pt x="777240" y="117713"/>
                  <a:pt x="745808" y="60563"/>
                </a:cubicBezTo>
                <a:cubicBezTo>
                  <a:pt x="713423" y="3413"/>
                  <a:pt x="641033" y="-16590"/>
                  <a:pt x="583883" y="14843"/>
                </a:cubicBezTo>
                <a:cubicBezTo>
                  <a:pt x="556260" y="30083"/>
                  <a:pt x="535305" y="56753"/>
                  <a:pt x="527685" y="87233"/>
                </a:cubicBezTo>
                <a:lnTo>
                  <a:pt x="439103" y="77708"/>
                </a:lnTo>
                <a:cubicBezTo>
                  <a:pt x="432435" y="35798"/>
                  <a:pt x="393383" y="6270"/>
                  <a:pt x="351473" y="12938"/>
                </a:cubicBezTo>
                <a:cubicBezTo>
                  <a:pt x="313373" y="18653"/>
                  <a:pt x="285750" y="51038"/>
                  <a:pt x="285750" y="89138"/>
                </a:cubicBezTo>
                <a:cubicBezTo>
                  <a:pt x="285750" y="102473"/>
                  <a:pt x="289560" y="115808"/>
                  <a:pt x="296228" y="128190"/>
                </a:cubicBezTo>
                <a:lnTo>
                  <a:pt x="189547" y="232965"/>
                </a:lnTo>
                <a:cubicBezTo>
                  <a:pt x="169545" y="217725"/>
                  <a:pt x="144780" y="209153"/>
                  <a:pt x="119062" y="209153"/>
                </a:cubicBezTo>
                <a:cubicBezTo>
                  <a:pt x="53340" y="209153"/>
                  <a:pt x="0" y="262493"/>
                  <a:pt x="0" y="328215"/>
                </a:cubicBezTo>
                <a:cubicBezTo>
                  <a:pt x="0" y="393938"/>
                  <a:pt x="53340" y="447278"/>
                  <a:pt x="119062" y="447278"/>
                </a:cubicBezTo>
                <a:lnTo>
                  <a:pt x="142875" y="590153"/>
                </a:lnTo>
                <a:cubicBezTo>
                  <a:pt x="103822" y="607298"/>
                  <a:pt x="85725" y="653018"/>
                  <a:pt x="102870" y="692070"/>
                </a:cubicBezTo>
                <a:cubicBezTo>
                  <a:pt x="120015" y="731123"/>
                  <a:pt x="165735" y="749220"/>
                  <a:pt x="204788" y="732075"/>
                </a:cubicBezTo>
                <a:cubicBezTo>
                  <a:pt x="240983" y="716835"/>
                  <a:pt x="259080" y="676830"/>
                  <a:pt x="248603" y="638730"/>
                </a:cubicBezTo>
                <a:lnTo>
                  <a:pt x="332423" y="594915"/>
                </a:lnTo>
                <a:cubicBezTo>
                  <a:pt x="386715" y="654923"/>
                  <a:pt x="480060" y="659685"/>
                  <a:pt x="541020" y="605393"/>
                </a:cubicBezTo>
                <a:cubicBezTo>
                  <a:pt x="571500" y="577770"/>
                  <a:pt x="589598" y="537765"/>
                  <a:pt x="589598" y="496808"/>
                </a:cubicBezTo>
                <a:cubicBezTo>
                  <a:pt x="589598" y="486330"/>
                  <a:pt x="588645" y="474900"/>
                  <a:pt x="585788" y="464423"/>
                </a:cubicBezTo>
                <a:lnTo>
                  <a:pt x="678180" y="416798"/>
                </a:lnTo>
                <a:cubicBezTo>
                  <a:pt x="706755" y="449183"/>
                  <a:pt x="755333" y="452040"/>
                  <a:pt x="787718" y="423465"/>
                </a:cubicBezTo>
                <a:cubicBezTo>
                  <a:pt x="820103" y="394890"/>
                  <a:pt x="822960" y="346313"/>
                  <a:pt x="794385" y="313928"/>
                </a:cubicBezTo>
                <a:cubicBezTo>
                  <a:pt x="776288" y="298688"/>
                  <a:pt x="755333" y="289163"/>
                  <a:pt x="733425" y="289163"/>
                </a:cubicBezTo>
                <a:lnTo>
                  <a:pt x="733425" y="289163"/>
                </a:lnTo>
                <a:close/>
                <a:moveTo>
                  <a:pt x="733425" y="317738"/>
                </a:moveTo>
                <a:cubicBezTo>
                  <a:pt x="745808" y="317738"/>
                  <a:pt x="755333" y="327263"/>
                  <a:pt x="755333" y="339645"/>
                </a:cubicBezTo>
                <a:cubicBezTo>
                  <a:pt x="755333" y="352028"/>
                  <a:pt x="745808" y="361553"/>
                  <a:pt x="733425" y="361553"/>
                </a:cubicBezTo>
                <a:cubicBezTo>
                  <a:pt x="721043" y="361553"/>
                  <a:pt x="711518" y="352028"/>
                  <a:pt x="711518" y="339645"/>
                </a:cubicBezTo>
                <a:cubicBezTo>
                  <a:pt x="711518" y="339645"/>
                  <a:pt x="711518" y="339645"/>
                  <a:pt x="711518" y="339645"/>
                </a:cubicBezTo>
                <a:cubicBezTo>
                  <a:pt x="711518" y="327263"/>
                  <a:pt x="721043" y="317738"/>
                  <a:pt x="733425" y="317738"/>
                </a:cubicBezTo>
                <a:lnTo>
                  <a:pt x="733425" y="317738"/>
                </a:lnTo>
                <a:close/>
                <a:moveTo>
                  <a:pt x="641985" y="46275"/>
                </a:moveTo>
                <a:cubicBezTo>
                  <a:pt x="660083" y="46275"/>
                  <a:pt x="675323" y="61515"/>
                  <a:pt x="675323" y="79613"/>
                </a:cubicBezTo>
                <a:cubicBezTo>
                  <a:pt x="675323" y="97710"/>
                  <a:pt x="660083" y="112950"/>
                  <a:pt x="641985" y="112950"/>
                </a:cubicBezTo>
                <a:cubicBezTo>
                  <a:pt x="623888" y="112950"/>
                  <a:pt x="608648" y="97710"/>
                  <a:pt x="608648" y="79613"/>
                </a:cubicBezTo>
                <a:cubicBezTo>
                  <a:pt x="608648" y="79613"/>
                  <a:pt x="608648" y="79613"/>
                  <a:pt x="608648" y="79613"/>
                </a:cubicBezTo>
                <a:cubicBezTo>
                  <a:pt x="608648" y="61515"/>
                  <a:pt x="622935" y="46275"/>
                  <a:pt x="641985" y="46275"/>
                </a:cubicBezTo>
                <a:close/>
                <a:moveTo>
                  <a:pt x="574358" y="154860"/>
                </a:moveTo>
                <a:cubicBezTo>
                  <a:pt x="574358" y="150098"/>
                  <a:pt x="577215" y="144383"/>
                  <a:pt x="581025" y="141525"/>
                </a:cubicBezTo>
                <a:cubicBezTo>
                  <a:pt x="590550" y="134858"/>
                  <a:pt x="601980" y="129143"/>
                  <a:pt x="613410" y="126285"/>
                </a:cubicBezTo>
                <a:cubicBezTo>
                  <a:pt x="621983" y="123428"/>
                  <a:pt x="631508" y="122475"/>
                  <a:pt x="641033" y="122475"/>
                </a:cubicBezTo>
                <a:cubicBezTo>
                  <a:pt x="650558" y="122475"/>
                  <a:pt x="660083" y="124380"/>
                  <a:pt x="668655" y="126285"/>
                </a:cubicBezTo>
                <a:cubicBezTo>
                  <a:pt x="680085" y="129143"/>
                  <a:pt x="691515" y="134858"/>
                  <a:pt x="701040" y="142478"/>
                </a:cubicBezTo>
                <a:cubicBezTo>
                  <a:pt x="704850" y="145335"/>
                  <a:pt x="707708" y="151050"/>
                  <a:pt x="707708" y="155813"/>
                </a:cubicBezTo>
                <a:lnTo>
                  <a:pt x="707708" y="181530"/>
                </a:lnTo>
                <a:lnTo>
                  <a:pt x="574358" y="181530"/>
                </a:lnTo>
                <a:lnTo>
                  <a:pt x="574358" y="154860"/>
                </a:lnTo>
                <a:close/>
                <a:moveTo>
                  <a:pt x="361950" y="40560"/>
                </a:moveTo>
                <a:cubicBezTo>
                  <a:pt x="374333" y="40560"/>
                  <a:pt x="383858" y="50085"/>
                  <a:pt x="383858" y="62468"/>
                </a:cubicBezTo>
                <a:cubicBezTo>
                  <a:pt x="383858" y="74850"/>
                  <a:pt x="374333" y="84375"/>
                  <a:pt x="361950" y="84375"/>
                </a:cubicBezTo>
                <a:cubicBezTo>
                  <a:pt x="349568" y="84375"/>
                  <a:pt x="340043" y="74850"/>
                  <a:pt x="340043" y="62468"/>
                </a:cubicBezTo>
                <a:cubicBezTo>
                  <a:pt x="340043" y="62468"/>
                  <a:pt x="340043" y="62468"/>
                  <a:pt x="340043" y="62468"/>
                </a:cubicBezTo>
                <a:cubicBezTo>
                  <a:pt x="340043" y="51038"/>
                  <a:pt x="349568" y="40560"/>
                  <a:pt x="361950" y="40560"/>
                </a:cubicBezTo>
                <a:lnTo>
                  <a:pt x="361950" y="40560"/>
                </a:lnTo>
                <a:close/>
                <a:moveTo>
                  <a:pt x="317183" y="111998"/>
                </a:moveTo>
                <a:cubicBezTo>
                  <a:pt x="317183" y="108188"/>
                  <a:pt x="319088" y="105330"/>
                  <a:pt x="321945" y="103425"/>
                </a:cubicBezTo>
                <a:cubicBezTo>
                  <a:pt x="328613" y="98663"/>
                  <a:pt x="336233" y="95805"/>
                  <a:pt x="343853" y="93900"/>
                </a:cubicBezTo>
                <a:cubicBezTo>
                  <a:pt x="349568" y="91995"/>
                  <a:pt x="356235" y="91043"/>
                  <a:pt x="361950" y="91043"/>
                </a:cubicBezTo>
                <a:cubicBezTo>
                  <a:pt x="367665" y="91043"/>
                  <a:pt x="374333" y="91995"/>
                  <a:pt x="380048" y="93900"/>
                </a:cubicBezTo>
                <a:cubicBezTo>
                  <a:pt x="387668" y="95805"/>
                  <a:pt x="394335" y="99615"/>
                  <a:pt x="401003" y="104378"/>
                </a:cubicBezTo>
                <a:cubicBezTo>
                  <a:pt x="403860" y="106283"/>
                  <a:pt x="405765" y="110093"/>
                  <a:pt x="405765" y="112950"/>
                </a:cubicBezTo>
                <a:lnTo>
                  <a:pt x="405765" y="130095"/>
                </a:lnTo>
                <a:lnTo>
                  <a:pt x="318135" y="130095"/>
                </a:lnTo>
                <a:lnTo>
                  <a:pt x="318135" y="111998"/>
                </a:lnTo>
                <a:close/>
                <a:moveTo>
                  <a:pt x="117158" y="255825"/>
                </a:moveTo>
                <a:cubicBezTo>
                  <a:pt x="135255" y="255825"/>
                  <a:pt x="150495" y="271065"/>
                  <a:pt x="150495" y="289163"/>
                </a:cubicBezTo>
                <a:cubicBezTo>
                  <a:pt x="150495" y="307260"/>
                  <a:pt x="135255" y="322500"/>
                  <a:pt x="117158" y="322500"/>
                </a:cubicBezTo>
                <a:cubicBezTo>
                  <a:pt x="99060" y="322500"/>
                  <a:pt x="83820" y="307260"/>
                  <a:pt x="83820" y="289163"/>
                </a:cubicBezTo>
                <a:cubicBezTo>
                  <a:pt x="83820" y="289163"/>
                  <a:pt x="83820" y="289163"/>
                  <a:pt x="83820" y="289163"/>
                </a:cubicBezTo>
                <a:cubicBezTo>
                  <a:pt x="84773" y="271065"/>
                  <a:pt x="99060" y="255825"/>
                  <a:pt x="117158" y="255825"/>
                </a:cubicBezTo>
                <a:lnTo>
                  <a:pt x="117158" y="255825"/>
                </a:lnTo>
                <a:close/>
                <a:moveTo>
                  <a:pt x="50482" y="390128"/>
                </a:moveTo>
                <a:lnTo>
                  <a:pt x="50482" y="364410"/>
                </a:lnTo>
                <a:cubicBezTo>
                  <a:pt x="50482" y="359648"/>
                  <a:pt x="53340" y="353933"/>
                  <a:pt x="57150" y="351075"/>
                </a:cubicBezTo>
                <a:cubicBezTo>
                  <a:pt x="66675" y="344408"/>
                  <a:pt x="78105" y="338693"/>
                  <a:pt x="89535" y="335835"/>
                </a:cubicBezTo>
                <a:cubicBezTo>
                  <a:pt x="98108" y="332978"/>
                  <a:pt x="107633" y="332025"/>
                  <a:pt x="117158" y="332025"/>
                </a:cubicBezTo>
                <a:cubicBezTo>
                  <a:pt x="126683" y="332025"/>
                  <a:pt x="136208" y="333930"/>
                  <a:pt x="144780" y="335835"/>
                </a:cubicBezTo>
                <a:cubicBezTo>
                  <a:pt x="156210" y="338693"/>
                  <a:pt x="167640" y="344408"/>
                  <a:pt x="177165" y="352028"/>
                </a:cubicBezTo>
                <a:cubicBezTo>
                  <a:pt x="180975" y="354885"/>
                  <a:pt x="183833" y="360600"/>
                  <a:pt x="183833" y="365363"/>
                </a:cubicBezTo>
                <a:lnTo>
                  <a:pt x="183833" y="391080"/>
                </a:lnTo>
                <a:lnTo>
                  <a:pt x="50482" y="390128"/>
                </a:lnTo>
                <a:close/>
                <a:moveTo>
                  <a:pt x="215265" y="700643"/>
                </a:moveTo>
                <a:lnTo>
                  <a:pt x="126683" y="700643"/>
                </a:lnTo>
                <a:lnTo>
                  <a:pt x="126683" y="683498"/>
                </a:lnTo>
                <a:cubicBezTo>
                  <a:pt x="126683" y="679688"/>
                  <a:pt x="128587" y="676830"/>
                  <a:pt x="131445" y="674925"/>
                </a:cubicBezTo>
                <a:cubicBezTo>
                  <a:pt x="138113" y="670163"/>
                  <a:pt x="145733" y="666353"/>
                  <a:pt x="153353" y="664448"/>
                </a:cubicBezTo>
                <a:cubicBezTo>
                  <a:pt x="159068" y="662543"/>
                  <a:pt x="165735" y="661590"/>
                  <a:pt x="171450" y="661590"/>
                </a:cubicBezTo>
                <a:cubicBezTo>
                  <a:pt x="177165" y="661590"/>
                  <a:pt x="183833" y="662543"/>
                  <a:pt x="189547" y="664448"/>
                </a:cubicBezTo>
                <a:cubicBezTo>
                  <a:pt x="197168" y="666353"/>
                  <a:pt x="203835" y="670163"/>
                  <a:pt x="210503" y="674925"/>
                </a:cubicBezTo>
                <a:cubicBezTo>
                  <a:pt x="213360" y="676830"/>
                  <a:pt x="215265" y="680640"/>
                  <a:pt x="215265" y="683498"/>
                </a:cubicBezTo>
                <a:lnTo>
                  <a:pt x="215265" y="700643"/>
                </a:lnTo>
                <a:close/>
                <a:moveTo>
                  <a:pt x="148590" y="633968"/>
                </a:moveTo>
                <a:cubicBezTo>
                  <a:pt x="148590" y="621585"/>
                  <a:pt x="158115" y="612060"/>
                  <a:pt x="170497" y="612060"/>
                </a:cubicBezTo>
                <a:cubicBezTo>
                  <a:pt x="182880" y="612060"/>
                  <a:pt x="192405" y="621585"/>
                  <a:pt x="192405" y="633968"/>
                </a:cubicBezTo>
                <a:cubicBezTo>
                  <a:pt x="192405" y="646350"/>
                  <a:pt x="182880" y="655875"/>
                  <a:pt x="170497" y="655875"/>
                </a:cubicBezTo>
                <a:cubicBezTo>
                  <a:pt x="159068" y="656828"/>
                  <a:pt x="149543" y="646350"/>
                  <a:pt x="148590" y="633968"/>
                </a:cubicBezTo>
                <a:lnTo>
                  <a:pt x="148590" y="633968"/>
                </a:lnTo>
                <a:close/>
                <a:moveTo>
                  <a:pt x="224790" y="607298"/>
                </a:moveTo>
                <a:cubicBezTo>
                  <a:pt x="212408" y="594915"/>
                  <a:pt x="195263" y="587295"/>
                  <a:pt x="178118" y="585390"/>
                </a:cubicBezTo>
                <a:lnTo>
                  <a:pt x="154305" y="442515"/>
                </a:lnTo>
                <a:cubicBezTo>
                  <a:pt x="177165" y="434895"/>
                  <a:pt x="197168" y="420608"/>
                  <a:pt x="211455" y="401558"/>
                </a:cubicBezTo>
                <a:lnTo>
                  <a:pt x="300038" y="448230"/>
                </a:lnTo>
                <a:cubicBezTo>
                  <a:pt x="285750" y="486330"/>
                  <a:pt x="288608" y="529193"/>
                  <a:pt x="307658" y="565388"/>
                </a:cubicBezTo>
                <a:lnTo>
                  <a:pt x="224790" y="607298"/>
                </a:lnTo>
                <a:close/>
                <a:moveTo>
                  <a:pt x="318135" y="412988"/>
                </a:moveTo>
                <a:lnTo>
                  <a:pt x="230505" y="367268"/>
                </a:lnTo>
                <a:cubicBezTo>
                  <a:pt x="234315" y="354885"/>
                  <a:pt x="236220" y="342503"/>
                  <a:pt x="236220" y="329168"/>
                </a:cubicBezTo>
                <a:cubicBezTo>
                  <a:pt x="236220" y="304403"/>
                  <a:pt x="228600" y="280590"/>
                  <a:pt x="214313" y="260588"/>
                </a:cubicBezTo>
                <a:lnTo>
                  <a:pt x="320993" y="156765"/>
                </a:lnTo>
                <a:cubicBezTo>
                  <a:pt x="357188" y="178673"/>
                  <a:pt x="404813" y="168195"/>
                  <a:pt x="426720" y="132000"/>
                </a:cubicBezTo>
                <a:cubicBezTo>
                  <a:pt x="429578" y="127238"/>
                  <a:pt x="431483" y="122475"/>
                  <a:pt x="433388" y="117713"/>
                </a:cubicBezTo>
                <a:lnTo>
                  <a:pt x="521970" y="127238"/>
                </a:lnTo>
                <a:cubicBezTo>
                  <a:pt x="523875" y="161528"/>
                  <a:pt x="541020" y="193913"/>
                  <a:pt x="568643" y="214868"/>
                </a:cubicBezTo>
                <a:lnTo>
                  <a:pt x="490538" y="360600"/>
                </a:lnTo>
                <a:cubicBezTo>
                  <a:pt x="428625" y="335835"/>
                  <a:pt x="357188" y="357743"/>
                  <a:pt x="318135" y="412988"/>
                </a:cubicBezTo>
                <a:lnTo>
                  <a:pt x="318135" y="412988"/>
                </a:lnTo>
                <a:close/>
                <a:moveTo>
                  <a:pt x="480060" y="448230"/>
                </a:moveTo>
                <a:cubicBezTo>
                  <a:pt x="480060" y="471090"/>
                  <a:pt x="461010" y="489188"/>
                  <a:pt x="438150" y="489188"/>
                </a:cubicBezTo>
                <a:cubicBezTo>
                  <a:pt x="415290" y="489188"/>
                  <a:pt x="397193" y="471090"/>
                  <a:pt x="397193" y="448230"/>
                </a:cubicBezTo>
                <a:cubicBezTo>
                  <a:pt x="397193" y="425370"/>
                  <a:pt x="415290" y="407273"/>
                  <a:pt x="438150" y="407273"/>
                </a:cubicBezTo>
                <a:cubicBezTo>
                  <a:pt x="438150" y="407273"/>
                  <a:pt x="438150" y="407273"/>
                  <a:pt x="439103" y="407273"/>
                </a:cubicBezTo>
                <a:cubicBezTo>
                  <a:pt x="461963" y="407273"/>
                  <a:pt x="480060" y="425370"/>
                  <a:pt x="480060" y="448230"/>
                </a:cubicBezTo>
                <a:lnTo>
                  <a:pt x="480060" y="448230"/>
                </a:lnTo>
                <a:close/>
                <a:moveTo>
                  <a:pt x="521018" y="573008"/>
                </a:moveTo>
                <a:lnTo>
                  <a:pt x="356235" y="573008"/>
                </a:lnTo>
                <a:lnTo>
                  <a:pt x="356235" y="541575"/>
                </a:lnTo>
                <a:cubicBezTo>
                  <a:pt x="356235" y="534908"/>
                  <a:pt x="359093" y="529193"/>
                  <a:pt x="364808" y="525383"/>
                </a:cubicBezTo>
                <a:cubicBezTo>
                  <a:pt x="377190" y="516810"/>
                  <a:pt x="390525" y="510143"/>
                  <a:pt x="404813" y="505380"/>
                </a:cubicBezTo>
                <a:cubicBezTo>
                  <a:pt x="416243" y="502523"/>
                  <a:pt x="427673" y="500618"/>
                  <a:pt x="439103" y="500618"/>
                </a:cubicBezTo>
                <a:cubicBezTo>
                  <a:pt x="450533" y="500618"/>
                  <a:pt x="461963" y="502523"/>
                  <a:pt x="473393" y="505380"/>
                </a:cubicBezTo>
                <a:cubicBezTo>
                  <a:pt x="487680" y="509190"/>
                  <a:pt x="501968" y="515858"/>
                  <a:pt x="513398" y="525383"/>
                </a:cubicBezTo>
                <a:cubicBezTo>
                  <a:pt x="518160" y="529193"/>
                  <a:pt x="521970" y="535860"/>
                  <a:pt x="521970" y="541575"/>
                </a:cubicBezTo>
                <a:lnTo>
                  <a:pt x="521018" y="573008"/>
                </a:lnTo>
                <a:close/>
                <a:moveTo>
                  <a:pt x="656273" y="367268"/>
                </a:moveTo>
                <a:cubicBezTo>
                  <a:pt x="656273" y="372983"/>
                  <a:pt x="657225" y="378698"/>
                  <a:pt x="659130" y="384413"/>
                </a:cubicBezTo>
                <a:lnTo>
                  <a:pt x="571500" y="430133"/>
                </a:lnTo>
                <a:cubicBezTo>
                  <a:pt x="561023" y="409178"/>
                  <a:pt x="544830" y="392033"/>
                  <a:pt x="525780" y="378698"/>
                </a:cubicBezTo>
                <a:lnTo>
                  <a:pt x="603885" y="232965"/>
                </a:lnTo>
                <a:cubicBezTo>
                  <a:pt x="616268" y="237728"/>
                  <a:pt x="629603" y="239633"/>
                  <a:pt x="642938" y="239633"/>
                </a:cubicBezTo>
                <a:cubicBezTo>
                  <a:pt x="650558" y="239633"/>
                  <a:pt x="658178" y="238680"/>
                  <a:pt x="665798" y="237728"/>
                </a:cubicBezTo>
                <a:lnTo>
                  <a:pt x="690563" y="304403"/>
                </a:lnTo>
                <a:cubicBezTo>
                  <a:pt x="667703" y="317738"/>
                  <a:pt x="655320" y="341550"/>
                  <a:pt x="656273" y="367268"/>
                </a:cubicBezTo>
                <a:close/>
                <a:moveTo>
                  <a:pt x="777240" y="405368"/>
                </a:moveTo>
                <a:lnTo>
                  <a:pt x="688658" y="405368"/>
                </a:lnTo>
                <a:lnTo>
                  <a:pt x="688658" y="388223"/>
                </a:lnTo>
                <a:cubicBezTo>
                  <a:pt x="688658" y="384413"/>
                  <a:pt x="690563" y="381555"/>
                  <a:pt x="693420" y="379650"/>
                </a:cubicBezTo>
                <a:cubicBezTo>
                  <a:pt x="700088" y="374888"/>
                  <a:pt x="707708" y="371078"/>
                  <a:pt x="715328" y="369173"/>
                </a:cubicBezTo>
                <a:cubicBezTo>
                  <a:pt x="721043" y="367268"/>
                  <a:pt x="727710" y="366315"/>
                  <a:pt x="733425" y="366315"/>
                </a:cubicBezTo>
                <a:cubicBezTo>
                  <a:pt x="739140" y="366315"/>
                  <a:pt x="745808" y="367268"/>
                  <a:pt x="751523" y="369173"/>
                </a:cubicBezTo>
                <a:cubicBezTo>
                  <a:pt x="759143" y="371078"/>
                  <a:pt x="765810" y="374888"/>
                  <a:pt x="772478" y="379650"/>
                </a:cubicBezTo>
                <a:cubicBezTo>
                  <a:pt x="775335" y="381555"/>
                  <a:pt x="777240" y="385365"/>
                  <a:pt x="777240" y="388223"/>
                </a:cubicBezTo>
                <a:lnTo>
                  <a:pt x="777240" y="405368"/>
                </a:lnTo>
                <a:close/>
              </a:path>
            </a:pathLst>
          </a:custGeom>
          <a:solidFill>
            <a:schemeClr val="accent5"/>
          </a:solidFill>
          <a:ln w="9525" cap="flat">
            <a:noFill/>
            <a:prstDash val="solid"/>
            <a:miter/>
          </a:ln>
        </p:spPr>
        <p:txBody>
          <a:bodyPr rtlCol="0" anchor="ctr"/>
          <a:lstStyle/>
          <a:p>
            <a:endParaRPr lang="es-UY"/>
          </a:p>
        </p:txBody>
      </p:sp>
      <p:sp>
        <p:nvSpPr>
          <p:cNvPr id="19" name="Graphic 14" descr="Brain">
            <a:extLst>
              <a:ext uri="{FF2B5EF4-FFF2-40B4-BE49-F238E27FC236}">
                <a16:creationId xmlns:a16="http://schemas.microsoft.com/office/drawing/2014/main" xmlns="" id="{00547B9C-5E15-4E4C-8BBB-461C5F4E17F1}"/>
              </a:ext>
            </a:extLst>
          </p:cNvPr>
          <p:cNvSpPr/>
          <p:nvPr/>
        </p:nvSpPr>
        <p:spPr>
          <a:xfrm>
            <a:off x="17039113" y="9111348"/>
            <a:ext cx="1226767" cy="1045017"/>
          </a:xfrm>
          <a:custGeom>
            <a:avLst/>
            <a:gdLst>
              <a:gd name="connsiteX0" fmla="*/ 742246 w 761725"/>
              <a:gd name="connsiteY0" fmla="*/ 392651 h 648873"/>
              <a:gd name="connsiteX1" fmla="*/ 737484 w 761725"/>
              <a:gd name="connsiteY1" fmla="*/ 260253 h 648873"/>
              <a:gd name="connsiteX2" fmla="*/ 743199 w 761725"/>
              <a:gd name="connsiteY2" fmla="*/ 225963 h 648873"/>
              <a:gd name="connsiteX3" fmla="*/ 651759 w 761725"/>
              <a:gd name="connsiteY3" fmla="*/ 115473 h 648873"/>
              <a:gd name="connsiteX4" fmla="*/ 543174 w 761725"/>
              <a:gd name="connsiteY4" fmla="*/ 38321 h 648873"/>
              <a:gd name="connsiteX5" fmla="*/ 516504 w 761725"/>
              <a:gd name="connsiteY5" fmla="*/ 41178 h 648873"/>
              <a:gd name="connsiteX6" fmla="*/ 436494 w 761725"/>
              <a:gd name="connsiteY6" fmla="*/ 221 h 648873"/>
              <a:gd name="connsiteX7" fmla="*/ 351721 w 761725"/>
              <a:gd name="connsiteY7" fmla="*/ 29748 h 648873"/>
              <a:gd name="connsiteX8" fmla="*/ 251709 w 761725"/>
              <a:gd name="connsiteY8" fmla="*/ 14508 h 648873"/>
              <a:gd name="connsiteX9" fmla="*/ 178366 w 761725"/>
              <a:gd name="connsiteY9" fmla="*/ 84993 h 648873"/>
              <a:gd name="connsiteX10" fmla="*/ 171699 w 761725"/>
              <a:gd name="connsiteY10" fmla="*/ 84993 h 648873"/>
              <a:gd name="connsiteX11" fmla="*/ 57399 w 761725"/>
              <a:gd name="connsiteY11" fmla="*/ 197388 h 648873"/>
              <a:gd name="connsiteX12" fmla="*/ 57399 w 761725"/>
              <a:gd name="connsiteY12" fmla="*/ 203103 h 648873"/>
              <a:gd name="connsiteX13" fmla="*/ 249 w 761725"/>
              <a:gd name="connsiteY13" fmla="*/ 308831 h 648873"/>
              <a:gd name="connsiteX14" fmla="*/ 118359 w 761725"/>
              <a:gd name="connsiteY14" fmla="*/ 413606 h 648873"/>
              <a:gd name="connsiteX15" fmla="*/ 265996 w 761725"/>
              <a:gd name="connsiteY15" fmla="*/ 413606 h 648873"/>
              <a:gd name="connsiteX16" fmla="*/ 381249 w 761725"/>
              <a:gd name="connsiteY16" fmla="*/ 526953 h 648873"/>
              <a:gd name="connsiteX17" fmla="*/ 381249 w 761725"/>
              <a:gd name="connsiteY17" fmla="*/ 648873 h 648873"/>
              <a:gd name="connsiteX18" fmla="*/ 456496 w 761725"/>
              <a:gd name="connsiteY18" fmla="*/ 648873 h 648873"/>
              <a:gd name="connsiteX19" fmla="*/ 456496 w 761725"/>
              <a:gd name="connsiteY19" fmla="*/ 563148 h 648873"/>
              <a:gd name="connsiteX20" fmla="*/ 456496 w 761725"/>
              <a:gd name="connsiteY20" fmla="*/ 550766 h 648873"/>
              <a:gd name="connsiteX21" fmla="*/ 480309 w 761725"/>
              <a:gd name="connsiteY21" fmla="*/ 442181 h 648873"/>
              <a:gd name="connsiteX22" fmla="*/ 530791 w 761725"/>
              <a:gd name="connsiteY22" fmla="*/ 399318 h 648873"/>
              <a:gd name="connsiteX23" fmla="*/ 567939 w 761725"/>
              <a:gd name="connsiteY23" fmla="*/ 367886 h 648873"/>
              <a:gd name="connsiteX24" fmla="*/ 580321 w 761725"/>
              <a:gd name="connsiteY24" fmla="*/ 345026 h 648873"/>
              <a:gd name="connsiteX25" fmla="*/ 518409 w 761725"/>
              <a:gd name="connsiteY25" fmla="*/ 337406 h 648873"/>
              <a:gd name="connsiteX26" fmla="*/ 496501 w 761725"/>
              <a:gd name="connsiteY26" fmla="*/ 321213 h 648873"/>
              <a:gd name="connsiteX27" fmla="*/ 512694 w 761725"/>
              <a:gd name="connsiteY27" fmla="*/ 299306 h 648873"/>
              <a:gd name="connsiteX28" fmla="*/ 588894 w 761725"/>
              <a:gd name="connsiteY28" fmla="*/ 307878 h 648873"/>
              <a:gd name="connsiteX29" fmla="*/ 589846 w 761725"/>
              <a:gd name="connsiteY29" fmla="*/ 300258 h 648873"/>
              <a:gd name="connsiteX30" fmla="*/ 584131 w 761725"/>
              <a:gd name="connsiteY30" fmla="*/ 255491 h 648873"/>
              <a:gd name="connsiteX31" fmla="*/ 506026 w 761725"/>
              <a:gd name="connsiteY31" fmla="*/ 193578 h 648873"/>
              <a:gd name="connsiteX32" fmla="*/ 486976 w 761725"/>
              <a:gd name="connsiteY32" fmla="*/ 187863 h 648873"/>
              <a:gd name="connsiteX33" fmla="*/ 481261 w 761725"/>
              <a:gd name="connsiteY33" fmla="*/ 185958 h 648873"/>
              <a:gd name="connsiteX34" fmla="*/ 480309 w 761725"/>
              <a:gd name="connsiteY34" fmla="*/ 185958 h 648873"/>
              <a:gd name="connsiteX35" fmla="*/ 458401 w 761725"/>
              <a:gd name="connsiteY35" fmla="*/ 191673 h 648873"/>
              <a:gd name="connsiteX36" fmla="*/ 449829 w 761725"/>
              <a:gd name="connsiteY36" fmla="*/ 193578 h 648873"/>
              <a:gd name="connsiteX37" fmla="*/ 440304 w 761725"/>
              <a:gd name="connsiteY37" fmla="*/ 195483 h 648873"/>
              <a:gd name="connsiteX38" fmla="*/ 417444 w 761725"/>
              <a:gd name="connsiteY38" fmla="*/ 265016 h 648873"/>
              <a:gd name="connsiteX39" fmla="*/ 450781 w 761725"/>
              <a:gd name="connsiteY39" fmla="*/ 329786 h 648873"/>
              <a:gd name="connsiteX40" fmla="*/ 452686 w 761725"/>
              <a:gd name="connsiteY40" fmla="*/ 356456 h 648873"/>
              <a:gd name="connsiteX41" fmla="*/ 427921 w 761725"/>
              <a:gd name="connsiteY41" fmla="*/ 358361 h 648873"/>
              <a:gd name="connsiteX42" fmla="*/ 399346 w 761725"/>
              <a:gd name="connsiteY42" fmla="*/ 323118 h 648873"/>
              <a:gd name="connsiteX43" fmla="*/ 397441 w 761725"/>
              <a:gd name="connsiteY43" fmla="*/ 323118 h 648873"/>
              <a:gd name="connsiteX44" fmla="*/ 315526 w 761725"/>
              <a:gd name="connsiteY44" fmla="*/ 297401 h 648873"/>
              <a:gd name="connsiteX45" fmla="*/ 310764 w 761725"/>
              <a:gd name="connsiteY45" fmla="*/ 271683 h 648873"/>
              <a:gd name="connsiteX46" fmla="*/ 336481 w 761725"/>
              <a:gd name="connsiteY46" fmla="*/ 265968 h 648873"/>
              <a:gd name="connsiteX47" fmla="*/ 384106 w 761725"/>
              <a:gd name="connsiteY47" fmla="*/ 282161 h 648873"/>
              <a:gd name="connsiteX48" fmla="*/ 380296 w 761725"/>
              <a:gd name="connsiteY48" fmla="*/ 266921 h 648873"/>
              <a:gd name="connsiteX49" fmla="*/ 390774 w 761725"/>
              <a:gd name="connsiteY49" fmla="*/ 205008 h 648873"/>
              <a:gd name="connsiteX50" fmla="*/ 351721 w 761725"/>
              <a:gd name="connsiteY50" fmla="*/ 207866 h 648873"/>
              <a:gd name="connsiteX51" fmla="*/ 317431 w 761725"/>
              <a:gd name="connsiteY51" fmla="*/ 205008 h 648873"/>
              <a:gd name="connsiteX52" fmla="*/ 234564 w 761725"/>
              <a:gd name="connsiteY52" fmla="*/ 257396 h 648873"/>
              <a:gd name="connsiteX53" fmla="*/ 151696 w 761725"/>
              <a:gd name="connsiteY53" fmla="*/ 353598 h 648873"/>
              <a:gd name="connsiteX54" fmla="*/ 132646 w 761725"/>
              <a:gd name="connsiteY54" fmla="*/ 372648 h 648873"/>
              <a:gd name="connsiteX55" fmla="*/ 113596 w 761725"/>
              <a:gd name="connsiteY55" fmla="*/ 353598 h 648873"/>
              <a:gd name="connsiteX56" fmla="*/ 158364 w 761725"/>
              <a:gd name="connsiteY56" fmla="*/ 261206 h 648873"/>
              <a:gd name="connsiteX57" fmla="*/ 99309 w 761725"/>
              <a:gd name="connsiteY57" fmla="*/ 231678 h 648873"/>
              <a:gd name="connsiteX58" fmla="*/ 102166 w 761725"/>
              <a:gd name="connsiteY58" fmla="*/ 205008 h 648873"/>
              <a:gd name="connsiteX59" fmla="*/ 128836 w 761725"/>
              <a:gd name="connsiteY59" fmla="*/ 206913 h 648873"/>
              <a:gd name="connsiteX60" fmla="*/ 189796 w 761725"/>
              <a:gd name="connsiteY60" fmla="*/ 224058 h 648873"/>
              <a:gd name="connsiteX61" fmla="*/ 276474 w 761725"/>
              <a:gd name="connsiteY61" fmla="*/ 191673 h 648873"/>
              <a:gd name="connsiteX62" fmla="*/ 211704 w 761725"/>
              <a:gd name="connsiteY62" fmla="*/ 132618 h 648873"/>
              <a:gd name="connsiteX63" fmla="*/ 218371 w 761725"/>
              <a:gd name="connsiteY63" fmla="*/ 106901 h 648873"/>
              <a:gd name="connsiteX64" fmla="*/ 244089 w 761725"/>
              <a:gd name="connsiteY64" fmla="*/ 113568 h 648873"/>
              <a:gd name="connsiteX65" fmla="*/ 426969 w 761725"/>
              <a:gd name="connsiteY65" fmla="*/ 157383 h 648873"/>
              <a:gd name="connsiteX66" fmla="*/ 398394 w 761725"/>
              <a:gd name="connsiteY66" fmla="*/ 84041 h 648873"/>
              <a:gd name="connsiteX67" fmla="*/ 418396 w 761725"/>
              <a:gd name="connsiteY67" fmla="*/ 65943 h 648873"/>
              <a:gd name="connsiteX68" fmla="*/ 436494 w 761725"/>
              <a:gd name="connsiteY68" fmla="*/ 85946 h 648873"/>
              <a:gd name="connsiteX69" fmla="*/ 496501 w 761725"/>
              <a:gd name="connsiteY69" fmla="*/ 148811 h 648873"/>
              <a:gd name="connsiteX70" fmla="*/ 513646 w 761725"/>
              <a:gd name="connsiteY70" fmla="*/ 153573 h 648873"/>
              <a:gd name="connsiteX71" fmla="*/ 570796 w 761725"/>
              <a:gd name="connsiteY71" fmla="*/ 104996 h 648873"/>
              <a:gd name="connsiteX72" fmla="*/ 594609 w 761725"/>
              <a:gd name="connsiteY72" fmla="*/ 119283 h 648873"/>
              <a:gd name="connsiteX73" fmla="*/ 580321 w 761725"/>
              <a:gd name="connsiteY73" fmla="*/ 143096 h 648873"/>
              <a:gd name="connsiteX74" fmla="*/ 549842 w 761725"/>
              <a:gd name="connsiteY74" fmla="*/ 167861 h 648873"/>
              <a:gd name="connsiteX75" fmla="*/ 549842 w 761725"/>
              <a:gd name="connsiteY75" fmla="*/ 169766 h 648873"/>
              <a:gd name="connsiteX76" fmla="*/ 618421 w 761725"/>
              <a:gd name="connsiteY76" fmla="*/ 240251 h 648873"/>
              <a:gd name="connsiteX77" fmla="*/ 624136 w 761725"/>
              <a:gd name="connsiteY77" fmla="*/ 263111 h 648873"/>
              <a:gd name="connsiteX78" fmla="*/ 632709 w 761725"/>
              <a:gd name="connsiteY78" fmla="*/ 251681 h 648873"/>
              <a:gd name="connsiteX79" fmla="*/ 646044 w 761725"/>
              <a:gd name="connsiteY79" fmla="*/ 206913 h 648873"/>
              <a:gd name="connsiteX80" fmla="*/ 658426 w 761725"/>
              <a:gd name="connsiteY80" fmla="*/ 191673 h 648873"/>
              <a:gd name="connsiteX81" fmla="*/ 677476 w 761725"/>
              <a:gd name="connsiteY81" fmla="*/ 195483 h 648873"/>
              <a:gd name="connsiteX82" fmla="*/ 683192 w 761725"/>
              <a:gd name="connsiteY82" fmla="*/ 214533 h 648873"/>
              <a:gd name="connsiteX83" fmla="*/ 665094 w 761725"/>
              <a:gd name="connsiteY83" fmla="*/ 269778 h 648873"/>
              <a:gd name="connsiteX84" fmla="*/ 624136 w 761725"/>
              <a:gd name="connsiteY84" fmla="*/ 308831 h 648873"/>
              <a:gd name="connsiteX85" fmla="*/ 603181 w 761725"/>
              <a:gd name="connsiteY85" fmla="*/ 377411 h 648873"/>
              <a:gd name="connsiteX86" fmla="*/ 645092 w 761725"/>
              <a:gd name="connsiteY86" fmla="*/ 413606 h 648873"/>
              <a:gd name="connsiteX87" fmla="*/ 654617 w 761725"/>
              <a:gd name="connsiteY87" fmla="*/ 430751 h 648873"/>
              <a:gd name="connsiteX88" fmla="*/ 644139 w 761725"/>
              <a:gd name="connsiteY88" fmla="*/ 446943 h 648873"/>
              <a:gd name="connsiteX89" fmla="*/ 625089 w 761725"/>
              <a:gd name="connsiteY89" fmla="*/ 445991 h 648873"/>
              <a:gd name="connsiteX90" fmla="*/ 580321 w 761725"/>
              <a:gd name="connsiteY90" fmla="*/ 407891 h 648873"/>
              <a:gd name="connsiteX91" fmla="*/ 550794 w 761725"/>
              <a:gd name="connsiteY91" fmla="*/ 429798 h 648873"/>
              <a:gd name="connsiteX92" fmla="*/ 507931 w 761725"/>
              <a:gd name="connsiteY92" fmla="*/ 465993 h 648873"/>
              <a:gd name="connsiteX93" fmla="*/ 493644 w 761725"/>
              <a:gd name="connsiteY93" fmla="*/ 549813 h 648873"/>
              <a:gd name="connsiteX94" fmla="*/ 493644 w 761725"/>
              <a:gd name="connsiteY94" fmla="*/ 563148 h 648873"/>
              <a:gd name="connsiteX95" fmla="*/ 493644 w 761725"/>
              <a:gd name="connsiteY95" fmla="*/ 648873 h 648873"/>
              <a:gd name="connsiteX96" fmla="*/ 569844 w 761725"/>
              <a:gd name="connsiteY96" fmla="*/ 648873 h 648873"/>
              <a:gd name="connsiteX97" fmla="*/ 636519 w 761725"/>
              <a:gd name="connsiteY97" fmla="*/ 516476 h 648873"/>
              <a:gd name="connsiteX98" fmla="*/ 741294 w 761725"/>
              <a:gd name="connsiteY98" fmla="*/ 405033 h 648873"/>
              <a:gd name="connsiteX99" fmla="*/ 742246 w 761725"/>
              <a:gd name="connsiteY99" fmla="*/ 392651 h 648873"/>
              <a:gd name="connsiteX100" fmla="*/ 742246 w 761725"/>
              <a:gd name="connsiteY100" fmla="*/ 392651 h 648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761725" h="648873">
                <a:moveTo>
                  <a:pt x="742246" y="392651"/>
                </a:moveTo>
                <a:cubicBezTo>
                  <a:pt x="769869" y="352646"/>
                  <a:pt x="767964" y="298353"/>
                  <a:pt x="737484" y="260253"/>
                </a:cubicBezTo>
                <a:cubicBezTo>
                  <a:pt x="741294" y="248823"/>
                  <a:pt x="743199" y="237393"/>
                  <a:pt x="743199" y="225963"/>
                </a:cubicBezTo>
                <a:cubicBezTo>
                  <a:pt x="743199" y="171671"/>
                  <a:pt x="704146" y="125951"/>
                  <a:pt x="651759" y="115473"/>
                </a:cubicBezTo>
                <a:cubicBezTo>
                  <a:pt x="635567" y="68801"/>
                  <a:pt x="592704" y="38321"/>
                  <a:pt x="543174" y="38321"/>
                </a:cubicBezTo>
                <a:cubicBezTo>
                  <a:pt x="534601" y="38321"/>
                  <a:pt x="525076" y="39273"/>
                  <a:pt x="516504" y="41178"/>
                </a:cubicBezTo>
                <a:cubicBezTo>
                  <a:pt x="496501" y="17366"/>
                  <a:pt x="466974" y="3078"/>
                  <a:pt x="436494" y="221"/>
                </a:cubicBezTo>
                <a:cubicBezTo>
                  <a:pt x="405061" y="-1684"/>
                  <a:pt x="374581" y="8793"/>
                  <a:pt x="351721" y="29748"/>
                </a:cubicBezTo>
                <a:cubicBezTo>
                  <a:pt x="322194" y="9746"/>
                  <a:pt x="285046" y="4031"/>
                  <a:pt x="251709" y="14508"/>
                </a:cubicBezTo>
                <a:cubicBezTo>
                  <a:pt x="217419" y="24986"/>
                  <a:pt x="190749" y="50703"/>
                  <a:pt x="178366" y="84993"/>
                </a:cubicBezTo>
                <a:cubicBezTo>
                  <a:pt x="176461" y="84993"/>
                  <a:pt x="173604" y="84993"/>
                  <a:pt x="171699" y="84993"/>
                </a:cubicBezTo>
                <a:cubicBezTo>
                  <a:pt x="108834" y="84993"/>
                  <a:pt x="58351" y="134523"/>
                  <a:pt x="57399" y="197388"/>
                </a:cubicBezTo>
                <a:cubicBezTo>
                  <a:pt x="57399" y="199293"/>
                  <a:pt x="57399" y="201198"/>
                  <a:pt x="57399" y="203103"/>
                </a:cubicBezTo>
                <a:cubicBezTo>
                  <a:pt x="19299" y="224058"/>
                  <a:pt x="-2609" y="265016"/>
                  <a:pt x="249" y="308831"/>
                </a:cubicBezTo>
                <a:cubicBezTo>
                  <a:pt x="4059" y="368838"/>
                  <a:pt x="57399" y="413606"/>
                  <a:pt x="118359" y="413606"/>
                </a:cubicBezTo>
                <a:lnTo>
                  <a:pt x="265996" y="413606"/>
                </a:lnTo>
                <a:cubicBezTo>
                  <a:pt x="328861" y="413606"/>
                  <a:pt x="380296" y="464088"/>
                  <a:pt x="381249" y="526953"/>
                </a:cubicBezTo>
                <a:lnTo>
                  <a:pt x="381249" y="648873"/>
                </a:lnTo>
                <a:lnTo>
                  <a:pt x="456496" y="648873"/>
                </a:lnTo>
                <a:lnTo>
                  <a:pt x="456496" y="563148"/>
                </a:lnTo>
                <a:cubicBezTo>
                  <a:pt x="456496" y="559338"/>
                  <a:pt x="456496" y="554576"/>
                  <a:pt x="456496" y="550766"/>
                </a:cubicBezTo>
                <a:cubicBezTo>
                  <a:pt x="456496" y="515523"/>
                  <a:pt x="455544" y="470756"/>
                  <a:pt x="480309" y="442181"/>
                </a:cubicBezTo>
                <a:cubicBezTo>
                  <a:pt x="495549" y="425988"/>
                  <a:pt x="512694" y="411701"/>
                  <a:pt x="530791" y="399318"/>
                </a:cubicBezTo>
                <a:cubicBezTo>
                  <a:pt x="545079" y="390746"/>
                  <a:pt x="557461" y="380268"/>
                  <a:pt x="567939" y="367886"/>
                </a:cubicBezTo>
                <a:cubicBezTo>
                  <a:pt x="572701" y="360266"/>
                  <a:pt x="577464" y="352646"/>
                  <a:pt x="580321" y="345026"/>
                </a:cubicBezTo>
                <a:cubicBezTo>
                  <a:pt x="560319" y="337406"/>
                  <a:pt x="539364" y="334548"/>
                  <a:pt x="518409" y="337406"/>
                </a:cubicBezTo>
                <a:cubicBezTo>
                  <a:pt x="507931" y="338358"/>
                  <a:pt x="498406" y="331691"/>
                  <a:pt x="496501" y="321213"/>
                </a:cubicBezTo>
                <a:cubicBezTo>
                  <a:pt x="495549" y="310736"/>
                  <a:pt x="502216" y="301211"/>
                  <a:pt x="512694" y="299306"/>
                </a:cubicBezTo>
                <a:cubicBezTo>
                  <a:pt x="538411" y="295496"/>
                  <a:pt x="564129" y="298353"/>
                  <a:pt x="588894" y="307878"/>
                </a:cubicBezTo>
                <a:cubicBezTo>
                  <a:pt x="588894" y="305021"/>
                  <a:pt x="588894" y="303116"/>
                  <a:pt x="589846" y="300258"/>
                </a:cubicBezTo>
                <a:cubicBezTo>
                  <a:pt x="590799" y="285018"/>
                  <a:pt x="588894" y="269778"/>
                  <a:pt x="584131" y="255491"/>
                </a:cubicBezTo>
                <a:cubicBezTo>
                  <a:pt x="570796" y="221201"/>
                  <a:pt x="537459" y="205961"/>
                  <a:pt x="506026" y="193578"/>
                </a:cubicBezTo>
                <a:cubicBezTo>
                  <a:pt x="500311" y="191673"/>
                  <a:pt x="494596" y="189768"/>
                  <a:pt x="486976" y="187863"/>
                </a:cubicBezTo>
                <a:lnTo>
                  <a:pt x="481261" y="185958"/>
                </a:lnTo>
                <a:lnTo>
                  <a:pt x="480309" y="185958"/>
                </a:lnTo>
                <a:cubicBezTo>
                  <a:pt x="472689" y="186911"/>
                  <a:pt x="466021" y="188816"/>
                  <a:pt x="458401" y="191673"/>
                </a:cubicBezTo>
                <a:lnTo>
                  <a:pt x="449829" y="193578"/>
                </a:lnTo>
                <a:lnTo>
                  <a:pt x="440304" y="195483"/>
                </a:lnTo>
                <a:cubicBezTo>
                  <a:pt x="424111" y="214533"/>
                  <a:pt x="415539" y="239298"/>
                  <a:pt x="417444" y="265016"/>
                </a:cubicBezTo>
                <a:cubicBezTo>
                  <a:pt x="419349" y="290733"/>
                  <a:pt x="431731" y="313593"/>
                  <a:pt x="450781" y="329786"/>
                </a:cubicBezTo>
                <a:cubicBezTo>
                  <a:pt x="458401" y="336453"/>
                  <a:pt x="458401" y="347883"/>
                  <a:pt x="452686" y="356456"/>
                </a:cubicBezTo>
                <a:cubicBezTo>
                  <a:pt x="446971" y="363123"/>
                  <a:pt x="435541" y="364076"/>
                  <a:pt x="427921" y="358361"/>
                </a:cubicBezTo>
                <a:cubicBezTo>
                  <a:pt x="416491" y="348836"/>
                  <a:pt x="406966" y="336453"/>
                  <a:pt x="399346" y="323118"/>
                </a:cubicBezTo>
                <a:lnTo>
                  <a:pt x="397441" y="323118"/>
                </a:lnTo>
                <a:cubicBezTo>
                  <a:pt x="370771" y="318356"/>
                  <a:pt x="340291" y="313593"/>
                  <a:pt x="315526" y="297401"/>
                </a:cubicBezTo>
                <a:cubicBezTo>
                  <a:pt x="306954" y="291686"/>
                  <a:pt x="305049" y="280256"/>
                  <a:pt x="310764" y="271683"/>
                </a:cubicBezTo>
                <a:cubicBezTo>
                  <a:pt x="316479" y="263111"/>
                  <a:pt x="327909" y="260253"/>
                  <a:pt x="336481" y="265968"/>
                </a:cubicBezTo>
                <a:cubicBezTo>
                  <a:pt x="350769" y="274541"/>
                  <a:pt x="366961" y="280256"/>
                  <a:pt x="384106" y="282161"/>
                </a:cubicBezTo>
                <a:cubicBezTo>
                  <a:pt x="382201" y="277398"/>
                  <a:pt x="381249" y="272636"/>
                  <a:pt x="380296" y="266921"/>
                </a:cubicBezTo>
                <a:cubicBezTo>
                  <a:pt x="378391" y="245966"/>
                  <a:pt x="382201" y="224058"/>
                  <a:pt x="390774" y="205008"/>
                </a:cubicBezTo>
                <a:cubicBezTo>
                  <a:pt x="377439" y="206913"/>
                  <a:pt x="365056" y="207866"/>
                  <a:pt x="351721" y="207866"/>
                </a:cubicBezTo>
                <a:cubicBezTo>
                  <a:pt x="340291" y="207866"/>
                  <a:pt x="328861" y="206913"/>
                  <a:pt x="317431" y="205008"/>
                </a:cubicBezTo>
                <a:cubicBezTo>
                  <a:pt x="296476" y="230726"/>
                  <a:pt x="266949" y="249776"/>
                  <a:pt x="234564" y="257396"/>
                </a:cubicBezTo>
                <a:cubicBezTo>
                  <a:pt x="191701" y="279303"/>
                  <a:pt x="151696" y="306926"/>
                  <a:pt x="151696" y="353598"/>
                </a:cubicBezTo>
                <a:cubicBezTo>
                  <a:pt x="151696" y="364076"/>
                  <a:pt x="143124" y="372648"/>
                  <a:pt x="132646" y="372648"/>
                </a:cubicBezTo>
                <a:cubicBezTo>
                  <a:pt x="122169" y="372648"/>
                  <a:pt x="113596" y="364076"/>
                  <a:pt x="113596" y="353598"/>
                </a:cubicBezTo>
                <a:cubicBezTo>
                  <a:pt x="114549" y="317403"/>
                  <a:pt x="130741" y="284066"/>
                  <a:pt x="158364" y="261206"/>
                </a:cubicBezTo>
                <a:cubicBezTo>
                  <a:pt x="135504" y="258348"/>
                  <a:pt x="114549" y="248823"/>
                  <a:pt x="99309" y="231678"/>
                </a:cubicBezTo>
                <a:cubicBezTo>
                  <a:pt x="92641" y="223106"/>
                  <a:pt x="94546" y="211676"/>
                  <a:pt x="102166" y="205008"/>
                </a:cubicBezTo>
                <a:cubicBezTo>
                  <a:pt x="109786" y="198341"/>
                  <a:pt x="122169" y="199293"/>
                  <a:pt x="128836" y="206913"/>
                </a:cubicBezTo>
                <a:cubicBezTo>
                  <a:pt x="136456" y="216438"/>
                  <a:pt x="158364" y="225011"/>
                  <a:pt x="189796" y="224058"/>
                </a:cubicBezTo>
                <a:cubicBezTo>
                  <a:pt x="221229" y="224058"/>
                  <a:pt x="252661" y="212628"/>
                  <a:pt x="276474" y="191673"/>
                </a:cubicBezTo>
                <a:cubicBezTo>
                  <a:pt x="248851" y="180243"/>
                  <a:pt x="225991" y="159288"/>
                  <a:pt x="211704" y="132618"/>
                </a:cubicBezTo>
                <a:cubicBezTo>
                  <a:pt x="205989" y="123093"/>
                  <a:pt x="209799" y="111663"/>
                  <a:pt x="218371" y="106901"/>
                </a:cubicBezTo>
                <a:cubicBezTo>
                  <a:pt x="227896" y="101186"/>
                  <a:pt x="239326" y="104996"/>
                  <a:pt x="244089" y="113568"/>
                </a:cubicBezTo>
                <a:cubicBezTo>
                  <a:pt x="272664" y="165003"/>
                  <a:pt x="332671" y="179291"/>
                  <a:pt x="426969" y="157383"/>
                </a:cubicBezTo>
                <a:cubicBezTo>
                  <a:pt x="409824" y="143096"/>
                  <a:pt x="397441" y="120236"/>
                  <a:pt x="398394" y="84041"/>
                </a:cubicBezTo>
                <a:cubicBezTo>
                  <a:pt x="398394" y="73563"/>
                  <a:pt x="407919" y="64991"/>
                  <a:pt x="418396" y="65943"/>
                </a:cubicBezTo>
                <a:cubicBezTo>
                  <a:pt x="428874" y="65943"/>
                  <a:pt x="437446" y="75468"/>
                  <a:pt x="436494" y="85946"/>
                </a:cubicBezTo>
                <a:cubicBezTo>
                  <a:pt x="434589" y="128808"/>
                  <a:pt x="458401" y="137381"/>
                  <a:pt x="496501" y="148811"/>
                </a:cubicBezTo>
                <a:cubicBezTo>
                  <a:pt x="502216" y="150716"/>
                  <a:pt x="507931" y="151668"/>
                  <a:pt x="513646" y="153573"/>
                </a:cubicBezTo>
                <a:cubicBezTo>
                  <a:pt x="524124" y="129761"/>
                  <a:pt x="545079" y="111663"/>
                  <a:pt x="570796" y="104996"/>
                </a:cubicBezTo>
                <a:cubicBezTo>
                  <a:pt x="581274" y="102138"/>
                  <a:pt x="591751" y="108806"/>
                  <a:pt x="594609" y="119283"/>
                </a:cubicBezTo>
                <a:cubicBezTo>
                  <a:pt x="597467" y="129761"/>
                  <a:pt x="590799" y="140238"/>
                  <a:pt x="580321" y="143096"/>
                </a:cubicBezTo>
                <a:cubicBezTo>
                  <a:pt x="566986" y="146906"/>
                  <a:pt x="556509" y="155478"/>
                  <a:pt x="549842" y="167861"/>
                </a:cubicBezTo>
                <a:cubicBezTo>
                  <a:pt x="549842" y="168813"/>
                  <a:pt x="549842" y="168813"/>
                  <a:pt x="549842" y="169766"/>
                </a:cubicBezTo>
                <a:cubicBezTo>
                  <a:pt x="579369" y="184053"/>
                  <a:pt x="605086" y="205008"/>
                  <a:pt x="618421" y="240251"/>
                </a:cubicBezTo>
                <a:cubicBezTo>
                  <a:pt x="621279" y="247871"/>
                  <a:pt x="623184" y="255491"/>
                  <a:pt x="624136" y="263111"/>
                </a:cubicBezTo>
                <a:cubicBezTo>
                  <a:pt x="627946" y="260253"/>
                  <a:pt x="630804" y="256443"/>
                  <a:pt x="632709" y="251681"/>
                </a:cubicBezTo>
                <a:cubicBezTo>
                  <a:pt x="639376" y="237393"/>
                  <a:pt x="644139" y="223106"/>
                  <a:pt x="646044" y="206913"/>
                </a:cubicBezTo>
                <a:cubicBezTo>
                  <a:pt x="646996" y="200246"/>
                  <a:pt x="651759" y="194531"/>
                  <a:pt x="658426" y="191673"/>
                </a:cubicBezTo>
                <a:cubicBezTo>
                  <a:pt x="665094" y="188816"/>
                  <a:pt x="672714" y="190721"/>
                  <a:pt x="677476" y="195483"/>
                </a:cubicBezTo>
                <a:cubicBezTo>
                  <a:pt x="683192" y="200246"/>
                  <a:pt x="685096" y="206913"/>
                  <a:pt x="683192" y="214533"/>
                </a:cubicBezTo>
                <a:cubicBezTo>
                  <a:pt x="680334" y="233583"/>
                  <a:pt x="674619" y="252633"/>
                  <a:pt x="665094" y="269778"/>
                </a:cubicBezTo>
                <a:cubicBezTo>
                  <a:pt x="655569" y="285971"/>
                  <a:pt x="641281" y="299306"/>
                  <a:pt x="624136" y="308831"/>
                </a:cubicBezTo>
                <a:cubicBezTo>
                  <a:pt x="622231" y="332643"/>
                  <a:pt x="614611" y="356456"/>
                  <a:pt x="603181" y="377411"/>
                </a:cubicBezTo>
                <a:cubicBezTo>
                  <a:pt x="615564" y="391698"/>
                  <a:pt x="628899" y="404081"/>
                  <a:pt x="645092" y="413606"/>
                </a:cubicBezTo>
                <a:cubicBezTo>
                  <a:pt x="650806" y="417416"/>
                  <a:pt x="654617" y="424083"/>
                  <a:pt x="654617" y="430751"/>
                </a:cubicBezTo>
                <a:cubicBezTo>
                  <a:pt x="654617" y="437418"/>
                  <a:pt x="650806" y="444086"/>
                  <a:pt x="644139" y="446943"/>
                </a:cubicBezTo>
                <a:cubicBezTo>
                  <a:pt x="637471" y="449801"/>
                  <a:pt x="630804" y="449801"/>
                  <a:pt x="625089" y="445991"/>
                </a:cubicBezTo>
                <a:cubicBezTo>
                  <a:pt x="608896" y="435513"/>
                  <a:pt x="593656" y="422178"/>
                  <a:pt x="580321" y="407891"/>
                </a:cubicBezTo>
                <a:cubicBezTo>
                  <a:pt x="570796" y="415511"/>
                  <a:pt x="560319" y="423131"/>
                  <a:pt x="550794" y="429798"/>
                </a:cubicBezTo>
                <a:cubicBezTo>
                  <a:pt x="534601" y="440276"/>
                  <a:pt x="520314" y="451706"/>
                  <a:pt x="507931" y="465993"/>
                </a:cubicBezTo>
                <a:cubicBezTo>
                  <a:pt x="492691" y="484091"/>
                  <a:pt x="493644" y="519333"/>
                  <a:pt x="493644" y="549813"/>
                </a:cubicBezTo>
                <a:cubicBezTo>
                  <a:pt x="493644" y="554576"/>
                  <a:pt x="493644" y="558386"/>
                  <a:pt x="493644" y="563148"/>
                </a:cubicBezTo>
                <a:lnTo>
                  <a:pt x="493644" y="648873"/>
                </a:lnTo>
                <a:lnTo>
                  <a:pt x="569844" y="648873"/>
                </a:lnTo>
                <a:cubicBezTo>
                  <a:pt x="569844" y="525048"/>
                  <a:pt x="628899" y="518381"/>
                  <a:pt x="636519" y="516476"/>
                </a:cubicBezTo>
                <a:cubicBezTo>
                  <a:pt x="661284" y="509808"/>
                  <a:pt x="727006" y="475518"/>
                  <a:pt x="741294" y="405033"/>
                </a:cubicBezTo>
                <a:cubicBezTo>
                  <a:pt x="743199" y="401223"/>
                  <a:pt x="742246" y="396461"/>
                  <a:pt x="742246" y="392651"/>
                </a:cubicBezTo>
                <a:cubicBezTo>
                  <a:pt x="741294" y="392651"/>
                  <a:pt x="741294" y="392651"/>
                  <a:pt x="742246" y="392651"/>
                </a:cubicBezTo>
                <a:close/>
              </a:path>
            </a:pathLst>
          </a:custGeom>
          <a:solidFill>
            <a:schemeClr val="accent5"/>
          </a:solidFill>
          <a:ln w="9525" cap="flat">
            <a:noFill/>
            <a:prstDash val="solid"/>
            <a:miter/>
          </a:ln>
        </p:spPr>
        <p:txBody>
          <a:bodyPr rtlCol="0" anchor="ctr"/>
          <a:lstStyle/>
          <a:p>
            <a:endParaRPr lang="es-UY"/>
          </a:p>
        </p:txBody>
      </p:sp>
      <p:grpSp>
        <p:nvGrpSpPr>
          <p:cNvPr id="20" name="Graphic 16" descr="Chevron arrows">
            <a:extLst>
              <a:ext uri="{FF2B5EF4-FFF2-40B4-BE49-F238E27FC236}">
                <a16:creationId xmlns:a16="http://schemas.microsoft.com/office/drawing/2014/main" xmlns="" id="{4C71751F-1909-4CE6-82A3-830B21370294}"/>
              </a:ext>
            </a:extLst>
          </p:cNvPr>
          <p:cNvGrpSpPr/>
          <p:nvPr/>
        </p:nvGrpSpPr>
        <p:grpSpPr>
          <a:xfrm>
            <a:off x="9254449" y="8897531"/>
            <a:ext cx="1472650" cy="1472650"/>
            <a:chOff x="12034800" y="6700800"/>
            <a:chExt cx="914400" cy="914400"/>
          </a:xfrm>
          <a:solidFill>
            <a:schemeClr val="accent5"/>
          </a:solidFill>
        </p:grpSpPr>
        <p:sp>
          <p:nvSpPr>
            <p:cNvPr id="21" name="Freeform: Shape 20">
              <a:extLst>
                <a:ext uri="{FF2B5EF4-FFF2-40B4-BE49-F238E27FC236}">
                  <a16:creationId xmlns:a16="http://schemas.microsoft.com/office/drawing/2014/main" xmlns="" id="{114129DB-56B3-4461-9B6E-8922AF7A3197}"/>
                </a:ext>
              </a:extLst>
            </p:cNvPr>
            <p:cNvSpPr/>
            <p:nvPr/>
          </p:nvSpPr>
          <p:spPr>
            <a:xfrm>
              <a:off x="12337218" y="6891300"/>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tlCol="0" anchor="ctr"/>
            <a:lstStyle/>
            <a:p>
              <a:endParaRPr lang="es-UY"/>
            </a:p>
          </p:txBody>
        </p:sp>
        <p:sp>
          <p:nvSpPr>
            <p:cNvPr id="22" name="Freeform: Shape 21">
              <a:extLst>
                <a:ext uri="{FF2B5EF4-FFF2-40B4-BE49-F238E27FC236}">
                  <a16:creationId xmlns:a16="http://schemas.microsoft.com/office/drawing/2014/main" xmlns="" id="{1443F6B1-D3D5-4A77-86B6-CD6F96A2D009}"/>
                </a:ext>
              </a:extLst>
            </p:cNvPr>
            <p:cNvSpPr/>
            <p:nvPr/>
          </p:nvSpPr>
          <p:spPr>
            <a:xfrm>
              <a:off x="12108618" y="6891300"/>
              <a:ext cx="319087" cy="533400"/>
            </a:xfrm>
            <a:custGeom>
              <a:avLst/>
              <a:gdLst>
                <a:gd name="connsiteX0" fmla="*/ 0 w 319087"/>
                <a:gd name="connsiteY0" fmla="*/ 533400 h 533400"/>
                <a:gd name="connsiteX1" fmla="*/ 119063 w 319087"/>
                <a:gd name="connsiteY1" fmla="*/ 533400 h 533400"/>
                <a:gd name="connsiteX2" fmla="*/ 319088 w 319087"/>
                <a:gd name="connsiteY2" fmla="*/ 266700 h 533400"/>
                <a:gd name="connsiteX3" fmla="*/ 119063 w 319087"/>
                <a:gd name="connsiteY3" fmla="*/ 0 h 533400"/>
                <a:gd name="connsiteX4" fmla="*/ 0 w 319087"/>
                <a:gd name="connsiteY4" fmla="*/ 0 h 533400"/>
                <a:gd name="connsiteX5" fmla="*/ 200025 w 319087"/>
                <a:gd name="connsiteY5" fmla="*/ 266700 h 533400"/>
                <a:gd name="connsiteX6" fmla="*/ 0 w 319087"/>
                <a:gd name="connsiteY6"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0" y="533400"/>
                  </a:moveTo>
                  <a:lnTo>
                    <a:pt x="119063" y="533400"/>
                  </a:lnTo>
                  <a:lnTo>
                    <a:pt x="319088" y="266700"/>
                  </a:lnTo>
                  <a:lnTo>
                    <a:pt x="119063" y="0"/>
                  </a:lnTo>
                  <a:lnTo>
                    <a:pt x="0" y="0"/>
                  </a:lnTo>
                  <a:lnTo>
                    <a:pt x="200025" y="266700"/>
                  </a:lnTo>
                  <a:lnTo>
                    <a:pt x="0" y="533400"/>
                  </a:lnTo>
                  <a:close/>
                </a:path>
              </a:pathLst>
            </a:custGeom>
            <a:grpFill/>
            <a:ln w="9525" cap="flat">
              <a:noFill/>
              <a:prstDash val="solid"/>
              <a:miter/>
            </a:ln>
          </p:spPr>
          <p:txBody>
            <a:bodyPr rtlCol="0" anchor="ctr"/>
            <a:lstStyle/>
            <a:p>
              <a:endParaRPr lang="es-UY"/>
            </a:p>
          </p:txBody>
        </p:sp>
        <p:sp>
          <p:nvSpPr>
            <p:cNvPr id="23" name="Freeform: Shape 22">
              <a:extLst>
                <a:ext uri="{FF2B5EF4-FFF2-40B4-BE49-F238E27FC236}">
                  <a16:creationId xmlns:a16="http://schemas.microsoft.com/office/drawing/2014/main" xmlns="" id="{34845F4E-0CEA-45B1-8944-4B0CB1EE0562}"/>
                </a:ext>
              </a:extLst>
            </p:cNvPr>
            <p:cNvSpPr/>
            <p:nvPr/>
          </p:nvSpPr>
          <p:spPr>
            <a:xfrm>
              <a:off x="12565818" y="6891300"/>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tlCol="0" anchor="ctr"/>
            <a:lstStyle/>
            <a:p>
              <a:endParaRPr lang="es-UY"/>
            </a:p>
          </p:txBody>
        </p:sp>
      </p:grpSp>
      <p:grpSp>
        <p:nvGrpSpPr>
          <p:cNvPr id="87" name="Graphic 3" descr="Cmd Terminal">
            <a:extLst>
              <a:ext uri="{FF2B5EF4-FFF2-40B4-BE49-F238E27FC236}">
                <a16:creationId xmlns:a16="http://schemas.microsoft.com/office/drawing/2014/main" xmlns="" id="{68476B72-5835-4E58-AD1D-8C36E44D2A66}"/>
              </a:ext>
            </a:extLst>
          </p:cNvPr>
          <p:cNvGrpSpPr/>
          <p:nvPr/>
        </p:nvGrpSpPr>
        <p:grpSpPr>
          <a:xfrm>
            <a:off x="9099821" y="3948189"/>
            <a:ext cx="1781907" cy="1781907"/>
            <a:chOff x="11734800" y="6400800"/>
            <a:chExt cx="914400" cy="914400"/>
          </a:xfrm>
          <a:solidFill>
            <a:schemeClr val="accent5"/>
          </a:solidFill>
        </p:grpSpPr>
        <p:sp>
          <p:nvSpPr>
            <p:cNvPr id="88" name="Freeform: Shape 87">
              <a:extLst>
                <a:ext uri="{FF2B5EF4-FFF2-40B4-BE49-F238E27FC236}">
                  <a16:creationId xmlns:a16="http://schemas.microsoft.com/office/drawing/2014/main" xmlns="" id="{42EC991E-F56D-4541-AA27-DF9E8B3F0C10}"/>
                </a:ext>
              </a:extLst>
            </p:cNvPr>
            <p:cNvSpPr/>
            <p:nvPr/>
          </p:nvSpPr>
          <p:spPr>
            <a:xfrm>
              <a:off x="11945302" y="6782752"/>
              <a:ext cx="135254" cy="217170"/>
            </a:xfrm>
            <a:custGeom>
              <a:avLst/>
              <a:gdLst>
                <a:gd name="connsiteX0" fmla="*/ 26670 w 135254"/>
                <a:gd name="connsiteY0" fmla="*/ 217170 h 217170"/>
                <a:gd name="connsiteX1" fmla="*/ 0 w 135254"/>
                <a:gd name="connsiteY1" fmla="*/ 190500 h 217170"/>
                <a:gd name="connsiteX2" fmla="*/ 81915 w 135254"/>
                <a:gd name="connsiteY2" fmla="*/ 108585 h 217170"/>
                <a:gd name="connsiteX3" fmla="*/ 0 w 135254"/>
                <a:gd name="connsiteY3" fmla="*/ 26670 h 217170"/>
                <a:gd name="connsiteX4" fmla="*/ 26670 w 135254"/>
                <a:gd name="connsiteY4" fmla="*/ 0 h 217170"/>
                <a:gd name="connsiteX5" fmla="*/ 135255 w 135254"/>
                <a:gd name="connsiteY5" fmla="*/ 108585 h 2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254" h="217170">
                  <a:moveTo>
                    <a:pt x="26670" y="217170"/>
                  </a:moveTo>
                  <a:lnTo>
                    <a:pt x="0" y="190500"/>
                  </a:lnTo>
                  <a:lnTo>
                    <a:pt x="81915" y="108585"/>
                  </a:lnTo>
                  <a:lnTo>
                    <a:pt x="0" y="26670"/>
                  </a:lnTo>
                  <a:lnTo>
                    <a:pt x="26670" y="0"/>
                  </a:lnTo>
                  <a:lnTo>
                    <a:pt x="135255" y="108585"/>
                  </a:lnTo>
                  <a:close/>
                </a:path>
              </a:pathLst>
            </a:custGeom>
            <a:grpFill/>
            <a:ln w="9525" cap="flat">
              <a:noFill/>
              <a:prstDash val="solid"/>
              <a:miter/>
            </a:ln>
          </p:spPr>
          <p:txBody>
            <a:bodyPr rtlCol="0" anchor="ctr"/>
            <a:lstStyle/>
            <a:p>
              <a:endParaRPr lang="es-UY"/>
            </a:p>
          </p:txBody>
        </p:sp>
        <p:sp>
          <p:nvSpPr>
            <p:cNvPr id="89" name="Freeform: Shape 88">
              <a:extLst>
                <a:ext uri="{FF2B5EF4-FFF2-40B4-BE49-F238E27FC236}">
                  <a16:creationId xmlns:a16="http://schemas.microsoft.com/office/drawing/2014/main" xmlns="" id="{EE88B085-984E-47E6-8752-71D97C8ECD14}"/>
                </a:ext>
              </a:extLst>
            </p:cNvPr>
            <p:cNvSpPr/>
            <p:nvPr/>
          </p:nvSpPr>
          <p:spPr>
            <a:xfrm>
              <a:off x="11811000" y="6562725"/>
              <a:ext cx="762000" cy="590550"/>
            </a:xfrm>
            <a:custGeom>
              <a:avLst/>
              <a:gdLst>
                <a:gd name="connsiteX0" fmla="*/ 0 w 762000"/>
                <a:gd name="connsiteY0" fmla="*/ 0 h 590550"/>
                <a:gd name="connsiteX1" fmla="*/ 0 w 762000"/>
                <a:gd name="connsiteY1" fmla="*/ 590550 h 590550"/>
                <a:gd name="connsiteX2" fmla="*/ 762000 w 762000"/>
                <a:gd name="connsiteY2" fmla="*/ 590550 h 590550"/>
                <a:gd name="connsiteX3" fmla="*/ 762000 w 762000"/>
                <a:gd name="connsiteY3" fmla="*/ 0 h 590550"/>
                <a:gd name="connsiteX4" fmla="*/ 0 w 762000"/>
                <a:gd name="connsiteY4" fmla="*/ 0 h 590550"/>
                <a:gd name="connsiteX5" fmla="*/ 657225 w 762000"/>
                <a:gd name="connsiteY5" fmla="*/ 57150 h 590550"/>
                <a:gd name="connsiteX6" fmla="*/ 676275 w 762000"/>
                <a:gd name="connsiteY6" fmla="*/ 76200 h 590550"/>
                <a:gd name="connsiteX7" fmla="*/ 657225 w 762000"/>
                <a:gd name="connsiteY7" fmla="*/ 95250 h 590550"/>
                <a:gd name="connsiteX8" fmla="*/ 638175 w 762000"/>
                <a:gd name="connsiteY8" fmla="*/ 76200 h 590550"/>
                <a:gd name="connsiteX9" fmla="*/ 657225 w 762000"/>
                <a:gd name="connsiteY9" fmla="*/ 57150 h 590550"/>
                <a:gd name="connsiteX10" fmla="*/ 590550 w 762000"/>
                <a:gd name="connsiteY10" fmla="*/ 57150 h 590550"/>
                <a:gd name="connsiteX11" fmla="*/ 609600 w 762000"/>
                <a:gd name="connsiteY11" fmla="*/ 76200 h 590550"/>
                <a:gd name="connsiteX12" fmla="*/ 590550 w 762000"/>
                <a:gd name="connsiteY12" fmla="*/ 95250 h 590550"/>
                <a:gd name="connsiteX13" fmla="*/ 571500 w 762000"/>
                <a:gd name="connsiteY13" fmla="*/ 76200 h 590550"/>
                <a:gd name="connsiteX14" fmla="*/ 590550 w 762000"/>
                <a:gd name="connsiteY14" fmla="*/ 57150 h 590550"/>
                <a:gd name="connsiteX15" fmla="*/ 523875 w 762000"/>
                <a:gd name="connsiteY15" fmla="*/ 57150 h 590550"/>
                <a:gd name="connsiteX16" fmla="*/ 542925 w 762000"/>
                <a:gd name="connsiteY16" fmla="*/ 76200 h 590550"/>
                <a:gd name="connsiteX17" fmla="*/ 523875 w 762000"/>
                <a:gd name="connsiteY17" fmla="*/ 95250 h 590550"/>
                <a:gd name="connsiteX18" fmla="*/ 504825 w 762000"/>
                <a:gd name="connsiteY18" fmla="*/ 76200 h 590550"/>
                <a:gd name="connsiteX19" fmla="*/ 523875 w 762000"/>
                <a:gd name="connsiteY19" fmla="*/ 57150 h 590550"/>
                <a:gd name="connsiteX20" fmla="*/ 704850 w 762000"/>
                <a:gd name="connsiteY20" fmla="*/ 533400 h 590550"/>
                <a:gd name="connsiteX21" fmla="*/ 57150 w 762000"/>
                <a:gd name="connsiteY21" fmla="*/ 533400 h 590550"/>
                <a:gd name="connsiteX22" fmla="*/ 57150 w 762000"/>
                <a:gd name="connsiteY22" fmla="*/ 152400 h 590550"/>
                <a:gd name="connsiteX23" fmla="*/ 704850 w 762000"/>
                <a:gd name="connsiteY23" fmla="*/ 152400 h 590550"/>
                <a:gd name="connsiteX24" fmla="*/ 704850 w 762000"/>
                <a:gd name="connsiteY24" fmla="*/ 533400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2000" h="590550">
                  <a:moveTo>
                    <a:pt x="0" y="0"/>
                  </a:moveTo>
                  <a:lnTo>
                    <a:pt x="0" y="590550"/>
                  </a:lnTo>
                  <a:lnTo>
                    <a:pt x="762000" y="590550"/>
                  </a:lnTo>
                  <a:lnTo>
                    <a:pt x="762000" y="0"/>
                  </a:lnTo>
                  <a:lnTo>
                    <a:pt x="0" y="0"/>
                  </a:lnTo>
                  <a:close/>
                  <a:moveTo>
                    <a:pt x="657225" y="57150"/>
                  </a:moveTo>
                  <a:cubicBezTo>
                    <a:pt x="667703" y="57150"/>
                    <a:pt x="676275" y="65723"/>
                    <a:pt x="676275" y="76200"/>
                  </a:cubicBezTo>
                  <a:cubicBezTo>
                    <a:pt x="676275" y="86678"/>
                    <a:pt x="667703" y="95250"/>
                    <a:pt x="657225" y="95250"/>
                  </a:cubicBezTo>
                  <a:cubicBezTo>
                    <a:pt x="646748" y="95250"/>
                    <a:pt x="638175" y="86678"/>
                    <a:pt x="638175" y="76200"/>
                  </a:cubicBezTo>
                  <a:cubicBezTo>
                    <a:pt x="638175" y="65723"/>
                    <a:pt x="646748" y="57150"/>
                    <a:pt x="657225" y="57150"/>
                  </a:cubicBezTo>
                  <a:close/>
                  <a:moveTo>
                    <a:pt x="590550" y="57150"/>
                  </a:moveTo>
                  <a:cubicBezTo>
                    <a:pt x="601028" y="57150"/>
                    <a:pt x="609600" y="65723"/>
                    <a:pt x="609600" y="76200"/>
                  </a:cubicBezTo>
                  <a:cubicBezTo>
                    <a:pt x="609600" y="86678"/>
                    <a:pt x="601028" y="95250"/>
                    <a:pt x="590550" y="95250"/>
                  </a:cubicBezTo>
                  <a:cubicBezTo>
                    <a:pt x="580073" y="95250"/>
                    <a:pt x="571500" y="86678"/>
                    <a:pt x="571500" y="76200"/>
                  </a:cubicBezTo>
                  <a:cubicBezTo>
                    <a:pt x="571500" y="65723"/>
                    <a:pt x="580073" y="57150"/>
                    <a:pt x="590550" y="57150"/>
                  </a:cubicBezTo>
                  <a:close/>
                  <a:moveTo>
                    <a:pt x="523875" y="57150"/>
                  </a:moveTo>
                  <a:cubicBezTo>
                    <a:pt x="534353" y="57150"/>
                    <a:pt x="542925" y="65723"/>
                    <a:pt x="542925" y="76200"/>
                  </a:cubicBezTo>
                  <a:cubicBezTo>
                    <a:pt x="542925" y="86678"/>
                    <a:pt x="534353" y="95250"/>
                    <a:pt x="523875" y="95250"/>
                  </a:cubicBezTo>
                  <a:cubicBezTo>
                    <a:pt x="513398" y="95250"/>
                    <a:pt x="504825" y="86678"/>
                    <a:pt x="504825" y="76200"/>
                  </a:cubicBezTo>
                  <a:cubicBezTo>
                    <a:pt x="504825" y="65723"/>
                    <a:pt x="513398" y="57150"/>
                    <a:pt x="523875" y="57150"/>
                  </a:cubicBezTo>
                  <a:close/>
                  <a:moveTo>
                    <a:pt x="704850" y="533400"/>
                  </a:moveTo>
                  <a:lnTo>
                    <a:pt x="57150" y="533400"/>
                  </a:lnTo>
                  <a:lnTo>
                    <a:pt x="57150" y="152400"/>
                  </a:lnTo>
                  <a:lnTo>
                    <a:pt x="704850" y="152400"/>
                  </a:lnTo>
                  <a:lnTo>
                    <a:pt x="704850" y="533400"/>
                  </a:lnTo>
                  <a:close/>
                </a:path>
              </a:pathLst>
            </a:custGeom>
            <a:grpFill/>
            <a:ln w="9525" cap="flat">
              <a:noFill/>
              <a:prstDash val="solid"/>
              <a:miter/>
            </a:ln>
          </p:spPr>
          <p:txBody>
            <a:bodyPr rtlCol="0" anchor="ctr"/>
            <a:lstStyle/>
            <a:p>
              <a:endParaRPr lang="es-UY"/>
            </a:p>
          </p:txBody>
        </p:sp>
        <p:sp>
          <p:nvSpPr>
            <p:cNvPr id="90" name="Freeform: Shape 89">
              <a:extLst>
                <a:ext uri="{FF2B5EF4-FFF2-40B4-BE49-F238E27FC236}">
                  <a16:creationId xmlns:a16="http://schemas.microsoft.com/office/drawing/2014/main" xmlns="" id="{478E902F-FEEB-44F9-A99B-7E6B86899D81}"/>
                </a:ext>
              </a:extLst>
            </p:cNvPr>
            <p:cNvSpPr/>
            <p:nvPr/>
          </p:nvSpPr>
          <p:spPr>
            <a:xfrm>
              <a:off x="12096750" y="6962775"/>
              <a:ext cx="152400" cy="38100"/>
            </a:xfrm>
            <a:custGeom>
              <a:avLst/>
              <a:gdLst>
                <a:gd name="connsiteX0" fmla="*/ 0 w 152400"/>
                <a:gd name="connsiteY0" fmla="*/ 0 h 38100"/>
                <a:gd name="connsiteX1" fmla="*/ 152400 w 152400"/>
                <a:gd name="connsiteY1" fmla="*/ 0 h 38100"/>
                <a:gd name="connsiteX2" fmla="*/ 152400 w 152400"/>
                <a:gd name="connsiteY2" fmla="*/ 38100 h 38100"/>
                <a:gd name="connsiteX3" fmla="*/ 0 w 15240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52400" h="38100">
                  <a:moveTo>
                    <a:pt x="0" y="0"/>
                  </a:moveTo>
                  <a:lnTo>
                    <a:pt x="152400" y="0"/>
                  </a:lnTo>
                  <a:lnTo>
                    <a:pt x="152400" y="38100"/>
                  </a:lnTo>
                  <a:lnTo>
                    <a:pt x="0" y="38100"/>
                  </a:lnTo>
                  <a:close/>
                </a:path>
              </a:pathLst>
            </a:custGeom>
            <a:grpFill/>
            <a:ln w="9525" cap="flat">
              <a:noFill/>
              <a:prstDash val="solid"/>
              <a:miter/>
            </a:ln>
          </p:spPr>
          <p:txBody>
            <a:bodyPr rtlCol="0" anchor="ctr"/>
            <a:lstStyle/>
            <a:p>
              <a:endParaRPr lang="es-UY"/>
            </a:p>
          </p:txBody>
        </p:sp>
      </p:grpSp>
      <p:grpSp>
        <p:nvGrpSpPr>
          <p:cNvPr id="91" name="Graphic 5" descr="Flowchart">
            <a:extLst>
              <a:ext uri="{FF2B5EF4-FFF2-40B4-BE49-F238E27FC236}">
                <a16:creationId xmlns:a16="http://schemas.microsoft.com/office/drawing/2014/main" xmlns="" id="{1DB33CE1-BC96-4572-BC20-4BD23E35A1CA}"/>
              </a:ext>
            </a:extLst>
          </p:cNvPr>
          <p:cNvGrpSpPr/>
          <p:nvPr/>
        </p:nvGrpSpPr>
        <p:grpSpPr>
          <a:xfrm>
            <a:off x="16761543" y="4029185"/>
            <a:ext cx="1781907" cy="1619915"/>
            <a:chOff x="11884800" y="6550800"/>
            <a:chExt cx="914400" cy="914400"/>
          </a:xfrm>
          <a:solidFill>
            <a:schemeClr val="accent5"/>
          </a:solidFill>
        </p:grpSpPr>
        <p:sp>
          <p:nvSpPr>
            <p:cNvPr id="92" name="Freeform: Shape 91">
              <a:extLst>
                <a:ext uri="{FF2B5EF4-FFF2-40B4-BE49-F238E27FC236}">
                  <a16:creationId xmlns:a16="http://schemas.microsoft.com/office/drawing/2014/main" xmlns="" id="{92456E29-D95A-4C97-8192-30463F5F709C}"/>
                </a:ext>
              </a:extLst>
            </p:cNvPr>
            <p:cNvSpPr/>
            <p:nvPr/>
          </p:nvSpPr>
          <p:spPr>
            <a:xfrm>
              <a:off x="12180075" y="6703200"/>
              <a:ext cx="323850" cy="133350"/>
            </a:xfrm>
            <a:custGeom>
              <a:avLst/>
              <a:gdLst>
                <a:gd name="connsiteX0" fmla="*/ 0 w 323850"/>
                <a:gd name="connsiteY0" fmla="*/ 0 h 133350"/>
                <a:gd name="connsiteX1" fmla="*/ 323850 w 323850"/>
                <a:gd name="connsiteY1" fmla="*/ 0 h 133350"/>
                <a:gd name="connsiteX2" fmla="*/ 323850 w 323850"/>
                <a:gd name="connsiteY2" fmla="*/ 133350 h 133350"/>
                <a:gd name="connsiteX3" fmla="*/ 0 w 323850"/>
                <a:gd name="connsiteY3" fmla="*/ 133350 h 133350"/>
              </a:gdLst>
              <a:ahLst/>
              <a:cxnLst>
                <a:cxn ang="0">
                  <a:pos x="connsiteX0" y="connsiteY0"/>
                </a:cxn>
                <a:cxn ang="0">
                  <a:pos x="connsiteX1" y="connsiteY1"/>
                </a:cxn>
                <a:cxn ang="0">
                  <a:pos x="connsiteX2" y="connsiteY2"/>
                </a:cxn>
                <a:cxn ang="0">
                  <a:pos x="connsiteX3" y="connsiteY3"/>
                </a:cxn>
              </a:cxnLst>
              <a:rect l="l" t="t" r="r" b="b"/>
              <a:pathLst>
                <a:path w="323850" h="133350">
                  <a:moveTo>
                    <a:pt x="0" y="0"/>
                  </a:moveTo>
                  <a:lnTo>
                    <a:pt x="323850" y="0"/>
                  </a:lnTo>
                  <a:lnTo>
                    <a:pt x="323850" y="133350"/>
                  </a:lnTo>
                  <a:lnTo>
                    <a:pt x="0" y="133350"/>
                  </a:lnTo>
                  <a:close/>
                </a:path>
              </a:pathLst>
            </a:custGeom>
            <a:grpFill/>
            <a:ln w="9525" cap="flat">
              <a:noFill/>
              <a:prstDash val="solid"/>
              <a:miter/>
            </a:ln>
          </p:spPr>
          <p:txBody>
            <a:bodyPr rtlCol="0" anchor="ctr"/>
            <a:lstStyle/>
            <a:p>
              <a:endParaRPr lang="es-UY"/>
            </a:p>
          </p:txBody>
        </p:sp>
        <p:sp>
          <p:nvSpPr>
            <p:cNvPr id="93" name="Freeform: Shape 92">
              <a:extLst>
                <a:ext uri="{FF2B5EF4-FFF2-40B4-BE49-F238E27FC236}">
                  <a16:creationId xmlns:a16="http://schemas.microsoft.com/office/drawing/2014/main" xmlns="" id="{6A83326E-DE3A-4CC0-A2B9-6F51BCA70D66}"/>
                </a:ext>
              </a:extLst>
            </p:cNvPr>
            <p:cNvSpPr/>
            <p:nvPr/>
          </p:nvSpPr>
          <p:spPr>
            <a:xfrm>
              <a:off x="11999100" y="7208025"/>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es-UY"/>
            </a:p>
          </p:txBody>
        </p:sp>
        <p:sp>
          <p:nvSpPr>
            <p:cNvPr id="94" name="Freeform: Shape 93">
              <a:extLst>
                <a:ext uri="{FF2B5EF4-FFF2-40B4-BE49-F238E27FC236}">
                  <a16:creationId xmlns:a16="http://schemas.microsoft.com/office/drawing/2014/main" xmlns="" id="{592C83BE-D858-48AD-BDF6-3BED0D9B08D3}"/>
                </a:ext>
              </a:extLst>
            </p:cNvPr>
            <p:cNvSpPr/>
            <p:nvPr/>
          </p:nvSpPr>
          <p:spPr>
            <a:xfrm>
              <a:off x="12284850" y="7208025"/>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es-UY"/>
            </a:p>
          </p:txBody>
        </p:sp>
        <p:sp>
          <p:nvSpPr>
            <p:cNvPr id="95" name="Freeform: Shape 94">
              <a:extLst>
                <a:ext uri="{FF2B5EF4-FFF2-40B4-BE49-F238E27FC236}">
                  <a16:creationId xmlns:a16="http://schemas.microsoft.com/office/drawing/2014/main" xmlns="" id="{68A1E818-F453-4A49-935F-7020F903BF55}"/>
                </a:ext>
              </a:extLst>
            </p:cNvPr>
            <p:cNvSpPr/>
            <p:nvPr/>
          </p:nvSpPr>
          <p:spPr>
            <a:xfrm>
              <a:off x="12570600" y="7208025"/>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grpFill/>
            <a:ln w="9525" cap="flat">
              <a:noFill/>
              <a:prstDash val="solid"/>
              <a:miter/>
            </a:ln>
          </p:spPr>
          <p:txBody>
            <a:bodyPr rtlCol="0" anchor="ctr"/>
            <a:lstStyle/>
            <a:p>
              <a:endParaRPr lang="es-UY"/>
            </a:p>
          </p:txBody>
        </p:sp>
        <p:sp>
          <p:nvSpPr>
            <p:cNvPr id="96" name="Freeform: Shape 95">
              <a:extLst>
                <a:ext uri="{FF2B5EF4-FFF2-40B4-BE49-F238E27FC236}">
                  <a16:creationId xmlns:a16="http://schemas.microsoft.com/office/drawing/2014/main" xmlns="" id="{654B1F63-B965-45D0-8790-620A8722EDDA}"/>
                </a:ext>
              </a:extLst>
            </p:cNvPr>
            <p:cNvSpPr/>
            <p:nvPr/>
          </p:nvSpPr>
          <p:spPr>
            <a:xfrm>
              <a:off x="12037200" y="6874650"/>
              <a:ext cx="609600" cy="304800"/>
            </a:xfrm>
            <a:custGeom>
              <a:avLst/>
              <a:gdLst>
                <a:gd name="connsiteX0" fmla="*/ 366713 w 609600"/>
                <a:gd name="connsiteY0" fmla="*/ 133350 h 304800"/>
                <a:gd name="connsiteX1" fmla="*/ 323850 w 609600"/>
                <a:gd name="connsiteY1" fmla="*/ 90488 h 304800"/>
                <a:gd name="connsiteX2" fmla="*/ 323850 w 609600"/>
                <a:gd name="connsiteY2" fmla="*/ 0 h 304800"/>
                <a:gd name="connsiteX3" fmla="*/ 285750 w 609600"/>
                <a:gd name="connsiteY3" fmla="*/ 0 h 304800"/>
                <a:gd name="connsiteX4" fmla="*/ 285750 w 609600"/>
                <a:gd name="connsiteY4" fmla="*/ 90488 h 304800"/>
                <a:gd name="connsiteX5" fmla="*/ 242888 w 609600"/>
                <a:gd name="connsiteY5" fmla="*/ 133350 h 304800"/>
                <a:gd name="connsiteX6" fmla="*/ 0 w 609600"/>
                <a:gd name="connsiteY6" fmla="*/ 133350 h 304800"/>
                <a:gd name="connsiteX7" fmla="*/ 0 w 609600"/>
                <a:gd name="connsiteY7" fmla="*/ 304800 h 304800"/>
                <a:gd name="connsiteX8" fmla="*/ 38100 w 609600"/>
                <a:gd name="connsiteY8" fmla="*/ 304800 h 304800"/>
                <a:gd name="connsiteX9" fmla="*/ 38100 w 609600"/>
                <a:gd name="connsiteY9" fmla="*/ 171450 h 304800"/>
                <a:gd name="connsiteX10" fmla="*/ 242888 w 609600"/>
                <a:gd name="connsiteY10" fmla="*/ 171450 h 304800"/>
                <a:gd name="connsiteX11" fmla="*/ 285750 w 609600"/>
                <a:gd name="connsiteY11" fmla="*/ 214313 h 304800"/>
                <a:gd name="connsiteX12" fmla="*/ 285750 w 609600"/>
                <a:gd name="connsiteY12" fmla="*/ 304800 h 304800"/>
                <a:gd name="connsiteX13" fmla="*/ 323850 w 609600"/>
                <a:gd name="connsiteY13" fmla="*/ 304800 h 304800"/>
                <a:gd name="connsiteX14" fmla="*/ 323850 w 609600"/>
                <a:gd name="connsiteY14" fmla="*/ 214313 h 304800"/>
                <a:gd name="connsiteX15" fmla="*/ 366713 w 609600"/>
                <a:gd name="connsiteY15" fmla="*/ 171450 h 304800"/>
                <a:gd name="connsiteX16" fmla="*/ 571500 w 609600"/>
                <a:gd name="connsiteY16" fmla="*/ 171450 h 304800"/>
                <a:gd name="connsiteX17" fmla="*/ 571500 w 609600"/>
                <a:gd name="connsiteY17" fmla="*/ 304800 h 304800"/>
                <a:gd name="connsiteX18" fmla="*/ 609600 w 609600"/>
                <a:gd name="connsiteY18" fmla="*/ 304800 h 304800"/>
                <a:gd name="connsiteX19" fmla="*/ 609600 w 609600"/>
                <a:gd name="connsiteY19" fmla="*/ 133350 h 304800"/>
                <a:gd name="connsiteX20" fmla="*/ 304800 w 609600"/>
                <a:gd name="connsiteY20" fmla="*/ 200025 h 304800"/>
                <a:gd name="connsiteX21" fmla="*/ 257175 w 609600"/>
                <a:gd name="connsiteY21" fmla="*/ 152400 h 304800"/>
                <a:gd name="connsiteX22" fmla="*/ 304800 w 609600"/>
                <a:gd name="connsiteY22" fmla="*/ 104775 h 304800"/>
                <a:gd name="connsiteX23" fmla="*/ 352425 w 609600"/>
                <a:gd name="connsiteY23" fmla="*/ 1524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9600" h="304800">
                  <a:moveTo>
                    <a:pt x="366713" y="133350"/>
                  </a:moveTo>
                  <a:lnTo>
                    <a:pt x="323850" y="90488"/>
                  </a:lnTo>
                  <a:lnTo>
                    <a:pt x="323850" y="0"/>
                  </a:lnTo>
                  <a:lnTo>
                    <a:pt x="285750" y="0"/>
                  </a:lnTo>
                  <a:lnTo>
                    <a:pt x="285750" y="90488"/>
                  </a:lnTo>
                  <a:lnTo>
                    <a:pt x="242888" y="133350"/>
                  </a:lnTo>
                  <a:lnTo>
                    <a:pt x="0" y="133350"/>
                  </a:lnTo>
                  <a:lnTo>
                    <a:pt x="0" y="304800"/>
                  </a:lnTo>
                  <a:lnTo>
                    <a:pt x="38100" y="304800"/>
                  </a:lnTo>
                  <a:lnTo>
                    <a:pt x="38100" y="171450"/>
                  </a:lnTo>
                  <a:lnTo>
                    <a:pt x="242888" y="171450"/>
                  </a:lnTo>
                  <a:lnTo>
                    <a:pt x="285750" y="214313"/>
                  </a:lnTo>
                  <a:lnTo>
                    <a:pt x="285750" y="304800"/>
                  </a:lnTo>
                  <a:lnTo>
                    <a:pt x="323850" y="304800"/>
                  </a:lnTo>
                  <a:lnTo>
                    <a:pt x="323850" y="214313"/>
                  </a:lnTo>
                  <a:lnTo>
                    <a:pt x="366713" y="171450"/>
                  </a:lnTo>
                  <a:lnTo>
                    <a:pt x="571500" y="171450"/>
                  </a:lnTo>
                  <a:lnTo>
                    <a:pt x="571500" y="304800"/>
                  </a:lnTo>
                  <a:lnTo>
                    <a:pt x="609600" y="304800"/>
                  </a:lnTo>
                  <a:lnTo>
                    <a:pt x="609600" y="133350"/>
                  </a:lnTo>
                  <a:close/>
                  <a:moveTo>
                    <a:pt x="304800" y="200025"/>
                  </a:moveTo>
                  <a:lnTo>
                    <a:pt x="257175" y="152400"/>
                  </a:lnTo>
                  <a:lnTo>
                    <a:pt x="304800" y="104775"/>
                  </a:lnTo>
                  <a:lnTo>
                    <a:pt x="352425" y="152400"/>
                  </a:lnTo>
                  <a:close/>
                </a:path>
              </a:pathLst>
            </a:custGeom>
            <a:grpFill/>
            <a:ln w="9525" cap="flat">
              <a:noFill/>
              <a:prstDash val="solid"/>
              <a:miter/>
            </a:ln>
          </p:spPr>
          <p:txBody>
            <a:bodyPr rtlCol="0" anchor="ctr"/>
            <a:lstStyle/>
            <a:p>
              <a:endParaRPr lang="es-UY"/>
            </a:p>
          </p:txBody>
        </p:sp>
      </p:grpSp>
      <p:grpSp>
        <p:nvGrpSpPr>
          <p:cNvPr id="97" name="Graphic 7" descr="Upward trend">
            <a:extLst>
              <a:ext uri="{FF2B5EF4-FFF2-40B4-BE49-F238E27FC236}">
                <a16:creationId xmlns:a16="http://schemas.microsoft.com/office/drawing/2014/main" xmlns="" id="{BCD8EE1B-D319-4D75-986F-42B70A697187}"/>
              </a:ext>
            </a:extLst>
          </p:cNvPr>
          <p:cNvGrpSpPr/>
          <p:nvPr/>
        </p:nvGrpSpPr>
        <p:grpSpPr>
          <a:xfrm>
            <a:off x="1205797" y="4029185"/>
            <a:ext cx="1619915" cy="1619915"/>
            <a:chOff x="12034800" y="6700800"/>
            <a:chExt cx="914400" cy="914400"/>
          </a:xfrm>
          <a:solidFill>
            <a:schemeClr val="accent5"/>
          </a:solidFill>
        </p:grpSpPr>
        <p:sp>
          <p:nvSpPr>
            <p:cNvPr id="98" name="Freeform: Shape 97">
              <a:extLst>
                <a:ext uri="{FF2B5EF4-FFF2-40B4-BE49-F238E27FC236}">
                  <a16:creationId xmlns:a16="http://schemas.microsoft.com/office/drawing/2014/main" xmlns="" id="{997B260D-0707-44F4-83C7-9126992A8E21}"/>
                </a:ext>
              </a:extLst>
            </p:cNvPr>
            <p:cNvSpPr/>
            <p:nvPr/>
          </p:nvSpPr>
          <p:spPr>
            <a:xfrm>
              <a:off x="12168150" y="6834150"/>
              <a:ext cx="647700" cy="647700"/>
            </a:xfrm>
            <a:custGeom>
              <a:avLst/>
              <a:gdLst>
                <a:gd name="connsiteX0" fmla="*/ 57150 w 647700"/>
                <a:gd name="connsiteY0" fmla="*/ 0 h 647700"/>
                <a:gd name="connsiteX1" fmla="*/ 0 w 647700"/>
                <a:gd name="connsiteY1" fmla="*/ 0 h 647700"/>
                <a:gd name="connsiteX2" fmla="*/ 0 w 647700"/>
                <a:gd name="connsiteY2" fmla="*/ 647700 h 647700"/>
                <a:gd name="connsiteX3" fmla="*/ 647700 w 647700"/>
                <a:gd name="connsiteY3" fmla="*/ 647700 h 647700"/>
                <a:gd name="connsiteX4" fmla="*/ 647700 w 647700"/>
                <a:gd name="connsiteY4" fmla="*/ 590550 h 647700"/>
                <a:gd name="connsiteX5" fmla="*/ 57150 w 647700"/>
                <a:gd name="connsiteY5" fmla="*/ 59055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7700" h="647700">
                  <a:moveTo>
                    <a:pt x="57150" y="0"/>
                  </a:moveTo>
                  <a:lnTo>
                    <a:pt x="0" y="0"/>
                  </a:lnTo>
                  <a:lnTo>
                    <a:pt x="0" y="647700"/>
                  </a:lnTo>
                  <a:lnTo>
                    <a:pt x="647700" y="647700"/>
                  </a:lnTo>
                  <a:lnTo>
                    <a:pt x="647700" y="590550"/>
                  </a:lnTo>
                  <a:lnTo>
                    <a:pt x="57150" y="590550"/>
                  </a:lnTo>
                  <a:close/>
                </a:path>
              </a:pathLst>
            </a:custGeom>
            <a:grpFill/>
            <a:ln w="9525" cap="flat">
              <a:noFill/>
              <a:prstDash val="solid"/>
              <a:miter/>
            </a:ln>
          </p:spPr>
          <p:txBody>
            <a:bodyPr rtlCol="0" anchor="ctr"/>
            <a:lstStyle/>
            <a:p>
              <a:endParaRPr lang="es-UY"/>
            </a:p>
          </p:txBody>
        </p:sp>
        <p:sp>
          <p:nvSpPr>
            <p:cNvPr id="99" name="Freeform: Shape 98">
              <a:extLst>
                <a:ext uri="{FF2B5EF4-FFF2-40B4-BE49-F238E27FC236}">
                  <a16:creationId xmlns:a16="http://schemas.microsoft.com/office/drawing/2014/main" xmlns="" id="{301B2F12-49EF-4729-BB50-263C343F8590}"/>
                </a:ext>
              </a:extLst>
            </p:cNvPr>
            <p:cNvSpPr/>
            <p:nvPr/>
          </p:nvSpPr>
          <p:spPr>
            <a:xfrm>
              <a:off x="12262447" y="6996075"/>
              <a:ext cx="553402" cy="324802"/>
            </a:xfrm>
            <a:custGeom>
              <a:avLst/>
              <a:gdLst>
                <a:gd name="connsiteX0" fmla="*/ 401003 w 553402"/>
                <a:gd name="connsiteY0" fmla="*/ 0 h 324802"/>
                <a:gd name="connsiteX1" fmla="*/ 457200 w 553402"/>
                <a:gd name="connsiteY1" fmla="*/ 56198 h 324802"/>
                <a:gd name="connsiteX2" fmla="*/ 381953 w 553402"/>
                <a:gd name="connsiteY2" fmla="*/ 131445 h 324802"/>
                <a:gd name="connsiteX3" fmla="*/ 324803 w 553402"/>
                <a:gd name="connsiteY3" fmla="*/ 74295 h 324802"/>
                <a:gd name="connsiteX4" fmla="*/ 229553 w 553402"/>
                <a:gd name="connsiteY4" fmla="*/ 169545 h 324802"/>
                <a:gd name="connsiteX5" fmla="*/ 172403 w 553402"/>
                <a:gd name="connsiteY5" fmla="*/ 112395 h 324802"/>
                <a:gd name="connsiteX6" fmla="*/ 0 w 553402"/>
                <a:gd name="connsiteY6" fmla="*/ 284798 h 324802"/>
                <a:gd name="connsiteX7" fmla="*/ 40005 w 553402"/>
                <a:gd name="connsiteY7" fmla="*/ 324803 h 324802"/>
                <a:gd name="connsiteX8" fmla="*/ 172403 w 553402"/>
                <a:gd name="connsiteY8" fmla="*/ 192405 h 324802"/>
                <a:gd name="connsiteX9" fmla="*/ 229553 w 553402"/>
                <a:gd name="connsiteY9" fmla="*/ 249555 h 324802"/>
                <a:gd name="connsiteX10" fmla="*/ 324803 w 553402"/>
                <a:gd name="connsiteY10" fmla="*/ 154305 h 324802"/>
                <a:gd name="connsiteX11" fmla="*/ 381953 w 553402"/>
                <a:gd name="connsiteY11" fmla="*/ 211455 h 324802"/>
                <a:gd name="connsiteX12" fmla="*/ 497205 w 553402"/>
                <a:gd name="connsiteY12" fmla="*/ 96202 h 324802"/>
                <a:gd name="connsiteX13" fmla="*/ 553403 w 553402"/>
                <a:gd name="connsiteY13" fmla="*/ 152400 h 324802"/>
                <a:gd name="connsiteX14" fmla="*/ 553403 w 553402"/>
                <a:gd name="connsiteY14" fmla="*/ 0 h 324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3402" h="324802">
                  <a:moveTo>
                    <a:pt x="401003" y="0"/>
                  </a:moveTo>
                  <a:lnTo>
                    <a:pt x="457200" y="56198"/>
                  </a:lnTo>
                  <a:lnTo>
                    <a:pt x="381953" y="131445"/>
                  </a:lnTo>
                  <a:lnTo>
                    <a:pt x="324803" y="74295"/>
                  </a:lnTo>
                  <a:lnTo>
                    <a:pt x="229553" y="169545"/>
                  </a:lnTo>
                  <a:lnTo>
                    <a:pt x="172403" y="112395"/>
                  </a:lnTo>
                  <a:lnTo>
                    <a:pt x="0" y="284798"/>
                  </a:lnTo>
                  <a:lnTo>
                    <a:pt x="40005" y="324803"/>
                  </a:lnTo>
                  <a:lnTo>
                    <a:pt x="172403" y="192405"/>
                  </a:lnTo>
                  <a:lnTo>
                    <a:pt x="229553" y="249555"/>
                  </a:lnTo>
                  <a:lnTo>
                    <a:pt x="324803" y="154305"/>
                  </a:lnTo>
                  <a:lnTo>
                    <a:pt x="381953" y="211455"/>
                  </a:lnTo>
                  <a:lnTo>
                    <a:pt x="497205" y="96202"/>
                  </a:lnTo>
                  <a:lnTo>
                    <a:pt x="553403" y="152400"/>
                  </a:lnTo>
                  <a:lnTo>
                    <a:pt x="553403" y="0"/>
                  </a:lnTo>
                  <a:close/>
                </a:path>
              </a:pathLst>
            </a:custGeom>
            <a:grpFill/>
            <a:ln w="9525" cap="flat">
              <a:noFill/>
              <a:prstDash val="solid"/>
              <a:miter/>
            </a:ln>
          </p:spPr>
          <p:txBody>
            <a:bodyPr rtlCol="0" anchor="ctr"/>
            <a:lstStyle/>
            <a:p>
              <a:endParaRPr lang="es-UY"/>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hape 271"/>
          <p:cNvSpPr/>
          <p:nvPr/>
        </p:nvSpPr>
        <p:spPr>
          <a:xfrm>
            <a:off x="1266155" y="525006"/>
            <a:ext cx="11368497"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lgn="l">
              <a:defRPr sz="1800"/>
            </a:pPr>
            <a:r>
              <a:rPr sz="7200" b="1" dirty="0">
                <a:solidFill>
                  <a:schemeClr val="accent2"/>
                </a:solidFill>
                <a:latin typeface="Segoe UI" panose="020B0502040204020203" pitchFamily="34" charset="0"/>
                <a:ea typeface="Open Sans"/>
                <a:cs typeface="Segoe UI" panose="020B0502040204020203" pitchFamily="34" charset="0"/>
                <a:sym typeface="Open Sans"/>
              </a:rPr>
              <a:t>D</a:t>
            </a:r>
            <a:r>
              <a:rPr lang="en-US" sz="7200" b="1" dirty="0">
                <a:solidFill>
                  <a:schemeClr val="accent2"/>
                </a:solidFill>
                <a:latin typeface="Segoe UI" panose="020B0502040204020203" pitchFamily="34" charset="0"/>
                <a:ea typeface="Open Sans"/>
                <a:cs typeface="Segoe UI" panose="020B0502040204020203" pitchFamily="34" charset="0"/>
                <a:sym typeface="Open Sans"/>
              </a:rPr>
              <a:t>ata </a:t>
            </a:r>
            <a:r>
              <a:rPr sz="7200" dirty="0">
                <a:solidFill>
                  <a:schemeClr val="accent2"/>
                </a:solidFill>
                <a:latin typeface="Segoe UI" panose="020B0502040204020203" pitchFamily="34" charset="0"/>
                <a:ea typeface="Open Sans"/>
                <a:cs typeface="Segoe UI" panose="020B0502040204020203" pitchFamily="34" charset="0"/>
                <a:sym typeface="Open Sans"/>
              </a:rPr>
              <a:t>&amp; C</a:t>
            </a:r>
            <a:r>
              <a:rPr lang="en-US" sz="7200" dirty="0">
                <a:solidFill>
                  <a:schemeClr val="accent2"/>
                </a:solidFill>
                <a:latin typeface="Segoe UI" panose="020B0502040204020203" pitchFamily="34" charset="0"/>
                <a:ea typeface="Open Sans"/>
                <a:cs typeface="Segoe UI" panose="020B0502040204020203" pitchFamily="34" charset="0"/>
                <a:sym typeface="Open Sans"/>
              </a:rPr>
              <a:t>harts (data driven)</a:t>
            </a:r>
            <a:endParaRPr sz="7200" dirty="0">
              <a:solidFill>
                <a:schemeClr val="accent2"/>
              </a:solidFill>
              <a:latin typeface="Segoe UI" panose="020B0502040204020203" pitchFamily="34" charset="0"/>
              <a:ea typeface="Open Sans"/>
              <a:cs typeface="Segoe UI" panose="020B0502040204020203" pitchFamily="34" charset="0"/>
              <a:sym typeface="Open Sans"/>
            </a:endParaRPr>
          </a:p>
        </p:txBody>
      </p:sp>
      <p:sp>
        <p:nvSpPr>
          <p:cNvPr id="272" name="Shape 272"/>
          <p:cNvSpPr/>
          <p:nvPr/>
        </p:nvSpPr>
        <p:spPr>
          <a:xfrm>
            <a:off x="1378607" y="1726416"/>
            <a:ext cx="4435510" cy="68736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800">
                <a:solidFill>
                  <a:srgbClr val="606060"/>
                </a:solidFill>
                <a:latin typeface="Open Sans"/>
                <a:ea typeface="Open Sans"/>
                <a:cs typeface="Open Sans"/>
                <a:sym typeface="Open Sans"/>
              </a:defRPr>
            </a:lvl1pPr>
          </a:lstStyle>
          <a:p>
            <a:pPr lvl="0">
              <a:defRPr sz="1800">
                <a:solidFill>
                  <a:srgbClr val="000000"/>
                </a:solidFill>
              </a:defRPr>
            </a:pPr>
            <a:r>
              <a:rPr lang="en-US" sz="3800" dirty="0">
                <a:solidFill>
                  <a:schemeClr val="tx1">
                    <a:lumMod val="65000"/>
                    <a:lumOff val="35000"/>
                  </a:schemeClr>
                </a:solidFill>
                <a:latin typeface="Segoe UI" panose="020B0502040204020203" pitchFamily="34" charset="0"/>
                <a:cs typeface="Segoe UI" panose="020B0502040204020203" pitchFamily="34" charset="0"/>
              </a:rPr>
              <a:t>Insert your text here</a:t>
            </a:r>
            <a:endParaRPr sz="3800"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273" name="Shape 273"/>
          <p:cNvSpPr/>
          <p:nvPr/>
        </p:nvSpPr>
        <p:spPr>
          <a:xfrm>
            <a:off x="22259277" y="908982"/>
            <a:ext cx="541046"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b="1" spc="-128">
                <a:solidFill>
                  <a:srgbClr val="FFFFFF"/>
                </a:solidFill>
                <a:latin typeface="Open Sans"/>
                <a:ea typeface="Open Sans"/>
                <a:cs typeface="Open Sans"/>
                <a:sym typeface="Open Sans"/>
              </a:defRPr>
            </a:lvl1pPr>
          </a:lstStyle>
          <a:p>
            <a:pPr lvl="0">
              <a:defRPr sz="1800" b="0" spc="0">
                <a:solidFill>
                  <a:srgbClr val="000000"/>
                </a:solidFill>
              </a:defRPr>
            </a:pPr>
            <a:r>
              <a:rPr sz="3200" b="1" spc="-128">
                <a:solidFill>
                  <a:schemeClr val="bg1"/>
                </a:solidFill>
                <a:latin typeface="Segoe UI" panose="020B0502040204020203" pitchFamily="34" charset="0"/>
                <a:cs typeface="Segoe UI" panose="020B0502040204020203" pitchFamily="34" charset="0"/>
              </a:rPr>
              <a:t>10</a:t>
            </a:r>
          </a:p>
        </p:txBody>
      </p:sp>
      <p:graphicFrame>
        <p:nvGraphicFramePr>
          <p:cNvPr id="7" name="Chart 6">
            <a:extLst>
              <a:ext uri="{FF2B5EF4-FFF2-40B4-BE49-F238E27FC236}">
                <a16:creationId xmlns:a16="http://schemas.microsoft.com/office/drawing/2014/main" xmlns="" id="{3A44476D-125B-4A5D-AC7E-AB63B8565930}"/>
              </a:ext>
            </a:extLst>
          </p:cNvPr>
          <p:cNvGraphicFramePr/>
          <p:nvPr>
            <p:extLst>
              <p:ext uri="{D42A27DB-BD31-4B8C-83A1-F6EECF244321}">
                <p14:modId xmlns:p14="http://schemas.microsoft.com/office/powerpoint/2010/main" val="3587792165"/>
              </p:ext>
            </p:extLst>
          </p:nvPr>
        </p:nvGraphicFramePr>
        <p:xfrm>
          <a:off x="1484607" y="2705427"/>
          <a:ext cx="21186789" cy="991948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Shape 282"/>
          <p:cNvSpPr/>
          <p:nvPr/>
        </p:nvSpPr>
        <p:spPr>
          <a:xfrm flipV="1">
            <a:off x="1378363" y="10261051"/>
            <a:ext cx="21235562" cy="550"/>
          </a:xfrm>
          <a:prstGeom prst="line">
            <a:avLst/>
          </a:prstGeom>
          <a:noFill/>
          <a:ln w="63500" cap="flat">
            <a:solidFill>
              <a:schemeClr val="tx1">
                <a:lumMod val="75000"/>
                <a:lumOff val="25000"/>
              </a:schemeClr>
            </a:solidFill>
            <a:prstDash val="solid"/>
            <a:miter lim="400000"/>
          </a:ln>
          <a:effectLst/>
        </p:spPr>
        <p:txBody>
          <a:bodyPr wrap="square" lIns="0" tIns="0" rIns="0" bIns="0" numCol="1" anchor="ctr">
            <a:noAutofit/>
          </a:bodyPr>
          <a:lstStyle/>
          <a:p>
            <a:pPr lvl="0" algn="l" defTabSz="457200">
              <a:defRPr sz="1200">
                <a:latin typeface="Helvetica"/>
                <a:ea typeface="Helvetica"/>
                <a:cs typeface="Helvetica"/>
                <a:sym typeface="Helvetica"/>
              </a:defRPr>
            </a:pPr>
            <a:endParaRPr>
              <a:latin typeface="Segoe UI" panose="020B0502040204020203" pitchFamily="34" charset="0"/>
              <a:cs typeface="Segoe UI" panose="020B0502040204020203" pitchFamily="34" charset="0"/>
            </a:endParaRPr>
          </a:p>
        </p:txBody>
      </p:sp>
      <p:sp>
        <p:nvSpPr>
          <p:cNvPr id="288" name="Shape 288"/>
          <p:cNvSpPr/>
          <p:nvPr/>
        </p:nvSpPr>
        <p:spPr>
          <a:xfrm>
            <a:off x="11595100" y="9469931"/>
            <a:ext cx="1" cy="2013446"/>
          </a:xfrm>
          <a:prstGeom prst="line">
            <a:avLst/>
          </a:prstGeom>
          <a:noFill/>
          <a:ln w="25400" cap="flat">
            <a:solidFill>
              <a:schemeClr val="bg1">
                <a:lumMod val="50000"/>
              </a:schemeClr>
            </a:solidFill>
            <a:prstDash val="solid"/>
            <a:miter lim="400000"/>
            <a:headEnd type="oval" w="med" len="med"/>
            <a:tailEnd type="oval" w="med" len="med"/>
          </a:ln>
          <a:effectLst/>
        </p:spPr>
        <p:txBody>
          <a:bodyPr wrap="square" lIns="0" tIns="0" rIns="0" bIns="0" numCol="1" anchor="ctr">
            <a:noAutofit/>
          </a:bodyPr>
          <a:lstStyle/>
          <a:p>
            <a:pPr lvl="0" algn="l" defTabSz="457200">
              <a:defRPr sz="1200">
                <a:latin typeface="Helvetica"/>
                <a:ea typeface="Helvetica"/>
                <a:cs typeface="Helvetica"/>
                <a:sym typeface="Helvetica"/>
              </a:defRPr>
            </a:pPr>
            <a:endParaRPr>
              <a:latin typeface="Segoe UI" panose="020B0502040204020203" pitchFamily="34" charset="0"/>
              <a:cs typeface="Segoe UI" panose="020B0502040204020203" pitchFamily="34" charset="0"/>
            </a:endParaRPr>
          </a:p>
        </p:txBody>
      </p:sp>
      <p:sp>
        <p:nvSpPr>
          <p:cNvPr id="289" name="Shape 289"/>
          <p:cNvSpPr/>
          <p:nvPr/>
        </p:nvSpPr>
        <p:spPr>
          <a:xfrm>
            <a:off x="10289217" y="11693975"/>
            <a:ext cx="2595261" cy="39914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lnSpc>
                <a:spcPct val="70000"/>
              </a:lnSpc>
              <a:defRPr sz="2700" b="1">
                <a:solidFill>
                  <a:srgbClr val="606060"/>
                </a:solidFill>
                <a:latin typeface="Open Sans"/>
                <a:ea typeface="Open Sans"/>
                <a:cs typeface="Open Sans"/>
                <a:sym typeface="Open Sans"/>
              </a:defRPr>
            </a:lvl1pPr>
          </a:lstStyle>
          <a:p>
            <a:pPr lvl="0">
              <a:defRPr sz="1800" b="0">
                <a:solidFill>
                  <a:srgbClr val="000000"/>
                </a:solidFill>
              </a:defRPr>
            </a:pPr>
            <a:r>
              <a:rPr lang="en-US" sz="2700" b="1" dirty="0">
                <a:solidFill>
                  <a:schemeClr val="tx1">
                    <a:lumMod val="65000"/>
                    <a:lumOff val="35000"/>
                  </a:schemeClr>
                </a:solidFill>
                <a:latin typeface="Segoe UI" panose="020B0502040204020203" pitchFamily="34" charset="0"/>
                <a:cs typeface="Segoe UI" panose="020B0502040204020203" pitchFamily="34" charset="0"/>
              </a:rPr>
              <a:t>Insert text here</a:t>
            </a:r>
          </a:p>
        </p:txBody>
      </p:sp>
      <p:sp>
        <p:nvSpPr>
          <p:cNvPr id="290" name="Shape 290"/>
          <p:cNvSpPr/>
          <p:nvPr/>
        </p:nvSpPr>
        <p:spPr>
          <a:xfrm flipH="1">
            <a:off x="4968239" y="9469931"/>
            <a:ext cx="1" cy="2013446"/>
          </a:xfrm>
          <a:prstGeom prst="line">
            <a:avLst/>
          </a:prstGeom>
          <a:noFill/>
          <a:ln w="25400" cap="flat">
            <a:solidFill>
              <a:schemeClr val="bg1">
                <a:lumMod val="50000"/>
              </a:schemeClr>
            </a:solidFill>
            <a:prstDash val="solid"/>
            <a:miter lim="400000"/>
            <a:headEnd type="oval" w="med" len="med"/>
            <a:tailEnd type="oval" w="med" len="med"/>
          </a:ln>
          <a:effectLst/>
        </p:spPr>
        <p:txBody>
          <a:bodyPr wrap="square" lIns="0" tIns="0" rIns="0" bIns="0" numCol="1" anchor="ctr">
            <a:noAutofit/>
          </a:bodyPr>
          <a:lstStyle/>
          <a:p>
            <a:pPr lvl="0" algn="l" defTabSz="457200">
              <a:defRPr sz="1200">
                <a:latin typeface="Helvetica"/>
                <a:ea typeface="Helvetica"/>
                <a:cs typeface="Helvetica"/>
                <a:sym typeface="Helvetica"/>
              </a:defRPr>
            </a:pPr>
            <a:endParaRPr>
              <a:latin typeface="Segoe UI" panose="020B0502040204020203" pitchFamily="34" charset="0"/>
              <a:cs typeface="Segoe UI" panose="020B0502040204020203" pitchFamily="34" charset="0"/>
            </a:endParaRPr>
          </a:p>
        </p:txBody>
      </p:sp>
      <p:sp>
        <p:nvSpPr>
          <p:cNvPr id="291" name="Shape 291"/>
          <p:cNvSpPr/>
          <p:nvPr/>
        </p:nvSpPr>
        <p:spPr>
          <a:xfrm>
            <a:off x="3617487" y="11700325"/>
            <a:ext cx="2689839" cy="39914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lnSpc>
                <a:spcPct val="70000"/>
              </a:lnSpc>
              <a:defRPr sz="2700" b="1">
                <a:solidFill>
                  <a:srgbClr val="606060"/>
                </a:solidFill>
                <a:latin typeface="Open Sans"/>
                <a:ea typeface="Open Sans"/>
                <a:cs typeface="Open Sans"/>
                <a:sym typeface="Open Sans"/>
              </a:defRPr>
            </a:lvl1pPr>
          </a:lstStyle>
          <a:p>
            <a:pPr lvl="0">
              <a:defRPr sz="1800" b="0">
                <a:solidFill>
                  <a:srgbClr val="000000"/>
                </a:solidFill>
              </a:defRPr>
            </a:pPr>
            <a:r>
              <a:rPr lang="en-US" sz="2700" b="1" dirty="0">
                <a:solidFill>
                  <a:schemeClr val="tx1">
                    <a:lumMod val="65000"/>
                    <a:lumOff val="35000"/>
                  </a:schemeClr>
                </a:solidFill>
                <a:latin typeface="Segoe UI" panose="020B0502040204020203" pitchFamily="34" charset="0"/>
                <a:cs typeface="Segoe UI" panose="020B0502040204020203" pitchFamily="34" charset="0"/>
              </a:rPr>
              <a:t>Insert text here</a:t>
            </a:r>
            <a:endParaRPr sz="27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292" name="Shape 292"/>
          <p:cNvSpPr/>
          <p:nvPr/>
        </p:nvSpPr>
        <p:spPr>
          <a:xfrm>
            <a:off x="15532101" y="4690741"/>
            <a:ext cx="7086602" cy="433452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lvl="0" algn="l">
              <a:defRPr sz="1800"/>
            </a:pPr>
            <a:r>
              <a:rPr lang="en-US" sz="3200" b="1"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INSERT YOUR TITLE HERE</a:t>
            </a:r>
            <a:endParaRPr sz="3200" b="1"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endParaRPr>
          </a:p>
          <a:p>
            <a:pPr lvl="0" algn="l">
              <a:defRPr sz="1800"/>
            </a:pPr>
            <a:endParaRPr sz="2700"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endParaRPr>
          </a:p>
          <a:p>
            <a:pPr algn="l">
              <a:defRPr sz="1800"/>
            </a:pPr>
            <a:r>
              <a:rPr lang="en-US" sz="2700"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rPr>
              <a:t>This is a sample text. Insert your text here. This is a sample text. Insert your text here. This is a sample text. Insert your text here. This is a sample text. Insert your text here. This is a sample text. Insert your text here. This is a sample text. Insert your text here. This is a sample text. Insert your text here. </a:t>
            </a:r>
          </a:p>
          <a:p>
            <a:pPr algn="l">
              <a:defRPr sz="1800"/>
            </a:pPr>
            <a:endParaRPr lang="en-US" sz="2700" dirty="0">
              <a:solidFill>
                <a:schemeClr val="tx1">
                  <a:lumMod val="65000"/>
                  <a:lumOff val="35000"/>
                </a:schemeClr>
              </a:solidFill>
              <a:latin typeface="Segoe UI" panose="020B0502040204020203" pitchFamily="34" charset="0"/>
              <a:ea typeface="Open Sans"/>
              <a:cs typeface="Segoe UI" panose="020B0502040204020203" pitchFamily="34" charset="0"/>
              <a:sym typeface="Open Sans"/>
            </a:endParaRPr>
          </a:p>
        </p:txBody>
      </p:sp>
      <p:sp>
        <p:nvSpPr>
          <p:cNvPr id="295" name="Shape 295"/>
          <p:cNvSpPr/>
          <p:nvPr/>
        </p:nvSpPr>
        <p:spPr>
          <a:xfrm>
            <a:off x="1266155" y="525006"/>
            <a:ext cx="5972789"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lgn="l">
              <a:defRPr sz="1800"/>
            </a:pPr>
            <a:r>
              <a:rPr sz="7200" b="1" dirty="0">
                <a:solidFill>
                  <a:schemeClr val="accent2"/>
                </a:solidFill>
                <a:latin typeface="Segoe UI" panose="020B0502040204020203" pitchFamily="34" charset="0"/>
                <a:ea typeface="Open Sans"/>
                <a:cs typeface="Segoe UI" panose="020B0502040204020203" pitchFamily="34" charset="0"/>
                <a:sym typeface="Open Sans"/>
              </a:rPr>
              <a:t>D</a:t>
            </a:r>
            <a:r>
              <a:rPr lang="en-US" sz="7200" b="1" dirty="0">
                <a:solidFill>
                  <a:schemeClr val="accent2"/>
                </a:solidFill>
                <a:latin typeface="Segoe UI" panose="020B0502040204020203" pitchFamily="34" charset="0"/>
                <a:ea typeface="Open Sans"/>
                <a:cs typeface="Segoe UI" panose="020B0502040204020203" pitchFamily="34" charset="0"/>
                <a:sym typeface="Open Sans"/>
              </a:rPr>
              <a:t>ata</a:t>
            </a:r>
            <a:r>
              <a:rPr sz="7200" b="1" dirty="0">
                <a:solidFill>
                  <a:schemeClr val="accent2"/>
                </a:solidFill>
                <a:latin typeface="Segoe UI" panose="020B0502040204020203" pitchFamily="34" charset="0"/>
                <a:ea typeface="Open Sans"/>
                <a:cs typeface="Segoe UI" panose="020B0502040204020203" pitchFamily="34" charset="0"/>
                <a:sym typeface="Open Sans"/>
              </a:rPr>
              <a:t> </a:t>
            </a:r>
            <a:r>
              <a:rPr sz="7200" dirty="0">
                <a:solidFill>
                  <a:schemeClr val="accent2"/>
                </a:solidFill>
                <a:latin typeface="Segoe UI" panose="020B0502040204020203" pitchFamily="34" charset="0"/>
                <a:ea typeface="Open Sans"/>
                <a:cs typeface="Segoe UI" panose="020B0502040204020203" pitchFamily="34" charset="0"/>
                <a:sym typeface="Open Sans"/>
              </a:rPr>
              <a:t>&amp; </a:t>
            </a:r>
            <a:r>
              <a:rPr lang="en-US" sz="7200" dirty="0">
                <a:solidFill>
                  <a:schemeClr val="accent2"/>
                </a:solidFill>
                <a:latin typeface="Segoe UI" panose="020B0502040204020203" pitchFamily="34" charset="0"/>
                <a:ea typeface="Open Sans"/>
                <a:cs typeface="Segoe UI" panose="020B0502040204020203" pitchFamily="34" charset="0"/>
                <a:sym typeface="Open Sans"/>
              </a:rPr>
              <a:t>Charts</a:t>
            </a:r>
            <a:endParaRPr sz="7200" dirty="0">
              <a:solidFill>
                <a:schemeClr val="accent2"/>
              </a:solidFill>
              <a:latin typeface="Segoe UI" panose="020B0502040204020203" pitchFamily="34" charset="0"/>
              <a:ea typeface="Open Sans"/>
              <a:cs typeface="Segoe UI" panose="020B0502040204020203" pitchFamily="34" charset="0"/>
              <a:sym typeface="Open Sans"/>
            </a:endParaRPr>
          </a:p>
        </p:txBody>
      </p:sp>
      <p:sp>
        <p:nvSpPr>
          <p:cNvPr id="296" name="Shape 296"/>
          <p:cNvSpPr/>
          <p:nvPr/>
        </p:nvSpPr>
        <p:spPr>
          <a:xfrm>
            <a:off x="1378607" y="1726416"/>
            <a:ext cx="4435510" cy="68736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800">
                <a:solidFill>
                  <a:srgbClr val="606060"/>
                </a:solidFill>
                <a:latin typeface="Open Sans"/>
                <a:ea typeface="Open Sans"/>
                <a:cs typeface="Open Sans"/>
                <a:sym typeface="Open Sans"/>
              </a:defRPr>
            </a:lvl1pPr>
          </a:lstStyle>
          <a:p>
            <a:pPr lvl="0">
              <a:defRPr sz="1800">
                <a:solidFill>
                  <a:srgbClr val="000000"/>
                </a:solidFill>
              </a:defRPr>
            </a:pPr>
            <a:r>
              <a:rPr lang="en-US" sz="3800" dirty="0">
                <a:solidFill>
                  <a:schemeClr val="tx1">
                    <a:lumMod val="65000"/>
                    <a:lumOff val="35000"/>
                  </a:schemeClr>
                </a:solidFill>
                <a:latin typeface="Segoe UI" panose="020B0502040204020203" pitchFamily="34" charset="0"/>
                <a:cs typeface="Segoe UI" panose="020B0502040204020203" pitchFamily="34" charset="0"/>
              </a:rPr>
              <a:t>Insert your text here</a:t>
            </a:r>
          </a:p>
        </p:txBody>
      </p:sp>
      <p:sp>
        <p:nvSpPr>
          <p:cNvPr id="297" name="Shape 297"/>
          <p:cNvSpPr/>
          <p:nvPr/>
        </p:nvSpPr>
        <p:spPr>
          <a:xfrm>
            <a:off x="22259277" y="908982"/>
            <a:ext cx="541046"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b="1" spc="-128">
                <a:solidFill>
                  <a:srgbClr val="FFFFFF"/>
                </a:solidFill>
                <a:latin typeface="Open Sans"/>
                <a:ea typeface="Open Sans"/>
                <a:cs typeface="Open Sans"/>
                <a:sym typeface="Open Sans"/>
              </a:defRPr>
            </a:lvl1pPr>
          </a:lstStyle>
          <a:p>
            <a:pPr lvl="0">
              <a:defRPr sz="1800" b="0" spc="0">
                <a:solidFill>
                  <a:srgbClr val="000000"/>
                </a:solidFill>
              </a:defRPr>
            </a:pPr>
            <a:r>
              <a:rPr sz="3200" b="1" spc="-128">
                <a:solidFill>
                  <a:schemeClr val="bg1"/>
                </a:solidFill>
                <a:latin typeface="Segoe UI" panose="020B0502040204020203" pitchFamily="34" charset="0"/>
                <a:cs typeface="Segoe UI" panose="020B0502040204020203" pitchFamily="34" charset="0"/>
              </a:rPr>
              <a:t>11</a:t>
            </a:r>
          </a:p>
        </p:txBody>
      </p:sp>
      <p:graphicFrame>
        <p:nvGraphicFramePr>
          <p:cNvPr id="2" name="Chart 1">
            <a:extLst>
              <a:ext uri="{FF2B5EF4-FFF2-40B4-BE49-F238E27FC236}">
                <a16:creationId xmlns:a16="http://schemas.microsoft.com/office/drawing/2014/main" xmlns="" id="{01B867D6-F274-46D6-A696-42BFD53CD8D2}"/>
              </a:ext>
            </a:extLst>
          </p:cNvPr>
          <p:cNvGraphicFramePr/>
          <p:nvPr>
            <p:extLst>
              <p:ext uri="{D42A27DB-BD31-4B8C-83A1-F6EECF244321}">
                <p14:modId xmlns:p14="http://schemas.microsoft.com/office/powerpoint/2010/main" val="2208366808"/>
              </p:ext>
            </p:extLst>
          </p:nvPr>
        </p:nvGraphicFramePr>
        <p:xfrm>
          <a:off x="1484607" y="2956887"/>
          <a:ext cx="13465833" cy="755617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4.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keynote_project_blue">
      <a:dk1>
        <a:srgbClr val="000000"/>
      </a:dk1>
      <a:lt1>
        <a:srgbClr val="FFFFFF"/>
      </a:lt1>
      <a:dk2>
        <a:srgbClr val="000000"/>
      </a:dk2>
      <a:lt2>
        <a:srgbClr val="808080"/>
      </a:lt2>
      <a:accent1>
        <a:srgbClr val="6EBAFE"/>
      </a:accent1>
      <a:accent2>
        <a:srgbClr val="2C3D4F"/>
      </a:accent2>
      <a:accent3>
        <a:srgbClr val="EBEFF1"/>
      </a:accent3>
      <a:accent4>
        <a:srgbClr val="1B69AC"/>
      </a:accent4>
      <a:accent5>
        <a:srgbClr val="4A98DE"/>
      </a:accent5>
      <a:accent6>
        <a:srgbClr val="839494"/>
      </a:accent6>
      <a:hlink>
        <a:srgbClr val="009999"/>
      </a:hlink>
      <a:folHlink>
        <a:srgbClr val="99CC00"/>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600" b="0" i="0" u="none" strike="noStrike" cap="none" spc="0" normalizeH="0" baseline="0">
            <a:ln>
              <a:noFill/>
            </a:ln>
            <a:solidFill>
              <a:srgbClr val="00000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olorful">
      <a:dk1>
        <a:sysClr val="windowText" lastClr="000000"/>
      </a:dk1>
      <a:lt1>
        <a:sysClr val="window" lastClr="FFFFFF"/>
      </a:lt1>
      <a:dk2>
        <a:srgbClr val="1F497D"/>
      </a:dk2>
      <a:lt2>
        <a:srgbClr val="EEECE1"/>
      </a:lt2>
      <a:accent1>
        <a:srgbClr val="E35A35"/>
      </a:accent1>
      <a:accent2>
        <a:srgbClr val="ECB448"/>
      </a:accent2>
      <a:accent3>
        <a:srgbClr val="8BB74C"/>
      </a:accent3>
      <a:accent4>
        <a:srgbClr val="5FB7A2"/>
      </a:accent4>
      <a:accent5>
        <a:srgbClr val="3081AC"/>
      </a:accent5>
      <a:accent6>
        <a:srgbClr val="A5A5A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600" b="0" i="0" u="none" strike="noStrike" cap="none" spc="0" normalizeH="0" baseline="0">
            <a:ln>
              <a:noFill/>
            </a:ln>
            <a:solidFill>
              <a:srgbClr val="00000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519</TotalTime>
  <Words>2082</Words>
  <Application>Microsoft Office PowerPoint</Application>
  <PresentationFormat>Custom</PresentationFormat>
  <Paragraphs>237</Paragraphs>
  <Slides>21</Slides>
  <Notes>12</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21</vt:i4>
      </vt:variant>
    </vt:vector>
  </HeadingPairs>
  <TitlesOfParts>
    <vt:vector size="35" baseType="lpstr">
      <vt:lpstr>Arial</vt:lpstr>
      <vt:lpstr>Calibri</vt:lpstr>
      <vt:lpstr>Calibri Light</vt:lpstr>
      <vt:lpstr>Gill Sans</vt:lpstr>
      <vt:lpstr>Helvetica</vt:lpstr>
      <vt:lpstr>Lucida Grande</vt:lpstr>
      <vt:lpstr>Open Sans</vt:lpstr>
      <vt:lpstr>Open Sans Extrabold</vt:lpstr>
      <vt:lpstr>Open Sans Light</vt:lpstr>
      <vt:lpstr>Open Sans Semibold</vt:lpstr>
      <vt:lpstr>Segoe UI</vt:lpstr>
      <vt:lpstr>White</vt:lpstr>
      <vt:lpstr>1_Office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ELHANZ</dc:creator>
  <cp:lastModifiedBy>Fatima Hafeez</cp:lastModifiedBy>
  <cp:revision>80</cp:revision>
  <dcterms:modified xsi:type="dcterms:W3CDTF">2020-07-17T19:39:29Z</dcterms:modified>
</cp:coreProperties>
</file>