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7" r:id="rId2"/>
    <p:sldMasterId id="2147483670" r:id="rId3"/>
  </p:sldMasterIdLst>
  <p:notesMasterIdLst>
    <p:notesMasterId r:id="rId10"/>
  </p:notesMasterIdLst>
  <p:handoutMasterIdLst>
    <p:handoutMasterId r:id="rId11"/>
  </p:handoutMasterIdLst>
  <p:sldIdLst>
    <p:sldId id="266" r:id="rId4"/>
    <p:sldId id="267" r:id="rId5"/>
    <p:sldId id="275" r:id="rId6"/>
    <p:sldId id="270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72" userDrawn="1">
          <p15:clr>
            <a:srgbClr val="A4A3A4"/>
          </p15:clr>
        </p15:guide>
        <p15:guide id="3" pos="7176" userDrawn="1">
          <p15:clr>
            <a:srgbClr val="A4A3A4"/>
          </p15:clr>
        </p15:guide>
        <p15:guide id="4" orient="horz" pos="3456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5856" userDrawn="1">
          <p15:clr>
            <a:srgbClr val="A4A3A4"/>
          </p15:clr>
        </p15:guide>
        <p15:guide id="7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940"/>
    <a:srgbClr val="12426D"/>
    <a:srgbClr val="12689B"/>
    <a:srgbClr val="32A8D7"/>
    <a:srgbClr val="F5F8FA"/>
    <a:srgbClr val="FFFFFF"/>
    <a:srgbClr val="706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99" autoAdjust="0"/>
  </p:normalViewPr>
  <p:slideViewPr>
    <p:cSldViewPr snapToGrid="0" showGuides="1">
      <p:cViewPr varScale="1">
        <p:scale>
          <a:sx n="71" d="100"/>
          <a:sy n="71" d="100"/>
        </p:scale>
        <p:origin x="444" y="52"/>
      </p:cViewPr>
      <p:guideLst>
        <p:guide orient="horz" pos="2160"/>
        <p:guide pos="1872"/>
        <p:guide pos="7176"/>
        <p:guide orient="horz" pos="3456"/>
        <p:guide pos="3816"/>
        <p:guide pos="5856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4D87-E99C-48AE-B0E7-162358A0C9A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9CEE6-8081-42DD-AB68-0150741EF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5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E80B2-2693-4B9B-B395-B2D25FBD0BF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6E6E-F651-494A-985D-68FB1486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ctr" defTabSz="825500">
              <a:buClr>
                <a:srgbClr val="000000"/>
              </a:buClr>
              <a:buFont typeface="Arial"/>
              <a:buNone/>
              <a:defRPr/>
            </a:pPr>
            <a:fld id="{CA2D21D1-52E2-420B-B491-CFF6D7BB79FB}" type="slidenum">
              <a:rPr lang="en-US" sz="1400" kern="0" smtClean="0">
                <a:solidFill>
                  <a:prstClr val="black"/>
                </a:solidFill>
                <a:cs typeface="Arial"/>
                <a:sym typeface="Arial"/>
              </a:rPr>
              <a:pPr algn="ctr" defTabSz="825500">
                <a:buClr>
                  <a:srgbClr val="000000"/>
                </a:buClr>
                <a:buFont typeface="Arial"/>
                <a:buNone/>
                <a:defRPr/>
              </a:pPr>
              <a:t>5</a:t>
            </a:fld>
            <a:endParaRPr lang="en-US" sz="1400" kern="0">
              <a:solidFill>
                <a:prstClr val="black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27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ctr" defTabSz="825500"/>
            <a:fld id="{C946254F-9338-4BA9-B7AC-A66622A3D013}" type="slidenum">
              <a:rPr lang="en-US" sz="5600" kern="0" smtClean="0">
                <a:solidFill>
                  <a:prstClr val="black"/>
                </a:solidFill>
                <a:sym typeface="Gill Sans"/>
              </a:rPr>
              <a:pPr algn="ctr" defTabSz="825500"/>
              <a:t>6</a:t>
            </a:fld>
            <a:endParaRPr lang="en-US" sz="5600" kern="0">
              <a:solidFill>
                <a:prstClr val="black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8544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F56E2-EB58-424F-AD33-AB68F36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9930C8-1BC7-425D-8C27-45F18343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842D83-CEBF-45BF-855B-CB33C0F0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B9AFA8-0BF6-4307-822B-30354560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8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AAF573-0419-4355-95A6-DA9C23D9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6DC0F5-F92D-4417-808F-17E0679D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91B65B-444F-44E7-A0A1-8E5ABE6E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3A135-183A-4374-89F9-CDA3EC4E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A7A63A-9C0E-4EE2-A749-1A39421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2"/>
            <a:ext cx="6172201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56A3E9-B7C2-47B6-89E7-CEFEFB05E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77" indent="0">
              <a:buNone/>
              <a:defRPr sz="1400"/>
            </a:lvl2pPr>
            <a:lvl3pPr marL="913556" indent="0">
              <a:buNone/>
              <a:defRPr sz="1200"/>
            </a:lvl3pPr>
            <a:lvl4pPr marL="1370333" indent="0">
              <a:buNone/>
              <a:defRPr sz="1000"/>
            </a:lvl4pPr>
            <a:lvl5pPr marL="1827109" indent="0">
              <a:buNone/>
              <a:defRPr sz="1000"/>
            </a:lvl5pPr>
            <a:lvl6pPr marL="2283887" indent="0">
              <a:buNone/>
              <a:defRPr sz="1000"/>
            </a:lvl6pPr>
            <a:lvl7pPr marL="2740664" indent="0">
              <a:buNone/>
              <a:defRPr sz="1000"/>
            </a:lvl7pPr>
            <a:lvl8pPr marL="3197440" indent="0">
              <a:buNone/>
              <a:defRPr sz="1000"/>
            </a:lvl8pPr>
            <a:lvl9pPr marL="36542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E9F330-AE59-45F8-8F32-1EC38EA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991B55-743F-4262-97EF-C6A82A4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E04F39-1826-4660-9419-447B1EBC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6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793F12-7379-4FA6-90AA-F2B4FED5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09C1747-415C-4D3E-B08B-5D790B37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2"/>
            <a:ext cx="6172201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77" indent="0">
              <a:buNone/>
              <a:defRPr sz="2797"/>
            </a:lvl2pPr>
            <a:lvl3pPr marL="913556" indent="0">
              <a:buNone/>
              <a:defRPr sz="2397"/>
            </a:lvl3pPr>
            <a:lvl4pPr marL="1370333" indent="0">
              <a:buNone/>
              <a:defRPr sz="1997"/>
            </a:lvl4pPr>
            <a:lvl5pPr marL="1827109" indent="0">
              <a:buNone/>
              <a:defRPr sz="1997"/>
            </a:lvl5pPr>
            <a:lvl6pPr marL="2283887" indent="0">
              <a:buNone/>
              <a:defRPr sz="1997"/>
            </a:lvl6pPr>
            <a:lvl7pPr marL="2740664" indent="0">
              <a:buNone/>
              <a:defRPr sz="1997"/>
            </a:lvl7pPr>
            <a:lvl8pPr marL="3197440" indent="0">
              <a:buNone/>
              <a:defRPr sz="1997"/>
            </a:lvl8pPr>
            <a:lvl9pPr marL="3654217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62720-9178-4C91-A8FB-58CD1407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77" indent="0">
              <a:buNone/>
              <a:defRPr sz="1400"/>
            </a:lvl2pPr>
            <a:lvl3pPr marL="913556" indent="0">
              <a:buNone/>
              <a:defRPr sz="1200"/>
            </a:lvl3pPr>
            <a:lvl4pPr marL="1370333" indent="0">
              <a:buNone/>
              <a:defRPr sz="1000"/>
            </a:lvl4pPr>
            <a:lvl5pPr marL="1827109" indent="0">
              <a:buNone/>
              <a:defRPr sz="1000"/>
            </a:lvl5pPr>
            <a:lvl6pPr marL="2283887" indent="0">
              <a:buNone/>
              <a:defRPr sz="1000"/>
            </a:lvl6pPr>
            <a:lvl7pPr marL="2740664" indent="0">
              <a:buNone/>
              <a:defRPr sz="1000"/>
            </a:lvl7pPr>
            <a:lvl8pPr marL="3197440" indent="0">
              <a:buNone/>
              <a:defRPr sz="1000"/>
            </a:lvl8pPr>
            <a:lvl9pPr marL="36542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8C6C4E-FFD8-4629-9AB8-1F9EB67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2906E6-CAA7-4966-B75C-43F2FBE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B4C360-1130-4FDC-9C6E-1587C2F3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0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7CB83-4518-4A4C-80C0-58AF6C70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1A6048-F117-449E-8109-594A194C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231FB9-19EB-490F-9EE8-3E88BDA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2F5D8B-59CB-4755-A176-2EDA72C8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DE9A0C-4A0B-4E72-BD09-44E03E2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8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4B65643-310D-4578-8909-B8836159A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30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442B40-5E62-40CD-BB22-595D6707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30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75359A-7BC6-4DFE-AA57-0E8C5FEA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BF3F3F-8224-4BEC-943F-741F35B3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E54FBA-6958-498F-AF82-AB9D7E85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4" y="2870641"/>
            <a:ext cx="5932223" cy="711081"/>
          </a:xfrm>
        </p:spPr>
        <p:txBody>
          <a:bodyPr>
            <a:normAutofit/>
          </a:bodyPr>
          <a:lstStyle>
            <a:lvl1pPr algn="ctr">
              <a:defRPr sz="26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22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4399020"/>
            <a:ext cx="1039845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05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3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75" y="1133476"/>
            <a:ext cx="2762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66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1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1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25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04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67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58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6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92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7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45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07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38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FB235A-D711-4452-8145-D52EE317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1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47CE11-B5FD-403E-B42E-72E5F8F8A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41"/>
            <a:ext cx="9144001" cy="1655763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77" indent="0" algn="ctr">
              <a:buNone/>
              <a:defRPr sz="1997"/>
            </a:lvl2pPr>
            <a:lvl3pPr marL="913556" indent="0" algn="ctr">
              <a:buNone/>
              <a:defRPr sz="1797"/>
            </a:lvl3pPr>
            <a:lvl4pPr marL="1370333" indent="0" algn="ctr">
              <a:buNone/>
              <a:defRPr sz="1600"/>
            </a:lvl4pPr>
            <a:lvl5pPr marL="1827109" indent="0" algn="ctr">
              <a:buNone/>
              <a:defRPr sz="1600"/>
            </a:lvl5pPr>
            <a:lvl6pPr marL="2283887" indent="0" algn="ctr">
              <a:buNone/>
              <a:defRPr sz="1600"/>
            </a:lvl6pPr>
            <a:lvl7pPr marL="2740664" indent="0" algn="ctr">
              <a:buNone/>
              <a:defRPr sz="1600"/>
            </a:lvl7pPr>
            <a:lvl8pPr marL="3197440" indent="0" algn="ctr">
              <a:buNone/>
              <a:defRPr sz="1600"/>
            </a:lvl8pPr>
            <a:lvl9pPr marL="36542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CFB004-AD29-4843-84CC-8B5A8FFF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CB03A5-A337-44DC-A620-833C0094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E1C3CA-2568-484C-BBEA-2B6F22B5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07371E-D1FF-4F6B-B952-39E0956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77103B-986B-4367-8B37-DADFD4D3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D27F12-11EE-406F-B616-8476159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CDFB90-C44D-4C9E-B417-8AA919ED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6EFC14-499B-4552-9205-DBAA3E89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90718-DD8C-478E-8F56-2663E6AE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45"/>
            <a:ext cx="10515601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3F9837-95A4-4931-9AFA-8224A0D0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515601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77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56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8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4E2F0F-E6BE-4E45-9501-FF856776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4569A8-5FAA-46CC-B72F-4A568B4B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98B773-B48A-4455-B8EA-0AB8B641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4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A2061-312D-4DF1-834B-B5F03F9B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D893C-85BA-4325-8861-5C091FA56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5"/>
            <a:ext cx="5181601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2BF24C8-FAE6-41A8-82DC-70C059EE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CEDFD5-4E0B-4C2D-BC9E-B4740592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FDC6DB-B254-494D-B562-C40B83E1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B8D559-C189-403E-8C7E-23657E30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E8F1E-1182-47ED-BE25-C9187D72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404927-EC7D-4F41-B534-2227F3F6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77" indent="0">
              <a:buNone/>
              <a:defRPr sz="1997" b="1"/>
            </a:lvl2pPr>
            <a:lvl3pPr marL="913556" indent="0">
              <a:buNone/>
              <a:defRPr sz="1797" b="1"/>
            </a:lvl3pPr>
            <a:lvl4pPr marL="1370333" indent="0">
              <a:buNone/>
              <a:defRPr sz="1600" b="1"/>
            </a:lvl4pPr>
            <a:lvl5pPr marL="1827109" indent="0">
              <a:buNone/>
              <a:defRPr sz="1600" b="1"/>
            </a:lvl5pPr>
            <a:lvl6pPr marL="2283887" indent="0">
              <a:buNone/>
              <a:defRPr sz="1600" b="1"/>
            </a:lvl6pPr>
            <a:lvl7pPr marL="2740664" indent="0">
              <a:buNone/>
              <a:defRPr sz="1600" b="1"/>
            </a:lvl7pPr>
            <a:lvl8pPr marL="3197440" indent="0">
              <a:buNone/>
              <a:defRPr sz="1600" b="1"/>
            </a:lvl8pPr>
            <a:lvl9pPr marL="36542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50C13B-7152-4EEE-8151-1AC60444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9778B89-1757-4B21-9D7F-F3FDE7BA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77" indent="0">
              <a:buNone/>
              <a:defRPr sz="1997" b="1"/>
            </a:lvl2pPr>
            <a:lvl3pPr marL="913556" indent="0">
              <a:buNone/>
              <a:defRPr sz="1797" b="1"/>
            </a:lvl3pPr>
            <a:lvl4pPr marL="1370333" indent="0">
              <a:buNone/>
              <a:defRPr sz="1600" b="1"/>
            </a:lvl4pPr>
            <a:lvl5pPr marL="1827109" indent="0">
              <a:buNone/>
              <a:defRPr sz="1600" b="1"/>
            </a:lvl5pPr>
            <a:lvl6pPr marL="2283887" indent="0">
              <a:buNone/>
              <a:defRPr sz="1600" b="1"/>
            </a:lvl6pPr>
            <a:lvl7pPr marL="2740664" indent="0">
              <a:buNone/>
              <a:defRPr sz="1600" b="1"/>
            </a:lvl7pPr>
            <a:lvl8pPr marL="3197440" indent="0">
              <a:buNone/>
              <a:defRPr sz="1600" b="1"/>
            </a:lvl8pPr>
            <a:lvl9pPr marL="36542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2796116-BA7B-4722-AD5B-D4B91AF1C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C5EFC7A-E7D2-4D2C-A755-D1EA581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0000CB-538E-486A-BA1C-93A82E6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C00A63-3EED-42CA-96E9-9EA987E2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0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46B5B67-55DA-424F-9805-71BDE70D748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A606CC1-1436-4FA3-B5BE-7FF06ED26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BA68FAD-87D6-4AEC-99CB-326FC1FF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95BE90-D73E-42BB-85A7-2C5C1F05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750725-B187-4876-94D1-B1FE0D7EB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556"/>
            <a:fld id="{88BDA05C-B89C-476B-890F-5D0336A8F1D5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3556"/>
              <a:t>7/24/2020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D25C4E-72E4-4039-9050-BA105EF9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556"/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01E03B-43B8-4946-BB47-2113D0B71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556"/>
            <a:fld id="{EC0EF619-2A4B-4A9C-AC55-98D04655D0F3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defTabSz="913556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83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defTabSz="913556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87" indent="-228387" algn="l" defTabSz="9135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6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2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9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8" indent="-228387" algn="l" defTabSz="9135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56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3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9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7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4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6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Gill Sans"/>
              </a:rPr>
              <a:pPr defTabSz="1218987"/>
              <a:t>7/24/2020</a:t>
            </a:fld>
            <a:endParaRPr lang="en-US">
              <a:solidFill>
                <a:prstClr val="black">
                  <a:tint val="75000"/>
                </a:prstClr>
              </a:solidFill>
              <a:sym typeface="Gill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  <a:sym typeface="Gill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  <a:sym typeface="Gill Sans"/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7801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Graph</a:t>
            </a:r>
          </a:p>
        </p:txBody>
      </p:sp>
      <p:sp>
        <p:nvSpPr>
          <p:cNvPr id="25" name="Down Arrow 24"/>
          <p:cNvSpPr/>
          <p:nvPr/>
        </p:nvSpPr>
        <p:spPr>
          <a:xfrm rot="18704282">
            <a:off x="6815679" y="3757396"/>
            <a:ext cx="293643" cy="6935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3214567">
            <a:off x="5181021" y="3966242"/>
            <a:ext cx="293643" cy="69358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4744768">
            <a:off x="6173920" y="4066608"/>
            <a:ext cx="293643" cy="179031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372119" y="2369662"/>
            <a:ext cx="5233862" cy="2556817"/>
            <a:chOff x="1507030" y="2404312"/>
            <a:chExt cx="5233862" cy="2556817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545580" y="2459097"/>
              <a:ext cx="195312" cy="268863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8" idx="1"/>
            </p:cNvCxnSpPr>
            <p:nvPr/>
          </p:nvCxnSpPr>
          <p:spPr>
            <a:xfrm flipH="1" flipV="1">
              <a:off x="5191469" y="2510457"/>
              <a:ext cx="296358" cy="324213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099560" y="2404312"/>
              <a:ext cx="1400327" cy="70067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3238500" y="2736458"/>
              <a:ext cx="2147113" cy="51542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78086" y="3532510"/>
              <a:ext cx="1221801" cy="219950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8" idx="2"/>
            </p:cNvCxnSpPr>
            <p:nvPr/>
          </p:nvCxnSpPr>
          <p:spPr>
            <a:xfrm flipH="1">
              <a:off x="1714088" y="3407140"/>
              <a:ext cx="3536614" cy="94055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507030" y="4005297"/>
              <a:ext cx="1808238" cy="955832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8756" y="4216735"/>
            <a:ext cx="1596634" cy="1673786"/>
            <a:chOff x="2863667" y="4251385"/>
            <a:chExt cx="1596634" cy="1673786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2863667" y="4597264"/>
              <a:ext cx="1235893" cy="442791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4099560" y="4251385"/>
              <a:ext cx="360741" cy="448611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38500" y="5310162"/>
              <a:ext cx="861060" cy="168992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3945134" y="5652655"/>
              <a:ext cx="332952" cy="272516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13981" y="2468477"/>
            <a:ext cx="5576338" cy="3334158"/>
            <a:chOff x="5548892" y="2503127"/>
            <a:chExt cx="5576338" cy="3334158"/>
          </a:xfrm>
        </p:grpSpPr>
        <p:cxnSp>
          <p:nvCxnSpPr>
            <p:cNvPr id="31" name="Straight Arrow Connector 30"/>
            <p:cNvCxnSpPr>
              <a:stCxn id="6" idx="2"/>
            </p:cNvCxnSpPr>
            <p:nvPr/>
          </p:nvCxnSpPr>
          <p:spPr>
            <a:xfrm flipH="1">
              <a:off x="6898680" y="2931371"/>
              <a:ext cx="741956" cy="234379"/>
            </a:xfrm>
            <a:prstGeom prst="straightConnector1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5548892" y="2503127"/>
              <a:ext cx="5576338" cy="3334158"/>
              <a:chOff x="5548892" y="2503127"/>
              <a:chExt cx="5576338" cy="3334158"/>
            </a:xfrm>
          </p:grpSpPr>
          <p:cxnSp>
            <p:nvCxnSpPr>
              <p:cNvPr id="63" name="Straight Arrow Connector 62"/>
              <p:cNvCxnSpPr>
                <a:stCxn id="11" idx="6"/>
              </p:cNvCxnSpPr>
              <p:nvPr/>
            </p:nvCxnSpPr>
            <p:spPr>
              <a:xfrm flipV="1">
                <a:off x="6773889" y="5665381"/>
                <a:ext cx="2517140" cy="171904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7063740" y="2503127"/>
                <a:ext cx="683020" cy="1655038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548892" y="5555415"/>
                <a:ext cx="463288" cy="193846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6835140" y="5209553"/>
                <a:ext cx="527273" cy="345862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8588588" y="5131826"/>
                <a:ext cx="837352" cy="340322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17" idx="6"/>
              </p:cNvCxnSpPr>
              <p:nvPr/>
            </p:nvCxnSpPr>
            <p:spPr>
              <a:xfrm flipV="1">
                <a:off x="8663409" y="4722944"/>
                <a:ext cx="2003940" cy="132842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8588588" y="4195821"/>
                <a:ext cx="707329" cy="351518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397240" y="3013206"/>
                <a:ext cx="926595" cy="1254170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8023860" y="3418742"/>
                <a:ext cx="137160" cy="777079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9953701" y="3467100"/>
                <a:ext cx="1171529" cy="457200"/>
              </a:xfrm>
              <a:prstGeom prst="straightConnector1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Oval 15"/>
          <p:cNvSpPr/>
          <p:nvPr/>
        </p:nvSpPr>
        <p:spPr>
          <a:xfrm>
            <a:off x="3844783" y="4409336"/>
            <a:ext cx="1619190" cy="16191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44219" y="4046191"/>
            <a:ext cx="1619190" cy="16191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50702" y="2597545"/>
            <a:ext cx="1619190" cy="16191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3289" y="1575134"/>
            <a:ext cx="10916896" cy="4892017"/>
            <a:chOff x="838200" y="1609784"/>
            <a:chExt cx="10916896" cy="4892017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" name="Oval 3"/>
            <p:cNvSpPr/>
            <p:nvPr/>
          </p:nvSpPr>
          <p:spPr>
            <a:xfrm>
              <a:off x="6516673" y="1617269"/>
              <a:ext cx="841828" cy="8418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324704" y="2263154"/>
              <a:ext cx="841828" cy="8418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775547" y="2545107"/>
              <a:ext cx="841828" cy="8418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802260" y="4367725"/>
              <a:ext cx="841828" cy="8418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42216" y="2069933"/>
              <a:ext cx="1039586" cy="10395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47873" y="5023590"/>
              <a:ext cx="1039586" cy="10395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69214" y="5352142"/>
              <a:ext cx="1039586" cy="10395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492343" y="5067132"/>
              <a:ext cx="1039586" cy="10395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8200" y="3041255"/>
              <a:ext cx="1039586" cy="10395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89088" y="1609784"/>
              <a:ext cx="1039586" cy="10395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267287" y="3328139"/>
              <a:ext cx="1039586" cy="10395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3410" y="1829231"/>
              <a:ext cx="629866" cy="6298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62588" y="4158165"/>
              <a:ext cx="629866" cy="6298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951" y="4801513"/>
              <a:ext cx="629866" cy="6298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352622" y="3737859"/>
              <a:ext cx="629866" cy="6298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125230" y="3013206"/>
              <a:ext cx="629866" cy="6298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44055" y="5871935"/>
              <a:ext cx="629866" cy="6298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48426" y="3343971"/>
            <a:ext cx="51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95606" y="2419337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97277" y="1971014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40284" y="1967742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68990" y="1866019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26002" y="2782946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391370" y="2505947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71566" y="3175032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05861" y="4292087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47059" y="4931692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99069" y="5324159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01057" y="6013718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21024" y="5709832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54899" y="5405402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854577" y="4645509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76609" y="3879410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4834" y="3220045"/>
            <a:ext cx="1210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TOPIC 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49954" y="5024601"/>
            <a:ext cx="122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TOPIC 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77303" y="4640572"/>
            <a:ext cx="122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TOPIC 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30734" y="3676814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711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824DA24-4562-4589-925F-37B10D70A4D6}"/>
              </a:ext>
            </a:extLst>
          </p:cNvPr>
          <p:cNvCxnSpPr>
            <a:cxnSpLocks/>
            <a:stCxn id="75" idx="15"/>
            <a:endCxn id="73" idx="30"/>
          </p:cNvCxnSpPr>
          <p:nvPr/>
        </p:nvCxnSpPr>
        <p:spPr>
          <a:xfrm flipH="1" flipV="1">
            <a:off x="5229962" y="1950403"/>
            <a:ext cx="428361" cy="16698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DA87470-254A-4218-9028-4D58570153C6}"/>
              </a:ext>
            </a:extLst>
          </p:cNvPr>
          <p:cNvCxnSpPr>
            <a:cxnSpLocks/>
            <a:stCxn id="74" idx="45"/>
            <a:endCxn id="75" idx="4"/>
          </p:cNvCxnSpPr>
          <p:nvPr/>
        </p:nvCxnSpPr>
        <p:spPr>
          <a:xfrm flipH="1">
            <a:off x="6502805" y="1727626"/>
            <a:ext cx="432736" cy="36107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Shapes</a:t>
            </a: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573598" y="3411883"/>
            <a:ext cx="2991716" cy="3349626"/>
          </a:xfrm>
          <a:custGeom>
            <a:avLst/>
            <a:gdLst>
              <a:gd name="T0" fmla="*/ 858 w 2258"/>
              <a:gd name="T1" fmla="*/ 2497 h 2528"/>
              <a:gd name="T2" fmla="*/ 617 w 2258"/>
              <a:gd name="T3" fmla="*/ 2147 h 2528"/>
              <a:gd name="T4" fmla="*/ 278 w 2258"/>
              <a:gd name="T5" fmla="*/ 2137 h 2528"/>
              <a:gd name="T6" fmla="*/ 238 w 2258"/>
              <a:gd name="T7" fmla="*/ 1948 h 2528"/>
              <a:gd name="T8" fmla="*/ 174 w 2258"/>
              <a:gd name="T9" fmla="*/ 1874 h 2528"/>
              <a:gd name="T10" fmla="*/ 215 w 2258"/>
              <a:gd name="T11" fmla="*/ 1823 h 2528"/>
              <a:gd name="T12" fmla="*/ 144 w 2258"/>
              <a:gd name="T13" fmla="*/ 1776 h 2528"/>
              <a:gd name="T14" fmla="*/ 101 w 2258"/>
              <a:gd name="T15" fmla="*/ 1698 h 2528"/>
              <a:gd name="T16" fmla="*/ 54 w 2258"/>
              <a:gd name="T17" fmla="*/ 1567 h 2528"/>
              <a:gd name="T18" fmla="*/ 228 w 2258"/>
              <a:gd name="T19" fmla="*/ 1193 h 2528"/>
              <a:gd name="T20" fmla="*/ 528 w 2258"/>
              <a:gd name="T21" fmla="*/ 295 h 2528"/>
              <a:gd name="T22" fmla="*/ 2096 w 2258"/>
              <a:gd name="T23" fmla="*/ 762 h 2528"/>
              <a:gd name="T24" fmla="*/ 1746 w 2258"/>
              <a:gd name="T25" fmla="*/ 1853 h 2528"/>
              <a:gd name="T26" fmla="*/ 1761 w 2258"/>
              <a:gd name="T27" fmla="*/ 2528 h 2528"/>
              <a:gd name="T28" fmla="*/ 857 w 2258"/>
              <a:gd name="T29" fmla="*/ 2528 h 2528"/>
              <a:gd name="T30" fmla="*/ 858 w 2258"/>
              <a:gd name="T31" fmla="*/ 2497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8" h="2528">
                <a:moveTo>
                  <a:pt x="858" y="2497"/>
                </a:moveTo>
                <a:cubicBezTo>
                  <a:pt x="858" y="2497"/>
                  <a:pt x="870" y="2137"/>
                  <a:pt x="617" y="2147"/>
                </a:cubicBezTo>
                <a:cubicBezTo>
                  <a:pt x="363" y="2157"/>
                  <a:pt x="339" y="2232"/>
                  <a:pt x="278" y="2137"/>
                </a:cubicBezTo>
                <a:cubicBezTo>
                  <a:pt x="217" y="2042"/>
                  <a:pt x="279" y="1988"/>
                  <a:pt x="238" y="1948"/>
                </a:cubicBezTo>
                <a:cubicBezTo>
                  <a:pt x="238" y="1948"/>
                  <a:pt x="175" y="1915"/>
                  <a:pt x="174" y="1874"/>
                </a:cubicBezTo>
                <a:cubicBezTo>
                  <a:pt x="173" y="1832"/>
                  <a:pt x="215" y="1823"/>
                  <a:pt x="215" y="1823"/>
                </a:cubicBezTo>
                <a:cubicBezTo>
                  <a:pt x="215" y="1823"/>
                  <a:pt x="147" y="1821"/>
                  <a:pt x="144" y="1776"/>
                </a:cubicBezTo>
                <a:cubicBezTo>
                  <a:pt x="142" y="1731"/>
                  <a:pt x="172" y="1728"/>
                  <a:pt x="101" y="1698"/>
                </a:cubicBezTo>
                <a:cubicBezTo>
                  <a:pt x="30" y="1668"/>
                  <a:pt x="10" y="1641"/>
                  <a:pt x="54" y="1567"/>
                </a:cubicBezTo>
                <a:cubicBezTo>
                  <a:pt x="98" y="1492"/>
                  <a:pt x="245" y="1283"/>
                  <a:pt x="228" y="1193"/>
                </a:cubicBezTo>
                <a:cubicBezTo>
                  <a:pt x="211" y="1103"/>
                  <a:pt x="0" y="589"/>
                  <a:pt x="528" y="295"/>
                </a:cubicBezTo>
                <a:cubicBezTo>
                  <a:pt x="1055" y="0"/>
                  <a:pt x="1933" y="127"/>
                  <a:pt x="2096" y="762"/>
                </a:cubicBezTo>
                <a:cubicBezTo>
                  <a:pt x="2258" y="1396"/>
                  <a:pt x="1746" y="1853"/>
                  <a:pt x="1746" y="1853"/>
                </a:cubicBezTo>
                <a:cubicBezTo>
                  <a:pt x="1746" y="1853"/>
                  <a:pt x="1532" y="2254"/>
                  <a:pt x="1761" y="2528"/>
                </a:cubicBezTo>
                <a:cubicBezTo>
                  <a:pt x="857" y="2528"/>
                  <a:pt x="857" y="2528"/>
                  <a:pt x="857" y="2528"/>
                </a:cubicBezTo>
                <a:lnTo>
                  <a:pt x="858" y="249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5003666" y="3576406"/>
            <a:ext cx="2267239" cy="2029114"/>
          </a:xfrm>
          <a:custGeom>
            <a:avLst/>
            <a:gdLst>
              <a:gd name="T0" fmla="*/ 1704 w 1710"/>
              <a:gd name="T1" fmla="*/ 807 h 1531"/>
              <a:gd name="T2" fmla="*/ 1586 w 1710"/>
              <a:gd name="T3" fmla="*/ 534 h 1531"/>
              <a:gd name="T4" fmla="*/ 1486 w 1710"/>
              <a:gd name="T5" fmla="*/ 336 h 1531"/>
              <a:gd name="T6" fmla="*/ 1180 w 1710"/>
              <a:gd name="T7" fmla="*/ 215 h 1531"/>
              <a:gd name="T8" fmla="*/ 731 w 1710"/>
              <a:gd name="T9" fmla="*/ 166 h 1531"/>
              <a:gd name="T10" fmla="*/ 327 w 1710"/>
              <a:gd name="T11" fmla="*/ 309 h 1531"/>
              <a:gd name="T12" fmla="*/ 132 w 1710"/>
              <a:gd name="T13" fmla="*/ 767 h 1531"/>
              <a:gd name="T14" fmla="*/ 445 w 1710"/>
              <a:gd name="T15" fmla="*/ 934 h 1531"/>
              <a:gd name="T16" fmla="*/ 474 w 1710"/>
              <a:gd name="T17" fmla="*/ 1088 h 1531"/>
              <a:gd name="T18" fmla="*/ 489 w 1710"/>
              <a:gd name="T19" fmla="*/ 1129 h 1531"/>
              <a:gd name="T20" fmla="*/ 489 w 1710"/>
              <a:gd name="T21" fmla="*/ 1130 h 1531"/>
              <a:gd name="T22" fmla="*/ 490 w 1710"/>
              <a:gd name="T23" fmla="*/ 1130 h 1531"/>
              <a:gd name="T24" fmla="*/ 490 w 1710"/>
              <a:gd name="T25" fmla="*/ 1132 h 1531"/>
              <a:gd name="T26" fmla="*/ 491 w 1710"/>
              <a:gd name="T27" fmla="*/ 1133 h 1531"/>
              <a:gd name="T28" fmla="*/ 815 w 1710"/>
              <a:gd name="T29" fmla="*/ 1271 h 1531"/>
              <a:gd name="T30" fmla="*/ 815 w 1710"/>
              <a:gd name="T31" fmla="*/ 1272 h 1531"/>
              <a:gd name="T32" fmla="*/ 912 w 1710"/>
              <a:gd name="T33" fmla="*/ 1437 h 1531"/>
              <a:gd name="T34" fmla="*/ 1153 w 1710"/>
              <a:gd name="T35" fmla="*/ 1523 h 1531"/>
              <a:gd name="T36" fmla="*/ 1340 w 1710"/>
              <a:gd name="T37" fmla="*/ 1413 h 1531"/>
              <a:gd name="T38" fmla="*/ 1506 w 1710"/>
              <a:gd name="T39" fmla="*/ 1117 h 1531"/>
              <a:gd name="T40" fmla="*/ 1704 w 1710"/>
              <a:gd name="T41" fmla="*/ 807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0" h="1531">
                <a:moveTo>
                  <a:pt x="1704" y="807"/>
                </a:moveTo>
                <a:cubicBezTo>
                  <a:pt x="1698" y="609"/>
                  <a:pt x="1586" y="534"/>
                  <a:pt x="1586" y="534"/>
                </a:cubicBezTo>
                <a:cubicBezTo>
                  <a:pt x="1586" y="534"/>
                  <a:pt x="1573" y="438"/>
                  <a:pt x="1486" y="336"/>
                </a:cubicBezTo>
                <a:cubicBezTo>
                  <a:pt x="1351" y="189"/>
                  <a:pt x="1180" y="215"/>
                  <a:pt x="1180" y="215"/>
                </a:cubicBezTo>
                <a:cubicBezTo>
                  <a:pt x="959" y="0"/>
                  <a:pt x="731" y="166"/>
                  <a:pt x="731" y="166"/>
                </a:cubicBezTo>
                <a:cubicBezTo>
                  <a:pt x="416" y="62"/>
                  <a:pt x="327" y="309"/>
                  <a:pt x="327" y="309"/>
                </a:cubicBezTo>
                <a:cubicBezTo>
                  <a:pt x="147" y="328"/>
                  <a:pt x="0" y="540"/>
                  <a:pt x="132" y="767"/>
                </a:cubicBezTo>
                <a:cubicBezTo>
                  <a:pt x="233" y="940"/>
                  <a:pt x="381" y="943"/>
                  <a:pt x="445" y="934"/>
                </a:cubicBezTo>
                <a:cubicBezTo>
                  <a:pt x="445" y="934"/>
                  <a:pt x="453" y="1019"/>
                  <a:pt x="474" y="1088"/>
                </a:cubicBezTo>
                <a:cubicBezTo>
                  <a:pt x="478" y="1103"/>
                  <a:pt x="483" y="1116"/>
                  <a:pt x="489" y="1129"/>
                </a:cubicBezTo>
                <a:cubicBezTo>
                  <a:pt x="489" y="1129"/>
                  <a:pt x="489" y="1129"/>
                  <a:pt x="489" y="1130"/>
                </a:cubicBezTo>
                <a:cubicBezTo>
                  <a:pt x="489" y="1130"/>
                  <a:pt x="489" y="1130"/>
                  <a:pt x="490" y="1130"/>
                </a:cubicBezTo>
                <a:cubicBezTo>
                  <a:pt x="490" y="1131"/>
                  <a:pt x="490" y="1131"/>
                  <a:pt x="490" y="1132"/>
                </a:cubicBezTo>
                <a:cubicBezTo>
                  <a:pt x="491" y="1132"/>
                  <a:pt x="491" y="1133"/>
                  <a:pt x="491" y="1133"/>
                </a:cubicBezTo>
                <a:cubicBezTo>
                  <a:pt x="572" y="1287"/>
                  <a:pt x="815" y="1271"/>
                  <a:pt x="815" y="1271"/>
                </a:cubicBezTo>
                <a:cubicBezTo>
                  <a:pt x="815" y="1271"/>
                  <a:pt x="815" y="1271"/>
                  <a:pt x="815" y="1272"/>
                </a:cubicBezTo>
                <a:cubicBezTo>
                  <a:pt x="823" y="1326"/>
                  <a:pt x="845" y="1401"/>
                  <a:pt x="912" y="1437"/>
                </a:cubicBezTo>
                <a:cubicBezTo>
                  <a:pt x="976" y="1492"/>
                  <a:pt x="1063" y="1519"/>
                  <a:pt x="1153" y="1523"/>
                </a:cubicBezTo>
                <a:cubicBezTo>
                  <a:pt x="1309" y="1531"/>
                  <a:pt x="1340" y="1413"/>
                  <a:pt x="1340" y="1413"/>
                </a:cubicBezTo>
                <a:cubicBezTo>
                  <a:pt x="1551" y="1329"/>
                  <a:pt x="1506" y="1117"/>
                  <a:pt x="1506" y="1117"/>
                </a:cubicBezTo>
                <a:cubicBezTo>
                  <a:pt x="1594" y="1104"/>
                  <a:pt x="1710" y="1004"/>
                  <a:pt x="1704" y="8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884942" y="1827137"/>
            <a:ext cx="1355715" cy="1840626"/>
            <a:chOff x="9163836" y="1430191"/>
            <a:chExt cx="1491287" cy="202468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9163836" y="1430191"/>
              <a:ext cx="996823" cy="999951"/>
            </a:xfrm>
            <a:custGeom>
              <a:avLst/>
              <a:gdLst>
                <a:gd name="T0" fmla="*/ 380 w 402"/>
                <a:gd name="T1" fmla="*/ 242 h 403"/>
                <a:gd name="T2" fmla="*/ 385 w 402"/>
                <a:gd name="T3" fmla="*/ 209 h 403"/>
                <a:gd name="T4" fmla="*/ 383 w 402"/>
                <a:gd name="T5" fmla="*/ 175 h 403"/>
                <a:gd name="T6" fmla="*/ 375 w 402"/>
                <a:gd name="T7" fmla="*/ 142 h 403"/>
                <a:gd name="T8" fmla="*/ 361 w 402"/>
                <a:gd name="T9" fmla="*/ 111 h 403"/>
                <a:gd name="T10" fmla="*/ 342 w 402"/>
                <a:gd name="T11" fmla="*/ 83 h 403"/>
                <a:gd name="T12" fmla="*/ 318 w 402"/>
                <a:gd name="T13" fmla="*/ 59 h 403"/>
                <a:gd name="T14" fmla="*/ 289 w 402"/>
                <a:gd name="T15" fmla="*/ 40 h 403"/>
                <a:gd name="T16" fmla="*/ 258 w 402"/>
                <a:gd name="T17" fmla="*/ 26 h 403"/>
                <a:gd name="T18" fmla="*/ 225 w 402"/>
                <a:gd name="T19" fmla="*/ 19 h 403"/>
                <a:gd name="T20" fmla="*/ 191 w 402"/>
                <a:gd name="T21" fmla="*/ 18 h 403"/>
                <a:gd name="T22" fmla="*/ 158 w 402"/>
                <a:gd name="T23" fmla="*/ 23 h 403"/>
                <a:gd name="T24" fmla="*/ 125 w 402"/>
                <a:gd name="T25" fmla="*/ 34 h 403"/>
                <a:gd name="T26" fmla="*/ 96 w 402"/>
                <a:gd name="T27" fmla="*/ 50 h 403"/>
                <a:gd name="T28" fmla="*/ 70 w 402"/>
                <a:gd name="T29" fmla="*/ 72 h 403"/>
                <a:gd name="T30" fmla="*/ 48 w 402"/>
                <a:gd name="T31" fmla="*/ 98 h 403"/>
                <a:gd name="T32" fmla="*/ 32 w 402"/>
                <a:gd name="T33" fmla="*/ 128 h 403"/>
                <a:gd name="T34" fmla="*/ 21 w 402"/>
                <a:gd name="T35" fmla="*/ 161 h 403"/>
                <a:gd name="T36" fmla="*/ 17 w 402"/>
                <a:gd name="T37" fmla="*/ 194 h 403"/>
                <a:gd name="T38" fmla="*/ 19 w 402"/>
                <a:gd name="T39" fmla="*/ 228 h 403"/>
                <a:gd name="T40" fmla="*/ 27 w 402"/>
                <a:gd name="T41" fmla="*/ 261 h 403"/>
                <a:gd name="T42" fmla="*/ 41 w 402"/>
                <a:gd name="T43" fmla="*/ 292 h 403"/>
                <a:gd name="T44" fmla="*/ 60 w 402"/>
                <a:gd name="T45" fmla="*/ 320 h 403"/>
                <a:gd name="T46" fmla="*/ 84 w 402"/>
                <a:gd name="T47" fmla="*/ 344 h 403"/>
                <a:gd name="T48" fmla="*/ 112 w 402"/>
                <a:gd name="T49" fmla="*/ 363 h 403"/>
                <a:gd name="T50" fmla="*/ 144 w 402"/>
                <a:gd name="T51" fmla="*/ 376 h 403"/>
                <a:gd name="T52" fmla="*/ 177 w 402"/>
                <a:gd name="T53" fmla="*/ 384 h 403"/>
                <a:gd name="T54" fmla="*/ 211 w 402"/>
                <a:gd name="T55" fmla="*/ 385 h 403"/>
                <a:gd name="T56" fmla="*/ 244 w 402"/>
                <a:gd name="T57" fmla="*/ 380 h 403"/>
                <a:gd name="T58" fmla="*/ 276 w 402"/>
                <a:gd name="T59" fmla="*/ 369 h 403"/>
                <a:gd name="T60" fmla="*/ 306 w 402"/>
                <a:gd name="T61" fmla="*/ 353 h 403"/>
                <a:gd name="T62" fmla="*/ 332 w 402"/>
                <a:gd name="T63" fmla="*/ 331 h 403"/>
                <a:gd name="T64" fmla="*/ 354 w 402"/>
                <a:gd name="T65" fmla="*/ 304 h 403"/>
                <a:gd name="T66" fmla="*/ 370 w 402"/>
                <a:gd name="T67" fmla="*/ 275 h 403"/>
                <a:gd name="T68" fmla="*/ 119 w 402"/>
                <a:gd name="T69" fmla="*/ 71 h 403"/>
                <a:gd name="T70" fmla="*/ 213 w 402"/>
                <a:gd name="T71" fmla="*/ 69 h 403"/>
                <a:gd name="T72" fmla="*/ 80 w 402"/>
                <a:gd name="T73" fmla="*/ 257 h 403"/>
                <a:gd name="T74" fmla="*/ 337 w 402"/>
                <a:gd name="T75" fmla="*/ 272 h 403"/>
                <a:gd name="T76" fmla="*/ 98 w 402"/>
                <a:gd name="T77" fmla="*/ 294 h 403"/>
                <a:gd name="T78" fmla="*/ 324 w 402"/>
                <a:gd name="T79" fmla="*/ 253 h 403"/>
                <a:gd name="T80" fmla="*/ 339 w 402"/>
                <a:gd name="T81" fmla="*/ 214 h 403"/>
                <a:gd name="T82" fmla="*/ 252 w 402"/>
                <a:gd name="T83" fmla="*/ 79 h 403"/>
                <a:gd name="T84" fmla="*/ 331 w 402"/>
                <a:gd name="T85" fmla="*/ 12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2" h="403">
                  <a:moveTo>
                    <a:pt x="376" y="259"/>
                  </a:moveTo>
                  <a:cubicBezTo>
                    <a:pt x="396" y="256"/>
                    <a:pt x="396" y="256"/>
                    <a:pt x="396" y="256"/>
                  </a:cubicBezTo>
                  <a:cubicBezTo>
                    <a:pt x="380" y="242"/>
                    <a:pt x="380" y="242"/>
                    <a:pt x="380" y="242"/>
                  </a:cubicBezTo>
                  <a:cubicBezTo>
                    <a:pt x="375" y="238"/>
                    <a:pt x="377" y="229"/>
                    <a:pt x="383" y="226"/>
                  </a:cubicBezTo>
                  <a:cubicBezTo>
                    <a:pt x="402" y="219"/>
                    <a:pt x="402" y="219"/>
                    <a:pt x="402" y="219"/>
                  </a:cubicBezTo>
                  <a:cubicBezTo>
                    <a:pt x="385" y="209"/>
                    <a:pt x="385" y="209"/>
                    <a:pt x="385" y="209"/>
                  </a:cubicBezTo>
                  <a:cubicBezTo>
                    <a:pt x="379" y="205"/>
                    <a:pt x="379" y="196"/>
                    <a:pt x="385" y="192"/>
                  </a:cubicBezTo>
                  <a:cubicBezTo>
                    <a:pt x="402" y="182"/>
                    <a:pt x="402" y="182"/>
                    <a:pt x="402" y="182"/>
                  </a:cubicBezTo>
                  <a:cubicBezTo>
                    <a:pt x="383" y="175"/>
                    <a:pt x="383" y="175"/>
                    <a:pt x="383" y="175"/>
                  </a:cubicBezTo>
                  <a:cubicBezTo>
                    <a:pt x="376" y="172"/>
                    <a:pt x="375" y="163"/>
                    <a:pt x="380" y="158"/>
                  </a:cubicBezTo>
                  <a:cubicBezTo>
                    <a:pt x="395" y="145"/>
                    <a:pt x="395" y="145"/>
                    <a:pt x="395" y="145"/>
                  </a:cubicBezTo>
                  <a:cubicBezTo>
                    <a:pt x="375" y="142"/>
                    <a:pt x="375" y="142"/>
                    <a:pt x="375" y="142"/>
                  </a:cubicBezTo>
                  <a:cubicBezTo>
                    <a:pt x="368" y="141"/>
                    <a:pt x="365" y="132"/>
                    <a:pt x="369" y="126"/>
                  </a:cubicBezTo>
                  <a:cubicBezTo>
                    <a:pt x="381" y="110"/>
                    <a:pt x="381" y="110"/>
                    <a:pt x="381" y="110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54" y="111"/>
                    <a:pt x="349" y="103"/>
                    <a:pt x="352" y="97"/>
                  </a:cubicBezTo>
                  <a:cubicBezTo>
                    <a:pt x="361" y="79"/>
                    <a:pt x="361" y="79"/>
                    <a:pt x="361" y="79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35" y="84"/>
                    <a:pt x="328" y="78"/>
                    <a:pt x="330" y="71"/>
                  </a:cubicBezTo>
                  <a:cubicBezTo>
                    <a:pt x="336" y="51"/>
                    <a:pt x="336" y="51"/>
                    <a:pt x="336" y="51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11" y="62"/>
                    <a:pt x="303" y="56"/>
                    <a:pt x="304" y="49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83" y="44"/>
                    <a:pt x="275" y="40"/>
                    <a:pt x="274" y="33"/>
                  </a:cubicBezTo>
                  <a:cubicBezTo>
                    <a:pt x="273" y="13"/>
                    <a:pt x="273" y="13"/>
                    <a:pt x="273" y="13"/>
                  </a:cubicBezTo>
                  <a:cubicBezTo>
                    <a:pt x="258" y="26"/>
                    <a:pt x="258" y="26"/>
                    <a:pt x="258" y="26"/>
                  </a:cubicBezTo>
                  <a:cubicBezTo>
                    <a:pt x="253" y="32"/>
                    <a:pt x="244" y="29"/>
                    <a:pt x="242" y="22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21" y="25"/>
                    <a:pt x="212" y="24"/>
                    <a:pt x="209" y="17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88" y="24"/>
                    <a:pt x="179" y="25"/>
                    <a:pt x="175" y="19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6" y="30"/>
                    <a:pt x="147" y="32"/>
                    <a:pt x="142" y="27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41"/>
                    <a:pt x="117" y="45"/>
                    <a:pt x="111" y="41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7" y="58"/>
                    <a:pt x="89" y="63"/>
                    <a:pt x="83" y="6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9"/>
                    <a:pt x="66" y="86"/>
                    <a:pt x="59" y="8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2" y="105"/>
                    <a:pt x="47" y="113"/>
                    <a:pt x="4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7" y="134"/>
                    <a:pt x="33" y="143"/>
                    <a:pt x="26" y="144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7" y="165"/>
                    <a:pt x="25" y="174"/>
                    <a:pt x="18" y="17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23" y="198"/>
                    <a:pt x="23" y="207"/>
                    <a:pt x="17" y="21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26" y="231"/>
                    <a:pt x="27" y="240"/>
                    <a:pt x="22" y="245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34" y="262"/>
                    <a:pt x="37" y="271"/>
                    <a:pt x="33" y="277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41" y="292"/>
                    <a:pt x="41" y="292"/>
                    <a:pt x="41" y="292"/>
                  </a:cubicBezTo>
                  <a:cubicBezTo>
                    <a:pt x="48" y="292"/>
                    <a:pt x="53" y="300"/>
                    <a:pt x="50" y="306"/>
                  </a:cubicBezTo>
                  <a:cubicBezTo>
                    <a:pt x="41" y="324"/>
                    <a:pt x="41" y="324"/>
                    <a:pt x="41" y="324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67" y="319"/>
                    <a:pt x="73" y="325"/>
                    <a:pt x="71" y="332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84" y="344"/>
                    <a:pt x="84" y="344"/>
                    <a:pt x="84" y="344"/>
                  </a:cubicBezTo>
                  <a:cubicBezTo>
                    <a:pt x="91" y="341"/>
                    <a:pt x="98" y="347"/>
                    <a:pt x="98" y="354"/>
                  </a:cubicBezTo>
                  <a:cubicBezTo>
                    <a:pt x="96" y="374"/>
                    <a:pt x="96" y="374"/>
                    <a:pt x="96" y="374"/>
                  </a:cubicBezTo>
                  <a:cubicBezTo>
                    <a:pt x="112" y="363"/>
                    <a:pt x="112" y="363"/>
                    <a:pt x="112" y="363"/>
                  </a:cubicBezTo>
                  <a:cubicBezTo>
                    <a:pt x="119" y="359"/>
                    <a:pt x="127" y="363"/>
                    <a:pt x="127" y="370"/>
                  </a:cubicBezTo>
                  <a:cubicBezTo>
                    <a:pt x="129" y="390"/>
                    <a:pt x="129" y="390"/>
                    <a:pt x="129" y="390"/>
                  </a:cubicBezTo>
                  <a:cubicBezTo>
                    <a:pt x="144" y="376"/>
                    <a:pt x="144" y="376"/>
                    <a:pt x="144" y="376"/>
                  </a:cubicBezTo>
                  <a:cubicBezTo>
                    <a:pt x="149" y="371"/>
                    <a:pt x="158" y="374"/>
                    <a:pt x="160" y="381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77" y="384"/>
                    <a:pt x="177" y="384"/>
                    <a:pt x="177" y="384"/>
                  </a:cubicBezTo>
                  <a:cubicBezTo>
                    <a:pt x="181" y="378"/>
                    <a:pt x="190" y="379"/>
                    <a:pt x="193" y="385"/>
                  </a:cubicBezTo>
                  <a:cubicBezTo>
                    <a:pt x="202" y="403"/>
                    <a:pt x="202" y="403"/>
                    <a:pt x="202" y="403"/>
                  </a:cubicBezTo>
                  <a:cubicBezTo>
                    <a:pt x="211" y="385"/>
                    <a:pt x="211" y="385"/>
                    <a:pt x="211" y="385"/>
                  </a:cubicBezTo>
                  <a:cubicBezTo>
                    <a:pt x="214" y="379"/>
                    <a:pt x="223" y="378"/>
                    <a:pt x="227" y="384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6" y="373"/>
                    <a:pt x="255" y="371"/>
                    <a:pt x="260" y="376"/>
                  </a:cubicBezTo>
                  <a:cubicBezTo>
                    <a:pt x="275" y="389"/>
                    <a:pt x="275" y="389"/>
                    <a:pt x="275" y="389"/>
                  </a:cubicBezTo>
                  <a:cubicBezTo>
                    <a:pt x="276" y="369"/>
                    <a:pt x="276" y="369"/>
                    <a:pt x="276" y="369"/>
                  </a:cubicBezTo>
                  <a:cubicBezTo>
                    <a:pt x="277" y="362"/>
                    <a:pt x="285" y="358"/>
                    <a:pt x="291" y="362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6" y="353"/>
                    <a:pt x="306" y="353"/>
                    <a:pt x="306" y="353"/>
                  </a:cubicBezTo>
                  <a:cubicBezTo>
                    <a:pt x="305" y="345"/>
                    <a:pt x="312" y="340"/>
                    <a:pt x="319" y="343"/>
                  </a:cubicBezTo>
                  <a:cubicBezTo>
                    <a:pt x="338" y="350"/>
                    <a:pt x="338" y="350"/>
                    <a:pt x="338" y="350"/>
                  </a:cubicBezTo>
                  <a:cubicBezTo>
                    <a:pt x="332" y="331"/>
                    <a:pt x="332" y="331"/>
                    <a:pt x="332" y="331"/>
                  </a:cubicBezTo>
                  <a:cubicBezTo>
                    <a:pt x="330" y="324"/>
                    <a:pt x="336" y="317"/>
                    <a:pt x="343" y="318"/>
                  </a:cubicBezTo>
                  <a:cubicBezTo>
                    <a:pt x="363" y="322"/>
                    <a:pt x="363" y="322"/>
                    <a:pt x="363" y="322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50" y="298"/>
                    <a:pt x="355" y="290"/>
                    <a:pt x="362" y="290"/>
                  </a:cubicBezTo>
                  <a:cubicBezTo>
                    <a:pt x="382" y="290"/>
                    <a:pt x="382" y="290"/>
                    <a:pt x="382" y="290"/>
                  </a:cubicBezTo>
                  <a:cubicBezTo>
                    <a:pt x="370" y="275"/>
                    <a:pt x="370" y="275"/>
                    <a:pt x="370" y="275"/>
                  </a:cubicBezTo>
                  <a:cubicBezTo>
                    <a:pt x="365" y="269"/>
                    <a:pt x="369" y="260"/>
                    <a:pt x="376" y="259"/>
                  </a:cubicBezTo>
                  <a:close/>
                  <a:moveTo>
                    <a:pt x="56" y="253"/>
                  </a:moveTo>
                  <a:cubicBezTo>
                    <a:pt x="33" y="187"/>
                    <a:pt x="57" y="110"/>
                    <a:pt x="119" y="71"/>
                  </a:cubicBezTo>
                  <a:cubicBezTo>
                    <a:pt x="145" y="55"/>
                    <a:pt x="173" y="48"/>
                    <a:pt x="201" y="48"/>
                  </a:cubicBezTo>
                  <a:cubicBezTo>
                    <a:pt x="210" y="48"/>
                    <a:pt x="216" y="56"/>
                    <a:pt x="214" y="64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09" y="69"/>
                    <a:pt x="205" y="68"/>
                    <a:pt x="201" y="68"/>
                  </a:cubicBezTo>
                  <a:cubicBezTo>
                    <a:pt x="127" y="68"/>
                    <a:pt x="68" y="128"/>
                    <a:pt x="68" y="201"/>
                  </a:cubicBezTo>
                  <a:cubicBezTo>
                    <a:pt x="68" y="221"/>
                    <a:pt x="72" y="240"/>
                    <a:pt x="80" y="257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68" y="264"/>
                    <a:pt x="59" y="261"/>
                    <a:pt x="56" y="253"/>
                  </a:cubicBezTo>
                  <a:close/>
                  <a:moveTo>
                    <a:pt x="337" y="272"/>
                  </a:moveTo>
                  <a:cubicBezTo>
                    <a:pt x="325" y="296"/>
                    <a:pt x="307" y="316"/>
                    <a:pt x="283" y="332"/>
                  </a:cubicBezTo>
                  <a:cubicBezTo>
                    <a:pt x="222" y="369"/>
                    <a:pt x="146" y="360"/>
                    <a:pt x="97" y="314"/>
                  </a:cubicBezTo>
                  <a:cubicBezTo>
                    <a:pt x="90" y="308"/>
                    <a:pt x="91" y="298"/>
                    <a:pt x="98" y="294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27" y="318"/>
                    <a:pt x="162" y="335"/>
                    <a:pt x="201" y="335"/>
                  </a:cubicBezTo>
                  <a:cubicBezTo>
                    <a:pt x="256" y="335"/>
                    <a:pt x="304" y="301"/>
                    <a:pt x="324" y="253"/>
                  </a:cubicBezTo>
                  <a:cubicBezTo>
                    <a:pt x="329" y="254"/>
                    <a:pt x="329" y="254"/>
                    <a:pt x="329" y="254"/>
                  </a:cubicBezTo>
                  <a:cubicBezTo>
                    <a:pt x="337" y="256"/>
                    <a:pt x="341" y="265"/>
                    <a:pt x="337" y="272"/>
                  </a:cubicBezTo>
                  <a:close/>
                  <a:moveTo>
                    <a:pt x="339" y="214"/>
                  </a:moveTo>
                  <a:cubicBezTo>
                    <a:pt x="334" y="213"/>
                    <a:pt x="334" y="213"/>
                    <a:pt x="334" y="213"/>
                  </a:cubicBezTo>
                  <a:cubicBezTo>
                    <a:pt x="334" y="209"/>
                    <a:pt x="334" y="205"/>
                    <a:pt x="334" y="201"/>
                  </a:cubicBezTo>
                  <a:cubicBezTo>
                    <a:pt x="334" y="146"/>
                    <a:pt x="300" y="99"/>
                    <a:pt x="252" y="79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5" y="66"/>
                    <a:pt x="264" y="61"/>
                    <a:pt x="272" y="65"/>
                  </a:cubicBezTo>
                  <a:cubicBezTo>
                    <a:pt x="295" y="77"/>
                    <a:pt x="316" y="96"/>
                    <a:pt x="331" y="120"/>
                  </a:cubicBezTo>
                  <a:cubicBezTo>
                    <a:pt x="347" y="145"/>
                    <a:pt x="355" y="174"/>
                    <a:pt x="355" y="202"/>
                  </a:cubicBezTo>
                  <a:cubicBezTo>
                    <a:pt x="354" y="210"/>
                    <a:pt x="347" y="216"/>
                    <a:pt x="339" y="2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9658714" y="2454158"/>
              <a:ext cx="996409" cy="1000722"/>
            </a:xfrm>
            <a:custGeom>
              <a:avLst/>
              <a:gdLst>
                <a:gd name="T0" fmla="*/ 469 w 486"/>
                <a:gd name="T1" fmla="*/ 225 h 488"/>
                <a:gd name="T2" fmla="*/ 470 w 486"/>
                <a:gd name="T3" fmla="*/ 194 h 488"/>
                <a:gd name="T4" fmla="*/ 459 w 486"/>
                <a:gd name="T5" fmla="*/ 161 h 488"/>
                <a:gd name="T6" fmla="*/ 441 w 486"/>
                <a:gd name="T7" fmla="*/ 135 h 488"/>
                <a:gd name="T8" fmla="*/ 429 w 486"/>
                <a:gd name="T9" fmla="*/ 87 h 488"/>
                <a:gd name="T10" fmla="*/ 380 w 486"/>
                <a:gd name="T11" fmla="*/ 87 h 488"/>
                <a:gd name="T12" fmla="*/ 369 w 486"/>
                <a:gd name="T13" fmla="*/ 35 h 488"/>
                <a:gd name="T14" fmla="*/ 319 w 486"/>
                <a:gd name="T15" fmla="*/ 31 h 488"/>
                <a:gd name="T16" fmla="*/ 291 w 486"/>
                <a:gd name="T17" fmla="*/ 17 h 488"/>
                <a:gd name="T18" fmla="*/ 256 w 486"/>
                <a:gd name="T19" fmla="*/ 13 h 488"/>
                <a:gd name="T20" fmla="*/ 226 w 486"/>
                <a:gd name="T21" fmla="*/ 19 h 488"/>
                <a:gd name="T22" fmla="*/ 177 w 486"/>
                <a:gd name="T23" fmla="*/ 10 h 488"/>
                <a:gd name="T24" fmla="*/ 151 w 486"/>
                <a:gd name="T25" fmla="*/ 57 h 488"/>
                <a:gd name="T26" fmla="*/ 113 w 486"/>
                <a:gd name="T27" fmla="*/ 38 h 488"/>
                <a:gd name="T28" fmla="*/ 107 w 486"/>
                <a:gd name="T29" fmla="*/ 86 h 488"/>
                <a:gd name="T30" fmla="*/ 54 w 486"/>
                <a:gd name="T31" fmla="*/ 90 h 488"/>
                <a:gd name="T32" fmla="*/ 42 w 486"/>
                <a:gd name="T33" fmla="*/ 139 h 488"/>
                <a:gd name="T34" fmla="*/ 25 w 486"/>
                <a:gd name="T35" fmla="*/ 164 h 488"/>
                <a:gd name="T36" fmla="*/ 16 w 486"/>
                <a:gd name="T37" fmla="*/ 198 h 488"/>
                <a:gd name="T38" fmla="*/ 17 w 486"/>
                <a:gd name="T39" fmla="*/ 229 h 488"/>
                <a:gd name="T40" fmla="*/ 1 w 486"/>
                <a:gd name="T41" fmla="*/ 276 h 488"/>
                <a:gd name="T42" fmla="*/ 44 w 486"/>
                <a:gd name="T43" fmla="*/ 305 h 488"/>
                <a:gd name="T44" fmla="*/ 20 w 486"/>
                <a:gd name="T45" fmla="*/ 343 h 488"/>
                <a:gd name="T46" fmla="*/ 69 w 486"/>
                <a:gd name="T47" fmla="*/ 359 h 488"/>
                <a:gd name="T48" fmla="*/ 63 w 486"/>
                <a:gd name="T49" fmla="*/ 409 h 488"/>
                <a:gd name="T50" fmla="*/ 110 w 486"/>
                <a:gd name="T51" fmla="*/ 428 h 488"/>
                <a:gd name="T52" fmla="*/ 133 w 486"/>
                <a:gd name="T53" fmla="*/ 449 h 488"/>
                <a:gd name="T54" fmla="*/ 167 w 486"/>
                <a:gd name="T55" fmla="*/ 458 h 488"/>
                <a:gd name="T56" fmla="*/ 195 w 486"/>
                <a:gd name="T57" fmla="*/ 471 h 488"/>
                <a:gd name="T58" fmla="*/ 230 w 486"/>
                <a:gd name="T59" fmla="*/ 476 h 488"/>
                <a:gd name="T60" fmla="*/ 260 w 486"/>
                <a:gd name="T61" fmla="*/ 470 h 488"/>
                <a:gd name="T62" fmla="*/ 295 w 486"/>
                <a:gd name="T63" fmla="*/ 470 h 488"/>
                <a:gd name="T64" fmla="*/ 323 w 486"/>
                <a:gd name="T65" fmla="*/ 456 h 488"/>
                <a:gd name="T66" fmla="*/ 372 w 486"/>
                <a:gd name="T67" fmla="*/ 451 h 488"/>
                <a:gd name="T68" fmla="*/ 379 w 486"/>
                <a:gd name="T69" fmla="*/ 425 h 488"/>
                <a:gd name="T70" fmla="*/ 426 w 486"/>
                <a:gd name="T71" fmla="*/ 406 h 488"/>
                <a:gd name="T72" fmla="*/ 419 w 486"/>
                <a:gd name="T73" fmla="*/ 355 h 488"/>
                <a:gd name="T74" fmla="*/ 468 w 486"/>
                <a:gd name="T75" fmla="*/ 339 h 488"/>
                <a:gd name="T76" fmla="*/ 455 w 486"/>
                <a:gd name="T77" fmla="*/ 286 h 488"/>
                <a:gd name="T78" fmla="*/ 475 w 486"/>
                <a:gd name="T79" fmla="*/ 260 h 488"/>
                <a:gd name="T80" fmla="*/ 366 w 486"/>
                <a:gd name="T81" fmla="*/ 153 h 488"/>
                <a:gd name="T82" fmla="*/ 183 w 486"/>
                <a:gd name="T83" fmla="*/ 87 h 488"/>
                <a:gd name="T84" fmla="*/ 243 w 486"/>
                <a:gd name="T85" fmla="*/ 102 h 488"/>
                <a:gd name="T86" fmla="*/ 89 w 486"/>
                <a:gd name="T87" fmla="*/ 176 h 488"/>
                <a:gd name="T88" fmla="*/ 108 w 486"/>
                <a:gd name="T89" fmla="*/ 198 h 488"/>
                <a:gd name="T90" fmla="*/ 87 w 486"/>
                <a:gd name="T91" fmla="*/ 308 h 488"/>
                <a:gd name="T92" fmla="*/ 101 w 486"/>
                <a:gd name="T93" fmla="*/ 244 h 488"/>
                <a:gd name="T94" fmla="*/ 118 w 486"/>
                <a:gd name="T95" fmla="*/ 357 h 488"/>
                <a:gd name="T96" fmla="*/ 201 w 486"/>
                <a:gd name="T97" fmla="*/ 391 h 488"/>
                <a:gd name="T98" fmla="*/ 223 w 486"/>
                <a:gd name="T99" fmla="*/ 396 h 488"/>
                <a:gd name="T100" fmla="*/ 318 w 486"/>
                <a:gd name="T101" fmla="*/ 377 h 488"/>
                <a:gd name="T102" fmla="*/ 337 w 486"/>
                <a:gd name="T103" fmla="*/ 365 h 488"/>
                <a:gd name="T104" fmla="*/ 400 w 486"/>
                <a:gd name="T105" fmla="*/ 307 h 488"/>
                <a:gd name="T106" fmla="*/ 369 w 486"/>
                <a:gd name="T107" fmla="*/ 179 h 488"/>
                <a:gd name="T108" fmla="*/ 395 w 486"/>
                <a:gd name="T109" fmla="*/ 26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6" h="488">
                  <a:moveTo>
                    <a:pt x="475" y="260"/>
                  </a:moveTo>
                  <a:cubicBezTo>
                    <a:pt x="469" y="260"/>
                    <a:pt x="469" y="260"/>
                    <a:pt x="469" y="260"/>
                  </a:cubicBezTo>
                  <a:cubicBezTo>
                    <a:pt x="460" y="260"/>
                    <a:pt x="453" y="254"/>
                    <a:pt x="451" y="245"/>
                  </a:cubicBezTo>
                  <a:cubicBezTo>
                    <a:pt x="450" y="234"/>
                    <a:pt x="458" y="225"/>
                    <a:pt x="469" y="225"/>
                  </a:cubicBezTo>
                  <a:cubicBezTo>
                    <a:pt x="474" y="225"/>
                    <a:pt x="474" y="225"/>
                    <a:pt x="474" y="225"/>
                  </a:cubicBezTo>
                  <a:cubicBezTo>
                    <a:pt x="480" y="225"/>
                    <a:pt x="486" y="219"/>
                    <a:pt x="485" y="212"/>
                  </a:cubicBezTo>
                  <a:cubicBezTo>
                    <a:pt x="484" y="209"/>
                    <a:pt x="484" y="206"/>
                    <a:pt x="483" y="203"/>
                  </a:cubicBezTo>
                  <a:cubicBezTo>
                    <a:pt x="482" y="196"/>
                    <a:pt x="476" y="192"/>
                    <a:pt x="470" y="194"/>
                  </a:cubicBezTo>
                  <a:cubicBezTo>
                    <a:pt x="464" y="195"/>
                    <a:pt x="464" y="195"/>
                    <a:pt x="464" y="195"/>
                  </a:cubicBezTo>
                  <a:cubicBezTo>
                    <a:pt x="456" y="198"/>
                    <a:pt x="447" y="194"/>
                    <a:pt x="443" y="187"/>
                  </a:cubicBezTo>
                  <a:cubicBezTo>
                    <a:pt x="438" y="176"/>
                    <a:pt x="444" y="165"/>
                    <a:pt x="454" y="162"/>
                  </a:cubicBezTo>
                  <a:cubicBezTo>
                    <a:pt x="459" y="161"/>
                    <a:pt x="459" y="161"/>
                    <a:pt x="459" y="161"/>
                  </a:cubicBezTo>
                  <a:cubicBezTo>
                    <a:pt x="465" y="159"/>
                    <a:pt x="469" y="152"/>
                    <a:pt x="466" y="146"/>
                  </a:cubicBezTo>
                  <a:cubicBezTo>
                    <a:pt x="465" y="143"/>
                    <a:pt x="463" y="140"/>
                    <a:pt x="462" y="137"/>
                  </a:cubicBezTo>
                  <a:cubicBezTo>
                    <a:pt x="459" y="131"/>
                    <a:pt x="452" y="129"/>
                    <a:pt x="446" y="132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33" y="140"/>
                    <a:pt x="422" y="138"/>
                    <a:pt x="417" y="130"/>
                  </a:cubicBezTo>
                  <a:cubicBezTo>
                    <a:pt x="412" y="122"/>
                    <a:pt x="414" y="111"/>
                    <a:pt x="422" y="106"/>
                  </a:cubicBezTo>
                  <a:cubicBezTo>
                    <a:pt x="426" y="103"/>
                    <a:pt x="426" y="103"/>
                    <a:pt x="426" y="103"/>
                  </a:cubicBezTo>
                  <a:cubicBezTo>
                    <a:pt x="432" y="100"/>
                    <a:pt x="433" y="92"/>
                    <a:pt x="429" y="87"/>
                  </a:cubicBezTo>
                  <a:cubicBezTo>
                    <a:pt x="427" y="84"/>
                    <a:pt x="425" y="82"/>
                    <a:pt x="423" y="79"/>
                  </a:cubicBezTo>
                  <a:cubicBezTo>
                    <a:pt x="418" y="75"/>
                    <a:pt x="411" y="75"/>
                    <a:pt x="406" y="79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397" y="90"/>
                    <a:pt x="387" y="92"/>
                    <a:pt x="380" y="87"/>
                  </a:cubicBezTo>
                  <a:cubicBezTo>
                    <a:pt x="371" y="81"/>
                    <a:pt x="369" y="69"/>
                    <a:pt x="376" y="61"/>
                  </a:cubicBezTo>
                  <a:cubicBezTo>
                    <a:pt x="379" y="57"/>
                    <a:pt x="379" y="57"/>
                    <a:pt x="379" y="57"/>
                  </a:cubicBezTo>
                  <a:cubicBezTo>
                    <a:pt x="384" y="52"/>
                    <a:pt x="383" y="44"/>
                    <a:pt x="377" y="41"/>
                  </a:cubicBezTo>
                  <a:cubicBezTo>
                    <a:pt x="374" y="39"/>
                    <a:pt x="372" y="37"/>
                    <a:pt x="369" y="35"/>
                  </a:cubicBezTo>
                  <a:cubicBezTo>
                    <a:pt x="363" y="32"/>
                    <a:pt x="356" y="34"/>
                    <a:pt x="353" y="40"/>
                  </a:cubicBezTo>
                  <a:cubicBezTo>
                    <a:pt x="351" y="45"/>
                    <a:pt x="351" y="45"/>
                    <a:pt x="351" y="45"/>
                  </a:cubicBezTo>
                  <a:cubicBezTo>
                    <a:pt x="347" y="53"/>
                    <a:pt x="338" y="57"/>
                    <a:pt x="330" y="55"/>
                  </a:cubicBezTo>
                  <a:cubicBezTo>
                    <a:pt x="319" y="52"/>
                    <a:pt x="314" y="40"/>
                    <a:pt x="319" y="31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4" y="20"/>
                    <a:pt x="321" y="13"/>
                    <a:pt x="314" y="11"/>
                  </a:cubicBezTo>
                  <a:cubicBezTo>
                    <a:pt x="311" y="10"/>
                    <a:pt x="308" y="9"/>
                    <a:pt x="305" y="8"/>
                  </a:cubicBezTo>
                  <a:cubicBezTo>
                    <a:pt x="298" y="7"/>
                    <a:pt x="292" y="11"/>
                    <a:pt x="291" y="17"/>
                  </a:cubicBezTo>
                  <a:cubicBezTo>
                    <a:pt x="290" y="23"/>
                    <a:pt x="290" y="23"/>
                    <a:pt x="290" y="23"/>
                  </a:cubicBezTo>
                  <a:cubicBezTo>
                    <a:pt x="289" y="31"/>
                    <a:pt x="282" y="38"/>
                    <a:pt x="273" y="38"/>
                  </a:cubicBezTo>
                  <a:cubicBezTo>
                    <a:pt x="262" y="38"/>
                    <a:pt x="254" y="28"/>
                    <a:pt x="256" y="18"/>
                  </a:cubicBezTo>
                  <a:cubicBezTo>
                    <a:pt x="256" y="13"/>
                    <a:pt x="256" y="13"/>
                    <a:pt x="256" y="13"/>
                  </a:cubicBezTo>
                  <a:cubicBezTo>
                    <a:pt x="257" y="7"/>
                    <a:pt x="252" y="1"/>
                    <a:pt x="246" y="0"/>
                  </a:cubicBezTo>
                  <a:cubicBezTo>
                    <a:pt x="242" y="0"/>
                    <a:pt x="239" y="0"/>
                    <a:pt x="236" y="1"/>
                  </a:cubicBezTo>
                  <a:cubicBezTo>
                    <a:pt x="229" y="1"/>
                    <a:pt x="224" y="7"/>
                    <a:pt x="225" y="13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7" y="28"/>
                    <a:pt x="220" y="37"/>
                    <a:pt x="211" y="39"/>
                  </a:cubicBezTo>
                  <a:cubicBezTo>
                    <a:pt x="203" y="43"/>
                    <a:pt x="193" y="39"/>
                    <a:pt x="192" y="30"/>
                  </a:cubicBezTo>
                  <a:cubicBezTo>
                    <a:pt x="191" y="19"/>
                    <a:pt x="191" y="19"/>
                    <a:pt x="191" y="19"/>
                  </a:cubicBezTo>
                  <a:cubicBezTo>
                    <a:pt x="190" y="12"/>
                    <a:pt x="183" y="8"/>
                    <a:pt x="177" y="10"/>
                  </a:cubicBezTo>
                  <a:cubicBezTo>
                    <a:pt x="174" y="10"/>
                    <a:pt x="170" y="11"/>
                    <a:pt x="167" y="12"/>
                  </a:cubicBezTo>
                  <a:cubicBezTo>
                    <a:pt x="161" y="14"/>
                    <a:pt x="158" y="21"/>
                    <a:pt x="161" y="27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7" y="42"/>
                    <a:pt x="162" y="54"/>
                    <a:pt x="151" y="57"/>
                  </a:cubicBezTo>
                  <a:cubicBezTo>
                    <a:pt x="143" y="59"/>
                    <a:pt x="134" y="54"/>
                    <a:pt x="131" y="47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6" y="37"/>
                    <a:pt x="119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0" y="40"/>
                    <a:pt x="108" y="41"/>
                    <a:pt x="105" y="43"/>
                  </a:cubicBezTo>
                  <a:cubicBezTo>
                    <a:pt x="100" y="47"/>
                    <a:pt x="99" y="54"/>
                    <a:pt x="103" y="59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12" y="70"/>
                    <a:pt x="112" y="80"/>
                    <a:pt x="107" y="86"/>
                  </a:cubicBezTo>
                  <a:cubicBezTo>
                    <a:pt x="100" y="95"/>
                    <a:pt x="87" y="95"/>
                    <a:pt x="80" y="86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78"/>
                    <a:pt x="65" y="78"/>
                    <a:pt x="60" y="83"/>
                  </a:cubicBezTo>
                  <a:cubicBezTo>
                    <a:pt x="58" y="85"/>
                    <a:pt x="56" y="88"/>
                    <a:pt x="54" y="90"/>
                  </a:cubicBezTo>
                  <a:cubicBezTo>
                    <a:pt x="50" y="95"/>
                    <a:pt x="51" y="103"/>
                    <a:pt x="56" y="106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8" y="114"/>
                    <a:pt x="71" y="123"/>
                    <a:pt x="68" y="131"/>
                  </a:cubicBezTo>
                  <a:cubicBezTo>
                    <a:pt x="63" y="141"/>
                    <a:pt x="51" y="145"/>
                    <a:pt x="42" y="139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3" y="132"/>
                    <a:pt x="25" y="135"/>
                    <a:pt x="22" y="141"/>
                  </a:cubicBezTo>
                  <a:cubicBezTo>
                    <a:pt x="21" y="144"/>
                    <a:pt x="19" y="147"/>
                    <a:pt x="18" y="150"/>
                  </a:cubicBezTo>
                  <a:cubicBezTo>
                    <a:pt x="16" y="156"/>
                    <a:pt x="19" y="162"/>
                    <a:pt x="25" y="164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40" y="169"/>
                    <a:pt x="45" y="179"/>
                    <a:pt x="42" y="188"/>
                  </a:cubicBezTo>
                  <a:cubicBezTo>
                    <a:pt x="47" y="196"/>
                    <a:pt x="40" y="206"/>
                    <a:pt x="31" y="203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0" y="196"/>
                    <a:pt x="3" y="200"/>
                    <a:pt x="2" y="207"/>
                  </a:cubicBezTo>
                  <a:cubicBezTo>
                    <a:pt x="1" y="210"/>
                    <a:pt x="1" y="214"/>
                    <a:pt x="1" y="217"/>
                  </a:cubicBezTo>
                  <a:cubicBezTo>
                    <a:pt x="0" y="223"/>
                    <a:pt x="5" y="229"/>
                    <a:pt x="11" y="229"/>
                  </a:cubicBezTo>
                  <a:cubicBezTo>
                    <a:pt x="17" y="229"/>
                    <a:pt x="17" y="229"/>
                    <a:pt x="17" y="229"/>
                  </a:cubicBezTo>
                  <a:cubicBezTo>
                    <a:pt x="27" y="229"/>
                    <a:pt x="35" y="237"/>
                    <a:pt x="35" y="247"/>
                  </a:cubicBezTo>
                  <a:cubicBezTo>
                    <a:pt x="35" y="256"/>
                    <a:pt x="27" y="264"/>
                    <a:pt x="17" y="264"/>
                  </a:cubicBezTo>
                  <a:cubicBezTo>
                    <a:pt x="12" y="264"/>
                    <a:pt x="12" y="264"/>
                    <a:pt x="12" y="264"/>
                  </a:cubicBezTo>
                  <a:cubicBezTo>
                    <a:pt x="5" y="264"/>
                    <a:pt x="0" y="270"/>
                    <a:pt x="1" y="276"/>
                  </a:cubicBezTo>
                  <a:cubicBezTo>
                    <a:pt x="1" y="280"/>
                    <a:pt x="2" y="283"/>
                    <a:pt x="3" y="286"/>
                  </a:cubicBezTo>
                  <a:cubicBezTo>
                    <a:pt x="4" y="293"/>
                    <a:pt x="10" y="297"/>
                    <a:pt x="16" y="295"/>
                  </a:cubicBezTo>
                  <a:cubicBezTo>
                    <a:pt x="22" y="293"/>
                    <a:pt x="22" y="293"/>
                    <a:pt x="22" y="293"/>
                  </a:cubicBezTo>
                  <a:cubicBezTo>
                    <a:pt x="31" y="291"/>
                    <a:pt x="41" y="296"/>
                    <a:pt x="44" y="305"/>
                  </a:cubicBezTo>
                  <a:cubicBezTo>
                    <a:pt x="44" y="305"/>
                    <a:pt x="44" y="305"/>
                    <a:pt x="44" y="305"/>
                  </a:cubicBezTo>
                  <a:cubicBezTo>
                    <a:pt x="46" y="315"/>
                    <a:pt x="41" y="324"/>
                    <a:pt x="32" y="327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1" y="330"/>
                    <a:pt x="17" y="337"/>
                    <a:pt x="20" y="343"/>
                  </a:cubicBezTo>
                  <a:cubicBezTo>
                    <a:pt x="21" y="346"/>
                    <a:pt x="23" y="349"/>
                    <a:pt x="24" y="352"/>
                  </a:cubicBezTo>
                  <a:cubicBezTo>
                    <a:pt x="27" y="358"/>
                    <a:pt x="34" y="360"/>
                    <a:pt x="40" y="357"/>
                  </a:cubicBezTo>
                  <a:cubicBezTo>
                    <a:pt x="45" y="353"/>
                    <a:pt x="45" y="353"/>
                    <a:pt x="45" y="353"/>
                  </a:cubicBezTo>
                  <a:cubicBezTo>
                    <a:pt x="53" y="348"/>
                    <a:pt x="64" y="351"/>
                    <a:pt x="69" y="359"/>
                  </a:cubicBezTo>
                  <a:cubicBezTo>
                    <a:pt x="74" y="367"/>
                    <a:pt x="72" y="378"/>
                    <a:pt x="63" y="383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4" y="389"/>
                    <a:pt x="52" y="397"/>
                    <a:pt x="57" y="402"/>
                  </a:cubicBezTo>
                  <a:cubicBezTo>
                    <a:pt x="59" y="405"/>
                    <a:pt x="61" y="407"/>
                    <a:pt x="63" y="409"/>
                  </a:cubicBezTo>
                  <a:cubicBezTo>
                    <a:pt x="68" y="414"/>
                    <a:pt x="75" y="414"/>
                    <a:pt x="80" y="409"/>
                  </a:cubicBezTo>
                  <a:cubicBezTo>
                    <a:pt x="83" y="405"/>
                    <a:pt x="83" y="405"/>
                    <a:pt x="83" y="405"/>
                  </a:cubicBezTo>
                  <a:cubicBezTo>
                    <a:pt x="89" y="399"/>
                    <a:pt x="99" y="397"/>
                    <a:pt x="106" y="402"/>
                  </a:cubicBezTo>
                  <a:cubicBezTo>
                    <a:pt x="115" y="407"/>
                    <a:pt x="117" y="420"/>
                    <a:pt x="110" y="428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2" y="437"/>
                    <a:pt x="103" y="445"/>
                    <a:pt x="109" y="448"/>
                  </a:cubicBezTo>
                  <a:cubicBezTo>
                    <a:pt x="112" y="450"/>
                    <a:pt x="114" y="452"/>
                    <a:pt x="117" y="453"/>
                  </a:cubicBezTo>
                  <a:cubicBezTo>
                    <a:pt x="123" y="457"/>
                    <a:pt x="130" y="455"/>
                    <a:pt x="133" y="449"/>
                  </a:cubicBezTo>
                  <a:cubicBezTo>
                    <a:pt x="135" y="443"/>
                    <a:pt x="135" y="443"/>
                    <a:pt x="135" y="443"/>
                  </a:cubicBezTo>
                  <a:cubicBezTo>
                    <a:pt x="139" y="435"/>
                    <a:pt x="150" y="431"/>
                    <a:pt x="159" y="435"/>
                  </a:cubicBezTo>
                  <a:cubicBezTo>
                    <a:pt x="159" y="435"/>
                    <a:pt x="159" y="435"/>
                    <a:pt x="159" y="435"/>
                  </a:cubicBezTo>
                  <a:cubicBezTo>
                    <a:pt x="167" y="439"/>
                    <a:pt x="171" y="449"/>
                    <a:pt x="167" y="458"/>
                  </a:cubicBezTo>
                  <a:cubicBezTo>
                    <a:pt x="165" y="463"/>
                    <a:pt x="165" y="463"/>
                    <a:pt x="165" y="463"/>
                  </a:cubicBezTo>
                  <a:cubicBezTo>
                    <a:pt x="162" y="469"/>
                    <a:pt x="165" y="476"/>
                    <a:pt x="172" y="478"/>
                  </a:cubicBezTo>
                  <a:cubicBezTo>
                    <a:pt x="175" y="479"/>
                    <a:pt x="178" y="480"/>
                    <a:pt x="181" y="480"/>
                  </a:cubicBezTo>
                  <a:cubicBezTo>
                    <a:pt x="187" y="482"/>
                    <a:pt x="194" y="478"/>
                    <a:pt x="195" y="471"/>
                  </a:cubicBezTo>
                  <a:cubicBezTo>
                    <a:pt x="196" y="466"/>
                    <a:pt x="196" y="466"/>
                    <a:pt x="196" y="466"/>
                  </a:cubicBezTo>
                  <a:cubicBezTo>
                    <a:pt x="197" y="456"/>
                    <a:pt x="206" y="449"/>
                    <a:pt x="216" y="451"/>
                  </a:cubicBezTo>
                  <a:cubicBezTo>
                    <a:pt x="225" y="452"/>
                    <a:pt x="232" y="461"/>
                    <a:pt x="230" y="471"/>
                  </a:cubicBezTo>
                  <a:cubicBezTo>
                    <a:pt x="230" y="476"/>
                    <a:pt x="230" y="476"/>
                    <a:pt x="230" y="476"/>
                  </a:cubicBezTo>
                  <a:cubicBezTo>
                    <a:pt x="229" y="482"/>
                    <a:pt x="234" y="488"/>
                    <a:pt x="240" y="488"/>
                  </a:cubicBezTo>
                  <a:cubicBezTo>
                    <a:pt x="244" y="488"/>
                    <a:pt x="247" y="488"/>
                    <a:pt x="250" y="488"/>
                  </a:cubicBezTo>
                  <a:cubicBezTo>
                    <a:pt x="257" y="488"/>
                    <a:pt x="261" y="482"/>
                    <a:pt x="261" y="476"/>
                  </a:cubicBezTo>
                  <a:cubicBezTo>
                    <a:pt x="260" y="470"/>
                    <a:pt x="260" y="470"/>
                    <a:pt x="260" y="470"/>
                  </a:cubicBezTo>
                  <a:cubicBezTo>
                    <a:pt x="259" y="460"/>
                    <a:pt x="265" y="452"/>
                    <a:pt x="275" y="450"/>
                  </a:cubicBezTo>
                  <a:cubicBezTo>
                    <a:pt x="275" y="450"/>
                    <a:pt x="275" y="450"/>
                    <a:pt x="275" y="450"/>
                  </a:cubicBezTo>
                  <a:cubicBezTo>
                    <a:pt x="284" y="449"/>
                    <a:pt x="293" y="456"/>
                    <a:pt x="295" y="465"/>
                  </a:cubicBezTo>
                  <a:cubicBezTo>
                    <a:pt x="295" y="470"/>
                    <a:pt x="295" y="470"/>
                    <a:pt x="295" y="470"/>
                  </a:cubicBezTo>
                  <a:cubicBezTo>
                    <a:pt x="296" y="477"/>
                    <a:pt x="303" y="481"/>
                    <a:pt x="309" y="479"/>
                  </a:cubicBezTo>
                  <a:cubicBezTo>
                    <a:pt x="312" y="478"/>
                    <a:pt x="315" y="477"/>
                    <a:pt x="318" y="476"/>
                  </a:cubicBezTo>
                  <a:cubicBezTo>
                    <a:pt x="325" y="474"/>
                    <a:pt x="328" y="467"/>
                    <a:pt x="325" y="461"/>
                  </a:cubicBezTo>
                  <a:cubicBezTo>
                    <a:pt x="323" y="456"/>
                    <a:pt x="323" y="456"/>
                    <a:pt x="323" y="456"/>
                  </a:cubicBezTo>
                  <a:cubicBezTo>
                    <a:pt x="319" y="447"/>
                    <a:pt x="323" y="437"/>
                    <a:pt x="332" y="433"/>
                  </a:cubicBezTo>
                  <a:cubicBezTo>
                    <a:pt x="340" y="429"/>
                    <a:pt x="351" y="433"/>
                    <a:pt x="355" y="442"/>
                  </a:cubicBezTo>
                  <a:cubicBezTo>
                    <a:pt x="357" y="446"/>
                    <a:pt x="357" y="446"/>
                    <a:pt x="357" y="446"/>
                  </a:cubicBezTo>
                  <a:cubicBezTo>
                    <a:pt x="359" y="452"/>
                    <a:pt x="367" y="455"/>
                    <a:pt x="372" y="451"/>
                  </a:cubicBezTo>
                  <a:cubicBezTo>
                    <a:pt x="373" y="451"/>
                    <a:pt x="373" y="451"/>
                    <a:pt x="373" y="451"/>
                  </a:cubicBezTo>
                  <a:cubicBezTo>
                    <a:pt x="375" y="449"/>
                    <a:pt x="378" y="447"/>
                    <a:pt x="381" y="446"/>
                  </a:cubicBezTo>
                  <a:cubicBezTo>
                    <a:pt x="386" y="442"/>
                    <a:pt x="387" y="434"/>
                    <a:pt x="383" y="430"/>
                  </a:cubicBezTo>
                  <a:cubicBezTo>
                    <a:pt x="379" y="425"/>
                    <a:pt x="379" y="425"/>
                    <a:pt x="379" y="425"/>
                  </a:cubicBezTo>
                  <a:cubicBezTo>
                    <a:pt x="373" y="418"/>
                    <a:pt x="374" y="407"/>
                    <a:pt x="381" y="400"/>
                  </a:cubicBezTo>
                  <a:cubicBezTo>
                    <a:pt x="388" y="394"/>
                    <a:pt x="400" y="395"/>
                    <a:pt x="406" y="402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13" y="411"/>
                    <a:pt x="421" y="411"/>
                    <a:pt x="426" y="406"/>
                  </a:cubicBezTo>
                  <a:cubicBezTo>
                    <a:pt x="428" y="404"/>
                    <a:pt x="430" y="401"/>
                    <a:pt x="432" y="399"/>
                  </a:cubicBezTo>
                  <a:cubicBezTo>
                    <a:pt x="436" y="394"/>
                    <a:pt x="435" y="386"/>
                    <a:pt x="429" y="383"/>
                  </a:cubicBezTo>
                  <a:cubicBezTo>
                    <a:pt x="424" y="379"/>
                    <a:pt x="424" y="379"/>
                    <a:pt x="424" y="379"/>
                  </a:cubicBezTo>
                  <a:cubicBezTo>
                    <a:pt x="416" y="374"/>
                    <a:pt x="414" y="363"/>
                    <a:pt x="419" y="355"/>
                  </a:cubicBezTo>
                  <a:cubicBezTo>
                    <a:pt x="425" y="347"/>
                    <a:pt x="436" y="345"/>
                    <a:pt x="444" y="350"/>
                  </a:cubicBezTo>
                  <a:cubicBezTo>
                    <a:pt x="448" y="353"/>
                    <a:pt x="448" y="353"/>
                    <a:pt x="448" y="353"/>
                  </a:cubicBezTo>
                  <a:cubicBezTo>
                    <a:pt x="453" y="356"/>
                    <a:pt x="461" y="354"/>
                    <a:pt x="464" y="348"/>
                  </a:cubicBezTo>
                  <a:cubicBezTo>
                    <a:pt x="465" y="345"/>
                    <a:pt x="466" y="342"/>
                    <a:pt x="468" y="339"/>
                  </a:cubicBezTo>
                  <a:cubicBezTo>
                    <a:pt x="470" y="333"/>
                    <a:pt x="467" y="326"/>
                    <a:pt x="461" y="324"/>
                  </a:cubicBezTo>
                  <a:cubicBezTo>
                    <a:pt x="455" y="323"/>
                    <a:pt x="455" y="323"/>
                    <a:pt x="455" y="323"/>
                  </a:cubicBezTo>
                  <a:cubicBezTo>
                    <a:pt x="446" y="320"/>
                    <a:pt x="441" y="310"/>
                    <a:pt x="443" y="301"/>
                  </a:cubicBezTo>
                  <a:cubicBezTo>
                    <a:pt x="439" y="293"/>
                    <a:pt x="446" y="283"/>
                    <a:pt x="455" y="286"/>
                  </a:cubicBezTo>
                  <a:cubicBezTo>
                    <a:pt x="470" y="291"/>
                    <a:pt x="470" y="291"/>
                    <a:pt x="470" y="291"/>
                  </a:cubicBezTo>
                  <a:cubicBezTo>
                    <a:pt x="476" y="293"/>
                    <a:pt x="483" y="288"/>
                    <a:pt x="484" y="282"/>
                  </a:cubicBezTo>
                  <a:cubicBezTo>
                    <a:pt x="484" y="279"/>
                    <a:pt x="485" y="275"/>
                    <a:pt x="485" y="272"/>
                  </a:cubicBezTo>
                  <a:cubicBezTo>
                    <a:pt x="486" y="266"/>
                    <a:pt x="481" y="260"/>
                    <a:pt x="475" y="260"/>
                  </a:cubicBezTo>
                  <a:close/>
                  <a:moveTo>
                    <a:pt x="291" y="99"/>
                  </a:moveTo>
                  <a:cubicBezTo>
                    <a:pt x="294" y="90"/>
                    <a:pt x="303" y="85"/>
                    <a:pt x="311" y="90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75" y="138"/>
                    <a:pt x="374" y="148"/>
                    <a:pt x="366" y="153"/>
                  </a:cubicBezTo>
                  <a:cubicBezTo>
                    <a:pt x="357" y="159"/>
                    <a:pt x="357" y="159"/>
                    <a:pt x="357" y="159"/>
                  </a:cubicBezTo>
                  <a:cubicBezTo>
                    <a:pt x="340" y="137"/>
                    <a:pt x="316" y="119"/>
                    <a:pt x="289" y="110"/>
                  </a:cubicBezTo>
                  <a:lnTo>
                    <a:pt x="291" y="99"/>
                  </a:lnTo>
                  <a:close/>
                  <a:moveTo>
                    <a:pt x="183" y="87"/>
                  </a:moveTo>
                  <a:cubicBezTo>
                    <a:pt x="255" y="76"/>
                    <a:pt x="255" y="76"/>
                    <a:pt x="255" y="76"/>
                  </a:cubicBezTo>
                  <a:cubicBezTo>
                    <a:pt x="265" y="76"/>
                    <a:pt x="271" y="84"/>
                    <a:pt x="269" y="94"/>
                  </a:cubicBezTo>
                  <a:cubicBezTo>
                    <a:pt x="266" y="104"/>
                    <a:pt x="266" y="104"/>
                    <a:pt x="266" y="104"/>
                  </a:cubicBezTo>
                  <a:cubicBezTo>
                    <a:pt x="259" y="103"/>
                    <a:pt x="251" y="102"/>
                    <a:pt x="243" y="102"/>
                  </a:cubicBezTo>
                  <a:cubicBezTo>
                    <a:pt x="221" y="102"/>
                    <a:pt x="200" y="107"/>
                    <a:pt x="181" y="116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0" y="99"/>
                    <a:pt x="174" y="89"/>
                    <a:pt x="183" y="87"/>
                  </a:cubicBezTo>
                  <a:close/>
                  <a:moveTo>
                    <a:pt x="89" y="176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40" y="109"/>
                    <a:pt x="151" y="111"/>
                    <a:pt x="156" y="119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37" y="145"/>
                    <a:pt x="118" y="170"/>
                    <a:pt x="108" y="19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88" y="194"/>
                    <a:pt x="84" y="185"/>
                    <a:pt x="89" y="176"/>
                  </a:cubicBezTo>
                  <a:close/>
                  <a:moveTo>
                    <a:pt x="108" y="315"/>
                  </a:moveTo>
                  <a:cubicBezTo>
                    <a:pt x="99" y="321"/>
                    <a:pt x="90" y="317"/>
                    <a:pt x="87" y="308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5" y="223"/>
                    <a:pt x="83" y="216"/>
                    <a:pt x="92" y="219"/>
                  </a:cubicBezTo>
                  <a:cubicBezTo>
                    <a:pt x="103" y="221"/>
                    <a:pt x="103" y="221"/>
                    <a:pt x="103" y="221"/>
                  </a:cubicBezTo>
                  <a:cubicBezTo>
                    <a:pt x="101" y="229"/>
                    <a:pt x="101" y="236"/>
                    <a:pt x="101" y="244"/>
                  </a:cubicBezTo>
                  <a:cubicBezTo>
                    <a:pt x="101" y="268"/>
                    <a:pt x="107" y="290"/>
                    <a:pt x="117" y="310"/>
                  </a:cubicBezTo>
                  <a:lnTo>
                    <a:pt x="108" y="315"/>
                  </a:lnTo>
                  <a:close/>
                  <a:moveTo>
                    <a:pt x="180" y="401"/>
                  </a:moveTo>
                  <a:cubicBezTo>
                    <a:pt x="118" y="357"/>
                    <a:pt x="118" y="357"/>
                    <a:pt x="118" y="357"/>
                  </a:cubicBezTo>
                  <a:cubicBezTo>
                    <a:pt x="111" y="350"/>
                    <a:pt x="112" y="340"/>
                    <a:pt x="120" y="335"/>
                  </a:cubicBezTo>
                  <a:cubicBezTo>
                    <a:pt x="129" y="330"/>
                    <a:pt x="129" y="330"/>
                    <a:pt x="129" y="330"/>
                  </a:cubicBezTo>
                  <a:cubicBezTo>
                    <a:pt x="147" y="354"/>
                    <a:pt x="173" y="372"/>
                    <a:pt x="203" y="381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198" y="401"/>
                    <a:pt x="189" y="405"/>
                    <a:pt x="180" y="401"/>
                  </a:cubicBezTo>
                  <a:close/>
                  <a:moveTo>
                    <a:pt x="311" y="399"/>
                  </a:moveTo>
                  <a:cubicBezTo>
                    <a:pt x="237" y="413"/>
                    <a:pt x="237" y="413"/>
                    <a:pt x="237" y="413"/>
                  </a:cubicBezTo>
                  <a:cubicBezTo>
                    <a:pt x="228" y="413"/>
                    <a:pt x="221" y="406"/>
                    <a:pt x="223" y="39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31" y="386"/>
                    <a:pt x="237" y="387"/>
                    <a:pt x="243" y="387"/>
                  </a:cubicBezTo>
                  <a:cubicBezTo>
                    <a:pt x="268" y="387"/>
                    <a:pt x="292" y="380"/>
                    <a:pt x="312" y="368"/>
                  </a:cubicBezTo>
                  <a:cubicBezTo>
                    <a:pt x="318" y="377"/>
                    <a:pt x="318" y="377"/>
                    <a:pt x="318" y="377"/>
                  </a:cubicBezTo>
                  <a:cubicBezTo>
                    <a:pt x="323" y="386"/>
                    <a:pt x="320" y="395"/>
                    <a:pt x="311" y="399"/>
                  </a:cubicBezTo>
                  <a:close/>
                  <a:moveTo>
                    <a:pt x="400" y="307"/>
                  </a:moveTo>
                  <a:cubicBezTo>
                    <a:pt x="359" y="367"/>
                    <a:pt x="359" y="367"/>
                    <a:pt x="359" y="367"/>
                  </a:cubicBezTo>
                  <a:cubicBezTo>
                    <a:pt x="352" y="374"/>
                    <a:pt x="343" y="373"/>
                    <a:pt x="337" y="365"/>
                  </a:cubicBezTo>
                  <a:cubicBezTo>
                    <a:pt x="332" y="355"/>
                    <a:pt x="332" y="355"/>
                    <a:pt x="332" y="355"/>
                  </a:cubicBezTo>
                  <a:cubicBezTo>
                    <a:pt x="354" y="337"/>
                    <a:pt x="371" y="313"/>
                    <a:pt x="379" y="284"/>
                  </a:cubicBezTo>
                  <a:cubicBezTo>
                    <a:pt x="390" y="287"/>
                    <a:pt x="390" y="287"/>
                    <a:pt x="390" y="287"/>
                  </a:cubicBezTo>
                  <a:cubicBezTo>
                    <a:pt x="400" y="289"/>
                    <a:pt x="404" y="298"/>
                    <a:pt x="400" y="307"/>
                  </a:cubicBezTo>
                  <a:close/>
                  <a:moveTo>
                    <a:pt x="395" y="264"/>
                  </a:moveTo>
                  <a:cubicBezTo>
                    <a:pt x="384" y="262"/>
                    <a:pt x="384" y="262"/>
                    <a:pt x="384" y="262"/>
                  </a:cubicBezTo>
                  <a:cubicBezTo>
                    <a:pt x="385" y="256"/>
                    <a:pt x="385" y="250"/>
                    <a:pt x="385" y="244"/>
                  </a:cubicBezTo>
                  <a:cubicBezTo>
                    <a:pt x="385" y="221"/>
                    <a:pt x="379" y="199"/>
                    <a:pt x="369" y="179"/>
                  </a:cubicBezTo>
                  <a:cubicBezTo>
                    <a:pt x="378" y="173"/>
                    <a:pt x="378" y="173"/>
                    <a:pt x="378" y="173"/>
                  </a:cubicBezTo>
                  <a:cubicBezTo>
                    <a:pt x="387" y="168"/>
                    <a:pt x="396" y="171"/>
                    <a:pt x="399" y="181"/>
                  </a:cubicBezTo>
                  <a:cubicBezTo>
                    <a:pt x="412" y="250"/>
                    <a:pt x="412" y="250"/>
                    <a:pt x="412" y="250"/>
                  </a:cubicBezTo>
                  <a:cubicBezTo>
                    <a:pt x="412" y="260"/>
                    <a:pt x="404" y="266"/>
                    <a:pt x="395" y="2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4" name="Freeform 27"/>
          <p:cNvSpPr>
            <a:spLocks noEditPoints="1"/>
          </p:cNvSpPr>
          <p:nvPr/>
        </p:nvSpPr>
        <p:spPr bwMode="auto">
          <a:xfrm>
            <a:off x="7568541" y="4801883"/>
            <a:ext cx="1219807" cy="1217615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Freeform 27"/>
          <p:cNvSpPr>
            <a:spLocks noEditPoints="1"/>
          </p:cNvSpPr>
          <p:nvPr/>
        </p:nvSpPr>
        <p:spPr bwMode="auto">
          <a:xfrm>
            <a:off x="3180714" y="4809097"/>
            <a:ext cx="1219807" cy="1217615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7468020" y="2449712"/>
            <a:ext cx="1219807" cy="1217615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Freeform 27"/>
          <p:cNvSpPr>
            <a:spLocks noEditPoints="1"/>
          </p:cNvSpPr>
          <p:nvPr/>
        </p:nvSpPr>
        <p:spPr bwMode="auto">
          <a:xfrm>
            <a:off x="3437705" y="2449712"/>
            <a:ext cx="1219807" cy="1217615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230906" y="4083666"/>
            <a:ext cx="1644912" cy="2556616"/>
            <a:chOff x="9163836" y="3912373"/>
            <a:chExt cx="1809403" cy="281227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9382519" y="3912373"/>
              <a:ext cx="1092516" cy="1093945"/>
            </a:xfrm>
            <a:custGeom>
              <a:avLst/>
              <a:gdLst>
                <a:gd name="T0" fmla="*/ 644 w 644"/>
                <a:gd name="T1" fmla="*/ 312 h 645"/>
                <a:gd name="T2" fmla="*/ 636 w 644"/>
                <a:gd name="T3" fmla="*/ 279 h 645"/>
                <a:gd name="T4" fmla="*/ 635 w 644"/>
                <a:gd name="T5" fmla="*/ 262 h 645"/>
                <a:gd name="T6" fmla="*/ 625 w 644"/>
                <a:gd name="T7" fmla="*/ 229 h 645"/>
                <a:gd name="T8" fmla="*/ 589 w 644"/>
                <a:gd name="T9" fmla="*/ 209 h 645"/>
                <a:gd name="T10" fmla="*/ 603 w 644"/>
                <a:gd name="T11" fmla="*/ 165 h 645"/>
                <a:gd name="T12" fmla="*/ 574 w 644"/>
                <a:gd name="T13" fmla="*/ 122 h 645"/>
                <a:gd name="T14" fmla="*/ 539 w 644"/>
                <a:gd name="T15" fmla="*/ 85 h 645"/>
                <a:gd name="T16" fmla="*/ 499 w 644"/>
                <a:gd name="T17" fmla="*/ 53 h 645"/>
                <a:gd name="T18" fmla="*/ 454 w 644"/>
                <a:gd name="T19" fmla="*/ 28 h 645"/>
                <a:gd name="T20" fmla="*/ 420 w 644"/>
                <a:gd name="T21" fmla="*/ 20 h 645"/>
                <a:gd name="T22" fmla="*/ 404 w 644"/>
                <a:gd name="T23" fmla="*/ 17 h 645"/>
                <a:gd name="T24" fmla="*/ 372 w 644"/>
                <a:gd name="T25" fmla="*/ 4 h 645"/>
                <a:gd name="T26" fmla="*/ 337 w 644"/>
                <a:gd name="T27" fmla="*/ 32 h 645"/>
                <a:gd name="T28" fmla="*/ 305 w 644"/>
                <a:gd name="T29" fmla="*/ 7 h 645"/>
                <a:gd name="T30" fmla="*/ 270 w 644"/>
                <a:gd name="T31" fmla="*/ 7 h 645"/>
                <a:gd name="T32" fmla="*/ 245 w 644"/>
                <a:gd name="T33" fmla="*/ 41 h 645"/>
                <a:gd name="T34" fmla="*/ 205 w 644"/>
                <a:gd name="T35" fmla="*/ 22 h 645"/>
                <a:gd name="T36" fmla="*/ 176 w 644"/>
                <a:gd name="T37" fmla="*/ 42 h 645"/>
                <a:gd name="T38" fmla="*/ 159 w 644"/>
                <a:gd name="T39" fmla="*/ 45 h 645"/>
                <a:gd name="T40" fmla="*/ 131 w 644"/>
                <a:gd name="T41" fmla="*/ 63 h 645"/>
                <a:gd name="T42" fmla="*/ 92 w 644"/>
                <a:gd name="T43" fmla="*/ 97 h 645"/>
                <a:gd name="T44" fmla="*/ 65 w 644"/>
                <a:gd name="T45" fmla="*/ 138 h 645"/>
                <a:gd name="T46" fmla="*/ 55 w 644"/>
                <a:gd name="T47" fmla="*/ 152 h 645"/>
                <a:gd name="T48" fmla="*/ 27 w 644"/>
                <a:gd name="T49" fmla="*/ 193 h 645"/>
                <a:gd name="T50" fmla="*/ 18 w 644"/>
                <a:gd name="T51" fmla="*/ 226 h 645"/>
                <a:gd name="T52" fmla="*/ 16 w 644"/>
                <a:gd name="T53" fmla="*/ 242 h 645"/>
                <a:gd name="T54" fmla="*/ 3 w 644"/>
                <a:gd name="T55" fmla="*/ 274 h 645"/>
                <a:gd name="T56" fmla="*/ 5 w 644"/>
                <a:gd name="T57" fmla="*/ 323 h 645"/>
                <a:gd name="T58" fmla="*/ 6 w 644"/>
                <a:gd name="T59" fmla="*/ 340 h 645"/>
                <a:gd name="T60" fmla="*/ 7 w 644"/>
                <a:gd name="T61" fmla="*/ 389 h 645"/>
                <a:gd name="T62" fmla="*/ 20 w 644"/>
                <a:gd name="T63" fmla="*/ 419 h 645"/>
                <a:gd name="T64" fmla="*/ 48 w 644"/>
                <a:gd name="T65" fmla="*/ 443 h 645"/>
                <a:gd name="T66" fmla="*/ 47 w 644"/>
                <a:gd name="T67" fmla="*/ 480 h 645"/>
                <a:gd name="T68" fmla="*/ 70 w 644"/>
                <a:gd name="T69" fmla="*/ 523 h 645"/>
                <a:gd name="T70" fmla="*/ 94 w 644"/>
                <a:gd name="T71" fmla="*/ 545 h 645"/>
                <a:gd name="T72" fmla="*/ 132 w 644"/>
                <a:gd name="T73" fmla="*/ 577 h 645"/>
                <a:gd name="T74" fmla="*/ 168 w 644"/>
                <a:gd name="T75" fmla="*/ 580 h 645"/>
                <a:gd name="T76" fmla="*/ 189 w 644"/>
                <a:gd name="T77" fmla="*/ 610 h 645"/>
                <a:gd name="T78" fmla="*/ 233 w 644"/>
                <a:gd name="T79" fmla="*/ 632 h 645"/>
                <a:gd name="T80" fmla="*/ 266 w 644"/>
                <a:gd name="T81" fmla="*/ 640 h 645"/>
                <a:gd name="T82" fmla="*/ 315 w 644"/>
                <a:gd name="T83" fmla="*/ 639 h 645"/>
                <a:gd name="T84" fmla="*/ 332 w 644"/>
                <a:gd name="T85" fmla="*/ 639 h 645"/>
                <a:gd name="T86" fmla="*/ 381 w 644"/>
                <a:gd name="T87" fmla="*/ 639 h 645"/>
                <a:gd name="T88" fmla="*/ 430 w 644"/>
                <a:gd name="T89" fmla="*/ 626 h 645"/>
                <a:gd name="T90" fmla="*/ 476 w 644"/>
                <a:gd name="T91" fmla="*/ 606 h 645"/>
                <a:gd name="T92" fmla="*/ 518 w 644"/>
                <a:gd name="T93" fmla="*/ 578 h 645"/>
                <a:gd name="T94" fmla="*/ 544 w 644"/>
                <a:gd name="T95" fmla="*/ 556 h 645"/>
                <a:gd name="T96" fmla="*/ 578 w 644"/>
                <a:gd name="T97" fmla="*/ 518 h 645"/>
                <a:gd name="T98" fmla="*/ 572 w 644"/>
                <a:gd name="T99" fmla="*/ 476 h 645"/>
                <a:gd name="T100" fmla="*/ 612 w 644"/>
                <a:gd name="T101" fmla="*/ 461 h 645"/>
                <a:gd name="T102" fmla="*/ 624 w 644"/>
                <a:gd name="T103" fmla="*/ 428 h 645"/>
                <a:gd name="T104" fmla="*/ 626 w 644"/>
                <a:gd name="T105" fmla="*/ 412 h 645"/>
                <a:gd name="T106" fmla="*/ 639 w 644"/>
                <a:gd name="T107" fmla="*/ 380 h 645"/>
                <a:gd name="T108" fmla="*/ 639 w 644"/>
                <a:gd name="T109" fmla="*/ 329 h 645"/>
                <a:gd name="T110" fmla="*/ 463 w 644"/>
                <a:gd name="T111" fmla="*/ 165 h 645"/>
                <a:gd name="T112" fmla="*/ 322 w 644"/>
                <a:gd name="T113" fmla="*/ 111 h 645"/>
                <a:gd name="T114" fmla="*/ 124 w 644"/>
                <a:gd name="T115" fmla="*/ 234 h 645"/>
                <a:gd name="T116" fmla="*/ 130 w 644"/>
                <a:gd name="T117" fmla="*/ 498 h 645"/>
                <a:gd name="T118" fmla="*/ 309 w 644"/>
                <a:gd name="T119" fmla="*/ 564 h 645"/>
                <a:gd name="T120" fmla="*/ 391 w 644"/>
                <a:gd name="T121" fmla="*/ 523 h 645"/>
                <a:gd name="T122" fmla="*/ 411 w 644"/>
                <a:gd name="T123" fmla="*/ 51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4" h="645">
                  <a:moveTo>
                    <a:pt x="639" y="329"/>
                  </a:moveTo>
                  <a:cubicBezTo>
                    <a:pt x="639" y="329"/>
                    <a:pt x="639" y="329"/>
                    <a:pt x="639" y="329"/>
                  </a:cubicBezTo>
                  <a:cubicBezTo>
                    <a:pt x="639" y="329"/>
                    <a:pt x="640" y="329"/>
                    <a:pt x="641" y="329"/>
                  </a:cubicBezTo>
                  <a:cubicBezTo>
                    <a:pt x="642" y="329"/>
                    <a:pt x="643" y="329"/>
                    <a:pt x="644" y="329"/>
                  </a:cubicBezTo>
                  <a:cubicBezTo>
                    <a:pt x="644" y="323"/>
                    <a:pt x="644" y="318"/>
                    <a:pt x="644" y="312"/>
                  </a:cubicBezTo>
                  <a:cubicBezTo>
                    <a:pt x="643" y="312"/>
                    <a:pt x="642" y="312"/>
                    <a:pt x="641" y="312"/>
                  </a:cubicBezTo>
                  <a:cubicBezTo>
                    <a:pt x="640" y="313"/>
                    <a:pt x="639" y="313"/>
                    <a:pt x="639" y="313"/>
                  </a:cubicBezTo>
                  <a:cubicBezTo>
                    <a:pt x="639" y="313"/>
                    <a:pt x="639" y="313"/>
                    <a:pt x="639" y="313"/>
                  </a:cubicBezTo>
                  <a:cubicBezTo>
                    <a:pt x="624" y="314"/>
                    <a:pt x="612" y="307"/>
                    <a:pt x="611" y="298"/>
                  </a:cubicBezTo>
                  <a:cubicBezTo>
                    <a:pt x="610" y="289"/>
                    <a:pt x="621" y="281"/>
                    <a:pt x="636" y="279"/>
                  </a:cubicBezTo>
                  <a:cubicBezTo>
                    <a:pt x="636" y="279"/>
                    <a:pt x="636" y="279"/>
                    <a:pt x="636" y="279"/>
                  </a:cubicBezTo>
                  <a:cubicBezTo>
                    <a:pt x="636" y="278"/>
                    <a:pt x="637" y="278"/>
                    <a:pt x="637" y="278"/>
                  </a:cubicBezTo>
                  <a:cubicBezTo>
                    <a:pt x="638" y="278"/>
                    <a:pt x="640" y="278"/>
                    <a:pt x="641" y="278"/>
                  </a:cubicBezTo>
                  <a:cubicBezTo>
                    <a:pt x="640" y="272"/>
                    <a:pt x="639" y="267"/>
                    <a:pt x="638" y="261"/>
                  </a:cubicBezTo>
                  <a:cubicBezTo>
                    <a:pt x="637" y="261"/>
                    <a:pt x="636" y="262"/>
                    <a:pt x="635" y="262"/>
                  </a:cubicBezTo>
                  <a:cubicBezTo>
                    <a:pt x="634" y="262"/>
                    <a:pt x="634" y="262"/>
                    <a:pt x="633" y="263"/>
                  </a:cubicBezTo>
                  <a:cubicBezTo>
                    <a:pt x="633" y="263"/>
                    <a:pt x="633" y="263"/>
                    <a:pt x="633" y="263"/>
                  </a:cubicBezTo>
                  <a:cubicBezTo>
                    <a:pt x="619" y="266"/>
                    <a:pt x="606" y="262"/>
                    <a:pt x="604" y="253"/>
                  </a:cubicBezTo>
                  <a:cubicBezTo>
                    <a:pt x="601" y="244"/>
                    <a:pt x="611" y="234"/>
                    <a:pt x="625" y="229"/>
                  </a:cubicBezTo>
                  <a:cubicBezTo>
                    <a:pt x="625" y="229"/>
                    <a:pt x="625" y="229"/>
                    <a:pt x="625" y="229"/>
                  </a:cubicBezTo>
                  <a:cubicBezTo>
                    <a:pt x="625" y="229"/>
                    <a:pt x="625" y="229"/>
                    <a:pt x="626" y="229"/>
                  </a:cubicBezTo>
                  <a:cubicBezTo>
                    <a:pt x="627" y="229"/>
                    <a:pt x="629" y="228"/>
                    <a:pt x="630" y="228"/>
                  </a:cubicBezTo>
                  <a:cubicBezTo>
                    <a:pt x="628" y="222"/>
                    <a:pt x="627" y="217"/>
                    <a:pt x="625" y="212"/>
                  </a:cubicBezTo>
                  <a:cubicBezTo>
                    <a:pt x="623" y="212"/>
                    <a:pt x="622" y="213"/>
                    <a:pt x="621" y="213"/>
                  </a:cubicBezTo>
                  <a:cubicBezTo>
                    <a:pt x="607" y="220"/>
                    <a:pt x="593" y="218"/>
                    <a:pt x="589" y="209"/>
                  </a:cubicBezTo>
                  <a:cubicBezTo>
                    <a:pt x="585" y="201"/>
                    <a:pt x="593" y="189"/>
                    <a:pt x="606" y="182"/>
                  </a:cubicBezTo>
                  <a:cubicBezTo>
                    <a:pt x="606" y="182"/>
                    <a:pt x="606" y="182"/>
                    <a:pt x="606" y="182"/>
                  </a:cubicBezTo>
                  <a:cubicBezTo>
                    <a:pt x="606" y="182"/>
                    <a:pt x="606" y="182"/>
                    <a:pt x="607" y="182"/>
                  </a:cubicBezTo>
                  <a:cubicBezTo>
                    <a:pt x="608" y="181"/>
                    <a:pt x="610" y="181"/>
                    <a:pt x="611" y="180"/>
                  </a:cubicBezTo>
                  <a:cubicBezTo>
                    <a:pt x="609" y="175"/>
                    <a:pt x="606" y="170"/>
                    <a:pt x="603" y="165"/>
                  </a:cubicBezTo>
                  <a:cubicBezTo>
                    <a:pt x="602" y="166"/>
                    <a:pt x="601" y="167"/>
                    <a:pt x="600" y="167"/>
                  </a:cubicBezTo>
                  <a:cubicBezTo>
                    <a:pt x="587" y="176"/>
                    <a:pt x="572" y="176"/>
                    <a:pt x="567" y="168"/>
                  </a:cubicBezTo>
                  <a:cubicBezTo>
                    <a:pt x="562" y="160"/>
                    <a:pt x="568" y="147"/>
                    <a:pt x="581" y="139"/>
                  </a:cubicBezTo>
                  <a:cubicBezTo>
                    <a:pt x="582" y="138"/>
                    <a:pt x="583" y="137"/>
                    <a:pt x="585" y="136"/>
                  </a:cubicBezTo>
                  <a:cubicBezTo>
                    <a:pt x="582" y="131"/>
                    <a:pt x="578" y="127"/>
                    <a:pt x="574" y="122"/>
                  </a:cubicBezTo>
                  <a:cubicBezTo>
                    <a:pt x="573" y="123"/>
                    <a:pt x="572" y="124"/>
                    <a:pt x="571" y="125"/>
                  </a:cubicBezTo>
                  <a:cubicBezTo>
                    <a:pt x="560" y="136"/>
                    <a:pt x="546" y="138"/>
                    <a:pt x="539" y="131"/>
                  </a:cubicBezTo>
                  <a:cubicBezTo>
                    <a:pt x="533" y="124"/>
                    <a:pt x="537" y="110"/>
                    <a:pt x="548" y="100"/>
                  </a:cubicBezTo>
                  <a:cubicBezTo>
                    <a:pt x="549" y="99"/>
                    <a:pt x="551" y="98"/>
                    <a:pt x="552" y="97"/>
                  </a:cubicBezTo>
                  <a:cubicBezTo>
                    <a:pt x="548" y="93"/>
                    <a:pt x="544" y="89"/>
                    <a:pt x="539" y="85"/>
                  </a:cubicBezTo>
                  <a:cubicBezTo>
                    <a:pt x="539" y="86"/>
                    <a:pt x="538" y="87"/>
                    <a:pt x="537" y="88"/>
                  </a:cubicBezTo>
                  <a:cubicBezTo>
                    <a:pt x="527" y="100"/>
                    <a:pt x="513" y="105"/>
                    <a:pt x="506" y="99"/>
                  </a:cubicBezTo>
                  <a:cubicBezTo>
                    <a:pt x="499" y="93"/>
                    <a:pt x="500" y="79"/>
                    <a:pt x="510" y="67"/>
                  </a:cubicBezTo>
                  <a:cubicBezTo>
                    <a:pt x="511" y="65"/>
                    <a:pt x="512" y="64"/>
                    <a:pt x="513" y="63"/>
                  </a:cubicBezTo>
                  <a:cubicBezTo>
                    <a:pt x="508" y="60"/>
                    <a:pt x="504" y="56"/>
                    <a:pt x="499" y="53"/>
                  </a:cubicBezTo>
                  <a:cubicBezTo>
                    <a:pt x="498" y="54"/>
                    <a:pt x="498" y="56"/>
                    <a:pt x="497" y="57"/>
                  </a:cubicBezTo>
                  <a:cubicBezTo>
                    <a:pt x="489" y="70"/>
                    <a:pt x="476" y="77"/>
                    <a:pt x="468" y="73"/>
                  </a:cubicBezTo>
                  <a:cubicBezTo>
                    <a:pt x="460" y="68"/>
                    <a:pt x="459" y="53"/>
                    <a:pt x="467" y="40"/>
                  </a:cubicBezTo>
                  <a:cubicBezTo>
                    <a:pt x="468" y="39"/>
                    <a:pt x="469" y="37"/>
                    <a:pt x="470" y="36"/>
                  </a:cubicBezTo>
                  <a:cubicBezTo>
                    <a:pt x="464" y="33"/>
                    <a:pt x="459" y="31"/>
                    <a:pt x="454" y="28"/>
                  </a:cubicBezTo>
                  <a:cubicBezTo>
                    <a:pt x="453" y="30"/>
                    <a:pt x="453" y="31"/>
                    <a:pt x="453" y="32"/>
                  </a:cubicBezTo>
                  <a:cubicBezTo>
                    <a:pt x="447" y="47"/>
                    <a:pt x="436" y="56"/>
                    <a:pt x="427" y="52"/>
                  </a:cubicBezTo>
                  <a:cubicBezTo>
                    <a:pt x="418" y="49"/>
                    <a:pt x="415" y="35"/>
                    <a:pt x="420" y="22"/>
                  </a:cubicBezTo>
                  <a:cubicBezTo>
                    <a:pt x="420" y="22"/>
                    <a:pt x="420" y="22"/>
                    <a:pt x="420" y="22"/>
                  </a:cubicBezTo>
                  <a:cubicBezTo>
                    <a:pt x="420" y="21"/>
                    <a:pt x="420" y="21"/>
                    <a:pt x="420" y="20"/>
                  </a:cubicBezTo>
                  <a:cubicBezTo>
                    <a:pt x="421" y="19"/>
                    <a:pt x="421" y="18"/>
                    <a:pt x="422" y="16"/>
                  </a:cubicBezTo>
                  <a:cubicBezTo>
                    <a:pt x="417" y="14"/>
                    <a:pt x="411" y="13"/>
                    <a:pt x="405" y="11"/>
                  </a:cubicBezTo>
                  <a:cubicBezTo>
                    <a:pt x="405" y="13"/>
                    <a:pt x="405" y="14"/>
                    <a:pt x="405" y="15"/>
                  </a:cubicBezTo>
                  <a:cubicBezTo>
                    <a:pt x="405" y="16"/>
                    <a:pt x="405" y="16"/>
                    <a:pt x="404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1" y="31"/>
                    <a:pt x="391" y="40"/>
                    <a:pt x="383" y="39"/>
                  </a:cubicBezTo>
                  <a:cubicBezTo>
                    <a:pt x="374" y="37"/>
                    <a:pt x="369" y="24"/>
                    <a:pt x="371" y="10"/>
                  </a:cubicBezTo>
                  <a:cubicBezTo>
                    <a:pt x="371" y="10"/>
                    <a:pt x="371" y="10"/>
                    <a:pt x="371" y="10"/>
                  </a:cubicBezTo>
                  <a:cubicBezTo>
                    <a:pt x="371" y="9"/>
                    <a:pt x="371" y="9"/>
                    <a:pt x="371" y="8"/>
                  </a:cubicBezTo>
                  <a:cubicBezTo>
                    <a:pt x="371" y="7"/>
                    <a:pt x="372" y="6"/>
                    <a:pt x="372" y="4"/>
                  </a:cubicBezTo>
                  <a:cubicBezTo>
                    <a:pt x="367" y="3"/>
                    <a:pt x="361" y="3"/>
                    <a:pt x="355" y="2"/>
                  </a:cubicBezTo>
                  <a:cubicBezTo>
                    <a:pt x="355" y="3"/>
                    <a:pt x="355" y="4"/>
                    <a:pt x="355" y="5"/>
                  </a:cubicBezTo>
                  <a:cubicBezTo>
                    <a:pt x="355" y="6"/>
                    <a:pt x="355" y="7"/>
                    <a:pt x="355" y="8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4" y="22"/>
                    <a:pt x="346" y="32"/>
                    <a:pt x="337" y="32"/>
                  </a:cubicBezTo>
                  <a:cubicBezTo>
                    <a:pt x="327" y="32"/>
                    <a:pt x="320" y="19"/>
                    <a:pt x="321" y="4"/>
                  </a:cubicBezTo>
                  <a:cubicBezTo>
                    <a:pt x="321" y="3"/>
                    <a:pt x="321" y="1"/>
                    <a:pt x="321" y="0"/>
                  </a:cubicBezTo>
                  <a:cubicBezTo>
                    <a:pt x="315" y="0"/>
                    <a:pt x="310" y="1"/>
                    <a:pt x="304" y="1"/>
                  </a:cubicBezTo>
                  <a:cubicBezTo>
                    <a:pt x="304" y="2"/>
                    <a:pt x="304" y="3"/>
                    <a:pt x="305" y="3"/>
                  </a:cubicBezTo>
                  <a:cubicBezTo>
                    <a:pt x="305" y="4"/>
                    <a:pt x="305" y="6"/>
                    <a:pt x="305" y="7"/>
                  </a:cubicBezTo>
                  <a:cubicBezTo>
                    <a:pt x="305" y="7"/>
                    <a:pt x="305" y="7"/>
                    <a:pt x="305" y="7"/>
                  </a:cubicBezTo>
                  <a:cubicBezTo>
                    <a:pt x="305" y="20"/>
                    <a:pt x="299" y="32"/>
                    <a:pt x="291" y="33"/>
                  </a:cubicBezTo>
                  <a:cubicBezTo>
                    <a:pt x="282" y="34"/>
                    <a:pt x="273" y="24"/>
                    <a:pt x="271" y="1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71" y="9"/>
                    <a:pt x="270" y="8"/>
                    <a:pt x="270" y="7"/>
                  </a:cubicBezTo>
                  <a:cubicBezTo>
                    <a:pt x="270" y="6"/>
                    <a:pt x="270" y="5"/>
                    <a:pt x="270" y="5"/>
                  </a:cubicBezTo>
                  <a:cubicBezTo>
                    <a:pt x="265" y="5"/>
                    <a:pt x="259" y="6"/>
                    <a:pt x="254" y="8"/>
                  </a:cubicBezTo>
                  <a:cubicBezTo>
                    <a:pt x="254" y="8"/>
                    <a:pt x="254" y="9"/>
                    <a:pt x="254" y="9"/>
                  </a:cubicBezTo>
                  <a:cubicBezTo>
                    <a:pt x="255" y="11"/>
                    <a:pt x="255" y="12"/>
                    <a:pt x="255" y="13"/>
                  </a:cubicBezTo>
                  <a:cubicBezTo>
                    <a:pt x="257" y="27"/>
                    <a:pt x="253" y="38"/>
                    <a:pt x="245" y="41"/>
                  </a:cubicBezTo>
                  <a:cubicBezTo>
                    <a:pt x="237" y="43"/>
                    <a:pt x="227" y="35"/>
                    <a:pt x="222" y="22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22" y="21"/>
                    <a:pt x="221" y="20"/>
                    <a:pt x="221" y="19"/>
                  </a:cubicBezTo>
                  <a:cubicBezTo>
                    <a:pt x="221" y="18"/>
                    <a:pt x="221" y="17"/>
                    <a:pt x="221" y="17"/>
                  </a:cubicBezTo>
                  <a:cubicBezTo>
                    <a:pt x="215" y="18"/>
                    <a:pt x="210" y="20"/>
                    <a:pt x="205" y="22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6" y="25"/>
                    <a:pt x="207" y="26"/>
                    <a:pt x="207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11" y="40"/>
                    <a:pt x="209" y="52"/>
                    <a:pt x="201" y="56"/>
                  </a:cubicBezTo>
                  <a:cubicBezTo>
                    <a:pt x="193" y="59"/>
                    <a:pt x="183" y="53"/>
                    <a:pt x="176" y="42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5" y="40"/>
                    <a:pt x="175" y="39"/>
                    <a:pt x="174" y="38"/>
                  </a:cubicBezTo>
                  <a:cubicBezTo>
                    <a:pt x="174" y="37"/>
                    <a:pt x="174" y="37"/>
                    <a:pt x="174" y="36"/>
                  </a:cubicBezTo>
                  <a:cubicBezTo>
                    <a:pt x="169" y="39"/>
                    <a:pt x="164" y="42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8" y="58"/>
                    <a:pt x="168" y="72"/>
                    <a:pt x="160" y="77"/>
                  </a:cubicBezTo>
                  <a:cubicBezTo>
                    <a:pt x="153" y="82"/>
                    <a:pt x="142" y="78"/>
                    <a:pt x="134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3" y="67"/>
                    <a:pt x="132" y="65"/>
                    <a:pt x="131" y="64"/>
                  </a:cubicBezTo>
                  <a:cubicBezTo>
                    <a:pt x="131" y="64"/>
                    <a:pt x="131" y="63"/>
                    <a:pt x="131" y="63"/>
                  </a:cubicBezTo>
                  <a:cubicBezTo>
                    <a:pt x="126" y="67"/>
                    <a:pt x="122" y="70"/>
                    <a:pt x="118" y="73"/>
                  </a:cubicBezTo>
                  <a:cubicBezTo>
                    <a:pt x="119" y="75"/>
                    <a:pt x="120" y="76"/>
                    <a:pt x="121" y="78"/>
                  </a:cubicBezTo>
                  <a:cubicBezTo>
                    <a:pt x="128" y="88"/>
                    <a:pt x="129" y="100"/>
                    <a:pt x="123" y="105"/>
                  </a:cubicBezTo>
                  <a:cubicBezTo>
                    <a:pt x="117" y="111"/>
                    <a:pt x="106" y="108"/>
                    <a:pt x="97" y="101"/>
                  </a:cubicBezTo>
                  <a:cubicBezTo>
                    <a:pt x="95" y="99"/>
                    <a:pt x="94" y="98"/>
                    <a:pt x="92" y="97"/>
                  </a:cubicBezTo>
                  <a:cubicBezTo>
                    <a:pt x="89" y="100"/>
                    <a:pt x="85" y="104"/>
                    <a:pt x="81" y="108"/>
                  </a:cubicBezTo>
                  <a:cubicBezTo>
                    <a:pt x="83" y="110"/>
                    <a:pt x="84" y="111"/>
                    <a:pt x="85" y="11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93" y="121"/>
                    <a:pt x="96" y="132"/>
                    <a:pt x="91" y="138"/>
                  </a:cubicBezTo>
                  <a:cubicBezTo>
                    <a:pt x="86" y="145"/>
                    <a:pt x="75" y="144"/>
                    <a:pt x="65" y="138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62" y="137"/>
                    <a:pt x="61" y="136"/>
                    <a:pt x="60" y="135"/>
                  </a:cubicBezTo>
                  <a:cubicBezTo>
                    <a:pt x="57" y="140"/>
                    <a:pt x="54" y="144"/>
                    <a:pt x="51" y="149"/>
                  </a:cubicBezTo>
                  <a:cubicBezTo>
                    <a:pt x="52" y="150"/>
                    <a:pt x="54" y="151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64" y="159"/>
                    <a:pt x="68" y="169"/>
                    <a:pt x="65" y="176"/>
                  </a:cubicBezTo>
                  <a:cubicBezTo>
                    <a:pt x="61" y="183"/>
                    <a:pt x="50" y="184"/>
                    <a:pt x="39" y="181"/>
                  </a:cubicBezTo>
                  <a:cubicBezTo>
                    <a:pt x="39" y="180"/>
                    <a:pt x="38" y="180"/>
                    <a:pt x="38" y="180"/>
                  </a:cubicBezTo>
                  <a:cubicBezTo>
                    <a:pt x="37" y="180"/>
                    <a:pt x="35" y="179"/>
                    <a:pt x="34" y="178"/>
                  </a:cubicBezTo>
                  <a:cubicBezTo>
                    <a:pt x="31" y="183"/>
                    <a:pt x="29" y="188"/>
                    <a:pt x="27" y="193"/>
                  </a:cubicBezTo>
                  <a:cubicBezTo>
                    <a:pt x="29" y="194"/>
                    <a:pt x="30" y="195"/>
                    <a:pt x="32" y="196"/>
                  </a:cubicBezTo>
                  <a:cubicBezTo>
                    <a:pt x="42" y="202"/>
                    <a:pt x="47" y="210"/>
                    <a:pt x="44" y="218"/>
                  </a:cubicBezTo>
                  <a:cubicBezTo>
                    <a:pt x="42" y="225"/>
                    <a:pt x="32" y="228"/>
                    <a:pt x="21" y="226"/>
                  </a:cubicBezTo>
                  <a:cubicBezTo>
                    <a:pt x="21" y="226"/>
                    <a:pt x="21" y="226"/>
                    <a:pt x="21" y="226"/>
                  </a:cubicBezTo>
                  <a:cubicBezTo>
                    <a:pt x="20" y="226"/>
                    <a:pt x="19" y="226"/>
                    <a:pt x="18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7" y="225"/>
                    <a:pt x="16" y="225"/>
                    <a:pt x="15" y="225"/>
                  </a:cubicBezTo>
                  <a:cubicBezTo>
                    <a:pt x="13" y="230"/>
                    <a:pt x="12" y="235"/>
                    <a:pt x="10" y="240"/>
                  </a:cubicBezTo>
                  <a:cubicBezTo>
                    <a:pt x="12" y="241"/>
                    <a:pt x="14" y="241"/>
                    <a:pt x="16" y="242"/>
                  </a:cubicBezTo>
                  <a:cubicBezTo>
                    <a:pt x="16" y="242"/>
                    <a:pt x="16" y="242"/>
                    <a:pt x="16" y="242"/>
                  </a:cubicBezTo>
                  <a:cubicBezTo>
                    <a:pt x="26" y="247"/>
                    <a:pt x="32" y="254"/>
                    <a:pt x="31" y="262"/>
                  </a:cubicBezTo>
                  <a:cubicBezTo>
                    <a:pt x="29" y="269"/>
                    <a:pt x="20" y="274"/>
                    <a:pt x="9" y="274"/>
                  </a:cubicBezTo>
                  <a:cubicBezTo>
                    <a:pt x="8" y="274"/>
                    <a:pt x="8" y="274"/>
                    <a:pt x="7" y="274"/>
                  </a:cubicBezTo>
                  <a:cubicBezTo>
                    <a:pt x="7" y="274"/>
                    <a:pt x="6" y="274"/>
                    <a:pt x="6" y="274"/>
                  </a:cubicBezTo>
                  <a:cubicBezTo>
                    <a:pt x="5" y="274"/>
                    <a:pt x="4" y="274"/>
                    <a:pt x="3" y="274"/>
                  </a:cubicBezTo>
                  <a:cubicBezTo>
                    <a:pt x="3" y="279"/>
                    <a:pt x="2" y="284"/>
                    <a:pt x="1" y="290"/>
                  </a:cubicBezTo>
                  <a:cubicBezTo>
                    <a:pt x="3" y="290"/>
                    <a:pt x="5" y="290"/>
                    <a:pt x="7" y="291"/>
                  </a:cubicBezTo>
                  <a:cubicBezTo>
                    <a:pt x="17" y="294"/>
                    <a:pt x="24" y="300"/>
                    <a:pt x="24" y="308"/>
                  </a:cubicBezTo>
                  <a:cubicBezTo>
                    <a:pt x="24" y="315"/>
                    <a:pt x="16" y="321"/>
                    <a:pt x="5" y="323"/>
                  </a:cubicBezTo>
                  <a:cubicBezTo>
                    <a:pt x="5" y="323"/>
                    <a:pt x="5" y="323"/>
                    <a:pt x="5" y="323"/>
                  </a:cubicBezTo>
                  <a:cubicBezTo>
                    <a:pt x="4" y="323"/>
                    <a:pt x="2" y="323"/>
                    <a:pt x="0" y="323"/>
                  </a:cubicBezTo>
                  <a:cubicBezTo>
                    <a:pt x="0" y="329"/>
                    <a:pt x="0" y="334"/>
                    <a:pt x="0" y="340"/>
                  </a:cubicBezTo>
                  <a:cubicBezTo>
                    <a:pt x="1" y="340"/>
                    <a:pt x="2" y="340"/>
                    <a:pt x="3" y="340"/>
                  </a:cubicBezTo>
                  <a:cubicBezTo>
                    <a:pt x="3" y="340"/>
                    <a:pt x="3" y="340"/>
                    <a:pt x="3" y="340"/>
                  </a:cubicBezTo>
                  <a:cubicBezTo>
                    <a:pt x="4" y="340"/>
                    <a:pt x="5" y="340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16" y="341"/>
                    <a:pt x="24" y="347"/>
                    <a:pt x="25" y="354"/>
                  </a:cubicBezTo>
                  <a:cubicBezTo>
                    <a:pt x="26" y="361"/>
                    <a:pt x="19" y="368"/>
                    <a:pt x="9" y="372"/>
                  </a:cubicBezTo>
                  <a:cubicBezTo>
                    <a:pt x="7" y="372"/>
                    <a:pt x="6" y="373"/>
                    <a:pt x="4" y="373"/>
                  </a:cubicBezTo>
                  <a:cubicBezTo>
                    <a:pt x="5" y="379"/>
                    <a:pt x="6" y="384"/>
                    <a:pt x="7" y="389"/>
                  </a:cubicBezTo>
                  <a:cubicBezTo>
                    <a:pt x="8" y="389"/>
                    <a:pt x="9" y="389"/>
                    <a:pt x="11" y="389"/>
                  </a:cubicBezTo>
                  <a:cubicBezTo>
                    <a:pt x="11" y="389"/>
                    <a:pt x="11" y="389"/>
                    <a:pt x="12" y="389"/>
                  </a:cubicBezTo>
                  <a:cubicBezTo>
                    <a:pt x="22" y="388"/>
                    <a:pt x="31" y="392"/>
                    <a:pt x="33" y="399"/>
                  </a:cubicBezTo>
                  <a:cubicBezTo>
                    <a:pt x="35" y="406"/>
                    <a:pt x="29" y="414"/>
                    <a:pt x="20" y="419"/>
                  </a:cubicBezTo>
                  <a:cubicBezTo>
                    <a:pt x="20" y="419"/>
                    <a:pt x="20" y="419"/>
                    <a:pt x="20" y="419"/>
                  </a:cubicBezTo>
                  <a:cubicBezTo>
                    <a:pt x="19" y="420"/>
                    <a:pt x="17" y="421"/>
                    <a:pt x="15" y="422"/>
                  </a:cubicBezTo>
                  <a:cubicBezTo>
                    <a:pt x="17" y="427"/>
                    <a:pt x="19" y="432"/>
                    <a:pt x="21" y="437"/>
                  </a:cubicBezTo>
                  <a:cubicBezTo>
                    <a:pt x="22" y="436"/>
                    <a:pt x="23" y="436"/>
                    <a:pt x="24" y="436"/>
                  </a:cubicBezTo>
                  <a:cubicBezTo>
                    <a:pt x="25" y="436"/>
                    <a:pt x="25" y="436"/>
                    <a:pt x="26" y="436"/>
                  </a:cubicBezTo>
                  <a:cubicBezTo>
                    <a:pt x="36" y="434"/>
                    <a:pt x="45" y="437"/>
                    <a:pt x="48" y="443"/>
                  </a:cubicBezTo>
                  <a:cubicBezTo>
                    <a:pt x="51" y="450"/>
                    <a:pt x="47" y="458"/>
                    <a:pt x="39" y="465"/>
                  </a:cubicBezTo>
                  <a:cubicBezTo>
                    <a:pt x="37" y="466"/>
                    <a:pt x="36" y="467"/>
                    <a:pt x="34" y="468"/>
                  </a:cubicBezTo>
                  <a:cubicBezTo>
                    <a:pt x="37" y="473"/>
                    <a:pt x="39" y="477"/>
                    <a:pt x="42" y="482"/>
                  </a:cubicBezTo>
                  <a:cubicBezTo>
                    <a:pt x="43" y="481"/>
                    <a:pt x="44" y="481"/>
                    <a:pt x="45" y="480"/>
                  </a:cubicBezTo>
                  <a:cubicBezTo>
                    <a:pt x="46" y="480"/>
                    <a:pt x="46" y="480"/>
                    <a:pt x="47" y="480"/>
                  </a:cubicBezTo>
                  <a:cubicBezTo>
                    <a:pt x="56" y="477"/>
                    <a:pt x="65" y="478"/>
                    <a:pt x="69" y="484"/>
                  </a:cubicBezTo>
                  <a:cubicBezTo>
                    <a:pt x="73" y="490"/>
                    <a:pt x="71" y="499"/>
                    <a:pt x="64" y="507"/>
                  </a:cubicBezTo>
                  <a:cubicBezTo>
                    <a:pt x="63" y="507"/>
                    <a:pt x="63" y="507"/>
                    <a:pt x="63" y="508"/>
                  </a:cubicBezTo>
                  <a:cubicBezTo>
                    <a:pt x="62" y="509"/>
                    <a:pt x="61" y="509"/>
                    <a:pt x="60" y="510"/>
                  </a:cubicBezTo>
                  <a:cubicBezTo>
                    <a:pt x="63" y="515"/>
                    <a:pt x="66" y="519"/>
                    <a:pt x="70" y="523"/>
                  </a:cubicBezTo>
                  <a:cubicBezTo>
                    <a:pt x="71" y="522"/>
                    <a:pt x="72" y="522"/>
                    <a:pt x="73" y="521"/>
                  </a:cubicBezTo>
                  <a:cubicBezTo>
                    <a:pt x="73" y="521"/>
                    <a:pt x="74" y="521"/>
                    <a:pt x="74" y="521"/>
                  </a:cubicBezTo>
                  <a:cubicBezTo>
                    <a:pt x="83" y="516"/>
                    <a:pt x="92" y="516"/>
                    <a:pt x="97" y="521"/>
                  </a:cubicBezTo>
                  <a:cubicBezTo>
                    <a:pt x="102" y="526"/>
                    <a:pt x="101" y="536"/>
                    <a:pt x="95" y="544"/>
                  </a:cubicBezTo>
                  <a:cubicBezTo>
                    <a:pt x="95" y="545"/>
                    <a:pt x="95" y="545"/>
                    <a:pt x="94" y="545"/>
                  </a:cubicBezTo>
                  <a:cubicBezTo>
                    <a:pt x="94" y="546"/>
                    <a:pt x="93" y="547"/>
                    <a:pt x="92" y="548"/>
                  </a:cubicBezTo>
                  <a:cubicBezTo>
                    <a:pt x="96" y="552"/>
                    <a:pt x="100" y="556"/>
                    <a:pt x="104" y="560"/>
                  </a:cubicBezTo>
                  <a:cubicBezTo>
                    <a:pt x="105" y="558"/>
                    <a:pt x="106" y="557"/>
                    <a:pt x="108" y="556"/>
                  </a:cubicBezTo>
                  <a:cubicBezTo>
                    <a:pt x="116" y="550"/>
                    <a:pt x="125" y="549"/>
                    <a:pt x="130" y="553"/>
                  </a:cubicBezTo>
                  <a:cubicBezTo>
                    <a:pt x="136" y="558"/>
                    <a:pt x="136" y="567"/>
                    <a:pt x="132" y="577"/>
                  </a:cubicBezTo>
                  <a:cubicBezTo>
                    <a:pt x="132" y="577"/>
                    <a:pt x="132" y="577"/>
                    <a:pt x="131" y="578"/>
                  </a:cubicBezTo>
                  <a:cubicBezTo>
                    <a:pt x="131" y="579"/>
                    <a:pt x="130" y="580"/>
                    <a:pt x="130" y="581"/>
                  </a:cubicBezTo>
                  <a:cubicBezTo>
                    <a:pt x="134" y="584"/>
                    <a:pt x="138" y="587"/>
                    <a:pt x="143" y="590"/>
                  </a:cubicBezTo>
                  <a:cubicBezTo>
                    <a:pt x="144" y="589"/>
                    <a:pt x="145" y="588"/>
                    <a:pt x="146" y="586"/>
                  </a:cubicBezTo>
                  <a:cubicBezTo>
                    <a:pt x="153" y="579"/>
                    <a:pt x="162" y="576"/>
                    <a:pt x="168" y="580"/>
                  </a:cubicBezTo>
                  <a:cubicBezTo>
                    <a:pt x="174" y="583"/>
                    <a:pt x="176" y="593"/>
                    <a:pt x="173" y="603"/>
                  </a:cubicBezTo>
                  <a:cubicBezTo>
                    <a:pt x="173" y="603"/>
                    <a:pt x="173" y="604"/>
                    <a:pt x="173" y="604"/>
                  </a:cubicBezTo>
                  <a:cubicBezTo>
                    <a:pt x="173" y="605"/>
                    <a:pt x="172" y="607"/>
                    <a:pt x="172" y="608"/>
                  </a:cubicBezTo>
                  <a:cubicBezTo>
                    <a:pt x="176" y="610"/>
                    <a:pt x="181" y="613"/>
                    <a:pt x="186" y="615"/>
                  </a:cubicBezTo>
                  <a:cubicBezTo>
                    <a:pt x="187" y="613"/>
                    <a:pt x="188" y="612"/>
                    <a:pt x="189" y="610"/>
                  </a:cubicBezTo>
                  <a:cubicBezTo>
                    <a:pt x="195" y="602"/>
                    <a:pt x="203" y="598"/>
                    <a:pt x="210" y="600"/>
                  </a:cubicBezTo>
                  <a:cubicBezTo>
                    <a:pt x="217" y="603"/>
                    <a:pt x="220" y="612"/>
                    <a:pt x="218" y="622"/>
                  </a:cubicBezTo>
                  <a:cubicBezTo>
                    <a:pt x="218" y="623"/>
                    <a:pt x="218" y="623"/>
                    <a:pt x="218" y="624"/>
                  </a:cubicBezTo>
                  <a:cubicBezTo>
                    <a:pt x="218" y="625"/>
                    <a:pt x="218" y="626"/>
                    <a:pt x="217" y="628"/>
                  </a:cubicBezTo>
                  <a:cubicBezTo>
                    <a:pt x="222" y="629"/>
                    <a:pt x="228" y="631"/>
                    <a:pt x="233" y="632"/>
                  </a:cubicBezTo>
                  <a:cubicBezTo>
                    <a:pt x="233" y="631"/>
                    <a:pt x="234" y="629"/>
                    <a:pt x="235" y="627"/>
                  </a:cubicBezTo>
                  <a:cubicBezTo>
                    <a:pt x="235" y="627"/>
                    <a:pt x="235" y="627"/>
                    <a:pt x="235" y="627"/>
                  </a:cubicBezTo>
                  <a:cubicBezTo>
                    <a:pt x="239" y="618"/>
                    <a:pt x="247" y="612"/>
                    <a:pt x="254" y="614"/>
                  </a:cubicBezTo>
                  <a:cubicBezTo>
                    <a:pt x="261" y="615"/>
                    <a:pt x="266" y="624"/>
                    <a:pt x="266" y="635"/>
                  </a:cubicBezTo>
                  <a:cubicBezTo>
                    <a:pt x="266" y="636"/>
                    <a:pt x="266" y="638"/>
                    <a:pt x="266" y="640"/>
                  </a:cubicBezTo>
                  <a:cubicBezTo>
                    <a:pt x="271" y="641"/>
                    <a:pt x="276" y="642"/>
                    <a:pt x="282" y="642"/>
                  </a:cubicBezTo>
                  <a:cubicBezTo>
                    <a:pt x="282" y="640"/>
                    <a:pt x="282" y="639"/>
                    <a:pt x="283" y="637"/>
                  </a:cubicBezTo>
                  <a:cubicBezTo>
                    <a:pt x="283" y="637"/>
                    <a:pt x="283" y="637"/>
                    <a:pt x="283" y="637"/>
                  </a:cubicBezTo>
                  <a:cubicBezTo>
                    <a:pt x="286" y="627"/>
                    <a:pt x="292" y="620"/>
                    <a:pt x="300" y="620"/>
                  </a:cubicBezTo>
                  <a:cubicBezTo>
                    <a:pt x="307" y="621"/>
                    <a:pt x="313" y="628"/>
                    <a:pt x="315" y="639"/>
                  </a:cubicBezTo>
                  <a:cubicBezTo>
                    <a:pt x="315" y="639"/>
                    <a:pt x="315" y="639"/>
                    <a:pt x="315" y="639"/>
                  </a:cubicBezTo>
                  <a:cubicBezTo>
                    <a:pt x="315" y="641"/>
                    <a:pt x="315" y="643"/>
                    <a:pt x="316" y="645"/>
                  </a:cubicBezTo>
                  <a:cubicBezTo>
                    <a:pt x="321" y="645"/>
                    <a:pt x="326" y="645"/>
                    <a:pt x="332" y="645"/>
                  </a:cubicBezTo>
                  <a:cubicBezTo>
                    <a:pt x="332" y="643"/>
                    <a:pt x="332" y="641"/>
                    <a:pt x="332" y="639"/>
                  </a:cubicBezTo>
                  <a:cubicBezTo>
                    <a:pt x="332" y="639"/>
                    <a:pt x="332" y="639"/>
                    <a:pt x="332" y="639"/>
                  </a:cubicBezTo>
                  <a:cubicBezTo>
                    <a:pt x="333" y="628"/>
                    <a:pt x="338" y="620"/>
                    <a:pt x="346" y="619"/>
                  </a:cubicBezTo>
                  <a:cubicBezTo>
                    <a:pt x="353" y="619"/>
                    <a:pt x="361" y="626"/>
                    <a:pt x="364" y="637"/>
                  </a:cubicBezTo>
                  <a:cubicBezTo>
                    <a:pt x="364" y="637"/>
                    <a:pt x="364" y="637"/>
                    <a:pt x="364" y="637"/>
                  </a:cubicBezTo>
                  <a:cubicBezTo>
                    <a:pt x="365" y="638"/>
                    <a:pt x="365" y="640"/>
                    <a:pt x="366" y="642"/>
                  </a:cubicBezTo>
                  <a:cubicBezTo>
                    <a:pt x="371" y="641"/>
                    <a:pt x="376" y="640"/>
                    <a:pt x="381" y="639"/>
                  </a:cubicBezTo>
                  <a:cubicBezTo>
                    <a:pt x="381" y="638"/>
                    <a:pt x="381" y="636"/>
                    <a:pt x="381" y="634"/>
                  </a:cubicBezTo>
                  <a:cubicBezTo>
                    <a:pt x="380" y="623"/>
                    <a:pt x="384" y="614"/>
                    <a:pt x="391" y="612"/>
                  </a:cubicBezTo>
                  <a:cubicBezTo>
                    <a:pt x="399" y="609"/>
                    <a:pt x="407" y="616"/>
                    <a:pt x="413" y="626"/>
                  </a:cubicBezTo>
                  <a:cubicBezTo>
                    <a:pt x="413" y="628"/>
                    <a:pt x="414" y="630"/>
                    <a:pt x="415" y="631"/>
                  </a:cubicBezTo>
                  <a:cubicBezTo>
                    <a:pt x="420" y="630"/>
                    <a:pt x="425" y="628"/>
                    <a:pt x="430" y="626"/>
                  </a:cubicBezTo>
                  <a:cubicBezTo>
                    <a:pt x="429" y="625"/>
                    <a:pt x="429" y="623"/>
                    <a:pt x="428" y="621"/>
                  </a:cubicBezTo>
                  <a:cubicBezTo>
                    <a:pt x="426" y="610"/>
                    <a:pt x="428" y="600"/>
                    <a:pt x="435" y="597"/>
                  </a:cubicBezTo>
                  <a:cubicBezTo>
                    <a:pt x="442" y="593"/>
                    <a:pt x="452" y="598"/>
                    <a:pt x="459" y="609"/>
                  </a:cubicBezTo>
                  <a:cubicBezTo>
                    <a:pt x="460" y="610"/>
                    <a:pt x="461" y="612"/>
                    <a:pt x="462" y="613"/>
                  </a:cubicBezTo>
                  <a:cubicBezTo>
                    <a:pt x="466" y="611"/>
                    <a:pt x="471" y="608"/>
                    <a:pt x="476" y="606"/>
                  </a:cubicBezTo>
                  <a:cubicBezTo>
                    <a:pt x="475" y="604"/>
                    <a:pt x="474" y="603"/>
                    <a:pt x="473" y="601"/>
                  </a:cubicBezTo>
                  <a:cubicBezTo>
                    <a:pt x="469" y="590"/>
                    <a:pt x="469" y="579"/>
                    <a:pt x="476" y="575"/>
                  </a:cubicBezTo>
                  <a:cubicBezTo>
                    <a:pt x="483" y="570"/>
                    <a:pt x="493" y="574"/>
                    <a:pt x="502" y="584"/>
                  </a:cubicBezTo>
                  <a:cubicBezTo>
                    <a:pt x="503" y="585"/>
                    <a:pt x="504" y="586"/>
                    <a:pt x="505" y="588"/>
                  </a:cubicBezTo>
                  <a:cubicBezTo>
                    <a:pt x="510" y="585"/>
                    <a:pt x="514" y="582"/>
                    <a:pt x="518" y="578"/>
                  </a:cubicBezTo>
                  <a:cubicBezTo>
                    <a:pt x="517" y="577"/>
                    <a:pt x="516" y="575"/>
                    <a:pt x="515" y="574"/>
                  </a:cubicBezTo>
                  <a:cubicBezTo>
                    <a:pt x="508" y="564"/>
                    <a:pt x="507" y="553"/>
                    <a:pt x="513" y="547"/>
                  </a:cubicBezTo>
                  <a:cubicBezTo>
                    <a:pt x="519" y="542"/>
                    <a:pt x="531" y="544"/>
                    <a:pt x="540" y="552"/>
                  </a:cubicBezTo>
                  <a:cubicBezTo>
                    <a:pt x="540" y="552"/>
                    <a:pt x="540" y="552"/>
                    <a:pt x="540" y="552"/>
                  </a:cubicBezTo>
                  <a:cubicBezTo>
                    <a:pt x="542" y="553"/>
                    <a:pt x="543" y="555"/>
                    <a:pt x="544" y="556"/>
                  </a:cubicBezTo>
                  <a:cubicBezTo>
                    <a:pt x="548" y="552"/>
                    <a:pt x="552" y="548"/>
                    <a:pt x="556" y="544"/>
                  </a:cubicBezTo>
                  <a:cubicBezTo>
                    <a:pt x="554" y="543"/>
                    <a:pt x="553" y="542"/>
                    <a:pt x="552" y="541"/>
                  </a:cubicBezTo>
                  <a:cubicBezTo>
                    <a:pt x="543" y="532"/>
                    <a:pt x="540" y="520"/>
                    <a:pt x="545" y="514"/>
                  </a:cubicBezTo>
                  <a:cubicBezTo>
                    <a:pt x="551" y="507"/>
                    <a:pt x="566" y="508"/>
                    <a:pt x="578" y="518"/>
                  </a:cubicBezTo>
                  <a:cubicBezTo>
                    <a:pt x="578" y="518"/>
                    <a:pt x="578" y="518"/>
                    <a:pt x="578" y="518"/>
                  </a:cubicBezTo>
                  <a:cubicBezTo>
                    <a:pt x="581" y="514"/>
                    <a:pt x="585" y="510"/>
                    <a:pt x="588" y="505"/>
                  </a:cubicBezTo>
                  <a:cubicBezTo>
                    <a:pt x="588" y="505"/>
                    <a:pt x="587" y="505"/>
                    <a:pt x="587" y="505"/>
                  </a:cubicBezTo>
                  <a:cubicBezTo>
                    <a:pt x="586" y="504"/>
                    <a:pt x="584" y="503"/>
                    <a:pt x="583" y="502"/>
                  </a:cubicBezTo>
                  <a:cubicBezTo>
                    <a:pt x="583" y="502"/>
                    <a:pt x="583" y="502"/>
                    <a:pt x="583" y="502"/>
                  </a:cubicBezTo>
                  <a:cubicBezTo>
                    <a:pt x="573" y="494"/>
                    <a:pt x="568" y="484"/>
                    <a:pt x="572" y="476"/>
                  </a:cubicBezTo>
                  <a:cubicBezTo>
                    <a:pt x="576" y="469"/>
                    <a:pt x="589" y="468"/>
                    <a:pt x="601" y="473"/>
                  </a:cubicBezTo>
                  <a:cubicBezTo>
                    <a:pt x="602" y="474"/>
                    <a:pt x="603" y="474"/>
                    <a:pt x="604" y="475"/>
                  </a:cubicBezTo>
                  <a:cubicBezTo>
                    <a:pt x="605" y="475"/>
                    <a:pt x="605" y="475"/>
                    <a:pt x="606" y="476"/>
                  </a:cubicBezTo>
                  <a:cubicBezTo>
                    <a:pt x="608" y="471"/>
                    <a:pt x="611" y="466"/>
                    <a:pt x="613" y="461"/>
                  </a:cubicBezTo>
                  <a:cubicBezTo>
                    <a:pt x="613" y="461"/>
                    <a:pt x="612" y="461"/>
                    <a:pt x="612" y="461"/>
                  </a:cubicBezTo>
                  <a:cubicBezTo>
                    <a:pt x="611" y="460"/>
                    <a:pt x="609" y="459"/>
                    <a:pt x="608" y="459"/>
                  </a:cubicBezTo>
                  <a:cubicBezTo>
                    <a:pt x="596" y="453"/>
                    <a:pt x="589" y="443"/>
                    <a:pt x="592" y="435"/>
                  </a:cubicBezTo>
                  <a:cubicBezTo>
                    <a:pt x="595" y="426"/>
                    <a:pt x="608" y="423"/>
                    <a:pt x="621" y="427"/>
                  </a:cubicBezTo>
                  <a:cubicBezTo>
                    <a:pt x="621" y="427"/>
                    <a:pt x="621" y="427"/>
                    <a:pt x="621" y="427"/>
                  </a:cubicBezTo>
                  <a:cubicBezTo>
                    <a:pt x="622" y="428"/>
                    <a:pt x="623" y="428"/>
                    <a:pt x="624" y="428"/>
                  </a:cubicBezTo>
                  <a:cubicBezTo>
                    <a:pt x="625" y="429"/>
                    <a:pt x="626" y="429"/>
                    <a:pt x="626" y="429"/>
                  </a:cubicBezTo>
                  <a:cubicBezTo>
                    <a:pt x="628" y="424"/>
                    <a:pt x="630" y="419"/>
                    <a:pt x="631" y="413"/>
                  </a:cubicBezTo>
                  <a:cubicBezTo>
                    <a:pt x="631" y="413"/>
                    <a:pt x="630" y="413"/>
                    <a:pt x="629" y="413"/>
                  </a:cubicBezTo>
                  <a:cubicBezTo>
                    <a:pt x="628" y="413"/>
                    <a:pt x="627" y="412"/>
                    <a:pt x="626" y="412"/>
                  </a:cubicBezTo>
                  <a:cubicBezTo>
                    <a:pt x="626" y="412"/>
                    <a:pt x="626" y="412"/>
                    <a:pt x="626" y="412"/>
                  </a:cubicBezTo>
                  <a:cubicBezTo>
                    <a:pt x="613" y="408"/>
                    <a:pt x="604" y="399"/>
                    <a:pt x="606" y="390"/>
                  </a:cubicBezTo>
                  <a:cubicBezTo>
                    <a:pt x="607" y="382"/>
                    <a:pt x="620" y="377"/>
                    <a:pt x="634" y="379"/>
                  </a:cubicBezTo>
                  <a:cubicBezTo>
                    <a:pt x="634" y="379"/>
                    <a:pt x="634" y="379"/>
                    <a:pt x="634" y="379"/>
                  </a:cubicBezTo>
                  <a:cubicBezTo>
                    <a:pt x="635" y="379"/>
                    <a:pt x="635" y="379"/>
                    <a:pt x="636" y="379"/>
                  </a:cubicBezTo>
                  <a:cubicBezTo>
                    <a:pt x="637" y="379"/>
                    <a:pt x="638" y="380"/>
                    <a:pt x="639" y="380"/>
                  </a:cubicBezTo>
                  <a:cubicBezTo>
                    <a:pt x="640" y="374"/>
                    <a:pt x="641" y="369"/>
                    <a:pt x="642" y="363"/>
                  </a:cubicBezTo>
                  <a:cubicBezTo>
                    <a:pt x="641" y="363"/>
                    <a:pt x="640" y="363"/>
                    <a:pt x="639" y="363"/>
                  </a:cubicBezTo>
                  <a:cubicBezTo>
                    <a:pt x="638" y="363"/>
                    <a:pt x="637" y="363"/>
                    <a:pt x="636" y="363"/>
                  </a:cubicBezTo>
                  <a:cubicBezTo>
                    <a:pt x="622" y="361"/>
                    <a:pt x="612" y="354"/>
                    <a:pt x="612" y="345"/>
                  </a:cubicBezTo>
                  <a:cubicBezTo>
                    <a:pt x="613" y="336"/>
                    <a:pt x="624" y="329"/>
                    <a:pt x="639" y="329"/>
                  </a:cubicBezTo>
                  <a:close/>
                  <a:moveTo>
                    <a:pt x="468" y="158"/>
                  </a:moveTo>
                  <a:cubicBezTo>
                    <a:pt x="477" y="149"/>
                    <a:pt x="492" y="150"/>
                    <a:pt x="501" y="160"/>
                  </a:cubicBezTo>
                  <a:cubicBezTo>
                    <a:pt x="510" y="169"/>
                    <a:pt x="509" y="184"/>
                    <a:pt x="499" y="193"/>
                  </a:cubicBezTo>
                  <a:cubicBezTo>
                    <a:pt x="497" y="195"/>
                    <a:pt x="495" y="196"/>
                    <a:pt x="492" y="197"/>
                  </a:cubicBezTo>
                  <a:cubicBezTo>
                    <a:pt x="483" y="185"/>
                    <a:pt x="474" y="175"/>
                    <a:pt x="463" y="165"/>
                  </a:cubicBezTo>
                  <a:cubicBezTo>
                    <a:pt x="464" y="162"/>
                    <a:pt x="466" y="160"/>
                    <a:pt x="468" y="158"/>
                  </a:cubicBezTo>
                  <a:close/>
                  <a:moveTo>
                    <a:pt x="266" y="69"/>
                  </a:moveTo>
                  <a:cubicBezTo>
                    <a:pt x="351" y="50"/>
                    <a:pt x="441" y="74"/>
                    <a:pt x="451" y="118"/>
                  </a:cubicBezTo>
                  <a:cubicBezTo>
                    <a:pt x="453" y="129"/>
                    <a:pt x="450" y="140"/>
                    <a:pt x="444" y="150"/>
                  </a:cubicBezTo>
                  <a:cubicBezTo>
                    <a:pt x="409" y="125"/>
                    <a:pt x="367" y="111"/>
                    <a:pt x="322" y="111"/>
                  </a:cubicBezTo>
                  <a:cubicBezTo>
                    <a:pt x="244" y="111"/>
                    <a:pt x="176" y="154"/>
                    <a:pt x="139" y="217"/>
                  </a:cubicBezTo>
                  <a:cubicBezTo>
                    <a:pt x="129" y="210"/>
                    <a:pt x="122" y="202"/>
                    <a:pt x="120" y="191"/>
                  </a:cubicBezTo>
                  <a:cubicBezTo>
                    <a:pt x="110" y="147"/>
                    <a:pt x="182" y="88"/>
                    <a:pt x="266" y="69"/>
                  </a:cubicBezTo>
                  <a:close/>
                  <a:moveTo>
                    <a:pt x="94" y="249"/>
                  </a:moveTo>
                  <a:cubicBezTo>
                    <a:pt x="98" y="237"/>
                    <a:pt x="111" y="230"/>
                    <a:pt x="124" y="234"/>
                  </a:cubicBezTo>
                  <a:cubicBezTo>
                    <a:pt x="126" y="234"/>
                    <a:pt x="127" y="235"/>
                    <a:pt x="129" y="236"/>
                  </a:cubicBezTo>
                  <a:cubicBezTo>
                    <a:pt x="123" y="250"/>
                    <a:pt x="118" y="264"/>
                    <a:pt x="115" y="279"/>
                  </a:cubicBezTo>
                  <a:cubicBezTo>
                    <a:pt x="113" y="279"/>
                    <a:pt x="111" y="279"/>
                    <a:pt x="110" y="278"/>
                  </a:cubicBezTo>
                  <a:cubicBezTo>
                    <a:pt x="97" y="274"/>
                    <a:pt x="90" y="261"/>
                    <a:pt x="94" y="249"/>
                  </a:cubicBezTo>
                  <a:close/>
                  <a:moveTo>
                    <a:pt x="130" y="498"/>
                  </a:moveTo>
                  <a:cubicBezTo>
                    <a:pt x="72" y="434"/>
                    <a:pt x="47" y="344"/>
                    <a:pt x="81" y="314"/>
                  </a:cubicBezTo>
                  <a:cubicBezTo>
                    <a:pt x="89" y="306"/>
                    <a:pt x="99" y="303"/>
                    <a:pt x="111" y="304"/>
                  </a:cubicBezTo>
                  <a:cubicBezTo>
                    <a:pt x="111" y="310"/>
                    <a:pt x="111" y="316"/>
                    <a:pt x="111" y="323"/>
                  </a:cubicBezTo>
                  <a:cubicBezTo>
                    <a:pt x="111" y="439"/>
                    <a:pt x="205" y="534"/>
                    <a:pt x="322" y="534"/>
                  </a:cubicBezTo>
                  <a:cubicBezTo>
                    <a:pt x="321" y="546"/>
                    <a:pt x="317" y="557"/>
                    <a:pt x="309" y="564"/>
                  </a:cubicBezTo>
                  <a:cubicBezTo>
                    <a:pt x="276" y="595"/>
                    <a:pt x="188" y="562"/>
                    <a:pt x="130" y="498"/>
                  </a:cubicBezTo>
                  <a:close/>
                  <a:moveTo>
                    <a:pt x="375" y="556"/>
                  </a:moveTo>
                  <a:cubicBezTo>
                    <a:pt x="362" y="559"/>
                    <a:pt x="350" y="551"/>
                    <a:pt x="347" y="538"/>
                  </a:cubicBezTo>
                  <a:cubicBezTo>
                    <a:pt x="347" y="536"/>
                    <a:pt x="347" y="535"/>
                    <a:pt x="347" y="533"/>
                  </a:cubicBezTo>
                  <a:cubicBezTo>
                    <a:pt x="362" y="531"/>
                    <a:pt x="377" y="527"/>
                    <a:pt x="391" y="523"/>
                  </a:cubicBezTo>
                  <a:cubicBezTo>
                    <a:pt x="392" y="524"/>
                    <a:pt x="392" y="526"/>
                    <a:pt x="393" y="528"/>
                  </a:cubicBezTo>
                  <a:cubicBezTo>
                    <a:pt x="396" y="541"/>
                    <a:pt x="388" y="554"/>
                    <a:pt x="375" y="556"/>
                  </a:cubicBezTo>
                  <a:close/>
                  <a:moveTo>
                    <a:pt x="570" y="401"/>
                  </a:moveTo>
                  <a:cubicBezTo>
                    <a:pt x="544" y="484"/>
                    <a:pt x="478" y="550"/>
                    <a:pt x="435" y="537"/>
                  </a:cubicBezTo>
                  <a:cubicBezTo>
                    <a:pt x="425" y="533"/>
                    <a:pt x="417" y="525"/>
                    <a:pt x="411" y="514"/>
                  </a:cubicBezTo>
                  <a:cubicBezTo>
                    <a:pt x="483" y="481"/>
                    <a:pt x="533" y="408"/>
                    <a:pt x="533" y="323"/>
                  </a:cubicBezTo>
                  <a:cubicBezTo>
                    <a:pt x="533" y="284"/>
                    <a:pt x="523" y="248"/>
                    <a:pt x="505" y="217"/>
                  </a:cubicBezTo>
                  <a:cubicBezTo>
                    <a:pt x="516" y="212"/>
                    <a:pt x="527" y="210"/>
                    <a:pt x="538" y="213"/>
                  </a:cubicBezTo>
                  <a:cubicBezTo>
                    <a:pt x="581" y="227"/>
                    <a:pt x="596" y="319"/>
                    <a:pt x="570" y="4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9163836" y="5651981"/>
              <a:ext cx="1069314" cy="1072669"/>
            </a:xfrm>
            <a:custGeom>
              <a:avLst/>
              <a:gdLst>
                <a:gd name="T0" fmla="*/ 380 w 402"/>
                <a:gd name="T1" fmla="*/ 242 h 403"/>
                <a:gd name="T2" fmla="*/ 385 w 402"/>
                <a:gd name="T3" fmla="*/ 209 h 403"/>
                <a:gd name="T4" fmla="*/ 383 w 402"/>
                <a:gd name="T5" fmla="*/ 175 h 403"/>
                <a:gd name="T6" fmla="*/ 375 w 402"/>
                <a:gd name="T7" fmla="*/ 142 h 403"/>
                <a:gd name="T8" fmla="*/ 361 w 402"/>
                <a:gd name="T9" fmla="*/ 111 h 403"/>
                <a:gd name="T10" fmla="*/ 342 w 402"/>
                <a:gd name="T11" fmla="*/ 83 h 403"/>
                <a:gd name="T12" fmla="*/ 318 w 402"/>
                <a:gd name="T13" fmla="*/ 59 h 403"/>
                <a:gd name="T14" fmla="*/ 289 w 402"/>
                <a:gd name="T15" fmla="*/ 40 h 403"/>
                <a:gd name="T16" fmla="*/ 258 w 402"/>
                <a:gd name="T17" fmla="*/ 26 h 403"/>
                <a:gd name="T18" fmla="*/ 225 w 402"/>
                <a:gd name="T19" fmla="*/ 19 h 403"/>
                <a:gd name="T20" fmla="*/ 191 w 402"/>
                <a:gd name="T21" fmla="*/ 18 h 403"/>
                <a:gd name="T22" fmla="*/ 158 w 402"/>
                <a:gd name="T23" fmla="*/ 23 h 403"/>
                <a:gd name="T24" fmla="*/ 125 w 402"/>
                <a:gd name="T25" fmla="*/ 34 h 403"/>
                <a:gd name="T26" fmla="*/ 96 w 402"/>
                <a:gd name="T27" fmla="*/ 50 h 403"/>
                <a:gd name="T28" fmla="*/ 70 w 402"/>
                <a:gd name="T29" fmla="*/ 72 h 403"/>
                <a:gd name="T30" fmla="*/ 48 w 402"/>
                <a:gd name="T31" fmla="*/ 98 h 403"/>
                <a:gd name="T32" fmla="*/ 32 w 402"/>
                <a:gd name="T33" fmla="*/ 128 h 403"/>
                <a:gd name="T34" fmla="*/ 21 w 402"/>
                <a:gd name="T35" fmla="*/ 161 h 403"/>
                <a:gd name="T36" fmla="*/ 17 w 402"/>
                <a:gd name="T37" fmla="*/ 194 h 403"/>
                <a:gd name="T38" fmla="*/ 19 w 402"/>
                <a:gd name="T39" fmla="*/ 228 h 403"/>
                <a:gd name="T40" fmla="*/ 27 w 402"/>
                <a:gd name="T41" fmla="*/ 261 h 403"/>
                <a:gd name="T42" fmla="*/ 41 w 402"/>
                <a:gd name="T43" fmla="*/ 292 h 403"/>
                <a:gd name="T44" fmla="*/ 60 w 402"/>
                <a:gd name="T45" fmla="*/ 320 h 403"/>
                <a:gd name="T46" fmla="*/ 84 w 402"/>
                <a:gd name="T47" fmla="*/ 344 h 403"/>
                <a:gd name="T48" fmla="*/ 112 w 402"/>
                <a:gd name="T49" fmla="*/ 363 h 403"/>
                <a:gd name="T50" fmla="*/ 144 w 402"/>
                <a:gd name="T51" fmla="*/ 376 h 403"/>
                <a:gd name="T52" fmla="*/ 177 w 402"/>
                <a:gd name="T53" fmla="*/ 384 h 403"/>
                <a:gd name="T54" fmla="*/ 211 w 402"/>
                <a:gd name="T55" fmla="*/ 385 h 403"/>
                <a:gd name="T56" fmla="*/ 244 w 402"/>
                <a:gd name="T57" fmla="*/ 380 h 403"/>
                <a:gd name="T58" fmla="*/ 276 w 402"/>
                <a:gd name="T59" fmla="*/ 369 h 403"/>
                <a:gd name="T60" fmla="*/ 306 w 402"/>
                <a:gd name="T61" fmla="*/ 353 h 403"/>
                <a:gd name="T62" fmla="*/ 332 w 402"/>
                <a:gd name="T63" fmla="*/ 331 h 403"/>
                <a:gd name="T64" fmla="*/ 354 w 402"/>
                <a:gd name="T65" fmla="*/ 304 h 403"/>
                <a:gd name="T66" fmla="*/ 370 w 402"/>
                <a:gd name="T67" fmla="*/ 275 h 403"/>
                <a:gd name="T68" fmla="*/ 119 w 402"/>
                <a:gd name="T69" fmla="*/ 71 h 403"/>
                <a:gd name="T70" fmla="*/ 213 w 402"/>
                <a:gd name="T71" fmla="*/ 69 h 403"/>
                <a:gd name="T72" fmla="*/ 80 w 402"/>
                <a:gd name="T73" fmla="*/ 257 h 403"/>
                <a:gd name="T74" fmla="*/ 337 w 402"/>
                <a:gd name="T75" fmla="*/ 272 h 403"/>
                <a:gd name="T76" fmla="*/ 98 w 402"/>
                <a:gd name="T77" fmla="*/ 294 h 403"/>
                <a:gd name="T78" fmla="*/ 324 w 402"/>
                <a:gd name="T79" fmla="*/ 253 h 403"/>
                <a:gd name="T80" fmla="*/ 339 w 402"/>
                <a:gd name="T81" fmla="*/ 214 h 403"/>
                <a:gd name="T82" fmla="*/ 252 w 402"/>
                <a:gd name="T83" fmla="*/ 79 h 403"/>
                <a:gd name="T84" fmla="*/ 331 w 402"/>
                <a:gd name="T85" fmla="*/ 12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2" h="403">
                  <a:moveTo>
                    <a:pt x="376" y="259"/>
                  </a:moveTo>
                  <a:cubicBezTo>
                    <a:pt x="396" y="256"/>
                    <a:pt x="396" y="256"/>
                    <a:pt x="396" y="256"/>
                  </a:cubicBezTo>
                  <a:cubicBezTo>
                    <a:pt x="380" y="242"/>
                    <a:pt x="380" y="242"/>
                    <a:pt x="380" y="242"/>
                  </a:cubicBezTo>
                  <a:cubicBezTo>
                    <a:pt x="375" y="238"/>
                    <a:pt x="377" y="229"/>
                    <a:pt x="383" y="226"/>
                  </a:cubicBezTo>
                  <a:cubicBezTo>
                    <a:pt x="402" y="219"/>
                    <a:pt x="402" y="219"/>
                    <a:pt x="402" y="219"/>
                  </a:cubicBezTo>
                  <a:cubicBezTo>
                    <a:pt x="385" y="209"/>
                    <a:pt x="385" y="209"/>
                    <a:pt x="385" y="209"/>
                  </a:cubicBezTo>
                  <a:cubicBezTo>
                    <a:pt x="379" y="205"/>
                    <a:pt x="379" y="196"/>
                    <a:pt x="385" y="192"/>
                  </a:cubicBezTo>
                  <a:cubicBezTo>
                    <a:pt x="402" y="182"/>
                    <a:pt x="402" y="182"/>
                    <a:pt x="402" y="182"/>
                  </a:cubicBezTo>
                  <a:cubicBezTo>
                    <a:pt x="383" y="175"/>
                    <a:pt x="383" y="175"/>
                    <a:pt x="383" y="175"/>
                  </a:cubicBezTo>
                  <a:cubicBezTo>
                    <a:pt x="376" y="172"/>
                    <a:pt x="375" y="163"/>
                    <a:pt x="380" y="158"/>
                  </a:cubicBezTo>
                  <a:cubicBezTo>
                    <a:pt x="395" y="145"/>
                    <a:pt x="395" y="145"/>
                    <a:pt x="395" y="145"/>
                  </a:cubicBezTo>
                  <a:cubicBezTo>
                    <a:pt x="375" y="142"/>
                    <a:pt x="375" y="142"/>
                    <a:pt x="375" y="142"/>
                  </a:cubicBezTo>
                  <a:cubicBezTo>
                    <a:pt x="368" y="141"/>
                    <a:pt x="365" y="132"/>
                    <a:pt x="369" y="126"/>
                  </a:cubicBezTo>
                  <a:cubicBezTo>
                    <a:pt x="381" y="110"/>
                    <a:pt x="381" y="110"/>
                    <a:pt x="381" y="110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54" y="111"/>
                    <a:pt x="349" y="103"/>
                    <a:pt x="352" y="97"/>
                  </a:cubicBezTo>
                  <a:cubicBezTo>
                    <a:pt x="361" y="79"/>
                    <a:pt x="361" y="79"/>
                    <a:pt x="361" y="79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35" y="84"/>
                    <a:pt x="328" y="78"/>
                    <a:pt x="330" y="71"/>
                  </a:cubicBezTo>
                  <a:cubicBezTo>
                    <a:pt x="336" y="51"/>
                    <a:pt x="336" y="51"/>
                    <a:pt x="336" y="51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11" y="62"/>
                    <a:pt x="303" y="56"/>
                    <a:pt x="304" y="49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83" y="44"/>
                    <a:pt x="275" y="40"/>
                    <a:pt x="274" y="33"/>
                  </a:cubicBezTo>
                  <a:cubicBezTo>
                    <a:pt x="273" y="13"/>
                    <a:pt x="273" y="13"/>
                    <a:pt x="273" y="13"/>
                  </a:cubicBezTo>
                  <a:cubicBezTo>
                    <a:pt x="258" y="26"/>
                    <a:pt x="258" y="26"/>
                    <a:pt x="258" y="26"/>
                  </a:cubicBezTo>
                  <a:cubicBezTo>
                    <a:pt x="253" y="32"/>
                    <a:pt x="244" y="29"/>
                    <a:pt x="242" y="22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21" y="25"/>
                    <a:pt x="212" y="24"/>
                    <a:pt x="209" y="17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88" y="24"/>
                    <a:pt x="179" y="25"/>
                    <a:pt x="175" y="19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6" y="30"/>
                    <a:pt x="147" y="32"/>
                    <a:pt x="142" y="27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41"/>
                    <a:pt x="117" y="45"/>
                    <a:pt x="111" y="41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7" y="58"/>
                    <a:pt x="89" y="63"/>
                    <a:pt x="83" y="6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9"/>
                    <a:pt x="66" y="86"/>
                    <a:pt x="59" y="8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2" y="105"/>
                    <a:pt x="47" y="113"/>
                    <a:pt x="4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7" y="134"/>
                    <a:pt x="33" y="143"/>
                    <a:pt x="26" y="144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7" y="165"/>
                    <a:pt x="25" y="174"/>
                    <a:pt x="18" y="17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23" y="198"/>
                    <a:pt x="23" y="207"/>
                    <a:pt x="17" y="21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26" y="231"/>
                    <a:pt x="27" y="240"/>
                    <a:pt x="22" y="245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34" y="262"/>
                    <a:pt x="37" y="271"/>
                    <a:pt x="33" y="277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41" y="292"/>
                    <a:pt x="41" y="292"/>
                    <a:pt x="41" y="292"/>
                  </a:cubicBezTo>
                  <a:cubicBezTo>
                    <a:pt x="48" y="292"/>
                    <a:pt x="53" y="300"/>
                    <a:pt x="50" y="306"/>
                  </a:cubicBezTo>
                  <a:cubicBezTo>
                    <a:pt x="41" y="324"/>
                    <a:pt x="41" y="324"/>
                    <a:pt x="41" y="324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67" y="319"/>
                    <a:pt x="73" y="325"/>
                    <a:pt x="71" y="332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84" y="344"/>
                    <a:pt x="84" y="344"/>
                    <a:pt x="84" y="344"/>
                  </a:cubicBezTo>
                  <a:cubicBezTo>
                    <a:pt x="91" y="341"/>
                    <a:pt x="98" y="347"/>
                    <a:pt x="98" y="354"/>
                  </a:cubicBezTo>
                  <a:cubicBezTo>
                    <a:pt x="96" y="374"/>
                    <a:pt x="96" y="374"/>
                    <a:pt x="96" y="374"/>
                  </a:cubicBezTo>
                  <a:cubicBezTo>
                    <a:pt x="112" y="363"/>
                    <a:pt x="112" y="363"/>
                    <a:pt x="112" y="363"/>
                  </a:cubicBezTo>
                  <a:cubicBezTo>
                    <a:pt x="119" y="359"/>
                    <a:pt x="127" y="363"/>
                    <a:pt x="127" y="370"/>
                  </a:cubicBezTo>
                  <a:cubicBezTo>
                    <a:pt x="129" y="390"/>
                    <a:pt x="129" y="390"/>
                    <a:pt x="129" y="390"/>
                  </a:cubicBezTo>
                  <a:cubicBezTo>
                    <a:pt x="144" y="376"/>
                    <a:pt x="144" y="376"/>
                    <a:pt x="144" y="376"/>
                  </a:cubicBezTo>
                  <a:cubicBezTo>
                    <a:pt x="149" y="371"/>
                    <a:pt x="158" y="374"/>
                    <a:pt x="160" y="381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77" y="384"/>
                    <a:pt x="177" y="384"/>
                    <a:pt x="177" y="384"/>
                  </a:cubicBezTo>
                  <a:cubicBezTo>
                    <a:pt x="181" y="378"/>
                    <a:pt x="190" y="379"/>
                    <a:pt x="193" y="385"/>
                  </a:cubicBezTo>
                  <a:cubicBezTo>
                    <a:pt x="202" y="403"/>
                    <a:pt x="202" y="403"/>
                    <a:pt x="202" y="403"/>
                  </a:cubicBezTo>
                  <a:cubicBezTo>
                    <a:pt x="211" y="385"/>
                    <a:pt x="211" y="385"/>
                    <a:pt x="211" y="385"/>
                  </a:cubicBezTo>
                  <a:cubicBezTo>
                    <a:pt x="214" y="379"/>
                    <a:pt x="223" y="378"/>
                    <a:pt x="227" y="384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6" y="373"/>
                    <a:pt x="255" y="371"/>
                    <a:pt x="260" y="376"/>
                  </a:cubicBezTo>
                  <a:cubicBezTo>
                    <a:pt x="275" y="389"/>
                    <a:pt x="275" y="389"/>
                    <a:pt x="275" y="389"/>
                  </a:cubicBezTo>
                  <a:cubicBezTo>
                    <a:pt x="276" y="369"/>
                    <a:pt x="276" y="369"/>
                    <a:pt x="276" y="369"/>
                  </a:cubicBezTo>
                  <a:cubicBezTo>
                    <a:pt x="277" y="362"/>
                    <a:pt x="285" y="358"/>
                    <a:pt x="291" y="362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6" y="353"/>
                    <a:pt x="306" y="353"/>
                    <a:pt x="306" y="353"/>
                  </a:cubicBezTo>
                  <a:cubicBezTo>
                    <a:pt x="305" y="345"/>
                    <a:pt x="312" y="340"/>
                    <a:pt x="319" y="343"/>
                  </a:cubicBezTo>
                  <a:cubicBezTo>
                    <a:pt x="338" y="350"/>
                    <a:pt x="338" y="350"/>
                    <a:pt x="338" y="350"/>
                  </a:cubicBezTo>
                  <a:cubicBezTo>
                    <a:pt x="332" y="331"/>
                    <a:pt x="332" y="331"/>
                    <a:pt x="332" y="331"/>
                  </a:cubicBezTo>
                  <a:cubicBezTo>
                    <a:pt x="330" y="324"/>
                    <a:pt x="336" y="317"/>
                    <a:pt x="343" y="318"/>
                  </a:cubicBezTo>
                  <a:cubicBezTo>
                    <a:pt x="363" y="322"/>
                    <a:pt x="363" y="322"/>
                    <a:pt x="363" y="322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50" y="298"/>
                    <a:pt x="355" y="290"/>
                    <a:pt x="362" y="290"/>
                  </a:cubicBezTo>
                  <a:cubicBezTo>
                    <a:pt x="382" y="290"/>
                    <a:pt x="382" y="290"/>
                    <a:pt x="382" y="290"/>
                  </a:cubicBezTo>
                  <a:cubicBezTo>
                    <a:pt x="370" y="275"/>
                    <a:pt x="370" y="275"/>
                    <a:pt x="370" y="275"/>
                  </a:cubicBezTo>
                  <a:cubicBezTo>
                    <a:pt x="365" y="269"/>
                    <a:pt x="369" y="260"/>
                    <a:pt x="376" y="259"/>
                  </a:cubicBezTo>
                  <a:close/>
                  <a:moveTo>
                    <a:pt x="56" y="253"/>
                  </a:moveTo>
                  <a:cubicBezTo>
                    <a:pt x="33" y="187"/>
                    <a:pt x="57" y="110"/>
                    <a:pt x="119" y="71"/>
                  </a:cubicBezTo>
                  <a:cubicBezTo>
                    <a:pt x="145" y="55"/>
                    <a:pt x="173" y="48"/>
                    <a:pt x="201" y="48"/>
                  </a:cubicBezTo>
                  <a:cubicBezTo>
                    <a:pt x="210" y="48"/>
                    <a:pt x="216" y="56"/>
                    <a:pt x="214" y="64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09" y="69"/>
                    <a:pt x="205" y="68"/>
                    <a:pt x="201" y="68"/>
                  </a:cubicBezTo>
                  <a:cubicBezTo>
                    <a:pt x="127" y="68"/>
                    <a:pt x="68" y="128"/>
                    <a:pt x="68" y="201"/>
                  </a:cubicBezTo>
                  <a:cubicBezTo>
                    <a:pt x="68" y="221"/>
                    <a:pt x="72" y="240"/>
                    <a:pt x="80" y="257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68" y="264"/>
                    <a:pt x="59" y="261"/>
                    <a:pt x="56" y="253"/>
                  </a:cubicBezTo>
                  <a:close/>
                  <a:moveTo>
                    <a:pt x="337" y="272"/>
                  </a:moveTo>
                  <a:cubicBezTo>
                    <a:pt x="325" y="296"/>
                    <a:pt x="307" y="316"/>
                    <a:pt x="283" y="332"/>
                  </a:cubicBezTo>
                  <a:cubicBezTo>
                    <a:pt x="222" y="369"/>
                    <a:pt x="146" y="360"/>
                    <a:pt x="97" y="314"/>
                  </a:cubicBezTo>
                  <a:cubicBezTo>
                    <a:pt x="90" y="308"/>
                    <a:pt x="91" y="298"/>
                    <a:pt x="98" y="294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27" y="318"/>
                    <a:pt x="162" y="335"/>
                    <a:pt x="201" y="335"/>
                  </a:cubicBezTo>
                  <a:cubicBezTo>
                    <a:pt x="256" y="335"/>
                    <a:pt x="304" y="301"/>
                    <a:pt x="324" y="253"/>
                  </a:cubicBezTo>
                  <a:cubicBezTo>
                    <a:pt x="329" y="254"/>
                    <a:pt x="329" y="254"/>
                    <a:pt x="329" y="254"/>
                  </a:cubicBezTo>
                  <a:cubicBezTo>
                    <a:pt x="337" y="256"/>
                    <a:pt x="341" y="265"/>
                    <a:pt x="337" y="272"/>
                  </a:cubicBezTo>
                  <a:close/>
                  <a:moveTo>
                    <a:pt x="339" y="214"/>
                  </a:moveTo>
                  <a:cubicBezTo>
                    <a:pt x="334" y="213"/>
                    <a:pt x="334" y="213"/>
                    <a:pt x="334" y="213"/>
                  </a:cubicBezTo>
                  <a:cubicBezTo>
                    <a:pt x="334" y="209"/>
                    <a:pt x="334" y="205"/>
                    <a:pt x="334" y="201"/>
                  </a:cubicBezTo>
                  <a:cubicBezTo>
                    <a:pt x="334" y="146"/>
                    <a:pt x="300" y="99"/>
                    <a:pt x="252" y="79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5" y="66"/>
                    <a:pt x="264" y="61"/>
                    <a:pt x="272" y="65"/>
                  </a:cubicBezTo>
                  <a:cubicBezTo>
                    <a:pt x="295" y="77"/>
                    <a:pt x="316" y="96"/>
                    <a:pt x="331" y="120"/>
                  </a:cubicBezTo>
                  <a:cubicBezTo>
                    <a:pt x="347" y="145"/>
                    <a:pt x="355" y="174"/>
                    <a:pt x="355" y="202"/>
                  </a:cubicBezTo>
                  <a:cubicBezTo>
                    <a:pt x="354" y="210"/>
                    <a:pt x="347" y="216"/>
                    <a:pt x="339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Freeform 23"/>
            <p:cNvSpPr>
              <a:spLocks noEditPoints="1"/>
            </p:cNvSpPr>
            <p:nvPr/>
          </p:nvSpPr>
          <p:spPr bwMode="auto">
            <a:xfrm>
              <a:off x="9976830" y="4935439"/>
              <a:ext cx="996409" cy="1000722"/>
            </a:xfrm>
            <a:custGeom>
              <a:avLst/>
              <a:gdLst>
                <a:gd name="T0" fmla="*/ 469 w 486"/>
                <a:gd name="T1" fmla="*/ 225 h 488"/>
                <a:gd name="T2" fmla="*/ 470 w 486"/>
                <a:gd name="T3" fmla="*/ 194 h 488"/>
                <a:gd name="T4" fmla="*/ 459 w 486"/>
                <a:gd name="T5" fmla="*/ 161 h 488"/>
                <a:gd name="T6" fmla="*/ 441 w 486"/>
                <a:gd name="T7" fmla="*/ 135 h 488"/>
                <a:gd name="T8" fmla="*/ 429 w 486"/>
                <a:gd name="T9" fmla="*/ 87 h 488"/>
                <a:gd name="T10" fmla="*/ 380 w 486"/>
                <a:gd name="T11" fmla="*/ 87 h 488"/>
                <a:gd name="T12" fmla="*/ 369 w 486"/>
                <a:gd name="T13" fmla="*/ 35 h 488"/>
                <a:gd name="T14" fmla="*/ 319 w 486"/>
                <a:gd name="T15" fmla="*/ 31 h 488"/>
                <a:gd name="T16" fmla="*/ 291 w 486"/>
                <a:gd name="T17" fmla="*/ 17 h 488"/>
                <a:gd name="T18" fmla="*/ 256 w 486"/>
                <a:gd name="T19" fmla="*/ 13 h 488"/>
                <a:gd name="T20" fmla="*/ 226 w 486"/>
                <a:gd name="T21" fmla="*/ 19 h 488"/>
                <a:gd name="T22" fmla="*/ 177 w 486"/>
                <a:gd name="T23" fmla="*/ 10 h 488"/>
                <a:gd name="T24" fmla="*/ 151 w 486"/>
                <a:gd name="T25" fmla="*/ 57 h 488"/>
                <a:gd name="T26" fmla="*/ 113 w 486"/>
                <a:gd name="T27" fmla="*/ 38 h 488"/>
                <a:gd name="T28" fmla="*/ 107 w 486"/>
                <a:gd name="T29" fmla="*/ 86 h 488"/>
                <a:gd name="T30" fmla="*/ 54 w 486"/>
                <a:gd name="T31" fmla="*/ 90 h 488"/>
                <a:gd name="T32" fmla="*/ 42 w 486"/>
                <a:gd name="T33" fmla="*/ 139 h 488"/>
                <a:gd name="T34" fmla="*/ 25 w 486"/>
                <a:gd name="T35" fmla="*/ 164 h 488"/>
                <a:gd name="T36" fmla="*/ 16 w 486"/>
                <a:gd name="T37" fmla="*/ 198 h 488"/>
                <a:gd name="T38" fmla="*/ 17 w 486"/>
                <a:gd name="T39" fmla="*/ 229 h 488"/>
                <a:gd name="T40" fmla="*/ 1 w 486"/>
                <a:gd name="T41" fmla="*/ 276 h 488"/>
                <a:gd name="T42" fmla="*/ 44 w 486"/>
                <a:gd name="T43" fmla="*/ 305 h 488"/>
                <a:gd name="T44" fmla="*/ 20 w 486"/>
                <a:gd name="T45" fmla="*/ 343 h 488"/>
                <a:gd name="T46" fmla="*/ 69 w 486"/>
                <a:gd name="T47" fmla="*/ 359 h 488"/>
                <a:gd name="T48" fmla="*/ 63 w 486"/>
                <a:gd name="T49" fmla="*/ 409 h 488"/>
                <a:gd name="T50" fmla="*/ 110 w 486"/>
                <a:gd name="T51" fmla="*/ 428 h 488"/>
                <a:gd name="T52" fmla="*/ 133 w 486"/>
                <a:gd name="T53" fmla="*/ 449 h 488"/>
                <a:gd name="T54" fmla="*/ 167 w 486"/>
                <a:gd name="T55" fmla="*/ 458 h 488"/>
                <a:gd name="T56" fmla="*/ 195 w 486"/>
                <a:gd name="T57" fmla="*/ 471 h 488"/>
                <a:gd name="T58" fmla="*/ 230 w 486"/>
                <a:gd name="T59" fmla="*/ 476 h 488"/>
                <a:gd name="T60" fmla="*/ 260 w 486"/>
                <a:gd name="T61" fmla="*/ 470 h 488"/>
                <a:gd name="T62" fmla="*/ 295 w 486"/>
                <a:gd name="T63" fmla="*/ 470 h 488"/>
                <a:gd name="T64" fmla="*/ 323 w 486"/>
                <a:gd name="T65" fmla="*/ 456 h 488"/>
                <a:gd name="T66" fmla="*/ 372 w 486"/>
                <a:gd name="T67" fmla="*/ 451 h 488"/>
                <a:gd name="T68" fmla="*/ 379 w 486"/>
                <a:gd name="T69" fmla="*/ 425 h 488"/>
                <a:gd name="T70" fmla="*/ 426 w 486"/>
                <a:gd name="T71" fmla="*/ 406 h 488"/>
                <a:gd name="T72" fmla="*/ 419 w 486"/>
                <a:gd name="T73" fmla="*/ 355 h 488"/>
                <a:gd name="T74" fmla="*/ 468 w 486"/>
                <a:gd name="T75" fmla="*/ 339 h 488"/>
                <a:gd name="T76" fmla="*/ 455 w 486"/>
                <a:gd name="T77" fmla="*/ 286 h 488"/>
                <a:gd name="T78" fmla="*/ 475 w 486"/>
                <a:gd name="T79" fmla="*/ 260 h 488"/>
                <a:gd name="T80" fmla="*/ 366 w 486"/>
                <a:gd name="T81" fmla="*/ 153 h 488"/>
                <a:gd name="T82" fmla="*/ 183 w 486"/>
                <a:gd name="T83" fmla="*/ 87 h 488"/>
                <a:gd name="T84" fmla="*/ 243 w 486"/>
                <a:gd name="T85" fmla="*/ 102 h 488"/>
                <a:gd name="T86" fmla="*/ 89 w 486"/>
                <a:gd name="T87" fmla="*/ 176 h 488"/>
                <a:gd name="T88" fmla="*/ 108 w 486"/>
                <a:gd name="T89" fmla="*/ 198 h 488"/>
                <a:gd name="T90" fmla="*/ 87 w 486"/>
                <a:gd name="T91" fmla="*/ 308 h 488"/>
                <a:gd name="T92" fmla="*/ 101 w 486"/>
                <a:gd name="T93" fmla="*/ 244 h 488"/>
                <a:gd name="T94" fmla="*/ 118 w 486"/>
                <a:gd name="T95" fmla="*/ 357 h 488"/>
                <a:gd name="T96" fmla="*/ 201 w 486"/>
                <a:gd name="T97" fmla="*/ 391 h 488"/>
                <a:gd name="T98" fmla="*/ 223 w 486"/>
                <a:gd name="T99" fmla="*/ 396 h 488"/>
                <a:gd name="T100" fmla="*/ 318 w 486"/>
                <a:gd name="T101" fmla="*/ 377 h 488"/>
                <a:gd name="T102" fmla="*/ 337 w 486"/>
                <a:gd name="T103" fmla="*/ 365 h 488"/>
                <a:gd name="T104" fmla="*/ 400 w 486"/>
                <a:gd name="T105" fmla="*/ 307 h 488"/>
                <a:gd name="T106" fmla="*/ 369 w 486"/>
                <a:gd name="T107" fmla="*/ 179 h 488"/>
                <a:gd name="T108" fmla="*/ 395 w 486"/>
                <a:gd name="T109" fmla="*/ 26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6" h="488">
                  <a:moveTo>
                    <a:pt x="475" y="260"/>
                  </a:moveTo>
                  <a:cubicBezTo>
                    <a:pt x="469" y="260"/>
                    <a:pt x="469" y="260"/>
                    <a:pt x="469" y="260"/>
                  </a:cubicBezTo>
                  <a:cubicBezTo>
                    <a:pt x="460" y="260"/>
                    <a:pt x="453" y="254"/>
                    <a:pt x="451" y="245"/>
                  </a:cubicBezTo>
                  <a:cubicBezTo>
                    <a:pt x="450" y="234"/>
                    <a:pt x="458" y="225"/>
                    <a:pt x="469" y="225"/>
                  </a:cubicBezTo>
                  <a:cubicBezTo>
                    <a:pt x="474" y="225"/>
                    <a:pt x="474" y="225"/>
                    <a:pt x="474" y="225"/>
                  </a:cubicBezTo>
                  <a:cubicBezTo>
                    <a:pt x="480" y="225"/>
                    <a:pt x="486" y="219"/>
                    <a:pt x="485" y="212"/>
                  </a:cubicBezTo>
                  <a:cubicBezTo>
                    <a:pt x="484" y="209"/>
                    <a:pt x="484" y="206"/>
                    <a:pt x="483" y="203"/>
                  </a:cubicBezTo>
                  <a:cubicBezTo>
                    <a:pt x="482" y="196"/>
                    <a:pt x="476" y="192"/>
                    <a:pt x="470" y="194"/>
                  </a:cubicBezTo>
                  <a:cubicBezTo>
                    <a:pt x="464" y="195"/>
                    <a:pt x="464" y="195"/>
                    <a:pt x="464" y="195"/>
                  </a:cubicBezTo>
                  <a:cubicBezTo>
                    <a:pt x="456" y="198"/>
                    <a:pt x="447" y="194"/>
                    <a:pt x="443" y="187"/>
                  </a:cubicBezTo>
                  <a:cubicBezTo>
                    <a:pt x="438" y="176"/>
                    <a:pt x="444" y="165"/>
                    <a:pt x="454" y="162"/>
                  </a:cubicBezTo>
                  <a:cubicBezTo>
                    <a:pt x="459" y="161"/>
                    <a:pt x="459" y="161"/>
                    <a:pt x="459" y="161"/>
                  </a:cubicBezTo>
                  <a:cubicBezTo>
                    <a:pt x="465" y="159"/>
                    <a:pt x="469" y="152"/>
                    <a:pt x="466" y="146"/>
                  </a:cubicBezTo>
                  <a:cubicBezTo>
                    <a:pt x="465" y="143"/>
                    <a:pt x="463" y="140"/>
                    <a:pt x="462" y="137"/>
                  </a:cubicBezTo>
                  <a:cubicBezTo>
                    <a:pt x="459" y="131"/>
                    <a:pt x="452" y="129"/>
                    <a:pt x="446" y="132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33" y="140"/>
                    <a:pt x="422" y="138"/>
                    <a:pt x="417" y="130"/>
                  </a:cubicBezTo>
                  <a:cubicBezTo>
                    <a:pt x="412" y="122"/>
                    <a:pt x="414" y="111"/>
                    <a:pt x="422" y="106"/>
                  </a:cubicBezTo>
                  <a:cubicBezTo>
                    <a:pt x="426" y="103"/>
                    <a:pt x="426" y="103"/>
                    <a:pt x="426" y="103"/>
                  </a:cubicBezTo>
                  <a:cubicBezTo>
                    <a:pt x="432" y="100"/>
                    <a:pt x="433" y="92"/>
                    <a:pt x="429" y="87"/>
                  </a:cubicBezTo>
                  <a:cubicBezTo>
                    <a:pt x="427" y="84"/>
                    <a:pt x="425" y="82"/>
                    <a:pt x="423" y="79"/>
                  </a:cubicBezTo>
                  <a:cubicBezTo>
                    <a:pt x="418" y="75"/>
                    <a:pt x="411" y="75"/>
                    <a:pt x="406" y="79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397" y="90"/>
                    <a:pt x="387" y="92"/>
                    <a:pt x="380" y="87"/>
                  </a:cubicBezTo>
                  <a:cubicBezTo>
                    <a:pt x="371" y="81"/>
                    <a:pt x="369" y="69"/>
                    <a:pt x="376" y="61"/>
                  </a:cubicBezTo>
                  <a:cubicBezTo>
                    <a:pt x="379" y="57"/>
                    <a:pt x="379" y="57"/>
                    <a:pt x="379" y="57"/>
                  </a:cubicBezTo>
                  <a:cubicBezTo>
                    <a:pt x="384" y="52"/>
                    <a:pt x="383" y="44"/>
                    <a:pt x="377" y="41"/>
                  </a:cubicBezTo>
                  <a:cubicBezTo>
                    <a:pt x="374" y="39"/>
                    <a:pt x="372" y="37"/>
                    <a:pt x="369" y="35"/>
                  </a:cubicBezTo>
                  <a:cubicBezTo>
                    <a:pt x="363" y="32"/>
                    <a:pt x="356" y="34"/>
                    <a:pt x="353" y="40"/>
                  </a:cubicBezTo>
                  <a:cubicBezTo>
                    <a:pt x="351" y="45"/>
                    <a:pt x="351" y="45"/>
                    <a:pt x="351" y="45"/>
                  </a:cubicBezTo>
                  <a:cubicBezTo>
                    <a:pt x="347" y="53"/>
                    <a:pt x="338" y="57"/>
                    <a:pt x="330" y="55"/>
                  </a:cubicBezTo>
                  <a:cubicBezTo>
                    <a:pt x="319" y="52"/>
                    <a:pt x="314" y="40"/>
                    <a:pt x="319" y="31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4" y="20"/>
                    <a:pt x="321" y="13"/>
                    <a:pt x="314" y="11"/>
                  </a:cubicBezTo>
                  <a:cubicBezTo>
                    <a:pt x="311" y="10"/>
                    <a:pt x="308" y="9"/>
                    <a:pt x="305" y="8"/>
                  </a:cubicBezTo>
                  <a:cubicBezTo>
                    <a:pt x="298" y="7"/>
                    <a:pt x="292" y="11"/>
                    <a:pt x="291" y="17"/>
                  </a:cubicBezTo>
                  <a:cubicBezTo>
                    <a:pt x="290" y="23"/>
                    <a:pt x="290" y="23"/>
                    <a:pt x="290" y="23"/>
                  </a:cubicBezTo>
                  <a:cubicBezTo>
                    <a:pt x="289" y="31"/>
                    <a:pt x="282" y="38"/>
                    <a:pt x="273" y="38"/>
                  </a:cubicBezTo>
                  <a:cubicBezTo>
                    <a:pt x="262" y="38"/>
                    <a:pt x="254" y="28"/>
                    <a:pt x="256" y="18"/>
                  </a:cubicBezTo>
                  <a:cubicBezTo>
                    <a:pt x="256" y="13"/>
                    <a:pt x="256" y="13"/>
                    <a:pt x="256" y="13"/>
                  </a:cubicBezTo>
                  <a:cubicBezTo>
                    <a:pt x="257" y="7"/>
                    <a:pt x="252" y="1"/>
                    <a:pt x="246" y="0"/>
                  </a:cubicBezTo>
                  <a:cubicBezTo>
                    <a:pt x="242" y="0"/>
                    <a:pt x="239" y="0"/>
                    <a:pt x="236" y="1"/>
                  </a:cubicBezTo>
                  <a:cubicBezTo>
                    <a:pt x="229" y="1"/>
                    <a:pt x="224" y="7"/>
                    <a:pt x="225" y="13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7" y="28"/>
                    <a:pt x="220" y="37"/>
                    <a:pt x="211" y="39"/>
                  </a:cubicBezTo>
                  <a:cubicBezTo>
                    <a:pt x="203" y="43"/>
                    <a:pt x="193" y="39"/>
                    <a:pt x="192" y="30"/>
                  </a:cubicBezTo>
                  <a:cubicBezTo>
                    <a:pt x="191" y="19"/>
                    <a:pt x="191" y="19"/>
                    <a:pt x="191" y="19"/>
                  </a:cubicBezTo>
                  <a:cubicBezTo>
                    <a:pt x="190" y="12"/>
                    <a:pt x="183" y="8"/>
                    <a:pt x="177" y="10"/>
                  </a:cubicBezTo>
                  <a:cubicBezTo>
                    <a:pt x="174" y="10"/>
                    <a:pt x="170" y="11"/>
                    <a:pt x="167" y="12"/>
                  </a:cubicBezTo>
                  <a:cubicBezTo>
                    <a:pt x="161" y="14"/>
                    <a:pt x="158" y="21"/>
                    <a:pt x="161" y="27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7" y="42"/>
                    <a:pt x="162" y="54"/>
                    <a:pt x="151" y="57"/>
                  </a:cubicBezTo>
                  <a:cubicBezTo>
                    <a:pt x="143" y="59"/>
                    <a:pt x="134" y="54"/>
                    <a:pt x="131" y="47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6" y="37"/>
                    <a:pt x="119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0" y="40"/>
                    <a:pt x="108" y="41"/>
                    <a:pt x="105" y="43"/>
                  </a:cubicBezTo>
                  <a:cubicBezTo>
                    <a:pt x="100" y="47"/>
                    <a:pt x="99" y="54"/>
                    <a:pt x="103" y="59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12" y="70"/>
                    <a:pt x="112" y="80"/>
                    <a:pt x="107" y="86"/>
                  </a:cubicBezTo>
                  <a:cubicBezTo>
                    <a:pt x="100" y="95"/>
                    <a:pt x="87" y="95"/>
                    <a:pt x="80" y="86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78"/>
                    <a:pt x="65" y="78"/>
                    <a:pt x="60" y="83"/>
                  </a:cubicBezTo>
                  <a:cubicBezTo>
                    <a:pt x="58" y="85"/>
                    <a:pt x="56" y="88"/>
                    <a:pt x="54" y="90"/>
                  </a:cubicBezTo>
                  <a:cubicBezTo>
                    <a:pt x="50" y="95"/>
                    <a:pt x="51" y="103"/>
                    <a:pt x="56" y="106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8" y="114"/>
                    <a:pt x="71" y="123"/>
                    <a:pt x="68" y="131"/>
                  </a:cubicBezTo>
                  <a:cubicBezTo>
                    <a:pt x="63" y="141"/>
                    <a:pt x="51" y="145"/>
                    <a:pt x="42" y="139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3" y="132"/>
                    <a:pt x="25" y="135"/>
                    <a:pt x="22" y="141"/>
                  </a:cubicBezTo>
                  <a:cubicBezTo>
                    <a:pt x="21" y="144"/>
                    <a:pt x="19" y="147"/>
                    <a:pt x="18" y="150"/>
                  </a:cubicBezTo>
                  <a:cubicBezTo>
                    <a:pt x="16" y="156"/>
                    <a:pt x="19" y="162"/>
                    <a:pt x="25" y="164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40" y="169"/>
                    <a:pt x="45" y="179"/>
                    <a:pt x="42" y="188"/>
                  </a:cubicBezTo>
                  <a:cubicBezTo>
                    <a:pt x="47" y="196"/>
                    <a:pt x="40" y="206"/>
                    <a:pt x="31" y="203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0" y="196"/>
                    <a:pt x="3" y="200"/>
                    <a:pt x="2" y="207"/>
                  </a:cubicBezTo>
                  <a:cubicBezTo>
                    <a:pt x="1" y="210"/>
                    <a:pt x="1" y="214"/>
                    <a:pt x="1" y="217"/>
                  </a:cubicBezTo>
                  <a:cubicBezTo>
                    <a:pt x="0" y="223"/>
                    <a:pt x="5" y="229"/>
                    <a:pt x="11" y="229"/>
                  </a:cubicBezTo>
                  <a:cubicBezTo>
                    <a:pt x="17" y="229"/>
                    <a:pt x="17" y="229"/>
                    <a:pt x="17" y="229"/>
                  </a:cubicBezTo>
                  <a:cubicBezTo>
                    <a:pt x="27" y="229"/>
                    <a:pt x="35" y="237"/>
                    <a:pt x="35" y="247"/>
                  </a:cubicBezTo>
                  <a:cubicBezTo>
                    <a:pt x="35" y="256"/>
                    <a:pt x="27" y="264"/>
                    <a:pt x="17" y="264"/>
                  </a:cubicBezTo>
                  <a:cubicBezTo>
                    <a:pt x="12" y="264"/>
                    <a:pt x="12" y="264"/>
                    <a:pt x="12" y="264"/>
                  </a:cubicBezTo>
                  <a:cubicBezTo>
                    <a:pt x="5" y="264"/>
                    <a:pt x="0" y="270"/>
                    <a:pt x="1" y="276"/>
                  </a:cubicBezTo>
                  <a:cubicBezTo>
                    <a:pt x="1" y="280"/>
                    <a:pt x="2" y="283"/>
                    <a:pt x="3" y="286"/>
                  </a:cubicBezTo>
                  <a:cubicBezTo>
                    <a:pt x="4" y="293"/>
                    <a:pt x="10" y="297"/>
                    <a:pt x="16" y="295"/>
                  </a:cubicBezTo>
                  <a:cubicBezTo>
                    <a:pt x="22" y="293"/>
                    <a:pt x="22" y="293"/>
                    <a:pt x="22" y="293"/>
                  </a:cubicBezTo>
                  <a:cubicBezTo>
                    <a:pt x="31" y="291"/>
                    <a:pt x="41" y="296"/>
                    <a:pt x="44" y="305"/>
                  </a:cubicBezTo>
                  <a:cubicBezTo>
                    <a:pt x="44" y="305"/>
                    <a:pt x="44" y="305"/>
                    <a:pt x="44" y="305"/>
                  </a:cubicBezTo>
                  <a:cubicBezTo>
                    <a:pt x="46" y="315"/>
                    <a:pt x="41" y="324"/>
                    <a:pt x="32" y="327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1" y="330"/>
                    <a:pt x="17" y="337"/>
                    <a:pt x="20" y="343"/>
                  </a:cubicBezTo>
                  <a:cubicBezTo>
                    <a:pt x="21" y="346"/>
                    <a:pt x="23" y="349"/>
                    <a:pt x="24" y="352"/>
                  </a:cubicBezTo>
                  <a:cubicBezTo>
                    <a:pt x="27" y="358"/>
                    <a:pt x="34" y="360"/>
                    <a:pt x="40" y="357"/>
                  </a:cubicBezTo>
                  <a:cubicBezTo>
                    <a:pt x="45" y="353"/>
                    <a:pt x="45" y="353"/>
                    <a:pt x="45" y="353"/>
                  </a:cubicBezTo>
                  <a:cubicBezTo>
                    <a:pt x="53" y="348"/>
                    <a:pt x="64" y="351"/>
                    <a:pt x="69" y="359"/>
                  </a:cubicBezTo>
                  <a:cubicBezTo>
                    <a:pt x="74" y="367"/>
                    <a:pt x="72" y="378"/>
                    <a:pt x="63" y="383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4" y="389"/>
                    <a:pt x="52" y="397"/>
                    <a:pt x="57" y="402"/>
                  </a:cubicBezTo>
                  <a:cubicBezTo>
                    <a:pt x="59" y="405"/>
                    <a:pt x="61" y="407"/>
                    <a:pt x="63" y="409"/>
                  </a:cubicBezTo>
                  <a:cubicBezTo>
                    <a:pt x="68" y="414"/>
                    <a:pt x="75" y="414"/>
                    <a:pt x="80" y="409"/>
                  </a:cubicBezTo>
                  <a:cubicBezTo>
                    <a:pt x="83" y="405"/>
                    <a:pt x="83" y="405"/>
                    <a:pt x="83" y="405"/>
                  </a:cubicBezTo>
                  <a:cubicBezTo>
                    <a:pt x="89" y="399"/>
                    <a:pt x="99" y="397"/>
                    <a:pt x="106" y="402"/>
                  </a:cubicBezTo>
                  <a:cubicBezTo>
                    <a:pt x="115" y="407"/>
                    <a:pt x="117" y="420"/>
                    <a:pt x="110" y="428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2" y="437"/>
                    <a:pt x="103" y="445"/>
                    <a:pt x="109" y="448"/>
                  </a:cubicBezTo>
                  <a:cubicBezTo>
                    <a:pt x="112" y="450"/>
                    <a:pt x="114" y="452"/>
                    <a:pt x="117" y="453"/>
                  </a:cubicBezTo>
                  <a:cubicBezTo>
                    <a:pt x="123" y="457"/>
                    <a:pt x="130" y="455"/>
                    <a:pt x="133" y="449"/>
                  </a:cubicBezTo>
                  <a:cubicBezTo>
                    <a:pt x="135" y="443"/>
                    <a:pt x="135" y="443"/>
                    <a:pt x="135" y="443"/>
                  </a:cubicBezTo>
                  <a:cubicBezTo>
                    <a:pt x="139" y="435"/>
                    <a:pt x="150" y="431"/>
                    <a:pt x="159" y="435"/>
                  </a:cubicBezTo>
                  <a:cubicBezTo>
                    <a:pt x="159" y="435"/>
                    <a:pt x="159" y="435"/>
                    <a:pt x="159" y="435"/>
                  </a:cubicBezTo>
                  <a:cubicBezTo>
                    <a:pt x="167" y="439"/>
                    <a:pt x="171" y="449"/>
                    <a:pt x="167" y="458"/>
                  </a:cubicBezTo>
                  <a:cubicBezTo>
                    <a:pt x="165" y="463"/>
                    <a:pt x="165" y="463"/>
                    <a:pt x="165" y="463"/>
                  </a:cubicBezTo>
                  <a:cubicBezTo>
                    <a:pt x="162" y="469"/>
                    <a:pt x="165" y="476"/>
                    <a:pt x="172" y="478"/>
                  </a:cubicBezTo>
                  <a:cubicBezTo>
                    <a:pt x="175" y="479"/>
                    <a:pt x="178" y="480"/>
                    <a:pt x="181" y="480"/>
                  </a:cubicBezTo>
                  <a:cubicBezTo>
                    <a:pt x="187" y="482"/>
                    <a:pt x="194" y="478"/>
                    <a:pt x="195" y="471"/>
                  </a:cubicBezTo>
                  <a:cubicBezTo>
                    <a:pt x="196" y="466"/>
                    <a:pt x="196" y="466"/>
                    <a:pt x="196" y="466"/>
                  </a:cubicBezTo>
                  <a:cubicBezTo>
                    <a:pt x="197" y="456"/>
                    <a:pt x="206" y="449"/>
                    <a:pt x="216" y="451"/>
                  </a:cubicBezTo>
                  <a:cubicBezTo>
                    <a:pt x="225" y="452"/>
                    <a:pt x="232" y="461"/>
                    <a:pt x="230" y="471"/>
                  </a:cubicBezTo>
                  <a:cubicBezTo>
                    <a:pt x="230" y="476"/>
                    <a:pt x="230" y="476"/>
                    <a:pt x="230" y="476"/>
                  </a:cubicBezTo>
                  <a:cubicBezTo>
                    <a:pt x="229" y="482"/>
                    <a:pt x="234" y="488"/>
                    <a:pt x="240" y="488"/>
                  </a:cubicBezTo>
                  <a:cubicBezTo>
                    <a:pt x="244" y="488"/>
                    <a:pt x="247" y="488"/>
                    <a:pt x="250" y="488"/>
                  </a:cubicBezTo>
                  <a:cubicBezTo>
                    <a:pt x="257" y="488"/>
                    <a:pt x="261" y="482"/>
                    <a:pt x="261" y="476"/>
                  </a:cubicBezTo>
                  <a:cubicBezTo>
                    <a:pt x="260" y="470"/>
                    <a:pt x="260" y="470"/>
                    <a:pt x="260" y="470"/>
                  </a:cubicBezTo>
                  <a:cubicBezTo>
                    <a:pt x="259" y="460"/>
                    <a:pt x="265" y="452"/>
                    <a:pt x="275" y="450"/>
                  </a:cubicBezTo>
                  <a:cubicBezTo>
                    <a:pt x="275" y="450"/>
                    <a:pt x="275" y="450"/>
                    <a:pt x="275" y="450"/>
                  </a:cubicBezTo>
                  <a:cubicBezTo>
                    <a:pt x="284" y="449"/>
                    <a:pt x="293" y="456"/>
                    <a:pt x="295" y="465"/>
                  </a:cubicBezTo>
                  <a:cubicBezTo>
                    <a:pt x="295" y="470"/>
                    <a:pt x="295" y="470"/>
                    <a:pt x="295" y="470"/>
                  </a:cubicBezTo>
                  <a:cubicBezTo>
                    <a:pt x="296" y="477"/>
                    <a:pt x="303" y="481"/>
                    <a:pt x="309" y="479"/>
                  </a:cubicBezTo>
                  <a:cubicBezTo>
                    <a:pt x="312" y="478"/>
                    <a:pt x="315" y="477"/>
                    <a:pt x="318" y="476"/>
                  </a:cubicBezTo>
                  <a:cubicBezTo>
                    <a:pt x="325" y="474"/>
                    <a:pt x="328" y="467"/>
                    <a:pt x="325" y="461"/>
                  </a:cubicBezTo>
                  <a:cubicBezTo>
                    <a:pt x="323" y="456"/>
                    <a:pt x="323" y="456"/>
                    <a:pt x="323" y="456"/>
                  </a:cubicBezTo>
                  <a:cubicBezTo>
                    <a:pt x="319" y="447"/>
                    <a:pt x="323" y="437"/>
                    <a:pt x="332" y="433"/>
                  </a:cubicBezTo>
                  <a:cubicBezTo>
                    <a:pt x="340" y="429"/>
                    <a:pt x="351" y="433"/>
                    <a:pt x="355" y="442"/>
                  </a:cubicBezTo>
                  <a:cubicBezTo>
                    <a:pt x="357" y="446"/>
                    <a:pt x="357" y="446"/>
                    <a:pt x="357" y="446"/>
                  </a:cubicBezTo>
                  <a:cubicBezTo>
                    <a:pt x="359" y="452"/>
                    <a:pt x="367" y="455"/>
                    <a:pt x="372" y="451"/>
                  </a:cubicBezTo>
                  <a:cubicBezTo>
                    <a:pt x="373" y="451"/>
                    <a:pt x="373" y="451"/>
                    <a:pt x="373" y="451"/>
                  </a:cubicBezTo>
                  <a:cubicBezTo>
                    <a:pt x="375" y="449"/>
                    <a:pt x="378" y="447"/>
                    <a:pt x="381" y="446"/>
                  </a:cubicBezTo>
                  <a:cubicBezTo>
                    <a:pt x="386" y="442"/>
                    <a:pt x="387" y="434"/>
                    <a:pt x="383" y="430"/>
                  </a:cubicBezTo>
                  <a:cubicBezTo>
                    <a:pt x="379" y="425"/>
                    <a:pt x="379" y="425"/>
                    <a:pt x="379" y="425"/>
                  </a:cubicBezTo>
                  <a:cubicBezTo>
                    <a:pt x="373" y="418"/>
                    <a:pt x="374" y="407"/>
                    <a:pt x="381" y="400"/>
                  </a:cubicBezTo>
                  <a:cubicBezTo>
                    <a:pt x="388" y="394"/>
                    <a:pt x="400" y="395"/>
                    <a:pt x="406" y="402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13" y="411"/>
                    <a:pt x="421" y="411"/>
                    <a:pt x="426" y="406"/>
                  </a:cubicBezTo>
                  <a:cubicBezTo>
                    <a:pt x="428" y="404"/>
                    <a:pt x="430" y="401"/>
                    <a:pt x="432" y="399"/>
                  </a:cubicBezTo>
                  <a:cubicBezTo>
                    <a:pt x="436" y="394"/>
                    <a:pt x="435" y="386"/>
                    <a:pt x="429" y="383"/>
                  </a:cubicBezTo>
                  <a:cubicBezTo>
                    <a:pt x="424" y="379"/>
                    <a:pt x="424" y="379"/>
                    <a:pt x="424" y="379"/>
                  </a:cubicBezTo>
                  <a:cubicBezTo>
                    <a:pt x="416" y="374"/>
                    <a:pt x="414" y="363"/>
                    <a:pt x="419" y="355"/>
                  </a:cubicBezTo>
                  <a:cubicBezTo>
                    <a:pt x="425" y="347"/>
                    <a:pt x="436" y="345"/>
                    <a:pt x="444" y="350"/>
                  </a:cubicBezTo>
                  <a:cubicBezTo>
                    <a:pt x="448" y="353"/>
                    <a:pt x="448" y="353"/>
                    <a:pt x="448" y="353"/>
                  </a:cubicBezTo>
                  <a:cubicBezTo>
                    <a:pt x="453" y="356"/>
                    <a:pt x="461" y="354"/>
                    <a:pt x="464" y="348"/>
                  </a:cubicBezTo>
                  <a:cubicBezTo>
                    <a:pt x="465" y="345"/>
                    <a:pt x="466" y="342"/>
                    <a:pt x="468" y="339"/>
                  </a:cubicBezTo>
                  <a:cubicBezTo>
                    <a:pt x="470" y="333"/>
                    <a:pt x="467" y="326"/>
                    <a:pt x="461" y="324"/>
                  </a:cubicBezTo>
                  <a:cubicBezTo>
                    <a:pt x="455" y="323"/>
                    <a:pt x="455" y="323"/>
                    <a:pt x="455" y="323"/>
                  </a:cubicBezTo>
                  <a:cubicBezTo>
                    <a:pt x="446" y="320"/>
                    <a:pt x="441" y="310"/>
                    <a:pt x="443" y="301"/>
                  </a:cubicBezTo>
                  <a:cubicBezTo>
                    <a:pt x="439" y="293"/>
                    <a:pt x="446" y="283"/>
                    <a:pt x="455" y="286"/>
                  </a:cubicBezTo>
                  <a:cubicBezTo>
                    <a:pt x="470" y="291"/>
                    <a:pt x="470" y="291"/>
                    <a:pt x="470" y="291"/>
                  </a:cubicBezTo>
                  <a:cubicBezTo>
                    <a:pt x="476" y="293"/>
                    <a:pt x="483" y="288"/>
                    <a:pt x="484" y="282"/>
                  </a:cubicBezTo>
                  <a:cubicBezTo>
                    <a:pt x="484" y="279"/>
                    <a:pt x="485" y="275"/>
                    <a:pt x="485" y="272"/>
                  </a:cubicBezTo>
                  <a:cubicBezTo>
                    <a:pt x="486" y="266"/>
                    <a:pt x="481" y="260"/>
                    <a:pt x="475" y="260"/>
                  </a:cubicBezTo>
                  <a:close/>
                  <a:moveTo>
                    <a:pt x="291" y="99"/>
                  </a:moveTo>
                  <a:cubicBezTo>
                    <a:pt x="294" y="90"/>
                    <a:pt x="303" y="85"/>
                    <a:pt x="311" y="90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75" y="138"/>
                    <a:pt x="374" y="148"/>
                    <a:pt x="366" y="153"/>
                  </a:cubicBezTo>
                  <a:cubicBezTo>
                    <a:pt x="357" y="159"/>
                    <a:pt x="357" y="159"/>
                    <a:pt x="357" y="159"/>
                  </a:cubicBezTo>
                  <a:cubicBezTo>
                    <a:pt x="340" y="137"/>
                    <a:pt x="316" y="119"/>
                    <a:pt x="289" y="110"/>
                  </a:cubicBezTo>
                  <a:lnTo>
                    <a:pt x="291" y="99"/>
                  </a:lnTo>
                  <a:close/>
                  <a:moveTo>
                    <a:pt x="183" y="87"/>
                  </a:moveTo>
                  <a:cubicBezTo>
                    <a:pt x="255" y="76"/>
                    <a:pt x="255" y="76"/>
                    <a:pt x="255" y="76"/>
                  </a:cubicBezTo>
                  <a:cubicBezTo>
                    <a:pt x="265" y="76"/>
                    <a:pt x="271" y="84"/>
                    <a:pt x="269" y="94"/>
                  </a:cubicBezTo>
                  <a:cubicBezTo>
                    <a:pt x="266" y="104"/>
                    <a:pt x="266" y="104"/>
                    <a:pt x="266" y="104"/>
                  </a:cubicBezTo>
                  <a:cubicBezTo>
                    <a:pt x="259" y="103"/>
                    <a:pt x="251" y="102"/>
                    <a:pt x="243" y="102"/>
                  </a:cubicBezTo>
                  <a:cubicBezTo>
                    <a:pt x="221" y="102"/>
                    <a:pt x="200" y="107"/>
                    <a:pt x="181" y="116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0" y="99"/>
                    <a:pt x="174" y="89"/>
                    <a:pt x="183" y="87"/>
                  </a:cubicBezTo>
                  <a:close/>
                  <a:moveTo>
                    <a:pt x="89" y="176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40" y="109"/>
                    <a:pt x="151" y="111"/>
                    <a:pt x="156" y="119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37" y="145"/>
                    <a:pt x="118" y="170"/>
                    <a:pt x="108" y="19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88" y="194"/>
                    <a:pt x="84" y="185"/>
                    <a:pt x="89" y="176"/>
                  </a:cubicBezTo>
                  <a:close/>
                  <a:moveTo>
                    <a:pt x="108" y="315"/>
                  </a:moveTo>
                  <a:cubicBezTo>
                    <a:pt x="99" y="321"/>
                    <a:pt x="90" y="317"/>
                    <a:pt x="87" y="308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5" y="223"/>
                    <a:pt x="83" y="216"/>
                    <a:pt x="92" y="219"/>
                  </a:cubicBezTo>
                  <a:cubicBezTo>
                    <a:pt x="103" y="221"/>
                    <a:pt x="103" y="221"/>
                    <a:pt x="103" y="221"/>
                  </a:cubicBezTo>
                  <a:cubicBezTo>
                    <a:pt x="101" y="229"/>
                    <a:pt x="101" y="236"/>
                    <a:pt x="101" y="244"/>
                  </a:cubicBezTo>
                  <a:cubicBezTo>
                    <a:pt x="101" y="268"/>
                    <a:pt x="107" y="290"/>
                    <a:pt x="117" y="310"/>
                  </a:cubicBezTo>
                  <a:lnTo>
                    <a:pt x="108" y="315"/>
                  </a:lnTo>
                  <a:close/>
                  <a:moveTo>
                    <a:pt x="180" y="401"/>
                  </a:moveTo>
                  <a:cubicBezTo>
                    <a:pt x="118" y="357"/>
                    <a:pt x="118" y="357"/>
                    <a:pt x="118" y="357"/>
                  </a:cubicBezTo>
                  <a:cubicBezTo>
                    <a:pt x="111" y="350"/>
                    <a:pt x="112" y="340"/>
                    <a:pt x="120" y="335"/>
                  </a:cubicBezTo>
                  <a:cubicBezTo>
                    <a:pt x="129" y="330"/>
                    <a:pt x="129" y="330"/>
                    <a:pt x="129" y="330"/>
                  </a:cubicBezTo>
                  <a:cubicBezTo>
                    <a:pt x="147" y="354"/>
                    <a:pt x="173" y="372"/>
                    <a:pt x="203" y="381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198" y="401"/>
                    <a:pt x="189" y="405"/>
                    <a:pt x="180" y="401"/>
                  </a:cubicBezTo>
                  <a:close/>
                  <a:moveTo>
                    <a:pt x="311" y="399"/>
                  </a:moveTo>
                  <a:cubicBezTo>
                    <a:pt x="237" y="413"/>
                    <a:pt x="237" y="413"/>
                    <a:pt x="237" y="413"/>
                  </a:cubicBezTo>
                  <a:cubicBezTo>
                    <a:pt x="228" y="413"/>
                    <a:pt x="221" y="406"/>
                    <a:pt x="223" y="39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31" y="386"/>
                    <a:pt x="237" y="387"/>
                    <a:pt x="243" y="387"/>
                  </a:cubicBezTo>
                  <a:cubicBezTo>
                    <a:pt x="268" y="387"/>
                    <a:pt x="292" y="380"/>
                    <a:pt x="312" y="368"/>
                  </a:cubicBezTo>
                  <a:cubicBezTo>
                    <a:pt x="318" y="377"/>
                    <a:pt x="318" y="377"/>
                    <a:pt x="318" y="377"/>
                  </a:cubicBezTo>
                  <a:cubicBezTo>
                    <a:pt x="323" y="386"/>
                    <a:pt x="320" y="395"/>
                    <a:pt x="311" y="399"/>
                  </a:cubicBezTo>
                  <a:close/>
                  <a:moveTo>
                    <a:pt x="400" y="307"/>
                  </a:moveTo>
                  <a:cubicBezTo>
                    <a:pt x="359" y="367"/>
                    <a:pt x="359" y="367"/>
                    <a:pt x="359" y="367"/>
                  </a:cubicBezTo>
                  <a:cubicBezTo>
                    <a:pt x="352" y="374"/>
                    <a:pt x="343" y="373"/>
                    <a:pt x="337" y="365"/>
                  </a:cubicBezTo>
                  <a:cubicBezTo>
                    <a:pt x="332" y="355"/>
                    <a:pt x="332" y="355"/>
                    <a:pt x="332" y="355"/>
                  </a:cubicBezTo>
                  <a:cubicBezTo>
                    <a:pt x="354" y="337"/>
                    <a:pt x="371" y="313"/>
                    <a:pt x="379" y="284"/>
                  </a:cubicBezTo>
                  <a:cubicBezTo>
                    <a:pt x="390" y="287"/>
                    <a:pt x="390" y="287"/>
                    <a:pt x="390" y="287"/>
                  </a:cubicBezTo>
                  <a:cubicBezTo>
                    <a:pt x="400" y="289"/>
                    <a:pt x="404" y="298"/>
                    <a:pt x="400" y="307"/>
                  </a:cubicBezTo>
                  <a:close/>
                  <a:moveTo>
                    <a:pt x="395" y="264"/>
                  </a:moveTo>
                  <a:cubicBezTo>
                    <a:pt x="384" y="262"/>
                    <a:pt x="384" y="262"/>
                    <a:pt x="384" y="262"/>
                  </a:cubicBezTo>
                  <a:cubicBezTo>
                    <a:pt x="385" y="256"/>
                    <a:pt x="385" y="250"/>
                    <a:pt x="385" y="244"/>
                  </a:cubicBezTo>
                  <a:cubicBezTo>
                    <a:pt x="385" y="221"/>
                    <a:pt x="379" y="199"/>
                    <a:pt x="369" y="179"/>
                  </a:cubicBezTo>
                  <a:cubicBezTo>
                    <a:pt x="378" y="173"/>
                    <a:pt x="378" y="173"/>
                    <a:pt x="378" y="173"/>
                  </a:cubicBezTo>
                  <a:cubicBezTo>
                    <a:pt x="387" y="168"/>
                    <a:pt x="396" y="171"/>
                    <a:pt x="399" y="181"/>
                  </a:cubicBezTo>
                  <a:cubicBezTo>
                    <a:pt x="412" y="250"/>
                    <a:pt x="412" y="250"/>
                    <a:pt x="412" y="250"/>
                  </a:cubicBezTo>
                  <a:cubicBezTo>
                    <a:pt x="412" y="260"/>
                    <a:pt x="404" y="266"/>
                    <a:pt x="395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rot="709670" flipH="1">
            <a:off x="1316182" y="3912134"/>
            <a:ext cx="1644912" cy="2556616"/>
            <a:chOff x="1939027" y="3148493"/>
            <a:chExt cx="1809403" cy="28122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5" name="Freeform 15"/>
            <p:cNvSpPr>
              <a:spLocks noEditPoints="1"/>
            </p:cNvSpPr>
            <p:nvPr/>
          </p:nvSpPr>
          <p:spPr bwMode="auto">
            <a:xfrm flipH="1">
              <a:off x="2157710" y="3148493"/>
              <a:ext cx="1092516" cy="1093945"/>
            </a:xfrm>
            <a:custGeom>
              <a:avLst/>
              <a:gdLst>
                <a:gd name="T0" fmla="*/ 644 w 644"/>
                <a:gd name="T1" fmla="*/ 312 h 645"/>
                <a:gd name="T2" fmla="*/ 636 w 644"/>
                <a:gd name="T3" fmla="*/ 279 h 645"/>
                <a:gd name="T4" fmla="*/ 635 w 644"/>
                <a:gd name="T5" fmla="*/ 262 h 645"/>
                <a:gd name="T6" fmla="*/ 625 w 644"/>
                <a:gd name="T7" fmla="*/ 229 h 645"/>
                <a:gd name="T8" fmla="*/ 589 w 644"/>
                <a:gd name="T9" fmla="*/ 209 h 645"/>
                <a:gd name="T10" fmla="*/ 603 w 644"/>
                <a:gd name="T11" fmla="*/ 165 h 645"/>
                <a:gd name="T12" fmla="*/ 574 w 644"/>
                <a:gd name="T13" fmla="*/ 122 h 645"/>
                <a:gd name="T14" fmla="*/ 539 w 644"/>
                <a:gd name="T15" fmla="*/ 85 h 645"/>
                <a:gd name="T16" fmla="*/ 499 w 644"/>
                <a:gd name="T17" fmla="*/ 53 h 645"/>
                <a:gd name="T18" fmla="*/ 454 w 644"/>
                <a:gd name="T19" fmla="*/ 28 h 645"/>
                <a:gd name="T20" fmla="*/ 420 w 644"/>
                <a:gd name="T21" fmla="*/ 20 h 645"/>
                <a:gd name="T22" fmla="*/ 404 w 644"/>
                <a:gd name="T23" fmla="*/ 17 h 645"/>
                <a:gd name="T24" fmla="*/ 372 w 644"/>
                <a:gd name="T25" fmla="*/ 4 h 645"/>
                <a:gd name="T26" fmla="*/ 337 w 644"/>
                <a:gd name="T27" fmla="*/ 32 h 645"/>
                <a:gd name="T28" fmla="*/ 305 w 644"/>
                <a:gd name="T29" fmla="*/ 7 h 645"/>
                <a:gd name="T30" fmla="*/ 270 w 644"/>
                <a:gd name="T31" fmla="*/ 7 h 645"/>
                <a:gd name="T32" fmla="*/ 245 w 644"/>
                <a:gd name="T33" fmla="*/ 41 h 645"/>
                <a:gd name="T34" fmla="*/ 205 w 644"/>
                <a:gd name="T35" fmla="*/ 22 h 645"/>
                <a:gd name="T36" fmla="*/ 176 w 644"/>
                <a:gd name="T37" fmla="*/ 42 h 645"/>
                <a:gd name="T38" fmla="*/ 159 w 644"/>
                <a:gd name="T39" fmla="*/ 45 h 645"/>
                <a:gd name="T40" fmla="*/ 131 w 644"/>
                <a:gd name="T41" fmla="*/ 63 h 645"/>
                <a:gd name="T42" fmla="*/ 92 w 644"/>
                <a:gd name="T43" fmla="*/ 97 h 645"/>
                <a:gd name="T44" fmla="*/ 65 w 644"/>
                <a:gd name="T45" fmla="*/ 138 h 645"/>
                <a:gd name="T46" fmla="*/ 55 w 644"/>
                <a:gd name="T47" fmla="*/ 152 h 645"/>
                <a:gd name="T48" fmla="*/ 27 w 644"/>
                <a:gd name="T49" fmla="*/ 193 h 645"/>
                <a:gd name="T50" fmla="*/ 18 w 644"/>
                <a:gd name="T51" fmla="*/ 226 h 645"/>
                <a:gd name="T52" fmla="*/ 16 w 644"/>
                <a:gd name="T53" fmla="*/ 242 h 645"/>
                <a:gd name="T54" fmla="*/ 3 w 644"/>
                <a:gd name="T55" fmla="*/ 274 h 645"/>
                <a:gd name="T56" fmla="*/ 5 w 644"/>
                <a:gd name="T57" fmla="*/ 323 h 645"/>
                <a:gd name="T58" fmla="*/ 6 w 644"/>
                <a:gd name="T59" fmla="*/ 340 h 645"/>
                <a:gd name="T60" fmla="*/ 7 w 644"/>
                <a:gd name="T61" fmla="*/ 389 h 645"/>
                <a:gd name="T62" fmla="*/ 20 w 644"/>
                <a:gd name="T63" fmla="*/ 419 h 645"/>
                <a:gd name="T64" fmla="*/ 48 w 644"/>
                <a:gd name="T65" fmla="*/ 443 h 645"/>
                <a:gd name="T66" fmla="*/ 47 w 644"/>
                <a:gd name="T67" fmla="*/ 480 h 645"/>
                <a:gd name="T68" fmla="*/ 70 w 644"/>
                <a:gd name="T69" fmla="*/ 523 h 645"/>
                <a:gd name="T70" fmla="*/ 94 w 644"/>
                <a:gd name="T71" fmla="*/ 545 h 645"/>
                <a:gd name="T72" fmla="*/ 132 w 644"/>
                <a:gd name="T73" fmla="*/ 577 h 645"/>
                <a:gd name="T74" fmla="*/ 168 w 644"/>
                <a:gd name="T75" fmla="*/ 580 h 645"/>
                <a:gd name="T76" fmla="*/ 189 w 644"/>
                <a:gd name="T77" fmla="*/ 610 h 645"/>
                <a:gd name="T78" fmla="*/ 233 w 644"/>
                <a:gd name="T79" fmla="*/ 632 h 645"/>
                <a:gd name="T80" fmla="*/ 266 w 644"/>
                <a:gd name="T81" fmla="*/ 640 h 645"/>
                <a:gd name="T82" fmla="*/ 315 w 644"/>
                <a:gd name="T83" fmla="*/ 639 h 645"/>
                <a:gd name="T84" fmla="*/ 332 w 644"/>
                <a:gd name="T85" fmla="*/ 639 h 645"/>
                <a:gd name="T86" fmla="*/ 381 w 644"/>
                <a:gd name="T87" fmla="*/ 639 h 645"/>
                <a:gd name="T88" fmla="*/ 430 w 644"/>
                <a:gd name="T89" fmla="*/ 626 h 645"/>
                <a:gd name="T90" fmla="*/ 476 w 644"/>
                <a:gd name="T91" fmla="*/ 606 h 645"/>
                <a:gd name="T92" fmla="*/ 518 w 644"/>
                <a:gd name="T93" fmla="*/ 578 h 645"/>
                <a:gd name="T94" fmla="*/ 544 w 644"/>
                <a:gd name="T95" fmla="*/ 556 h 645"/>
                <a:gd name="T96" fmla="*/ 578 w 644"/>
                <a:gd name="T97" fmla="*/ 518 h 645"/>
                <a:gd name="T98" fmla="*/ 572 w 644"/>
                <a:gd name="T99" fmla="*/ 476 h 645"/>
                <a:gd name="T100" fmla="*/ 612 w 644"/>
                <a:gd name="T101" fmla="*/ 461 h 645"/>
                <a:gd name="T102" fmla="*/ 624 w 644"/>
                <a:gd name="T103" fmla="*/ 428 h 645"/>
                <a:gd name="T104" fmla="*/ 626 w 644"/>
                <a:gd name="T105" fmla="*/ 412 h 645"/>
                <a:gd name="T106" fmla="*/ 639 w 644"/>
                <a:gd name="T107" fmla="*/ 380 h 645"/>
                <a:gd name="T108" fmla="*/ 639 w 644"/>
                <a:gd name="T109" fmla="*/ 329 h 645"/>
                <a:gd name="T110" fmla="*/ 463 w 644"/>
                <a:gd name="T111" fmla="*/ 165 h 645"/>
                <a:gd name="T112" fmla="*/ 322 w 644"/>
                <a:gd name="T113" fmla="*/ 111 h 645"/>
                <a:gd name="T114" fmla="*/ 124 w 644"/>
                <a:gd name="T115" fmla="*/ 234 h 645"/>
                <a:gd name="T116" fmla="*/ 130 w 644"/>
                <a:gd name="T117" fmla="*/ 498 h 645"/>
                <a:gd name="T118" fmla="*/ 309 w 644"/>
                <a:gd name="T119" fmla="*/ 564 h 645"/>
                <a:gd name="T120" fmla="*/ 391 w 644"/>
                <a:gd name="T121" fmla="*/ 523 h 645"/>
                <a:gd name="T122" fmla="*/ 411 w 644"/>
                <a:gd name="T123" fmla="*/ 51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4" h="645">
                  <a:moveTo>
                    <a:pt x="639" y="329"/>
                  </a:moveTo>
                  <a:cubicBezTo>
                    <a:pt x="639" y="329"/>
                    <a:pt x="639" y="329"/>
                    <a:pt x="639" y="329"/>
                  </a:cubicBezTo>
                  <a:cubicBezTo>
                    <a:pt x="639" y="329"/>
                    <a:pt x="640" y="329"/>
                    <a:pt x="641" y="329"/>
                  </a:cubicBezTo>
                  <a:cubicBezTo>
                    <a:pt x="642" y="329"/>
                    <a:pt x="643" y="329"/>
                    <a:pt x="644" y="329"/>
                  </a:cubicBezTo>
                  <a:cubicBezTo>
                    <a:pt x="644" y="323"/>
                    <a:pt x="644" y="318"/>
                    <a:pt x="644" y="312"/>
                  </a:cubicBezTo>
                  <a:cubicBezTo>
                    <a:pt x="643" y="312"/>
                    <a:pt x="642" y="312"/>
                    <a:pt x="641" y="312"/>
                  </a:cubicBezTo>
                  <a:cubicBezTo>
                    <a:pt x="640" y="313"/>
                    <a:pt x="639" y="313"/>
                    <a:pt x="639" y="313"/>
                  </a:cubicBezTo>
                  <a:cubicBezTo>
                    <a:pt x="639" y="313"/>
                    <a:pt x="639" y="313"/>
                    <a:pt x="639" y="313"/>
                  </a:cubicBezTo>
                  <a:cubicBezTo>
                    <a:pt x="624" y="314"/>
                    <a:pt x="612" y="307"/>
                    <a:pt x="611" y="298"/>
                  </a:cubicBezTo>
                  <a:cubicBezTo>
                    <a:pt x="610" y="289"/>
                    <a:pt x="621" y="281"/>
                    <a:pt x="636" y="279"/>
                  </a:cubicBezTo>
                  <a:cubicBezTo>
                    <a:pt x="636" y="279"/>
                    <a:pt x="636" y="279"/>
                    <a:pt x="636" y="279"/>
                  </a:cubicBezTo>
                  <a:cubicBezTo>
                    <a:pt x="636" y="278"/>
                    <a:pt x="637" y="278"/>
                    <a:pt x="637" y="278"/>
                  </a:cubicBezTo>
                  <a:cubicBezTo>
                    <a:pt x="638" y="278"/>
                    <a:pt x="640" y="278"/>
                    <a:pt x="641" y="278"/>
                  </a:cubicBezTo>
                  <a:cubicBezTo>
                    <a:pt x="640" y="272"/>
                    <a:pt x="639" y="267"/>
                    <a:pt x="638" y="261"/>
                  </a:cubicBezTo>
                  <a:cubicBezTo>
                    <a:pt x="637" y="261"/>
                    <a:pt x="636" y="262"/>
                    <a:pt x="635" y="262"/>
                  </a:cubicBezTo>
                  <a:cubicBezTo>
                    <a:pt x="634" y="262"/>
                    <a:pt x="634" y="262"/>
                    <a:pt x="633" y="263"/>
                  </a:cubicBezTo>
                  <a:cubicBezTo>
                    <a:pt x="633" y="263"/>
                    <a:pt x="633" y="263"/>
                    <a:pt x="633" y="263"/>
                  </a:cubicBezTo>
                  <a:cubicBezTo>
                    <a:pt x="619" y="266"/>
                    <a:pt x="606" y="262"/>
                    <a:pt x="604" y="253"/>
                  </a:cubicBezTo>
                  <a:cubicBezTo>
                    <a:pt x="601" y="244"/>
                    <a:pt x="611" y="234"/>
                    <a:pt x="625" y="229"/>
                  </a:cubicBezTo>
                  <a:cubicBezTo>
                    <a:pt x="625" y="229"/>
                    <a:pt x="625" y="229"/>
                    <a:pt x="625" y="229"/>
                  </a:cubicBezTo>
                  <a:cubicBezTo>
                    <a:pt x="625" y="229"/>
                    <a:pt x="625" y="229"/>
                    <a:pt x="626" y="229"/>
                  </a:cubicBezTo>
                  <a:cubicBezTo>
                    <a:pt x="627" y="229"/>
                    <a:pt x="629" y="228"/>
                    <a:pt x="630" y="228"/>
                  </a:cubicBezTo>
                  <a:cubicBezTo>
                    <a:pt x="628" y="222"/>
                    <a:pt x="627" y="217"/>
                    <a:pt x="625" y="212"/>
                  </a:cubicBezTo>
                  <a:cubicBezTo>
                    <a:pt x="623" y="212"/>
                    <a:pt x="622" y="213"/>
                    <a:pt x="621" y="213"/>
                  </a:cubicBezTo>
                  <a:cubicBezTo>
                    <a:pt x="607" y="220"/>
                    <a:pt x="593" y="218"/>
                    <a:pt x="589" y="209"/>
                  </a:cubicBezTo>
                  <a:cubicBezTo>
                    <a:pt x="585" y="201"/>
                    <a:pt x="593" y="189"/>
                    <a:pt x="606" y="182"/>
                  </a:cubicBezTo>
                  <a:cubicBezTo>
                    <a:pt x="606" y="182"/>
                    <a:pt x="606" y="182"/>
                    <a:pt x="606" y="182"/>
                  </a:cubicBezTo>
                  <a:cubicBezTo>
                    <a:pt x="606" y="182"/>
                    <a:pt x="606" y="182"/>
                    <a:pt x="607" y="182"/>
                  </a:cubicBezTo>
                  <a:cubicBezTo>
                    <a:pt x="608" y="181"/>
                    <a:pt x="610" y="181"/>
                    <a:pt x="611" y="180"/>
                  </a:cubicBezTo>
                  <a:cubicBezTo>
                    <a:pt x="609" y="175"/>
                    <a:pt x="606" y="170"/>
                    <a:pt x="603" y="165"/>
                  </a:cubicBezTo>
                  <a:cubicBezTo>
                    <a:pt x="602" y="166"/>
                    <a:pt x="601" y="167"/>
                    <a:pt x="600" y="167"/>
                  </a:cubicBezTo>
                  <a:cubicBezTo>
                    <a:pt x="587" y="176"/>
                    <a:pt x="572" y="176"/>
                    <a:pt x="567" y="168"/>
                  </a:cubicBezTo>
                  <a:cubicBezTo>
                    <a:pt x="562" y="160"/>
                    <a:pt x="568" y="147"/>
                    <a:pt x="581" y="139"/>
                  </a:cubicBezTo>
                  <a:cubicBezTo>
                    <a:pt x="582" y="138"/>
                    <a:pt x="583" y="137"/>
                    <a:pt x="585" y="136"/>
                  </a:cubicBezTo>
                  <a:cubicBezTo>
                    <a:pt x="582" y="131"/>
                    <a:pt x="578" y="127"/>
                    <a:pt x="574" y="122"/>
                  </a:cubicBezTo>
                  <a:cubicBezTo>
                    <a:pt x="573" y="123"/>
                    <a:pt x="572" y="124"/>
                    <a:pt x="571" y="125"/>
                  </a:cubicBezTo>
                  <a:cubicBezTo>
                    <a:pt x="560" y="136"/>
                    <a:pt x="546" y="138"/>
                    <a:pt x="539" y="131"/>
                  </a:cubicBezTo>
                  <a:cubicBezTo>
                    <a:pt x="533" y="124"/>
                    <a:pt x="537" y="110"/>
                    <a:pt x="548" y="100"/>
                  </a:cubicBezTo>
                  <a:cubicBezTo>
                    <a:pt x="549" y="99"/>
                    <a:pt x="551" y="98"/>
                    <a:pt x="552" y="97"/>
                  </a:cubicBezTo>
                  <a:cubicBezTo>
                    <a:pt x="548" y="93"/>
                    <a:pt x="544" y="89"/>
                    <a:pt x="539" y="85"/>
                  </a:cubicBezTo>
                  <a:cubicBezTo>
                    <a:pt x="539" y="86"/>
                    <a:pt x="538" y="87"/>
                    <a:pt x="537" y="88"/>
                  </a:cubicBezTo>
                  <a:cubicBezTo>
                    <a:pt x="527" y="100"/>
                    <a:pt x="513" y="105"/>
                    <a:pt x="506" y="99"/>
                  </a:cubicBezTo>
                  <a:cubicBezTo>
                    <a:pt x="499" y="93"/>
                    <a:pt x="500" y="79"/>
                    <a:pt x="510" y="67"/>
                  </a:cubicBezTo>
                  <a:cubicBezTo>
                    <a:pt x="511" y="65"/>
                    <a:pt x="512" y="64"/>
                    <a:pt x="513" y="63"/>
                  </a:cubicBezTo>
                  <a:cubicBezTo>
                    <a:pt x="508" y="60"/>
                    <a:pt x="504" y="56"/>
                    <a:pt x="499" y="53"/>
                  </a:cubicBezTo>
                  <a:cubicBezTo>
                    <a:pt x="498" y="54"/>
                    <a:pt x="498" y="56"/>
                    <a:pt x="497" y="57"/>
                  </a:cubicBezTo>
                  <a:cubicBezTo>
                    <a:pt x="489" y="70"/>
                    <a:pt x="476" y="77"/>
                    <a:pt x="468" y="73"/>
                  </a:cubicBezTo>
                  <a:cubicBezTo>
                    <a:pt x="460" y="68"/>
                    <a:pt x="459" y="53"/>
                    <a:pt x="467" y="40"/>
                  </a:cubicBezTo>
                  <a:cubicBezTo>
                    <a:pt x="468" y="39"/>
                    <a:pt x="469" y="37"/>
                    <a:pt x="470" y="36"/>
                  </a:cubicBezTo>
                  <a:cubicBezTo>
                    <a:pt x="464" y="33"/>
                    <a:pt x="459" y="31"/>
                    <a:pt x="454" y="28"/>
                  </a:cubicBezTo>
                  <a:cubicBezTo>
                    <a:pt x="453" y="30"/>
                    <a:pt x="453" y="31"/>
                    <a:pt x="453" y="32"/>
                  </a:cubicBezTo>
                  <a:cubicBezTo>
                    <a:pt x="447" y="47"/>
                    <a:pt x="436" y="56"/>
                    <a:pt x="427" y="52"/>
                  </a:cubicBezTo>
                  <a:cubicBezTo>
                    <a:pt x="418" y="49"/>
                    <a:pt x="415" y="35"/>
                    <a:pt x="420" y="22"/>
                  </a:cubicBezTo>
                  <a:cubicBezTo>
                    <a:pt x="420" y="22"/>
                    <a:pt x="420" y="22"/>
                    <a:pt x="420" y="22"/>
                  </a:cubicBezTo>
                  <a:cubicBezTo>
                    <a:pt x="420" y="21"/>
                    <a:pt x="420" y="21"/>
                    <a:pt x="420" y="20"/>
                  </a:cubicBezTo>
                  <a:cubicBezTo>
                    <a:pt x="421" y="19"/>
                    <a:pt x="421" y="18"/>
                    <a:pt x="422" y="16"/>
                  </a:cubicBezTo>
                  <a:cubicBezTo>
                    <a:pt x="417" y="14"/>
                    <a:pt x="411" y="13"/>
                    <a:pt x="405" y="11"/>
                  </a:cubicBezTo>
                  <a:cubicBezTo>
                    <a:pt x="405" y="13"/>
                    <a:pt x="405" y="14"/>
                    <a:pt x="405" y="15"/>
                  </a:cubicBezTo>
                  <a:cubicBezTo>
                    <a:pt x="405" y="16"/>
                    <a:pt x="405" y="16"/>
                    <a:pt x="404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1" y="31"/>
                    <a:pt x="391" y="40"/>
                    <a:pt x="383" y="39"/>
                  </a:cubicBezTo>
                  <a:cubicBezTo>
                    <a:pt x="374" y="37"/>
                    <a:pt x="369" y="24"/>
                    <a:pt x="371" y="10"/>
                  </a:cubicBezTo>
                  <a:cubicBezTo>
                    <a:pt x="371" y="10"/>
                    <a:pt x="371" y="10"/>
                    <a:pt x="371" y="10"/>
                  </a:cubicBezTo>
                  <a:cubicBezTo>
                    <a:pt x="371" y="9"/>
                    <a:pt x="371" y="9"/>
                    <a:pt x="371" y="8"/>
                  </a:cubicBezTo>
                  <a:cubicBezTo>
                    <a:pt x="371" y="7"/>
                    <a:pt x="372" y="6"/>
                    <a:pt x="372" y="4"/>
                  </a:cubicBezTo>
                  <a:cubicBezTo>
                    <a:pt x="367" y="3"/>
                    <a:pt x="361" y="3"/>
                    <a:pt x="355" y="2"/>
                  </a:cubicBezTo>
                  <a:cubicBezTo>
                    <a:pt x="355" y="3"/>
                    <a:pt x="355" y="4"/>
                    <a:pt x="355" y="5"/>
                  </a:cubicBezTo>
                  <a:cubicBezTo>
                    <a:pt x="355" y="6"/>
                    <a:pt x="355" y="7"/>
                    <a:pt x="355" y="8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4" y="22"/>
                    <a:pt x="346" y="32"/>
                    <a:pt x="337" y="32"/>
                  </a:cubicBezTo>
                  <a:cubicBezTo>
                    <a:pt x="327" y="32"/>
                    <a:pt x="320" y="19"/>
                    <a:pt x="321" y="4"/>
                  </a:cubicBezTo>
                  <a:cubicBezTo>
                    <a:pt x="321" y="3"/>
                    <a:pt x="321" y="1"/>
                    <a:pt x="321" y="0"/>
                  </a:cubicBezTo>
                  <a:cubicBezTo>
                    <a:pt x="315" y="0"/>
                    <a:pt x="310" y="1"/>
                    <a:pt x="304" y="1"/>
                  </a:cubicBezTo>
                  <a:cubicBezTo>
                    <a:pt x="304" y="2"/>
                    <a:pt x="304" y="3"/>
                    <a:pt x="305" y="3"/>
                  </a:cubicBezTo>
                  <a:cubicBezTo>
                    <a:pt x="305" y="4"/>
                    <a:pt x="305" y="6"/>
                    <a:pt x="305" y="7"/>
                  </a:cubicBezTo>
                  <a:cubicBezTo>
                    <a:pt x="305" y="7"/>
                    <a:pt x="305" y="7"/>
                    <a:pt x="305" y="7"/>
                  </a:cubicBezTo>
                  <a:cubicBezTo>
                    <a:pt x="305" y="20"/>
                    <a:pt x="299" y="32"/>
                    <a:pt x="291" y="33"/>
                  </a:cubicBezTo>
                  <a:cubicBezTo>
                    <a:pt x="282" y="34"/>
                    <a:pt x="273" y="24"/>
                    <a:pt x="271" y="1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71" y="9"/>
                    <a:pt x="270" y="8"/>
                    <a:pt x="270" y="7"/>
                  </a:cubicBezTo>
                  <a:cubicBezTo>
                    <a:pt x="270" y="6"/>
                    <a:pt x="270" y="5"/>
                    <a:pt x="270" y="5"/>
                  </a:cubicBezTo>
                  <a:cubicBezTo>
                    <a:pt x="265" y="5"/>
                    <a:pt x="259" y="6"/>
                    <a:pt x="254" y="8"/>
                  </a:cubicBezTo>
                  <a:cubicBezTo>
                    <a:pt x="254" y="8"/>
                    <a:pt x="254" y="9"/>
                    <a:pt x="254" y="9"/>
                  </a:cubicBezTo>
                  <a:cubicBezTo>
                    <a:pt x="255" y="11"/>
                    <a:pt x="255" y="12"/>
                    <a:pt x="255" y="13"/>
                  </a:cubicBezTo>
                  <a:cubicBezTo>
                    <a:pt x="257" y="27"/>
                    <a:pt x="253" y="38"/>
                    <a:pt x="245" y="41"/>
                  </a:cubicBezTo>
                  <a:cubicBezTo>
                    <a:pt x="237" y="43"/>
                    <a:pt x="227" y="35"/>
                    <a:pt x="222" y="22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22" y="21"/>
                    <a:pt x="221" y="20"/>
                    <a:pt x="221" y="19"/>
                  </a:cubicBezTo>
                  <a:cubicBezTo>
                    <a:pt x="221" y="18"/>
                    <a:pt x="221" y="17"/>
                    <a:pt x="221" y="17"/>
                  </a:cubicBezTo>
                  <a:cubicBezTo>
                    <a:pt x="215" y="18"/>
                    <a:pt x="210" y="20"/>
                    <a:pt x="205" y="22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6" y="25"/>
                    <a:pt x="207" y="26"/>
                    <a:pt x="207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11" y="40"/>
                    <a:pt x="209" y="52"/>
                    <a:pt x="201" y="56"/>
                  </a:cubicBezTo>
                  <a:cubicBezTo>
                    <a:pt x="193" y="59"/>
                    <a:pt x="183" y="53"/>
                    <a:pt x="176" y="42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5" y="40"/>
                    <a:pt x="175" y="39"/>
                    <a:pt x="174" y="38"/>
                  </a:cubicBezTo>
                  <a:cubicBezTo>
                    <a:pt x="174" y="37"/>
                    <a:pt x="174" y="37"/>
                    <a:pt x="174" y="36"/>
                  </a:cubicBezTo>
                  <a:cubicBezTo>
                    <a:pt x="169" y="39"/>
                    <a:pt x="164" y="42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8" y="58"/>
                    <a:pt x="168" y="72"/>
                    <a:pt x="160" y="77"/>
                  </a:cubicBezTo>
                  <a:cubicBezTo>
                    <a:pt x="153" y="82"/>
                    <a:pt x="142" y="78"/>
                    <a:pt x="134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3" y="67"/>
                    <a:pt x="132" y="65"/>
                    <a:pt x="131" y="64"/>
                  </a:cubicBezTo>
                  <a:cubicBezTo>
                    <a:pt x="131" y="64"/>
                    <a:pt x="131" y="63"/>
                    <a:pt x="131" y="63"/>
                  </a:cubicBezTo>
                  <a:cubicBezTo>
                    <a:pt x="126" y="67"/>
                    <a:pt x="122" y="70"/>
                    <a:pt x="118" y="73"/>
                  </a:cubicBezTo>
                  <a:cubicBezTo>
                    <a:pt x="119" y="75"/>
                    <a:pt x="120" y="76"/>
                    <a:pt x="121" y="78"/>
                  </a:cubicBezTo>
                  <a:cubicBezTo>
                    <a:pt x="128" y="88"/>
                    <a:pt x="129" y="100"/>
                    <a:pt x="123" y="105"/>
                  </a:cubicBezTo>
                  <a:cubicBezTo>
                    <a:pt x="117" y="111"/>
                    <a:pt x="106" y="108"/>
                    <a:pt x="97" y="101"/>
                  </a:cubicBezTo>
                  <a:cubicBezTo>
                    <a:pt x="95" y="99"/>
                    <a:pt x="94" y="98"/>
                    <a:pt x="92" y="97"/>
                  </a:cubicBezTo>
                  <a:cubicBezTo>
                    <a:pt x="89" y="100"/>
                    <a:pt x="85" y="104"/>
                    <a:pt x="81" y="108"/>
                  </a:cubicBezTo>
                  <a:cubicBezTo>
                    <a:pt x="83" y="110"/>
                    <a:pt x="84" y="111"/>
                    <a:pt x="85" y="11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93" y="121"/>
                    <a:pt x="96" y="132"/>
                    <a:pt x="91" y="138"/>
                  </a:cubicBezTo>
                  <a:cubicBezTo>
                    <a:pt x="86" y="145"/>
                    <a:pt x="75" y="144"/>
                    <a:pt x="65" y="138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62" y="137"/>
                    <a:pt x="61" y="136"/>
                    <a:pt x="60" y="135"/>
                  </a:cubicBezTo>
                  <a:cubicBezTo>
                    <a:pt x="57" y="140"/>
                    <a:pt x="54" y="144"/>
                    <a:pt x="51" y="149"/>
                  </a:cubicBezTo>
                  <a:cubicBezTo>
                    <a:pt x="52" y="150"/>
                    <a:pt x="54" y="151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64" y="159"/>
                    <a:pt x="68" y="169"/>
                    <a:pt x="65" y="176"/>
                  </a:cubicBezTo>
                  <a:cubicBezTo>
                    <a:pt x="61" y="183"/>
                    <a:pt x="50" y="184"/>
                    <a:pt x="39" y="181"/>
                  </a:cubicBezTo>
                  <a:cubicBezTo>
                    <a:pt x="39" y="180"/>
                    <a:pt x="38" y="180"/>
                    <a:pt x="38" y="180"/>
                  </a:cubicBezTo>
                  <a:cubicBezTo>
                    <a:pt x="37" y="180"/>
                    <a:pt x="35" y="179"/>
                    <a:pt x="34" y="178"/>
                  </a:cubicBezTo>
                  <a:cubicBezTo>
                    <a:pt x="31" y="183"/>
                    <a:pt x="29" y="188"/>
                    <a:pt x="27" y="193"/>
                  </a:cubicBezTo>
                  <a:cubicBezTo>
                    <a:pt x="29" y="194"/>
                    <a:pt x="30" y="195"/>
                    <a:pt x="32" y="196"/>
                  </a:cubicBezTo>
                  <a:cubicBezTo>
                    <a:pt x="42" y="202"/>
                    <a:pt x="47" y="210"/>
                    <a:pt x="44" y="218"/>
                  </a:cubicBezTo>
                  <a:cubicBezTo>
                    <a:pt x="42" y="225"/>
                    <a:pt x="32" y="228"/>
                    <a:pt x="21" y="226"/>
                  </a:cubicBezTo>
                  <a:cubicBezTo>
                    <a:pt x="21" y="226"/>
                    <a:pt x="21" y="226"/>
                    <a:pt x="21" y="226"/>
                  </a:cubicBezTo>
                  <a:cubicBezTo>
                    <a:pt x="20" y="226"/>
                    <a:pt x="19" y="226"/>
                    <a:pt x="18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7" y="225"/>
                    <a:pt x="16" y="225"/>
                    <a:pt x="15" y="225"/>
                  </a:cubicBezTo>
                  <a:cubicBezTo>
                    <a:pt x="13" y="230"/>
                    <a:pt x="12" y="235"/>
                    <a:pt x="10" y="240"/>
                  </a:cubicBezTo>
                  <a:cubicBezTo>
                    <a:pt x="12" y="241"/>
                    <a:pt x="14" y="241"/>
                    <a:pt x="16" y="242"/>
                  </a:cubicBezTo>
                  <a:cubicBezTo>
                    <a:pt x="16" y="242"/>
                    <a:pt x="16" y="242"/>
                    <a:pt x="16" y="242"/>
                  </a:cubicBezTo>
                  <a:cubicBezTo>
                    <a:pt x="26" y="247"/>
                    <a:pt x="32" y="254"/>
                    <a:pt x="31" y="262"/>
                  </a:cubicBezTo>
                  <a:cubicBezTo>
                    <a:pt x="29" y="269"/>
                    <a:pt x="20" y="274"/>
                    <a:pt x="9" y="274"/>
                  </a:cubicBezTo>
                  <a:cubicBezTo>
                    <a:pt x="8" y="274"/>
                    <a:pt x="8" y="274"/>
                    <a:pt x="7" y="274"/>
                  </a:cubicBezTo>
                  <a:cubicBezTo>
                    <a:pt x="7" y="274"/>
                    <a:pt x="6" y="274"/>
                    <a:pt x="6" y="274"/>
                  </a:cubicBezTo>
                  <a:cubicBezTo>
                    <a:pt x="5" y="274"/>
                    <a:pt x="4" y="274"/>
                    <a:pt x="3" y="274"/>
                  </a:cubicBezTo>
                  <a:cubicBezTo>
                    <a:pt x="3" y="279"/>
                    <a:pt x="2" y="284"/>
                    <a:pt x="1" y="290"/>
                  </a:cubicBezTo>
                  <a:cubicBezTo>
                    <a:pt x="3" y="290"/>
                    <a:pt x="5" y="290"/>
                    <a:pt x="7" y="291"/>
                  </a:cubicBezTo>
                  <a:cubicBezTo>
                    <a:pt x="17" y="294"/>
                    <a:pt x="24" y="300"/>
                    <a:pt x="24" y="308"/>
                  </a:cubicBezTo>
                  <a:cubicBezTo>
                    <a:pt x="24" y="315"/>
                    <a:pt x="16" y="321"/>
                    <a:pt x="5" y="323"/>
                  </a:cubicBezTo>
                  <a:cubicBezTo>
                    <a:pt x="5" y="323"/>
                    <a:pt x="5" y="323"/>
                    <a:pt x="5" y="323"/>
                  </a:cubicBezTo>
                  <a:cubicBezTo>
                    <a:pt x="4" y="323"/>
                    <a:pt x="2" y="323"/>
                    <a:pt x="0" y="323"/>
                  </a:cubicBezTo>
                  <a:cubicBezTo>
                    <a:pt x="0" y="329"/>
                    <a:pt x="0" y="334"/>
                    <a:pt x="0" y="340"/>
                  </a:cubicBezTo>
                  <a:cubicBezTo>
                    <a:pt x="1" y="340"/>
                    <a:pt x="2" y="340"/>
                    <a:pt x="3" y="340"/>
                  </a:cubicBezTo>
                  <a:cubicBezTo>
                    <a:pt x="3" y="340"/>
                    <a:pt x="3" y="340"/>
                    <a:pt x="3" y="340"/>
                  </a:cubicBezTo>
                  <a:cubicBezTo>
                    <a:pt x="4" y="340"/>
                    <a:pt x="5" y="340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16" y="341"/>
                    <a:pt x="24" y="347"/>
                    <a:pt x="25" y="354"/>
                  </a:cubicBezTo>
                  <a:cubicBezTo>
                    <a:pt x="26" y="361"/>
                    <a:pt x="19" y="368"/>
                    <a:pt x="9" y="372"/>
                  </a:cubicBezTo>
                  <a:cubicBezTo>
                    <a:pt x="7" y="372"/>
                    <a:pt x="6" y="373"/>
                    <a:pt x="4" y="373"/>
                  </a:cubicBezTo>
                  <a:cubicBezTo>
                    <a:pt x="5" y="379"/>
                    <a:pt x="6" y="384"/>
                    <a:pt x="7" y="389"/>
                  </a:cubicBezTo>
                  <a:cubicBezTo>
                    <a:pt x="8" y="389"/>
                    <a:pt x="9" y="389"/>
                    <a:pt x="11" y="389"/>
                  </a:cubicBezTo>
                  <a:cubicBezTo>
                    <a:pt x="11" y="389"/>
                    <a:pt x="11" y="389"/>
                    <a:pt x="12" y="389"/>
                  </a:cubicBezTo>
                  <a:cubicBezTo>
                    <a:pt x="22" y="388"/>
                    <a:pt x="31" y="392"/>
                    <a:pt x="33" y="399"/>
                  </a:cubicBezTo>
                  <a:cubicBezTo>
                    <a:pt x="35" y="406"/>
                    <a:pt x="29" y="414"/>
                    <a:pt x="20" y="419"/>
                  </a:cubicBezTo>
                  <a:cubicBezTo>
                    <a:pt x="20" y="419"/>
                    <a:pt x="20" y="419"/>
                    <a:pt x="20" y="419"/>
                  </a:cubicBezTo>
                  <a:cubicBezTo>
                    <a:pt x="19" y="420"/>
                    <a:pt x="17" y="421"/>
                    <a:pt x="15" y="422"/>
                  </a:cubicBezTo>
                  <a:cubicBezTo>
                    <a:pt x="17" y="427"/>
                    <a:pt x="19" y="432"/>
                    <a:pt x="21" y="437"/>
                  </a:cubicBezTo>
                  <a:cubicBezTo>
                    <a:pt x="22" y="436"/>
                    <a:pt x="23" y="436"/>
                    <a:pt x="24" y="436"/>
                  </a:cubicBezTo>
                  <a:cubicBezTo>
                    <a:pt x="25" y="436"/>
                    <a:pt x="25" y="436"/>
                    <a:pt x="26" y="436"/>
                  </a:cubicBezTo>
                  <a:cubicBezTo>
                    <a:pt x="36" y="434"/>
                    <a:pt x="45" y="437"/>
                    <a:pt x="48" y="443"/>
                  </a:cubicBezTo>
                  <a:cubicBezTo>
                    <a:pt x="51" y="450"/>
                    <a:pt x="47" y="458"/>
                    <a:pt x="39" y="465"/>
                  </a:cubicBezTo>
                  <a:cubicBezTo>
                    <a:pt x="37" y="466"/>
                    <a:pt x="36" y="467"/>
                    <a:pt x="34" y="468"/>
                  </a:cubicBezTo>
                  <a:cubicBezTo>
                    <a:pt x="37" y="473"/>
                    <a:pt x="39" y="477"/>
                    <a:pt x="42" y="482"/>
                  </a:cubicBezTo>
                  <a:cubicBezTo>
                    <a:pt x="43" y="481"/>
                    <a:pt x="44" y="481"/>
                    <a:pt x="45" y="480"/>
                  </a:cubicBezTo>
                  <a:cubicBezTo>
                    <a:pt x="46" y="480"/>
                    <a:pt x="46" y="480"/>
                    <a:pt x="47" y="480"/>
                  </a:cubicBezTo>
                  <a:cubicBezTo>
                    <a:pt x="56" y="477"/>
                    <a:pt x="65" y="478"/>
                    <a:pt x="69" y="484"/>
                  </a:cubicBezTo>
                  <a:cubicBezTo>
                    <a:pt x="73" y="490"/>
                    <a:pt x="71" y="499"/>
                    <a:pt x="64" y="507"/>
                  </a:cubicBezTo>
                  <a:cubicBezTo>
                    <a:pt x="63" y="507"/>
                    <a:pt x="63" y="507"/>
                    <a:pt x="63" y="508"/>
                  </a:cubicBezTo>
                  <a:cubicBezTo>
                    <a:pt x="62" y="509"/>
                    <a:pt x="61" y="509"/>
                    <a:pt x="60" y="510"/>
                  </a:cubicBezTo>
                  <a:cubicBezTo>
                    <a:pt x="63" y="515"/>
                    <a:pt x="66" y="519"/>
                    <a:pt x="70" y="523"/>
                  </a:cubicBezTo>
                  <a:cubicBezTo>
                    <a:pt x="71" y="522"/>
                    <a:pt x="72" y="522"/>
                    <a:pt x="73" y="521"/>
                  </a:cubicBezTo>
                  <a:cubicBezTo>
                    <a:pt x="73" y="521"/>
                    <a:pt x="74" y="521"/>
                    <a:pt x="74" y="521"/>
                  </a:cubicBezTo>
                  <a:cubicBezTo>
                    <a:pt x="83" y="516"/>
                    <a:pt x="92" y="516"/>
                    <a:pt x="97" y="521"/>
                  </a:cubicBezTo>
                  <a:cubicBezTo>
                    <a:pt x="102" y="526"/>
                    <a:pt x="101" y="536"/>
                    <a:pt x="95" y="544"/>
                  </a:cubicBezTo>
                  <a:cubicBezTo>
                    <a:pt x="95" y="545"/>
                    <a:pt x="95" y="545"/>
                    <a:pt x="94" y="545"/>
                  </a:cubicBezTo>
                  <a:cubicBezTo>
                    <a:pt x="94" y="546"/>
                    <a:pt x="93" y="547"/>
                    <a:pt x="92" y="548"/>
                  </a:cubicBezTo>
                  <a:cubicBezTo>
                    <a:pt x="96" y="552"/>
                    <a:pt x="100" y="556"/>
                    <a:pt x="104" y="560"/>
                  </a:cubicBezTo>
                  <a:cubicBezTo>
                    <a:pt x="105" y="558"/>
                    <a:pt x="106" y="557"/>
                    <a:pt x="108" y="556"/>
                  </a:cubicBezTo>
                  <a:cubicBezTo>
                    <a:pt x="116" y="550"/>
                    <a:pt x="125" y="549"/>
                    <a:pt x="130" y="553"/>
                  </a:cubicBezTo>
                  <a:cubicBezTo>
                    <a:pt x="136" y="558"/>
                    <a:pt x="136" y="567"/>
                    <a:pt x="132" y="577"/>
                  </a:cubicBezTo>
                  <a:cubicBezTo>
                    <a:pt x="132" y="577"/>
                    <a:pt x="132" y="577"/>
                    <a:pt x="131" y="578"/>
                  </a:cubicBezTo>
                  <a:cubicBezTo>
                    <a:pt x="131" y="579"/>
                    <a:pt x="130" y="580"/>
                    <a:pt x="130" y="581"/>
                  </a:cubicBezTo>
                  <a:cubicBezTo>
                    <a:pt x="134" y="584"/>
                    <a:pt x="138" y="587"/>
                    <a:pt x="143" y="590"/>
                  </a:cubicBezTo>
                  <a:cubicBezTo>
                    <a:pt x="144" y="589"/>
                    <a:pt x="145" y="588"/>
                    <a:pt x="146" y="586"/>
                  </a:cubicBezTo>
                  <a:cubicBezTo>
                    <a:pt x="153" y="579"/>
                    <a:pt x="162" y="576"/>
                    <a:pt x="168" y="580"/>
                  </a:cubicBezTo>
                  <a:cubicBezTo>
                    <a:pt x="174" y="583"/>
                    <a:pt x="176" y="593"/>
                    <a:pt x="173" y="603"/>
                  </a:cubicBezTo>
                  <a:cubicBezTo>
                    <a:pt x="173" y="603"/>
                    <a:pt x="173" y="604"/>
                    <a:pt x="173" y="604"/>
                  </a:cubicBezTo>
                  <a:cubicBezTo>
                    <a:pt x="173" y="605"/>
                    <a:pt x="172" y="607"/>
                    <a:pt x="172" y="608"/>
                  </a:cubicBezTo>
                  <a:cubicBezTo>
                    <a:pt x="176" y="610"/>
                    <a:pt x="181" y="613"/>
                    <a:pt x="186" y="615"/>
                  </a:cubicBezTo>
                  <a:cubicBezTo>
                    <a:pt x="187" y="613"/>
                    <a:pt x="188" y="612"/>
                    <a:pt x="189" y="610"/>
                  </a:cubicBezTo>
                  <a:cubicBezTo>
                    <a:pt x="195" y="602"/>
                    <a:pt x="203" y="598"/>
                    <a:pt x="210" y="600"/>
                  </a:cubicBezTo>
                  <a:cubicBezTo>
                    <a:pt x="217" y="603"/>
                    <a:pt x="220" y="612"/>
                    <a:pt x="218" y="622"/>
                  </a:cubicBezTo>
                  <a:cubicBezTo>
                    <a:pt x="218" y="623"/>
                    <a:pt x="218" y="623"/>
                    <a:pt x="218" y="624"/>
                  </a:cubicBezTo>
                  <a:cubicBezTo>
                    <a:pt x="218" y="625"/>
                    <a:pt x="218" y="626"/>
                    <a:pt x="217" y="628"/>
                  </a:cubicBezTo>
                  <a:cubicBezTo>
                    <a:pt x="222" y="629"/>
                    <a:pt x="228" y="631"/>
                    <a:pt x="233" y="632"/>
                  </a:cubicBezTo>
                  <a:cubicBezTo>
                    <a:pt x="233" y="631"/>
                    <a:pt x="234" y="629"/>
                    <a:pt x="235" y="627"/>
                  </a:cubicBezTo>
                  <a:cubicBezTo>
                    <a:pt x="235" y="627"/>
                    <a:pt x="235" y="627"/>
                    <a:pt x="235" y="627"/>
                  </a:cubicBezTo>
                  <a:cubicBezTo>
                    <a:pt x="239" y="618"/>
                    <a:pt x="247" y="612"/>
                    <a:pt x="254" y="614"/>
                  </a:cubicBezTo>
                  <a:cubicBezTo>
                    <a:pt x="261" y="615"/>
                    <a:pt x="266" y="624"/>
                    <a:pt x="266" y="635"/>
                  </a:cubicBezTo>
                  <a:cubicBezTo>
                    <a:pt x="266" y="636"/>
                    <a:pt x="266" y="638"/>
                    <a:pt x="266" y="640"/>
                  </a:cubicBezTo>
                  <a:cubicBezTo>
                    <a:pt x="271" y="641"/>
                    <a:pt x="276" y="642"/>
                    <a:pt x="282" y="642"/>
                  </a:cubicBezTo>
                  <a:cubicBezTo>
                    <a:pt x="282" y="640"/>
                    <a:pt x="282" y="639"/>
                    <a:pt x="283" y="637"/>
                  </a:cubicBezTo>
                  <a:cubicBezTo>
                    <a:pt x="283" y="637"/>
                    <a:pt x="283" y="637"/>
                    <a:pt x="283" y="637"/>
                  </a:cubicBezTo>
                  <a:cubicBezTo>
                    <a:pt x="286" y="627"/>
                    <a:pt x="292" y="620"/>
                    <a:pt x="300" y="620"/>
                  </a:cubicBezTo>
                  <a:cubicBezTo>
                    <a:pt x="307" y="621"/>
                    <a:pt x="313" y="628"/>
                    <a:pt x="315" y="639"/>
                  </a:cubicBezTo>
                  <a:cubicBezTo>
                    <a:pt x="315" y="639"/>
                    <a:pt x="315" y="639"/>
                    <a:pt x="315" y="639"/>
                  </a:cubicBezTo>
                  <a:cubicBezTo>
                    <a:pt x="315" y="641"/>
                    <a:pt x="315" y="643"/>
                    <a:pt x="316" y="645"/>
                  </a:cubicBezTo>
                  <a:cubicBezTo>
                    <a:pt x="321" y="645"/>
                    <a:pt x="326" y="645"/>
                    <a:pt x="332" y="645"/>
                  </a:cubicBezTo>
                  <a:cubicBezTo>
                    <a:pt x="332" y="643"/>
                    <a:pt x="332" y="641"/>
                    <a:pt x="332" y="639"/>
                  </a:cubicBezTo>
                  <a:cubicBezTo>
                    <a:pt x="332" y="639"/>
                    <a:pt x="332" y="639"/>
                    <a:pt x="332" y="639"/>
                  </a:cubicBezTo>
                  <a:cubicBezTo>
                    <a:pt x="333" y="628"/>
                    <a:pt x="338" y="620"/>
                    <a:pt x="346" y="619"/>
                  </a:cubicBezTo>
                  <a:cubicBezTo>
                    <a:pt x="353" y="619"/>
                    <a:pt x="361" y="626"/>
                    <a:pt x="364" y="637"/>
                  </a:cubicBezTo>
                  <a:cubicBezTo>
                    <a:pt x="364" y="637"/>
                    <a:pt x="364" y="637"/>
                    <a:pt x="364" y="637"/>
                  </a:cubicBezTo>
                  <a:cubicBezTo>
                    <a:pt x="365" y="638"/>
                    <a:pt x="365" y="640"/>
                    <a:pt x="366" y="642"/>
                  </a:cubicBezTo>
                  <a:cubicBezTo>
                    <a:pt x="371" y="641"/>
                    <a:pt x="376" y="640"/>
                    <a:pt x="381" y="639"/>
                  </a:cubicBezTo>
                  <a:cubicBezTo>
                    <a:pt x="381" y="638"/>
                    <a:pt x="381" y="636"/>
                    <a:pt x="381" y="634"/>
                  </a:cubicBezTo>
                  <a:cubicBezTo>
                    <a:pt x="380" y="623"/>
                    <a:pt x="384" y="614"/>
                    <a:pt x="391" y="612"/>
                  </a:cubicBezTo>
                  <a:cubicBezTo>
                    <a:pt x="399" y="609"/>
                    <a:pt x="407" y="616"/>
                    <a:pt x="413" y="626"/>
                  </a:cubicBezTo>
                  <a:cubicBezTo>
                    <a:pt x="413" y="628"/>
                    <a:pt x="414" y="630"/>
                    <a:pt x="415" y="631"/>
                  </a:cubicBezTo>
                  <a:cubicBezTo>
                    <a:pt x="420" y="630"/>
                    <a:pt x="425" y="628"/>
                    <a:pt x="430" y="626"/>
                  </a:cubicBezTo>
                  <a:cubicBezTo>
                    <a:pt x="429" y="625"/>
                    <a:pt x="429" y="623"/>
                    <a:pt x="428" y="621"/>
                  </a:cubicBezTo>
                  <a:cubicBezTo>
                    <a:pt x="426" y="610"/>
                    <a:pt x="428" y="600"/>
                    <a:pt x="435" y="597"/>
                  </a:cubicBezTo>
                  <a:cubicBezTo>
                    <a:pt x="442" y="593"/>
                    <a:pt x="452" y="598"/>
                    <a:pt x="459" y="609"/>
                  </a:cubicBezTo>
                  <a:cubicBezTo>
                    <a:pt x="460" y="610"/>
                    <a:pt x="461" y="612"/>
                    <a:pt x="462" y="613"/>
                  </a:cubicBezTo>
                  <a:cubicBezTo>
                    <a:pt x="466" y="611"/>
                    <a:pt x="471" y="608"/>
                    <a:pt x="476" y="606"/>
                  </a:cubicBezTo>
                  <a:cubicBezTo>
                    <a:pt x="475" y="604"/>
                    <a:pt x="474" y="603"/>
                    <a:pt x="473" y="601"/>
                  </a:cubicBezTo>
                  <a:cubicBezTo>
                    <a:pt x="469" y="590"/>
                    <a:pt x="469" y="579"/>
                    <a:pt x="476" y="575"/>
                  </a:cubicBezTo>
                  <a:cubicBezTo>
                    <a:pt x="483" y="570"/>
                    <a:pt x="493" y="574"/>
                    <a:pt x="502" y="584"/>
                  </a:cubicBezTo>
                  <a:cubicBezTo>
                    <a:pt x="503" y="585"/>
                    <a:pt x="504" y="586"/>
                    <a:pt x="505" y="588"/>
                  </a:cubicBezTo>
                  <a:cubicBezTo>
                    <a:pt x="510" y="585"/>
                    <a:pt x="514" y="582"/>
                    <a:pt x="518" y="578"/>
                  </a:cubicBezTo>
                  <a:cubicBezTo>
                    <a:pt x="517" y="577"/>
                    <a:pt x="516" y="575"/>
                    <a:pt x="515" y="574"/>
                  </a:cubicBezTo>
                  <a:cubicBezTo>
                    <a:pt x="508" y="564"/>
                    <a:pt x="507" y="553"/>
                    <a:pt x="513" y="547"/>
                  </a:cubicBezTo>
                  <a:cubicBezTo>
                    <a:pt x="519" y="542"/>
                    <a:pt x="531" y="544"/>
                    <a:pt x="540" y="552"/>
                  </a:cubicBezTo>
                  <a:cubicBezTo>
                    <a:pt x="540" y="552"/>
                    <a:pt x="540" y="552"/>
                    <a:pt x="540" y="552"/>
                  </a:cubicBezTo>
                  <a:cubicBezTo>
                    <a:pt x="542" y="553"/>
                    <a:pt x="543" y="555"/>
                    <a:pt x="544" y="556"/>
                  </a:cubicBezTo>
                  <a:cubicBezTo>
                    <a:pt x="548" y="552"/>
                    <a:pt x="552" y="548"/>
                    <a:pt x="556" y="544"/>
                  </a:cubicBezTo>
                  <a:cubicBezTo>
                    <a:pt x="554" y="543"/>
                    <a:pt x="553" y="542"/>
                    <a:pt x="552" y="541"/>
                  </a:cubicBezTo>
                  <a:cubicBezTo>
                    <a:pt x="543" y="532"/>
                    <a:pt x="540" y="520"/>
                    <a:pt x="545" y="514"/>
                  </a:cubicBezTo>
                  <a:cubicBezTo>
                    <a:pt x="551" y="507"/>
                    <a:pt x="566" y="508"/>
                    <a:pt x="578" y="518"/>
                  </a:cubicBezTo>
                  <a:cubicBezTo>
                    <a:pt x="578" y="518"/>
                    <a:pt x="578" y="518"/>
                    <a:pt x="578" y="518"/>
                  </a:cubicBezTo>
                  <a:cubicBezTo>
                    <a:pt x="581" y="514"/>
                    <a:pt x="585" y="510"/>
                    <a:pt x="588" y="505"/>
                  </a:cubicBezTo>
                  <a:cubicBezTo>
                    <a:pt x="588" y="505"/>
                    <a:pt x="587" y="505"/>
                    <a:pt x="587" y="505"/>
                  </a:cubicBezTo>
                  <a:cubicBezTo>
                    <a:pt x="586" y="504"/>
                    <a:pt x="584" y="503"/>
                    <a:pt x="583" y="502"/>
                  </a:cubicBezTo>
                  <a:cubicBezTo>
                    <a:pt x="583" y="502"/>
                    <a:pt x="583" y="502"/>
                    <a:pt x="583" y="502"/>
                  </a:cubicBezTo>
                  <a:cubicBezTo>
                    <a:pt x="573" y="494"/>
                    <a:pt x="568" y="484"/>
                    <a:pt x="572" y="476"/>
                  </a:cubicBezTo>
                  <a:cubicBezTo>
                    <a:pt x="576" y="469"/>
                    <a:pt x="589" y="468"/>
                    <a:pt x="601" y="473"/>
                  </a:cubicBezTo>
                  <a:cubicBezTo>
                    <a:pt x="602" y="474"/>
                    <a:pt x="603" y="474"/>
                    <a:pt x="604" y="475"/>
                  </a:cubicBezTo>
                  <a:cubicBezTo>
                    <a:pt x="605" y="475"/>
                    <a:pt x="605" y="475"/>
                    <a:pt x="606" y="476"/>
                  </a:cubicBezTo>
                  <a:cubicBezTo>
                    <a:pt x="608" y="471"/>
                    <a:pt x="611" y="466"/>
                    <a:pt x="613" y="461"/>
                  </a:cubicBezTo>
                  <a:cubicBezTo>
                    <a:pt x="613" y="461"/>
                    <a:pt x="612" y="461"/>
                    <a:pt x="612" y="461"/>
                  </a:cubicBezTo>
                  <a:cubicBezTo>
                    <a:pt x="611" y="460"/>
                    <a:pt x="609" y="459"/>
                    <a:pt x="608" y="459"/>
                  </a:cubicBezTo>
                  <a:cubicBezTo>
                    <a:pt x="596" y="453"/>
                    <a:pt x="589" y="443"/>
                    <a:pt x="592" y="435"/>
                  </a:cubicBezTo>
                  <a:cubicBezTo>
                    <a:pt x="595" y="426"/>
                    <a:pt x="608" y="423"/>
                    <a:pt x="621" y="427"/>
                  </a:cubicBezTo>
                  <a:cubicBezTo>
                    <a:pt x="621" y="427"/>
                    <a:pt x="621" y="427"/>
                    <a:pt x="621" y="427"/>
                  </a:cubicBezTo>
                  <a:cubicBezTo>
                    <a:pt x="622" y="428"/>
                    <a:pt x="623" y="428"/>
                    <a:pt x="624" y="428"/>
                  </a:cubicBezTo>
                  <a:cubicBezTo>
                    <a:pt x="625" y="429"/>
                    <a:pt x="626" y="429"/>
                    <a:pt x="626" y="429"/>
                  </a:cubicBezTo>
                  <a:cubicBezTo>
                    <a:pt x="628" y="424"/>
                    <a:pt x="630" y="419"/>
                    <a:pt x="631" y="413"/>
                  </a:cubicBezTo>
                  <a:cubicBezTo>
                    <a:pt x="631" y="413"/>
                    <a:pt x="630" y="413"/>
                    <a:pt x="629" y="413"/>
                  </a:cubicBezTo>
                  <a:cubicBezTo>
                    <a:pt x="628" y="413"/>
                    <a:pt x="627" y="412"/>
                    <a:pt x="626" y="412"/>
                  </a:cubicBezTo>
                  <a:cubicBezTo>
                    <a:pt x="626" y="412"/>
                    <a:pt x="626" y="412"/>
                    <a:pt x="626" y="412"/>
                  </a:cubicBezTo>
                  <a:cubicBezTo>
                    <a:pt x="613" y="408"/>
                    <a:pt x="604" y="399"/>
                    <a:pt x="606" y="390"/>
                  </a:cubicBezTo>
                  <a:cubicBezTo>
                    <a:pt x="607" y="382"/>
                    <a:pt x="620" y="377"/>
                    <a:pt x="634" y="379"/>
                  </a:cubicBezTo>
                  <a:cubicBezTo>
                    <a:pt x="634" y="379"/>
                    <a:pt x="634" y="379"/>
                    <a:pt x="634" y="379"/>
                  </a:cubicBezTo>
                  <a:cubicBezTo>
                    <a:pt x="635" y="379"/>
                    <a:pt x="635" y="379"/>
                    <a:pt x="636" y="379"/>
                  </a:cubicBezTo>
                  <a:cubicBezTo>
                    <a:pt x="637" y="379"/>
                    <a:pt x="638" y="380"/>
                    <a:pt x="639" y="380"/>
                  </a:cubicBezTo>
                  <a:cubicBezTo>
                    <a:pt x="640" y="374"/>
                    <a:pt x="641" y="369"/>
                    <a:pt x="642" y="363"/>
                  </a:cubicBezTo>
                  <a:cubicBezTo>
                    <a:pt x="641" y="363"/>
                    <a:pt x="640" y="363"/>
                    <a:pt x="639" y="363"/>
                  </a:cubicBezTo>
                  <a:cubicBezTo>
                    <a:pt x="638" y="363"/>
                    <a:pt x="637" y="363"/>
                    <a:pt x="636" y="363"/>
                  </a:cubicBezTo>
                  <a:cubicBezTo>
                    <a:pt x="622" y="361"/>
                    <a:pt x="612" y="354"/>
                    <a:pt x="612" y="345"/>
                  </a:cubicBezTo>
                  <a:cubicBezTo>
                    <a:pt x="613" y="336"/>
                    <a:pt x="624" y="329"/>
                    <a:pt x="639" y="329"/>
                  </a:cubicBezTo>
                  <a:close/>
                  <a:moveTo>
                    <a:pt x="468" y="158"/>
                  </a:moveTo>
                  <a:cubicBezTo>
                    <a:pt x="477" y="149"/>
                    <a:pt x="492" y="150"/>
                    <a:pt x="501" y="160"/>
                  </a:cubicBezTo>
                  <a:cubicBezTo>
                    <a:pt x="510" y="169"/>
                    <a:pt x="509" y="184"/>
                    <a:pt x="499" y="193"/>
                  </a:cubicBezTo>
                  <a:cubicBezTo>
                    <a:pt x="497" y="195"/>
                    <a:pt x="495" y="196"/>
                    <a:pt x="492" y="197"/>
                  </a:cubicBezTo>
                  <a:cubicBezTo>
                    <a:pt x="483" y="185"/>
                    <a:pt x="474" y="175"/>
                    <a:pt x="463" y="165"/>
                  </a:cubicBezTo>
                  <a:cubicBezTo>
                    <a:pt x="464" y="162"/>
                    <a:pt x="466" y="160"/>
                    <a:pt x="468" y="158"/>
                  </a:cubicBezTo>
                  <a:close/>
                  <a:moveTo>
                    <a:pt x="266" y="69"/>
                  </a:moveTo>
                  <a:cubicBezTo>
                    <a:pt x="351" y="50"/>
                    <a:pt x="441" y="74"/>
                    <a:pt x="451" y="118"/>
                  </a:cubicBezTo>
                  <a:cubicBezTo>
                    <a:pt x="453" y="129"/>
                    <a:pt x="450" y="140"/>
                    <a:pt x="444" y="150"/>
                  </a:cubicBezTo>
                  <a:cubicBezTo>
                    <a:pt x="409" y="125"/>
                    <a:pt x="367" y="111"/>
                    <a:pt x="322" y="111"/>
                  </a:cubicBezTo>
                  <a:cubicBezTo>
                    <a:pt x="244" y="111"/>
                    <a:pt x="176" y="154"/>
                    <a:pt x="139" y="217"/>
                  </a:cubicBezTo>
                  <a:cubicBezTo>
                    <a:pt x="129" y="210"/>
                    <a:pt x="122" y="202"/>
                    <a:pt x="120" y="191"/>
                  </a:cubicBezTo>
                  <a:cubicBezTo>
                    <a:pt x="110" y="147"/>
                    <a:pt x="182" y="88"/>
                    <a:pt x="266" y="69"/>
                  </a:cubicBezTo>
                  <a:close/>
                  <a:moveTo>
                    <a:pt x="94" y="249"/>
                  </a:moveTo>
                  <a:cubicBezTo>
                    <a:pt x="98" y="237"/>
                    <a:pt x="111" y="230"/>
                    <a:pt x="124" y="234"/>
                  </a:cubicBezTo>
                  <a:cubicBezTo>
                    <a:pt x="126" y="234"/>
                    <a:pt x="127" y="235"/>
                    <a:pt x="129" y="236"/>
                  </a:cubicBezTo>
                  <a:cubicBezTo>
                    <a:pt x="123" y="250"/>
                    <a:pt x="118" y="264"/>
                    <a:pt x="115" y="279"/>
                  </a:cubicBezTo>
                  <a:cubicBezTo>
                    <a:pt x="113" y="279"/>
                    <a:pt x="111" y="279"/>
                    <a:pt x="110" y="278"/>
                  </a:cubicBezTo>
                  <a:cubicBezTo>
                    <a:pt x="97" y="274"/>
                    <a:pt x="90" y="261"/>
                    <a:pt x="94" y="249"/>
                  </a:cubicBezTo>
                  <a:close/>
                  <a:moveTo>
                    <a:pt x="130" y="498"/>
                  </a:moveTo>
                  <a:cubicBezTo>
                    <a:pt x="72" y="434"/>
                    <a:pt x="47" y="344"/>
                    <a:pt x="81" y="314"/>
                  </a:cubicBezTo>
                  <a:cubicBezTo>
                    <a:pt x="89" y="306"/>
                    <a:pt x="99" y="303"/>
                    <a:pt x="111" y="304"/>
                  </a:cubicBezTo>
                  <a:cubicBezTo>
                    <a:pt x="111" y="310"/>
                    <a:pt x="111" y="316"/>
                    <a:pt x="111" y="323"/>
                  </a:cubicBezTo>
                  <a:cubicBezTo>
                    <a:pt x="111" y="439"/>
                    <a:pt x="205" y="534"/>
                    <a:pt x="322" y="534"/>
                  </a:cubicBezTo>
                  <a:cubicBezTo>
                    <a:pt x="321" y="546"/>
                    <a:pt x="317" y="557"/>
                    <a:pt x="309" y="564"/>
                  </a:cubicBezTo>
                  <a:cubicBezTo>
                    <a:pt x="276" y="595"/>
                    <a:pt x="188" y="562"/>
                    <a:pt x="130" y="498"/>
                  </a:cubicBezTo>
                  <a:close/>
                  <a:moveTo>
                    <a:pt x="375" y="556"/>
                  </a:moveTo>
                  <a:cubicBezTo>
                    <a:pt x="362" y="559"/>
                    <a:pt x="350" y="551"/>
                    <a:pt x="347" y="538"/>
                  </a:cubicBezTo>
                  <a:cubicBezTo>
                    <a:pt x="347" y="536"/>
                    <a:pt x="347" y="535"/>
                    <a:pt x="347" y="533"/>
                  </a:cubicBezTo>
                  <a:cubicBezTo>
                    <a:pt x="362" y="531"/>
                    <a:pt x="377" y="527"/>
                    <a:pt x="391" y="523"/>
                  </a:cubicBezTo>
                  <a:cubicBezTo>
                    <a:pt x="392" y="524"/>
                    <a:pt x="392" y="526"/>
                    <a:pt x="393" y="528"/>
                  </a:cubicBezTo>
                  <a:cubicBezTo>
                    <a:pt x="396" y="541"/>
                    <a:pt x="388" y="554"/>
                    <a:pt x="375" y="556"/>
                  </a:cubicBezTo>
                  <a:close/>
                  <a:moveTo>
                    <a:pt x="570" y="401"/>
                  </a:moveTo>
                  <a:cubicBezTo>
                    <a:pt x="544" y="484"/>
                    <a:pt x="478" y="550"/>
                    <a:pt x="435" y="537"/>
                  </a:cubicBezTo>
                  <a:cubicBezTo>
                    <a:pt x="425" y="533"/>
                    <a:pt x="417" y="525"/>
                    <a:pt x="411" y="514"/>
                  </a:cubicBezTo>
                  <a:cubicBezTo>
                    <a:pt x="483" y="481"/>
                    <a:pt x="533" y="408"/>
                    <a:pt x="533" y="323"/>
                  </a:cubicBezTo>
                  <a:cubicBezTo>
                    <a:pt x="533" y="284"/>
                    <a:pt x="523" y="248"/>
                    <a:pt x="505" y="217"/>
                  </a:cubicBezTo>
                  <a:cubicBezTo>
                    <a:pt x="516" y="212"/>
                    <a:pt x="527" y="210"/>
                    <a:pt x="538" y="213"/>
                  </a:cubicBezTo>
                  <a:cubicBezTo>
                    <a:pt x="581" y="227"/>
                    <a:pt x="596" y="319"/>
                    <a:pt x="570" y="4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Freeform 19"/>
            <p:cNvSpPr>
              <a:spLocks noEditPoints="1"/>
            </p:cNvSpPr>
            <p:nvPr/>
          </p:nvSpPr>
          <p:spPr bwMode="auto">
            <a:xfrm flipH="1">
              <a:off x="1939027" y="4888101"/>
              <a:ext cx="1069314" cy="1072669"/>
            </a:xfrm>
            <a:custGeom>
              <a:avLst/>
              <a:gdLst>
                <a:gd name="T0" fmla="*/ 380 w 402"/>
                <a:gd name="T1" fmla="*/ 242 h 403"/>
                <a:gd name="T2" fmla="*/ 385 w 402"/>
                <a:gd name="T3" fmla="*/ 209 h 403"/>
                <a:gd name="T4" fmla="*/ 383 w 402"/>
                <a:gd name="T5" fmla="*/ 175 h 403"/>
                <a:gd name="T6" fmla="*/ 375 w 402"/>
                <a:gd name="T7" fmla="*/ 142 h 403"/>
                <a:gd name="T8" fmla="*/ 361 w 402"/>
                <a:gd name="T9" fmla="*/ 111 h 403"/>
                <a:gd name="T10" fmla="*/ 342 w 402"/>
                <a:gd name="T11" fmla="*/ 83 h 403"/>
                <a:gd name="T12" fmla="*/ 318 w 402"/>
                <a:gd name="T13" fmla="*/ 59 h 403"/>
                <a:gd name="T14" fmla="*/ 289 w 402"/>
                <a:gd name="T15" fmla="*/ 40 h 403"/>
                <a:gd name="T16" fmla="*/ 258 w 402"/>
                <a:gd name="T17" fmla="*/ 26 h 403"/>
                <a:gd name="T18" fmla="*/ 225 w 402"/>
                <a:gd name="T19" fmla="*/ 19 h 403"/>
                <a:gd name="T20" fmla="*/ 191 w 402"/>
                <a:gd name="T21" fmla="*/ 18 h 403"/>
                <a:gd name="T22" fmla="*/ 158 w 402"/>
                <a:gd name="T23" fmla="*/ 23 h 403"/>
                <a:gd name="T24" fmla="*/ 125 w 402"/>
                <a:gd name="T25" fmla="*/ 34 h 403"/>
                <a:gd name="T26" fmla="*/ 96 w 402"/>
                <a:gd name="T27" fmla="*/ 50 h 403"/>
                <a:gd name="T28" fmla="*/ 70 w 402"/>
                <a:gd name="T29" fmla="*/ 72 h 403"/>
                <a:gd name="T30" fmla="*/ 48 w 402"/>
                <a:gd name="T31" fmla="*/ 98 h 403"/>
                <a:gd name="T32" fmla="*/ 32 w 402"/>
                <a:gd name="T33" fmla="*/ 128 h 403"/>
                <a:gd name="T34" fmla="*/ 21 w 402"/>
                <a:gd name="T35" fmla="*/ 161 h 403"/>
                <a:gd name="T36" fmla="*/ 17 w 402"/>
                <a:gd name="T37" fmla="*/ 194 h 403"/>
                <a:gd name="T38" fmla="*/ 19 w 402"/>
                <a:gd name="T39" fmla="*/ 228 h 403"/>
                <a:gd name="T40" fmla="*/ 27 w 402"/>
                <a:gd name="T41" fmla="*/ 261 h 403"/>
                <a:gd name="T42" fmla="*/ 41 w 402"/>
                <a:gd name="T43" fmla="*/ 292 h 403"/>
                <a:gd name="T44" fmla="*/ 60 w 402"/>
                <a:gd name="T45" fmla="*/ 320 h 403"/>
                <a:gd name="T46" fmla="*/ 84 w 402"/>
                <a:gd name="T47" fmla="*/ 344 h 403"/>
                <a:gd name="T48" fmla="*/ 112 w 402"/>
                <a:gd name="T49" fmla="*/ 363 h 403"/>
                <a:gd name="T50" fmla="*/ 144 w 402"/>
                <a:gd name="T51" fmla="*/ 376 h 403"/>
                <a:gd name="T52" fmla="*/ 177 w 402"/>
                <a:gd name="T53" fmla="*/ 384 h 403"/>
                <a:gd name="T54" fmla="*/ 211 w 402"/>
                <a:gd name="T55" fmla="*/ 385 h 403"/>
                <a:gd name="T56" fmla="*/ 244 w 402"/>
                <a:gd name="T57" fmla="*/ 380 h 403"/>
                <a:gd name="T58" fmla="*/ 276 w 402"/>
                <a:gd name="T59" fmla="*/ 369 h 403"/>
                <a:gd name="T60" fmla="*/ 306 w 402"/>
                <a:gd name="T61" fmla="*/ 353 h 403"/>
                <a:gd name="T62" fmla="*/ 332 w 402"/>
                <a:gd name="T63" fmla="*/ 331 h 403"/>
                <a:gd name="T64" fmla="*/ 354 w 402"/>
                <a:gd name="T65" fmla="*/ 304 h 403"/>
                <a:gd name="T66" fmla="*/ 370 w 402"/>
                <a:gd name="T67" fmla="*/ 275 h 403"/>
                <a:gd name="T68" fmla="*/ 119 w 402"/>
                <a:gd name="T69" fmla="*/ 71 h 403"/>
                <a:gd name="T70" fmla="*/ 213 w 402"/>
                <a:gd name="T71" fmla="*/ 69 h 403"/>
                <a:gd name="T72" fmla="*/ 80 w 402"/>
                <a:gd name="T73" fmla="*/ 257 h 403"/>
                <a:gd name="T74" fmla="*/ 337 w 402"/>
                <a:gd name="T75" fmla="*/ 272 h 403"/>
                <a:gd name="T76" fmla="*/ 98 w 402"/>
                <a:gd name="T77" fmla="*/ 294 h 403"/>
                <a:gd name="T78" fmla="*/ 324 w 402"/>
                <a:gd name="T79" fmla="*/ 253 h 403"/>
                <a:gd name="T80" fmla="*/ 339 w 402"/>
                <a:gd name="T81" fmla="*/ 214 h 403"/>
                <a:gd name="T82" fmla="*/ 252 w 402"/>
                <a:gd name="T83" fmla="*/ 79 h 403"/>
                <a:gd name="T84" fmla="*/ 331 w 402"/>
                <a:gd name="T85" fmla="*/ 12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2" h="403">
                  <a:moveTo>
                    <a:pt x="376" y="259"/>
                  </a:moveTo>
                  <a:cubicBezTo>
                    <a:pt x="396" y="256"/>
                    <a:pt x="396" y="256"/>
                    <a:pt x="396" y="256"/>
                  </a:cubicBezTo>
                  <a:cubicBezTo>
                    <a:pt x="380" y="242"/>
                    <a:pt x="380" y="242"/>
                    <a:pt x="380" y="242"/>
                  </a:cubicBezTo>
                  <a:cubicBezTo>
                    <a:pt x="375" y="238"/>
                    <a:pt x="377" y="229"/>
                    <a:pt x="383" y="226"/>
                  </a:cubicBezTo>
                  <a:cubicBezTo>
                    <a:pt x="402" y="219"/>
                    <a:pt x="402" y="219"/>
                    <a:pt x="402" y="219"/>
                  </a:cubicBezTo>
                  <a:cubicBezTo>
                    <a:pt x="385" y="209"/>
                    <a:pt x="385" y="209"/>
                    <a:pt x="385" y="209"/>
                  </a:cubicBezTo>
                  <a:cubicBezTo>
                    <a:pt x="379" y="205"/>
                    <a:pt x="379" y="196"/>
                    <a:pt x="385" y="192"/>
                  </a:cubicBezTo>
                  <a:cubicBezTo>
                    <a:pt x="402" y="182"/>
                    <a:pt x="402" y="182"/>
                    <a:pt x="402" y="182"/>
                  </a:cubicBezTo>
                  <a:cubicBezTo>
                    <a:pt x="383" y="175"/>
                    <a:pt x="383" y="175"/>
                    <a:pt x="383" y="175"/>
                  </a:cubicBezTo>
                  <a:cubicBezTo>
                    <a:pt x="376" y="172"/>
                    <a:pt x="375" y="163"/>
                    <a:pt x="380" y="158"/>
                  </a:cubicBezTo>
                  <a:cubicBezTo>
                    <a:pt x="395" y="145"/>
                    <a:pt x="395" y="145"/>
                    <a:pt x="395" y="145"/>
                  </a:cubicBezTo>
                  <a:cubicBezTo>
                    <a:pt x="375" y="142"/>
                    <a:pt x="375" y="142"/>
                    <a:pt x="375" y="142"/>
                  </a:cubicBezTo>
                  <a:cubicBezTo>
                    <a:pt x="368" y="141"/>
                    <a:pt x="365" y="132"/>
                    <a:pt x="369" y="126"/>
                  </a:cubicBezTo>
                  <a:cubicBezTo>
                    <a:pt x="381" y="110"/>
                    <a:pt x="381" y="110"/>
                    <a:pt x="381" y="110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54" y="111"/>
                    <a:pt x="349" y="103"/>
                    <a:pt x="352" y="97"/>
                  </a:cubicBezTo>
                  <a:cubicBezTo>
                    <a:pt x="361" y="79"/>
                    <a:pt x="361" y="79"/>
                    <a:pt x="361" y="79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35" y="84"/>
                    <a:pt x="328" y="78"/>
                    <a:pt x="330" y="71"/>
                  </a:cubicBezTo>
                  <a:cubicBezTo>
                    <a:pt x="336" y="51"/>
                    <a:pt x="336" y="51"/>
                    <a:pt x="336" y="51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11" y="62"/>
                    <a:pt x="303" y="56"/>
                    <a:pt x="304" y="49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83" y="44"/>
                    <a:pt x="275" y="40"/>
                    <a:pt x="274" y="33"/>
                  </a:cubicBezTo>
                  <a:cubicBezTo>
                    <a:pt x="273" y="13"/>
                    <a:pt x="273" y="13"/>
                    <a:pt x="273" y="13"/>
                  </a:cubicBezTo>
                  <a:cubicBezTo>
                    <a:pt x="258" y="26"/>
                    <a:pt x="258" y="26"/>
                    <a:pt x="258" y="26"/>
                  </a:cubicBezTo>
                  <a:cubicBezTo>
                    <a:pt x="253" y="32"/>
                    <a:pt x="244" y="29"/>
                    <a:pt x="242" y="22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21" y="25"/>
                    <a:pt x="212" y="24"/>
                    <a:pt x="209" y="17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88" y="24"/>
                    <a:pt x="179" y="25"/>
                    <a:pt x="175" y="19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6" y="30"/>
                    <a:pt x="147" y="32"/>
                    <a:pt x="142" y="27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41"/>
                    <a:pt x="117" y="45"/>
                    <a:pt x="111" y="41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7" y="58"/>
                    <a:pt x="89" y="63"/>
                    <a:pt x="83" y="6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9"/>
                    <a:pt x="66" y="86"/>
                    <a:pt x="59" y="8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2" y="105"/>
                    <a:pt x="47" y="113"/>
                    <a:pt x="4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7" y="134"/>
                    <a:pt x="33" y="143"/>
                    <a:pt x="26" y="144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7" y="165"/>
                    <a:pt x="25" y="174"/>
                    <a:pt x="18" y="17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23" y="198"/>
                    <a:pt x="23" y="207"/>
                    <a:pt x="17" y="21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26" y="231"/>
                    <a:pt x="27" y="240"/>
                    <a:pt x="22" y="245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34" y="262"/>
                    <a:pt x="37" y="271"/>
                    <a:pt x="33" y="277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41" y="292"/>
                    <a:pt x="41" y="292"/>
                    <a:pt x="41" y="292"/>
                  </a:cubicBezTo>
                  <a:cubicBezTo>
                    <a:pt x="48" y="292"/>
                    <a:pt x="53" y="300"/>
                    <a:pt x="50" y="306"/>
                  </a:cubicBezTo>
                  <a:cubicBezTo>
                    <a:pt x="41" y="324"/>
                    <a:pt x="41" y="324"/>
                    <a:pt x="41" y="324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67" y="319"/>
                    <a:pt x="73" y="325"/>
                    <a:pt x="71" y="332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84" y="344"/>
                    <a:pt x="84" y="344"/>
                    <a:pt x="84" y="344"/>
                  </a:cubicBezTo>
                  <a:cubicBezTo>
                    <a:pt x="91" y="341"/>
                    <a:pt x="98" y="347"/>
                    <a:pt x="98" y="354"/>
                  </a:cubicBezTo>
                  <a:cubicBezTo>
                    <a:pt x="96" y="374"/>
                    <a:pt x="96" y="374"/>
                    <a:pt x="96" y="374"/>
                  </a:cubicBezTo>
                  <a:cubicBezTo>
                    <a:pt x="112" y="363"/>
                    <a:pt x="112" y="363"/>
                    <a:pt x="112" y="363"/>
                  </a:cubicBezTo>
                  <a:cubicBezTo>
                    <a:pt x="119" y="359"/>
                    <a:pt x="127" y="363"/>
                    <a:pt x="127" y="370"/>
                  </a:cubicBezTo>
                  <a:cubicBezTo>
                    <a:pt x="129" y="390"/>
                    <a:pt x="129" y="390"/>
                    <a:pt x="129" y="390"/>
                  </a:cubicBezTo>
                  <a:cubicBezTo>
                    <a:pt x="144" y="376"/>
                    <a:pt x="144" y="376"/>
                    <a:pt x="144" y="376"/>
                  </a:cubicBezTo>
                  <a:cubicBezTo>
                    <a:pt x="149" y="371"/>
                    <a:pt x="158" y="374"/>
                    <a:pt x="160" y="381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77" y="384"/>
                    <a:pt x="177" y="384"/>
                    <a:pt x="177" y="384"/>
                  </a:cubicBezTo>
                  <a:cubicBezTo>
                    <a:pt x="181" y="378"/>
                    <a:pt x="190" y="379"/>
                    <a:pt x="193" y="385"/>
                  </a:cubicBezTo>
                  <a:cubicBezTo>
                    <a:pt x="202" y="403"/>
                    <a:pt x="202" y="403"/>
                    <a:pt x="202" y="403"/>
                  </a:cubicBezTo>
                  <a:cubicBezTo>
                    <a:pt x="211" y="385"/>
                    <a:pt x="211" y="385"/>
                    <a:pt x="211" y="385"/>
                  </a:cubicBezTo>
                  <a:cubicBezTo>
                    <a:pt x="214" y="379"/>
                    <a:pt x="223" y="378"/>
                    <a:pt x="227" y="384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6" y="373"/>
                    <a:pt x="255" y="371"/>
                    <a:pt x="260" y="376"/>
                  </a:cubicBezTo>
                  <a:cubicBezTo>
                    <a:pt x="275" y="389"/>
                    <a:pt x="275" y="389"/>
                    <a:pt x="275" y="389"/>
                  </a:cubicBezTo>
                  <a:cubicBezTo>
                    <a:pt x="276" y="369"/>
                    <a:pt x="276" y="369"/>
                    <a:pt x="276" y="369"/>
                  </a:cubicBezTo>
                  <a:cubicBezTo>
                    <a:pt x="277" y="362"/>
                    <a:pt x="285" y="358"/>
                    <a:pt x="291" y="362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6" y="353"/>
                    <a:pt x="306" y="353"/>
                    <a:pt x="306" y="353"/>
                  </a:cubicBezTo>
                  <a:cubicBezTo>
                    <a:pt x="305" y="345"/>
                    <a:pt x="312" y="340"/>
                    <a:pt x="319" y="343"/>
                  </a:cubicBezTo>
                  <a:cubicBezTo>
                    <a:pt x="338" y="350"/>
                    <a:pt x="338" y="350"/>
                    <a:pt x="338" y="350"/>
                  </a:cubicBezTo>
                  <a:cubicBezTo>
                    <a:pt x="332" y="331"/>
                    <a:pt x="332" y="331"/>
                    <a:pt x="332" y="331"/>
                  </a:cubicBezTo>
                  <a:cubicBezTo>
                    <a:pt x="330" y="324"/>
                    <a:pt x="336" y="317"/>
                    <a:pt x="343" y="318"/>
                  </a:cubicBezTo>
                  <a:cubicBezTo>
                    <a:pt x="363" y="322"/>
                    <a:pt x="363" y="322"/>
                    <a:pt x="363" y="322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50" y="298"/>
                    <a:pt x="355" y="290"/>
                    <a:pt x="362" y="290"/>
                  </a:cubicBezTo>
                  <a:cubicBezTo>
                    <a:pt x="382" y="290"/>
                    <a:pt x="382" y="290"/>
                    <a:pt x="382" y="290"/>
                  </a:cubicBezTo>
                  <a:cubicBezTo>
                    <a:pt x="370" y="275"/>
                    <a:pt x="370" y="275"/>
                    <a:pt x="370" y="275"/>
                  </a:cubicBezTo>
                  <a:cubicBezTo>
                    <a:pt x="365" y="269"/>
                    <a:pt x="369" y="260"/>
                    <a:pt x="376" y="259"/>
                  </a:cubicBezTo>
                  <a:close/>
                  <a:moveTo>
                    <a:pt x="56" y="253"/>
                  </a:moveTo>
                  <a:cubicBezTo>
                    <a:pt x="33" y="187"/>
                    <a:pt x="57" y="110"/>
                    <a:pt x="119" y="71"/>
                  </a:cubicBezTo>
                  <a:cubicBezTo>
                    <a:pt x="145" y="55"/>
                    <a:pt x="173" y="48"/>
                    <a:pt x="201" y="48"/>
                  </a:cubicBezTo>
                  <a:cubicBezTo>
                    <a:pt x="210" y="48"/>
                    <a:pt x="216" y="56"/>
                    <a:pt x="214" y="64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09" y="69"/>
                    <a:pt x="205" y="68"/>
                    <a:pt x="201" y="68"/>
                  </a:cubicBezTo>
                  <a:cubicBezTo>
                    <a:pt x="127" y="68"/>
                    <a:pt x="68" y="128"/>
                    <a:pt x="68" y="201"/>
                  </a:cubicBezTo>
                  <a:cubicBezTo>
                    <a:pt x="68" y="221"/>
                    <a:pt x="72" y="240"/>
                    <a:pt x="80" y="257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68" y="264"/>
                    <a:pt x="59" y="261"/>
                    <a:pt x="56" y="253"/>
                  </a:cubicBezTo>
                  <a:close/>
                  <a:moveTo>
                    <a:pt x="337" y="272"/>
                  </a:moveTo>
                  <a:cubicBezTo>
                    <a:pt x="325" y="296"/>
                    <a:pt x="307" y="316"/>
                    <a:pt x="283" y="332"/>
                  </a:cubicBezTo>
                  <a:cubicBezTo>
                    <a:pt x="222" y="369"/>
                    <a:pt x="146" y="360"/>
                    <a:pt x="97" y="314"/>
                  </a:cubicBezTo>
                  <a:cubicBezTo>
                    <a:pt x="90" y="308"/>
                    <a:pt x="91" y="298"/>
                    <a:pt x="98" y="294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27" y="318"/>
                    <a:pt x="162" y="335"/>
                    <a:pt x="201" y="335"/>
                  </a:cubicBezTo>
                  <a:cubicBezTo>
                    <a:pt x="256" y="335"/>
                    <a:pt x="304" y="301"/>
                    <a:pt x="324" y="253"/>
                  </a:cubicBezTo>
                  <a:cubicBezTo>
                    <a:pt x="329" y="254"/>
                    <a:pt x="329" y="254"/>
                    <a:pt x="329" y="254"/>
                  </a:cubicBezTo>
                  <a:cubicBezTo>
                    <a:pt x="337" y="256"/>
                    <a:pt x="341" y="265"/>
                    <a:pt x="337" y="272"/>
                  </a:cubicBezTo>
                  <a:close/>
                  <a:moveTo>
                    <a:pt x="339" y="214"/>
                  </a:moveTo>
                  <a:cubicBezTo>
                    <a:pt x="334" y="213"/>
                    <a:pt x="334" y="213"/>
                    <a:pt x="334" y="213"/>
                  </a:cubicBezTo>
                  <a:cubicBezTo>
                    <a:pt x="334" y="209"/>
                    <a:pt x="334" y="205"/>
                    <a:pt x="334" y="201"/>
                  </a:cubicBezTo>
                  <a:cubicBezTo>
                    <a:pt x="334" y="146"/>
                    <a:pt x="300" y="99"/>
                    <a:pt x="252" y="79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5" y="66"/>
                    <a:pt x="264" y="61"/>
                    <a:pt x="272" y="65"/>
                  </a:cubicBezTo>
                  <a:cubicBezTo>
                    <a:pt x="295" y="77"/>
                    <a:pt x="316" y="96"/>
                    <a:pt x="331" y="120"/>
                  </a:cubicBezTo>
                  <a:cubicBezTo>
                    <a:pt x="347" y="145"/>
                    <a:pt x="355" y="174"/>
                    <a:pt x="355" y="202"/>
                  </a:cubicBezTo>
                  <a:cubicBezTo>
                    <a:pt x="354" y="210"/>
                    <a:pt x="347" y="216"/>
                    <a:pt x="339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 flipH="1">
              <a:off x="2752021" y="4171559"/>
              <a:ext cx="996409" cy="1000722"/>
            </a:xfrm>
            <a:custGeom>
              <a:avLst/>
              <a:gdLst>
                <a:gd name="T0" fmla="*/ 469 w 486"/>
                <a:gd name="T1" fmla="*/ 225 h 488"/>
                <a:gd name="T2" fmla="*/ 470 w 486"/>
                <a:gd name="T3" fmla="*/ 194 h 488"/>
                <a:gd name="T4" fmla="*/ 459 w 486"/>
                <a:gd name="T5" fmla="*/ 161 h 488"/>
                <a:gd name="T6" fmla="*/ 441 w 486"/>
                <a:gd name="T7" fmla="*/ 135 h 488"/>
                <a:gd name="T8" fmla="*/ 429 w 486"/>
                <a:gd name="T9" fmla="*/ 87 h 488"/>
                <a:gd name="T10" fmla="*/ 380 w 486"/>
                <a:gd name="T11" fmla="*/ 87 h 488"/>
                <a:gd name="T12" fmla="*/ 369 w 486"/>
                <a:gd name="T13" fmla="*/ 35 h 488"/>
                <a:gd name="T14" fmla="*/ 319 w 486"/>
                <a:gd name="T15" fmla="*/ 31 h 488"/>
                <a:gd name="T16" fmla="*/ 291 w 486"/>
                <a:gd name="T17" fmla="*/ 17 h 488"/>
                <a:gd name="T18" fmla="*/ 256 w 486"/>
                <a:gd name="T19" fmla="*/ 13 h 488"/>
                <a:gd name="T20" fmla="*/ 226 w 486"/>
                <a:gd name="T21" fmla="*/ 19 h 488"/>
                <a:gd name="T22" fmla="*/ 177 w 486"/>
                <a:gd name="T23" fmla="*/ 10 h 488"/>
                <a:gd name="T24" fmla="*/ 151 w 486"/>
                <a:gd name="T25" fmla="*/ 57 h 488"/>
                <a:gd name="T26" fmla="*/ 113 w 486"/>
                <a:gd name="T27" fmla="*/ 38 h 488"/>
                <a:gd name="T28" fmla="*/ 107 w 486"/>
                <a:gd name="T29" fmla="*/ 86 h 488"/>
                <a:gd name="T30" fmla="*/ 54 w 486"/>
                <a:gd name="T31" fmla="*/ 90 h 488"/>
                <a:gd name="T32" fmla="*/ 42 w 486"/>
                <a:gd name="T33" fmla="*/ 139 h 488"/>
                <a:gd name="T34" fmla="*/ 25 w 486"/>
                <a:gd name="T35" fmla="*/ 164 h 488"/>
                <a:gd name="T36" fmla="*/ 16 w 486"/>
                <a:gd name="T37" fmla="*/ 198 h 488"/>
                <a:gd name="T38" fmla="*/ 17 w 486"/>
                <a:gd name="T39" fmla="*/ 229 h 488"/>
                <a:gd name="T40" fmla="*/ 1 w 486"/>
                <a:gd name="T41" fmla="*/ 276 h 488"/>
                <a:gd name="T42" fmla="*/ 44 w 486"/>
                <a:gd name="T43" fmla="*/ 305 h 488"/>
                <a:gd name="T44" fmla="*/ 20 w 486"/>
                <a:gd name="T45" fmla="*/ 343 h 488"/>
                <a:gd name="T46" fmla="*/ 69 w 486"/>
                <a:gd name="T47" fmla="*/ 359 h 488"/>
                <a:gd name="T48" fmla="*/ 63 w 486"/>
                <a:gd name="T49" fmla="*/ 409 h 488"/>
                <a:gd name="T50" fmla="*/ 110 w 486"/>
                <a:gd name="T51" fmla="*/ 428 h 488"/>
                <a:gd name="T52" fmla="*/ 133 w 486"/>
                <a:gd name="T53" fmla="*/ 449 h 488"/>
                <a:gd name="T54" fmla="*/ 167 w 486"/>
                <a:gd name="T55" fmla="*/ 458 h 488"/>
                <a:gd name="T56" fmla="*/ 195 w 486"/>
                <a:gd name="T57" fmla="*/ 471 h 488"/>
                <a:gd name="T58" fmla="*/ 230 w 486"/>
                <a:gd name="T59" fmla="*/ 476 h 488"/>
                <a:gd name="T60" fmla="*/ 260 w 486"/>
                <a:gd name="T61" fmla="*/ 470 h 488"/>
                <a:gd name="T62" fmla="*/ 295 w 486"/>
                <a:gd name="T63" fmla="*/ 470 h 488"/>
                <a:gd name="T64" fmla="*/ 323 w 486"/>
                <a:gd name="T65" fmla="*/ 456 h 488"/>
                <a:gd name="T66" fmla="*/ 372 w 486"/>
                <a:gd name="T67" fmla="*/ 451 h 488"/>
                <a:gd name="T68" fmla="*/ 379 w 486"/>
                <a:gd name="T69" fmla="*/ 425 h 488"/>
                <a:gd name="T70" fmla="*/ 426 w 486"/>
                <a:gd name="T71" fmla="*/ 406 h 488"/>
                <a:gd name="T72" fmla="*/ 419 w 486"/>
                <a:gd name="T73" fmla="*/ 355 h 488"/>
                <a:gd name="T74" fmla="*/ 468 w 486"/>
                <a:gd name="T75" fmla="*/ 339 h 488"/>
                <a:gd name="T76" fmla="*/ 455 w 486"/>
                <a:gd name="T77" fmla="*/ 286 h 488"/>
                <a:gd name="T78" fmla="*/ 475 w 486"/>
                <a:gd name="T79" fmla="*/ 260 h 488"/>
                <a:gd name="T80" fmla="*/ 366 w 486"/>
                <a:gd name="T81" fmla="*/ 153 h 488"/>
                <a:gd name="T82" fmla="*/ 183 w 486"/>
                <a:gd name="T83" fmla="*/ 87 h 488"/>
                <a:gd name="T84" fmla="*/ 243 w 486"/>
                <a:gd name="T85" fmla="*/ 102 h 488"/>
                <a:gd name="T86" fmla="*/ 89 w 486"/>
                <a:gd name="T87" fmla="*/ 176 h 488"/>
                <a:gd name="T88" fmla="*/ 108 w 486"/>
                <a:gd name="T89" fmla="*/ 198 h 488"/>
                <a:gd name="T90" fmla="*/ 87 w 486"/>
                <a:gd name="T91" fmla="*/ 308 h 488"/>
                <a:gd name="T92" fmla="*/ 101 w 486"/>
                <a:gd name="T93" fmla="*/ 244 h 488"/>
                <a:gd name="T94" fmla="*/ 118 w 486"/>
                <a:gd name="T95" fmla="*/ 357 h 488"/>
                <a:gd name="T96" fmla="*/ 201 w 486"/>
                <a:gd name="T97" fmla="*/ 391 h 488"/>
                <a:gd name="T98" fmla="*/ 223 w 486"/>
                <a:gd name="T99" fmla="*/ 396 h 488"/>
                <a:gd name="T100" fmla="*/ 318 w 486"/>
                <a:gd name="T101" fmla="*/ 377 h 488"/>
                <a:gd name="T102" fmla="*/ 337 w 486"/>
                <a:gd name="T103" fmla="*/ 365 h 488"/>
                <a:gd name="T104" fmla="*/ 400 w 486"/>
                <a:gd name="T105" fmla="*/ 307 h 488"/>
                <a:gd name="T106" fmla="*/ 369 w 486"/>
                <a:gd name="T107" fmla="*/ 179 h 488"/>
                <a:gd name="T108" fmla="*/ 395 w 486"/>
                <a:gd name="T109" fmla="*/ 26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6" h="488">
                  <a:moveTo>
                    <a:pt x="475" y="260"/>
                  </a:moveTo>
                  <a:cubicBezTo>
                    <a:pt x="469" y="260"/>
                    <a:pt x="469" y="260"/>
                    <a:pt x="469" y="260"/>
                  </a:cubicBezTo>
                  <a:cubicBezTo>
                    <a:pt x="460" y="260"/>
                    <a:pt x="453" y="254"/>
                    <a:pt x="451" y="245"/>
                  </a:cubicBezTo>
                  <a:cubicBezTo>
                    <a:pt x="450" y="234"/>
                    <a:pt x="458" y="225"/>
                    <a:pt x="469" y="225"/>
                  </a:cubicBezTo>
                  <a:cubicBezTo>
                    <a:pt x="474" y="225"/>
                    <a:pt x="474" y="225"/>
                    <a:pt x="474" y="225"/>
                  </a:cubicBezTo>
                  <a:cubicBezTo>
                    <a:pt x="480" y="225"/>
                    <a:pt x="486" y="219"/>
                    <a:pt x="485" y="212"/>
                  </a:cubicBezTo>
                  <a:cubicBezTo>
                    <a:pt x="484" y="209"/>
                    <a:pt x="484" y="206"/>
                    <a:pt x="483" y="203"/>
                  </a:cubicBezTo>
                  <a:cubicBezTo>
                    <a:pt x="482" y="196"/>
                    <a:pt x="476" y="192"/>
                    <a:pt x="470" y="194"/>
                  </a:cubicBezTo>
                  <a:cubicBezTo>
                    <a:pt x="464" y="195"/>
                    <a:pt x="464" y="195"/>
                    <a:pt x="464" y="195"/>
                  </a:cubicBezTo>
                  <a:cubicBezTo>
                    <a:pt x="456" y="198"/>
                    <a:pt x="447" y="194"/>
                    <a:pt x="443" y="187"/>
                  </a:cubicBezTo>
                  <a:cubicBezTo>
                    <a:pt x="438" y="176"/>
                    <a:pt x="444" y="165"/>
                    <a:pt x="454" y="162"/>
                  </a:cubicBezTo>
                  <a:cubicBezTo>
                    <a:pt x="459" y="161"/>
                    <a:pt x="459" y="161"/>
                    <a:pt x="459" y="161"/>
                  </a:cubicBezTo>
                  <a:cubicBezTo>
                    <a:pt x="465" y="159"/>
                    <a:pt x="469" y="152"/>
                    <a:pt x="466" y="146"/>
                  </a:cubicBezTo>
                  <a:cubicBezTo>
                    <a:pt x="465" y="143"/>
                    <a:pt x="463" y="140"/>
                    <a:pt x="462" y="137"/>
                  </a:cubicBezTo>
                  <a:cubicBezTo>
                    <a:pt x="459" y="131"/>
                    <a:pt x="452" y="129"/>
                    <a:pt x="446" y="132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33" y="140"/>
                    <a:pt x="422" y="138"/>
                    <a:pt x="417" y="130"/>
                  </a:cubicBezTo>
                  <a:cubicBezTo>
                    <a:pt x="412" y="122"/>
                    <a:pt x="414" y="111"/>
                    <a:pt x="422" y="106"/>
                  </a:cubicBezTo>
                  <a:cubicBezTo>
                    <a:pt x="426" y="103"/>
                    <a:pt x="426" y="103"/>
                    <a:pt x="426" y="103"/>
                  </a:cubicBezTo>
                  <a:cubicBezTo>
                    <a:pt x="432" y="100"/>
                    <a:pt x="433" y="92"/>
                    <a:pt x="429" y="87"/>
                  </a:cubicBezTo>
                  <a:cubicBezTo>
                    <a:pt x="427" y="84"/>
                    <a:pt x="425" y="82"/>
                    <a:pt x="423" y="79"/>
                  </a:cubicBezTo>
                  <a:cubicBezTo>
                    <a:pt x="418" y="75"/>
                    <a:pt x="411" y="75"/>
                    <a:pt x="406" y="79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397" y="90"/>
                    <a:pt x="387" y="92"/>
                    <a:pt x="380" y="87"/>
                  </a:cubicBezTo>
                  <a:cubicBezTo>
                    <a:pt x="371" y="81"/>
                    <a:pt x="369" y="69"/>
                    <a:pt x="376" y="61"/>
                  </a:cubicBezTo>
                  <a:cubicBezTo>
                    <a:pt x="379" y="57"/>
                    <a:pt x="379" y="57"/>
                    <a:pt x="379" y="57"/>
                  </a:cubicBezTo>
                  <a:cubicBezTo>
                    <a:pt x="384" y="52"/>
                    <a:pt x="383" y="44"/>
                    <a:pt x="377" y="41"/>
                  </a:cubicBezTo>
                  <a:cubicBezTo>
                    <a:pt x="374" y="39"/>
                    <a:pt x="372" y="37"/>
                    <a:pt x="369" y="35"/>
                  </a:cubicBezTo>
                  <a:cubicBezTo>
                    <a:pt x="363" y="32"/>
                    <a:pt x="356" y="34"/>
                    <a:pt x="353" y="40"/>
                  </a:cubicBezTo>
                  <a:cubicBezTo>
                    <a:pt x="351" y="45"/>
                    <a:pt x="351" y="45"/>
                    <a:pt x="351" y="45"/>
                  </a:cubicBezTo>
                  <a:cubicBezTo>
                    <a:pt x="347" y="53"/>
                    <a:pt x="338" y="57"/>
                    <a:pt x="330" y="55"/>
                  </a:cubicBezTo>
                  <a:cubicBezTo>
                    <a:pt x="319" y="52"/>
                    <a:pt x="314" y="40"/>
                    <a:pt x="319" y="31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4" y="20"/>
                    <a:pt x="321" y="13"/>
                    <a:pt x="314" y="11"/>
                  </a:cubicBezTo>
                  <a:cubicBezTo>
                    <a:pt x="311" y="10"/>
                    <a:pt x="308" y="9"/>
                    <a:pt x="305" y="8"/>
                  </a:cubicBezTo>
                  <a:cubicBezTo>
                    <a:pt x="298" y="7"/>
                    <a:pt x="292" y="11"/>
                    <a:pt x="291" y="17"/>
                  </a:cubicBezTo>
                  <a:cubicBezTo>
                    <a:pt x="290" y="23"/>
                    <a:pt x="290" y="23"/>
                    <a:pt x="290" y="23"/>
                  </a:cubicBezTo>
                  <a:cubicBezTo>
                    <a:pt x="289" y="31"/>
                    <a:pt x="282" y="38"/>
                    <a:pt x="273" y="38"/>
                  </a:cubicBezTo>
                  <a:cubicBezTo>
                    <a:pt x="262" y="38"/>
                    <a:pt x="254" y="28"/>
                    <a:pt x="256" y="18"/>
                  </a:cubicBezTo>
                  <a:cubicBezTo>
                    <a:pt x="256" y="13"/>
                    <a:pt x="256" y="13"/>
                    <a:pt x="256" y="13"/>
                  </a:cubicBezTo>
                  <a:cubicBezTo>
                    <a:pt x="257" y="7"/>
                    <a:pt x="252" y="1"/>
                    <a:pt x="246" y="0"/>
                  </a:cubicBezTo>
                  <a:cubicBezTo>
                    <a:pt x="242" y="0"/>
                    <a:pt x="239" y="0"/>
                    <a:pt x="236" y="1"/>
                  </a:cubicBezTo>
                  <a:cubicBezTo>
                    <a:pt x="229" y="1"/>
                    <a:pt x="224" y="7"/>
                    <a:pt x="225" y="13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7" y="28"/>
                    <a:pt x="220" y="37"/>
                    <a:pt x="211" y="39"/>
                  </a:cubicBezTo>
                  <a:cubicBezTo>
                    <a:pt x="203" y="43"/>
                    <a:pt x="193" y="39"/>
                    <a:pt x="192" y="30"/>
                  </a:cubicBezTo>
                  <a:cubicBezTo>
                    <a:pt x="191" y="19"/>
                    <a:pt x="191" y="19"/>
                    <a:pt x="191" y="19"/>
                  </a:cubicBezTo>
                  <a:cubicBezTo>
                    <a:pt x="190" y="12"/>
                    <a:pt x="183" y="8"/>
                    <a:pt x="177" y="10"/>
                  </a:cubicBezTo>
                  <a:cubicBezTo>
                    <a:pt x="174" y="10"/>
                    <a:pt x="170" y="11"/>
                    <a:pt x="167" y="12"/>
                  </a:cubicBezTo>
                  <a:cubicBezTo>
                    <a:pt x="161" y="14"/>
                    <a:pt x="158" y="21"/>
                    <a:pt x="161" y="27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7" y="42"/>
                    <a:pt x="162" y="54"/>
                    <a:pt x="151" y="57"/>
                  </a:cubicBezTo>
                  <a:cubicBezTo>
                    <a:pt x="143" y="59"/>
                    <a:pt x="134" y="54"/>
                    <a:pt x="131" y="47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6" y="37"/>
                    <a:pt x="119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0" y="40"/>
                    <a:pt x="108" y="41"/>
                    <a:pt x="105" y="43"/>
                  </a:cubicBezTo>
                  <a:cubicBezTo>
                    <a:pt x="100" y="47"/>
                    <a:pt x="99" y="54"/>
                    <a:pt x="103" y="59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12" y="70"/>
                    <a:pt x="112" y="80"/>
                    <a:pt x="107" y="86"/>
                  </a:cubicBezTo>
                  <a:cubicBezTo>
                    <a:pt x="100" y="95"/>
                    <a:pt x="87" y="95"/>
                    <a:pt x="80" y="86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78"/>
                    <a:pt x="65" y="78"/>
                    <a:pt x="60" y="83"/>
                  </a:cubicBezTo>
                  <a:cubicBezTo>
                    <a:pt x="58" y="85"/>
                    <a:pt x="56" y="88"/>
                    <a:pt x="54" y="90"/>
                  </a:cubicBezTo>
                  <a:cubicBezTo>
                    <a:pt x="50" y="95"/>
                    <a:pt x="51" y="103"/>
                    <a:pt x="56" y="106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8" y="114"/>
                    <a:pt x="71" y="123"/>
                    <a:pt x="68" y="131"/>
                  </a:cubicBezTo>
                  <a:cubicBezTo>
                    <a:pt x="63" y="141"/>
                    <a:pt x="51" y="145"/>
                    <a:pt x="42" y="139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3" y="132"/>
                    <a:pt x="25" y="135"/>
                    <a:pt x="22" y="141"/>
                  </a:cubicBezTo>
                  <a:cubicBezTo>
                    <a:pt x="21" y="144"/>
                    <a:pt x="19" y="147"/>
                    <a:pt x="18" y="150"/>
                  </a:cubicBezTo>
                  <a:cubicBezTo>
                    <a:pt x="16" y="156"/>
                    <a:pt x="19" y="162"/>
                    <a:pt x="25" y="164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40" y="169"/>
                    <a:pt x="45" y="179"/>
                    <a:pt x="42" y="188"/>
                  </a:cubicBezTo>
                  <a:cubicBezTo>
                    <a:pt x="47" y="196"/>
                    <a:pt x="40" y="206"/>
                    <a:pt x="31" y="203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0" y="196"/>
                    <a:pt x="3" y="200"/>
                    <a:pt x="2" y="207"/>
                  </a:cubicBezTo>
                  <a:cubicBezTo>
                    <a:pt x="1" y="210"/>
                    <a:pt x="1" y="214"/>
                    <a:pt x="1" y="217"/>
                  </a:cubicBezTo>
                  <a:cubicBezTo>
                    <a:pt x="0" y="223"/>
                    <a:pt x="5" y="229"/>
                    <a:pt x="11" y="229"/>
                  </a:cubicBezTo>
                  <a:cubicBezTo>
                    <a:pt x="17" y="229"/>
                    <a:pt x="17" y="229"/>
                    <a:pt x="17" y="229"/>
                  </a:cubicBezTo>
                  <a:cubicBezTo>
                    <a:pt x="27" y="229"/>
                    <a:pt x="35" y="237"/>
                    <a:pt x="35" y="247"/>
                  </a:cubicBezTo>
                  <a:cubicBezTo>
                    <a:pt x="35" y="256"/>
                    <a:pt x="27" y="264"/>
                    <a:pt x="17" y="264"/>
                  </a:cubicBezTo>
                  <a:cubicBezTo>
                    <a:pt x="12" y="264"/>
                    <a:pt x="12" y="264"/>
                    <a:pt x="12" y="264"/>
                  </a:cubicBezTo>
                  <a:cubicBezTo>
                    <a:pt x="5" y="264"/>
                    <a:pt x="0" y="270"/>
                    <a:pt x="1" y="276"/>
                  </a:cubicBezTo>
                  <a:cubicBezTo>
                    <a:pt x="1" y="280"/>
                    <a:pt x="2" y="283"/>
                    <a:pt x="3" y="286"/>
                  </a:cubicBezTo>
                  <a:cubicBezTo>
                    <a:pt x="4" y="293"/>
                    <a:pt x="10" y="297"/>
                    <a:pt x="16" y="295"/>
                  </a:cubicBezTo>
                  <a:cubicBezTo>
                    <a:pt x="22" y="293"/>
                    <a:pt x="22" y="293"/>
                    <a:pt x="22" y="293"/>
                  </a:cubicBezTo>
                  <a:cubicBezTo>
                    <a:pt x="31" y="291"/>
                    <a:pt x="41" y="296"/>
                    <a:pt x="44" y="305"/>
                  </a:cubicBezTo>
                  <a:cubicBezTo>
                    <a:pt x="44" y="305"/>
                    <a:pt x="44" y="305"/>
                    <a:pt x="44" y="305"/>
                  </a:cubicBezTo>
                  <a:cubicBezTo>
                    <a:pt x="46" y="315"/>
                    <a:pt x="41" y="324"/>
                    <a:pt x="32" y="327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1" y="330"/>
                    <a:pt x="17" y="337"/>
                    <a:pt x="20" y="343"/>
                  </a:cubicBezTo>
                  <a:cubicBezTo>
                    <a:pt x="21" y="346"/>
                    <a:pt x="23" y="349"/>
                    <a:pt x="24" y="352"/>
                  </a:cubicBezTo>
                  <a:cubicBezTo>
                    <a:pt x="27" y="358"/>
                    <a:pt x="34" y="360"/>
                    <a:pt x="40" y="357"/>
                  </a:cubicBezTo>
                  <a:cubicBezTo>
                    <a:pt x="45" y="353"/>
                    <a:pt x="45" y="353"/>
                    <a:pt x="45" y="353"/>
                  </a:cubicBezTo>
                  <a:cubicBezTo>
                    <a:pt x="53" y="348"/>
                    <a:pt x="64" y="351"/>
                    <a:pt x="69" y="359"/>
                  </a:cubicBezTo>
                  <a:cubicBezTo>
                    <a:pt x="74" y="367"/>
                    <a:pt x="72" y="378"/>
                    <a:pt x="63" y="383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4" y="389"/>
                    <a:pt x="52" y="397"/>
                    <a:pt x="57" y="402"/>
                  </a:cubicBezTo>
                  <a:cubicBezTo>
                    <a:pt x="59" y="405"/>
                    <a:pt x="61" y="407"/>
                    <a:pt x="63" y="409"/>
                  </a:cubicBezTo>
                  <a:cubicBezTo>
                    <a:pt x="68" y="414"/>
                    <a:pt x="75" y="414"/>
                    <a:pt x="80" y="409"/>
                  </a:cubicBezTo>
                  <a:cubicBezTo>
                    <a:pt x="83" y="405"/>
                    <a:pt x="83" y="405"/>
                    <a:pt x="83" y="405"/>
                  </a:cubicBezTo>
                  <a:cubicBezTo>
                    <a:pt x="89" y="399"/>
                    <a:pt x="99" y="397"/>
                    <a:pt x="106" y="402"/>
                  </a:cubicBezTo>
                  <a:cubicBezTo>
                    <a:pt x="115" y="407"/>
                    <a:pt x="117" y="420"/>
                    <a:pt x="110" y="428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2" y="437"/>
                    <a:pt x="103" y="445"/>
                    <a:pt x="109" y="448"/>
                  </a:cubicBezTo>
                  <a:cubicBezTo>
                    <a:pt x="112" y="450"/>
                    <a:pt x="114" y="452"/>
                    <a:pt x="117" y="453"/>
                  </a:cubicBezTo>
                  <a:cubicBezTo>
                    <a:pt x="123" y="457"/>
                    <a:pt x="130" y="455"/>
                    <a:pt x="133" y="449"/>
                  </a:cubicBezTo>
                  <a:cubicBezTo>
                    <a:pt x="135" y="443"/>
                    <a:pt x="135" y="443"/>
                    <a:pt x="135" y="443"/>
                  </a:cubicBezTo>
                  <a:cubicBezTo>
                    <a:pt x="139" y="435"/>
                    <a:pt x="150" y="431"/>
                    <a:pt x="159" y="435"/>
                  </a:cubicBezTo>
                  <a:cubicBezTo>
                    <a:pt x="159" y="435"/>
                    <a:pt x="159" y="435"/>
                    <a:pt x="159" y="435"/>
                  </a:cubicBezTo>
                  <a:cubicBezTo>
                    <a:pt x="167" y="439"/>
                    <a:pt x="171" y="449"/>
                    <a:pt x="167" y="458"/>
                  </a:cubicBezTo>
                  <a:cubicBezTo>
                    <a:pt x="165" y="463"/>
                    <a:pt x="165" y="463"/>
                    <a:pt x="165" y="463"/>
                  </a:cubicBezTo>
                  <a:cubicBezTo>
                    <a:pt x="162" y="469"/>
                    <a:pt x="165" y="476"/>
                    <a:pt x="172" y="478"/>
                  </a:cubicBezTo>
                  <a:cubicBezTo>
                    <a:pt x="175" y="479"/>
                    <a:pt x="178" y="480"/>
                    <a:pt x="181" y="480"/>
                  </a:cubicBezTo>
                  <a:cubicBezTo>
                    <a:pt x="187" y="482"/>
                    <a:pt x="194" y="478"/>
                    <a:pt x="195" y="471"/>
                  </a:cubicBezTo>
                  <a:cubicBezTo>
                    <a:pt x="196" y="466"/>
                    <a:pt x="196" y="466"/>
                    <a:pt x="196" y="466"/>
                  </a:cubicBezTo>
                  <a:cubicBezTo>
                    <a:pt x="197" y="456"/>
                    <a:pt x="206" y="449"/>
                    <a:pt x="216" y="451"/>
                  </a:cubicBezTo>
                  <a:cubicBezTo>
                    <a:pt x="225" y="452"/>
                    <a:pt x="232" y="461"/>
                    <a:pt x="230" y="471"/>
                  </a:cubicBezTo>
                  <a:cubicBezTo>
                    <a:pt x="230" y="476"/>
                    <a:pt x="230" y="476"/>
                    <a:pt x="230" y="476"/>
                  </a:cubicBezTo>
                  <a:cubicBezTo>
                    <a:pt x="229" y="482"/>
                    <a:pt x="234" y="488"/>
                    <a:pt x="240" y="488"/>
                  </a:cubicBezTo>
                  <a:cubicBezTo>
                    <a:pt x="244" y="488"/>
                    <a:pt x="247" y="488"/>
                    <a:pt x="250" y="488"/>
                  </a:cubicBezTo>
                  <a:cubicBezTo>
                    <a:pt x="257" y="488"/>
                    <a:pt x="261" y="482"/>
                    <a:pt x="261" y="476"/>
                  </a:cubicBezTo>
                  <a:cubicBezTo>
                    <a:pt x="260" y="470"/>
                    <a:pt x="260" y="470"/>
                    <a:pt x="260" y="470"/>
                  </a:cubicBezTo>
                  <a:cubicBezTo>
                    <a:pt x="259" y="460"/>
                    <a:pt x="265" y="452"/>
                    <a:pt x="275" y="450"/>
                  </a:cubicBezTo>
                  <a:cubicBezTo>
                    <a:pt x="275" y="450"/>
                    <a:pt x="275" y="450"/>
                    <a:pt x="275" y="450"/>
                  </a:cubicBezTo>
                  <a:cubicBezTo>
                    <a:pt x="284" y="449"/>
                    <a:pt x="293" y="456"/>
                    <a:pt x="295" y="465"/>
                  </a:cubicBezTo>
                  <a:cubicBezTo>
                    <a:pt x="295" y="470"/>
                    <a:pt x="295" y="470"/>
                    <a:pt x="295" y="470"/>
                  </a:cubicBezTo>
                  <a:cubicBezTo>
                    <a:pt x="296" y="477"/>
                    <a:pt x="303" y="481"/>
                    <a:pt x="309" y="479"/>
                  </a:cubicBezTo>
                  <a:cubicBezTo>
                    <a:pt x="312" y="478"/>
                    <a:pt x="315" y="477"/>
                    <a:pt x="318" y="476"/>
                  </a:cubicBezTo>
                  <a:cubicBezTo>
                    <a:pt x="325" y="474"/>
                    <a:pt x="328" y="467"/>
                    <a:pt x="325" y="461"/>
                  </a:cubicBezTo>
                  <a:cubicBezTo>
                    <a:pt x="323" y="456"/>
                    <a:pt x="323" y="456"/>
                    <a:pt x="323" y="456"/>
                  </a:cubicBezTo>
                  <a:cubicBezTo>
                    <a:pt x="319" y="447"/>
                    <a:pt x="323" y="437"/>
                    <a:pt x="332" y="433"/>
                  </a:cubicBezTo>
                  <a:cubicBezTo>
                    <a:pt x="340" y="429"/>
                    <a:pt x="351" y="433"/>
                    <a:pt x="355" y="442"/>
                  </a:cubicBezTo>
                  <a:cubicBezTo>
                    <a:pt x="357" y="446"/>
                    <a:pt x="357" y="446"/>
                    <a:pt x="357" y="446"/>
                  </a:cubicBezTo>
                  <a:cubicBezTo>
                    <a:pt x="359" y="452"/>
                    <a:pt x="367" y="455"/>
                    <a:pt x="372" y="451"/>
                  </a:cubicBezTo>
                  <a:cubicBezTo>
                    <a:pt x="373" y="451"/>
                    <a:pt x="373" y="451"/>
                    <a:pt x="373" y="451"/>
                  </a:cubicBezTo>
                  <a:cubicBezTo>
                    <a:pt x="375" y="449"/>
                    <a:pt x="378" y="447"/>
                    <a:pt x="381" y="446"/>
                  </a:cubicBezTo>
                  <a:cubicBezTo>
                    <a:pt x="386" y="442"/>
                    <a:pt x="387" y="434"/>
                    <a:pt x="383" y="430"/>
                  </a:cubicBezTo>
                  <a:cubicBezTo>
                    <a:pt x="379" y="425"/>
                    <a:pt x="379" y="425"/>
                    <a:pt x="379" y="425"/>
                  </a:cubicBezTo>
                  <a:cubicBezTo>
                    <a:pt x="373" y="418"/>
                    <a:pt x="374" y="407"/>
                    <a:pt x="381" y="400"/>
                  </a:cubicBezTo>
                  <a:cubicBezTo>
                    <a:pt x="388" y="394"/>
                    <a:pt x="400" y="395"/>
                    <a:pt x="406" y="402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13" y="411"/>
                    <a:pt x="421" y="411"/>
                    <a:pt x="426" y="406"/>
                  </a:cubicBezTo>
                  <a:cubicBezTo>
                    <a:pt x="428" y="404"/>
                    <a:pt x="430" y="401"/>
                    <a:pt x="432" y="399"/>
                  </a:cubicBezTo>
                  <a:cubicBezTo>
                    <a:pt x="436" y="394"/>
                    <a:pt x="435" y="386"/>
                    <a:pt x="429" y="383"/>
                  </a:cubicBezTo>
                  <a:cubicBezTo>
                    <a:pt x="424" y="379"/>
                    <a:pt x="424" y="379"/>
                    <a:pt x="424" y="379"/>
                  </a:cubicBezTo>
                  <a:cubicBezTo>
                    <a:pt x="416" y="374"/>
                    <a:pt x="414" y="363"/>
                    <a:pt x="419" y="355"/>
                  </a:cubicBezTo>
                  <a:cubicBezTo>
                    <a:pt x="425" y="347"/>
                    <a:pt x="436" y="345"/>
                    <a:pt x="444" y="350"/>
                  </a:cubicBezTo>
                  <a:cubicBezTo>
                    <a:pt x="448" y="353"/>
                    <a:pt x="448" y="353"/>
                    <a:pt x="448" y="353"/>
                  </a:cubicBezTo>
                  <a:cubicBezTo>
                    <a:pt x="453" y="356"/>
                    <a:pt x="461" y="354"/>
                    <a:pt x="464" y="348"/>
                  </a:cubicBezTo>
                  <a:cubicBezTo>
                    <a:pt x="465" y="345"/>
                    <a:pt x="466" y="342"/>
                    <a:pt x="468" y="339"/>
                  </a:cubicBezTo>
                  <a:cubicBezTo>
                    <a:pt x="470" y="333"/>
                    <a:pt x="467" y="326"/>
                    <a:pt x="461" y="324"/>
                  </a:cubicBezTo>
                  <a:cubicBezTo>
                    <a:pt x="455" y="323"/>
                    <a:pt x="455" y="323"/>
                    <a:pt x="455" y="323"/>
                  </a:cubicBezTo>
                  <a:cubicBezTo>
                    <a:pt x="446" y="320"/>
                    <a:pt x="441" y="310"/>
                    <a:pt x="443" y="301"/>
                  </a:cubicBezTo>
                  <a:cubicBezTo>
                    <a:pt x="439" y="293"/>
                    <a:pt x="446" y="283"/>
                    <a:pt x="455" y="286"/>
                  </a:cubicBezTo>
                  <a:cubicBezTo>
                    <a:pt x="470" y="291"/>
                    <a:pt x="470" y="291"/>
                    <a:pt x="470" y="291"/>
                  </a:cubicBezTo>
                  <a:cubicBezTo>
                    <a:pt x="476" y="293"/>
                    <a:pt x="483" y="288"/>
                    <a:pt x="484" y="282"/>
                  </a:cubicBezTo>
                  <a:cubicBezTo>
                    <a:pt x="484" y="279"/>
                    <a:pt x="485" y="275"/>
                    <a:pt x="485" y="272"/>
                  </a:cubicBezTo>
                  <a:cubicBezTo>
                    <a:pt x="486" y="266"/>
                    <a:pt x="481" y="260"/>
                    <a:pt x="475" y="260"/>
                  </a:cubicBezTo>
                  <a:close/>
                  <a:moveTo>
                    <a:pt x="291" y="99"/>
                  </a:moveTo>
                  <a:cubicBezTo>
                    <a:pt x="294" y="90"/>
                    <a:pt x="303" y="85"/>
                    <a:pt x="311" y="90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75" y="138"/>
                    <a:pt x="374" y="148"/>
                    <a:pt x="366" y="153"/>
                  </a:cubicBezTo>
                  <a:cubicBezTo>
                    <a:pt x="357" y="159"/>
                    <a:pt x="357" y="159"/>
                    <a:pt x="357" y="159"/>
                  </a:cubicBezTo>
                  <a:cubicBezTo>
                    <a:pt x="340" y="137"/>
                    <a:pt x="316" y="119"/>
                    <a:pt x="289" y="110"/>
                  </a:cubicBezTo>
                  <a:lnTo>
                    <a:pt x="291" y="99"/>
                  </a:lnTo>
                  <a:close/>
                  <a:moveTo>
                    <a:pt x="183" y="87"/>
                  </a:moveTo>
                  <a:cubicBezTo>
                    <a:pt x="255" y="76"/>
                    <a:pt x="255" y="76"/>
                    <a:pt x="255" y="76"/>
                  </a:cubicBezTo>
                  <a:cubicBezTo>
                    <a:pt x="265" y="76"/>
                    <a:pt x="271" y="84"/>
                    <a:pt x="269" y="94"/>
                  </a:cubicBezTo>
                  <a:cubicBezTo>
                    <a:pt x="266" y="104"/>
                    <a:pt x="266" y="104"/>
                    <a:pt x="266" y="104"/>
                  </a:cubicBezTo>
                  <a:cubicBezTo>
                    <a:pt x="259" y="103"/>
                    <a:pt x="251" y="102"/>
                    <a:pt x="243" y="102"/>
                  </a:cubicBezTo>
                  <a:cubicBezTo>
                    <a:pt x="221" y="102"/>
                    <a:pt x="200" y="107"/>
                    <a:pt x="181" y="116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0" y="99"/>
                    <a:pt x="174" y="89"/>
                    <a:pt x="183" y="87"/>
                  </a:cubicBezTo>
                  <a:close/>
                  <a:moveTo>
                    <a:pt x="89" y="176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40" y="109"/>
                    <a:pt x="151" y="111"/>
                    <a:pt x="156" y="119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37" y="145"/>
                    <a:pt x="118" y="170"/>
                    <a:pt x="108" y="19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88" y="194"/>
                    <a:pt x="84" y="185"/>
                    <a:pt x="89" y="176"/>
                  </a:cubicBezTo>
                  <a:close/>
                  <a:moveTo>
                    <a:pt x="108" y="315"/>
                  </a:moveTo>
                  <a:cubicBezTo>
                    <a:pt x="99" y="321"/>
                    <a:pt x="90" y="317"/>
                    <a:pt x="87" y="308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5" y="223"/>
                    <a:pt x="83" y="216"/>
                    <a:pt x="92" y="219"/>
                  </a:cubicBezTo>
                  <a:cubicBezTo>
                    <a:pt x="103" y="221"/>
                    <a:pt x="103" y="221"/>
                    <a:pt x="103" y="221"/>
                  </a:cubicBezTo>
                  <a:cubicBezTo>
                    <a:pt x="101" y="229"/>
                    <a:pt x="101" y="236"/>
                    <a:pt x="101" y="244"/>
                  </a:cubicBezTo>
                  <a:cubicBezTo>
                    <a:pt x="101" y="268"/>
                    <a:pt x="107" y="290"/>
                    <a:pt x="117" y="310"/>
                  </a:cubicBezTo>
                  <a:lnTo>
                    <a:pt x="108" y="315"/>
                  </a:lnTo>
                  <a:close/>
                  <a:moveTo>
                    <a:pt x="180" y="401"/>
                  </a:moveTo>
                  <a:cubicBezTo>
                    <a:pt x="118" y="357"/>
                    <a:pt x="118" y="357"/>
                    <a:pt x="118" y="357"/>
                  </a:cubicBezTo>
                  <a:cubicBezTo>
                    <a:pt x="111" y="350"/>
                    <a:pt x="112" y="340"/>
                    <a:pt x="120" y="335"/>
                  </a:cubicBezTo>
                  <a:cubicBezTo>
                    <a:pt x="129" y="330"/>
                    <a:pt x="129" y="330"/>
                    <a:pt x="129" y="330"/>
                  </a:cubicBezTo>
                  <a:cubicBezTo>
                    <a:pt x="147" y="354"/>
                    <a:pt x="173" y="372"/>
                    <a:pt x="203" y="381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198" y="401"/>
                    <a:pt x="189" y="405"/>
                    <a:pt x="180" y="401"/>
                  </a:cubicBezTo>
                  <a:close/>
                  <a:moveTo>
                    <a:pt x="311" y="399"/>
                  </a:moveTo>
                  <a:cubicBezTo>
                    <a:pt x="237" y="413"/>
                    <a:pt x="237" y="413"/>
                    <a:pt x="237" y="413"/>
                  </a:cubicBezTo>
                  <a:cubicBezTo>
                    <a:pt x="228" y="413"/>
                    <a:pt x="221" y="406"/>
                    <a:pt x="223" y="39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31" y="386"/>
                    <a:pt x="237" y="387"/>
                    <a:pt x="243" y="387"/>
                  </a:cubicBezTo>
                  <a:cubicBezTo>
                    <a:pt x="268" y="387"/>
                    <a:pt x="292" y="380"/>
                    <a:pt x="312" y="368"/>
                  </a:cubicBezTo>
                  <a:cubicBezTo>
                    <a:pt x="318" y="377"/>
                    <a:pt x="318" y="377"/>
                    <a:pt x="318" y="377"/>
                  </a:cubicBezTo>
                  <a:cubicBezTo>
                    <a:pt x="323" y="386"/>
                    <a:pt x="320" y="395"/>
                    <a:pt x="311" y="399"/>
                  </a:cubicBezTo>
                  <a:close/>
                  <a:moveTo>
                    <a:pt x="400" y="307"/>
                  </a:moveTo>
                  <a:cubicBezTo>
                    <a:pt x="359" y="367"/>
                    <a:pt x="359" y="367"/>
                    <a:pt x="359" y="367"/>
                  </a:cubicBezTo>
                  <a:cubicBezTo>
                    <a:pt x="352" y="374"/>
                    <a:pt x="343" y="373"/>
                    <a:pt x="337" y="365"/>
                  </a:cubicBezTo>
                  <a:cubicBezTo>
                    <a:pt x="332" y="355"/>
                    <a:pt x="332" y="355"/>
                    <a:pt x="332" y="355"/>
                  </a:cubicBezTo>
                  <a:cubicBezTo>
                    <a:pt x="354" y="337"/>
                    <a:pt x="371" y="313"/>
                    <a:pt x="379" y="284"/>
                  </a:cubicBezTo>
                  <a:cubicBezTo>
                    <a:pt x="390" y="287"/>
                    <a:pt x="390" y="287"/>
                    <a:pt x="390" y="287"/>
                  </a:cubicBezTo>
                  <a:cubicBezTo>
                    <a:pt x="400" y="289"/>
                    <a:pt x="404" y="298"/>
                    <a:pt x="400" y="307"/>
                  </a:cubicBezTo>
                  <a:close/>
                  <a:moveTo>
                    <a:pt x="395" y="264"/>
                  </a:moveTo>
                  <a:cubicBezTo>
                    <a:pt x="384" y="262"/>
                    <a:pt x="384" y="262"/>
                    <a:pt x="384" y="262"/>
                  </a:cubicBezTo>
                  <a:cubicBezTo>
                    <a:pt x="385" y="256"/>
                    <a:pt x="385" y="250"/>
                    <a:pt x="385" y="244"/>
                  </a:cubicBezTo>
                  <a:cubicBezTo>
                    <a:pt x="385" y="221"/>
                    <a:pt x="379" y="199"/>
                    <a:pt x="369" y="179"/>
                  </a:cubicBezTo>
                  <a:cubicBezTo>
                    <a:pt x="378" y="173"/>
                    <a:pt x="378" y="173"/>
                    <a:pt x="378" y="173"/>
                  </a:cubicBezTo>
                  <a:cubicBezTo>
                    <a:pt x="387" y="168"/>
                    <a:pt x="396" y="171"/>
                    <a:pt x="399" y="181"/>
                  </a:cubicBezTo>
                  <a:cubicBezTo>
                    <a:pt x="412" y="250"/>
                    <a:pt x="412" y="250"/>
                    <a:pt x="412" y="250"/>
                  </a:cubicBezTo>
                  <a:cubicBezTo>
                    <a:pt x="412" y="260"/>
                    <a:pt x="404" y="266"/>
                    <a:pt x="395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9" name="Freeform 19"/>
          <p:cNvSpPr>
            <a:spLocks noEditPoints="1"/>
          </p:cNvSpPr>
          <p:nvPr/>
        </p:nvSpPr>
        <p:spPr bwMode="auto">
          <a:xfrm>
            <a:off x="2131294" y="2144362"/>
            <a:ext cx="906203" cy="909046"/>
          </a:xfrm>
          <a:custGeom>
            <a:avLst/>
            <a:gdLst>
              <a:gd name="T0" fmla="*/ 380 w 402"/>
              <a:gd name="T1" fmla="*/ 242 h 403"/>
              <a:gd name="T2" fmla="*/ 385 w 402"/>
              <a:gd name="T3" fmla="*/ 209 h 403"/>
              <a:gd name="T4" fmla="*/ 383 w 402"/>
              <a:gd name="T5" fmla="*/ 175 h 403"/>
              <a:gd name="T6" fmla="*/ 375 w 402"/>
              <a:gd name="T7" fmla="*/ 142 h 403"/>
              <a:gd name="T8" fmla="*/ 361 w 402"/>
              <a:gd name="T9" fmla="*/ 111 h 403"/>
              <a:gd name="T10" fmla="*/ 342 w 402"/>
              <a:gd name="T11" fmla="*/ 83 h 403"/>
              <a:gd name="T12" fmla="*/ 318 w 402"/>
              <a:gd name="T13" fmla="*/ 59 h 403"/>
              <a:gd name="T14" fmla="*/ 289 w 402"/>
              <a:gd name="T15" fmla="*/ 40 h 403"/>
              <a:gd name="T16" fmla="*/ 258 w 402"/>
              <a:gd name="T17" fmla="*/ 26 h 403"/>
              <a:gd name="T18" fmla="*/ 225 w 402"/>
              <a:gd name="T19" fmla="*/ 19 h 403"/>
              <a:gd name="T20" fmla="*/ 191 w 402"/>
              <a:gd name="T21" fmla="*/ 18 h 403"/>
              <a:gd name="T22" fmla="*/ 158 w 402"/>
              <a:gd name="T23" fmla="*/ 23 h 403"/>
              <a:gd name="T24" fmla="*/ 125 w 402"/>
              <a:gd name="T25" fmla="*/ 34 h 403"/>
              <a:gd name="T26" fmla="*/ 96 w 402"/>
              <a:gd name="T27" fmla="*/ 50 h 403"/>
              <a:gd name="T28" fmla="*/ 70 w 402"/>
              <a:gd name="T29" fmla="*/ 72 h 403"/>
              <a:gd name="T30" fmla="*/ 48 w 402"/>
              <a:gd name="T31" fmla="*/ 98 h 403"/>
              <a:gd name="T32" fmla="*/ 32 w 402"/>
              <a:gd name="T33" fmla="*/ 128 h 403"/>
              <a:gd name="T34" fmla="*/ 21 w 402"/>
              <a:gd name="T35" fmla="*/ 161 h 403"/>
              <a:gd name="T36" fmla="*/ 17 w 402"/>
              <a:gd name="T37" fmla="*/ 194 h 403"/>
              <a:gd name="T38" fmla="*/ 19 w 402"/>
              <a:gd name="T39" fmla="*/ 228 h 403"/>
              <a:gd name="T40" fmla="*/ 27 w 402"/>
              <a:gd name="T41" fmla="*/ 261 h 403"/>
              <a:gd name="T42" fmla="*/ 41 w 402"/>
              <a:gd name="T43" fmla="*/ 292 h 403"/>
              <a:gd name="T44" fmla="*/ 60 w 402"/>
              <a:gd name="T45" fmla="*/ 320 h 403"/>
              <a:gd name="T46" fmla="*/ 84 w 402"/>
              <a:gd name="T47" fmla="*/ 344 h 403"/>
              <a:gd name="T48" fmla="*/ 112 w 402"/>
              <a:gd name="T49" fmla="*/ 363 h 403"/>
              <a:gd name="T50" fmla="*/ 144 w 402"/>
              <a:gd name="T51" fmla="*/ 376 h 403"/>
              <a:gd name="T52" fmla="*/ 177 w 402"/>
              <a:gd name="T53" fmla="*/ 384 h 403"/>
              <a:gd name="T54" fmla="*/ 211 w 402"/>
              <a:gd name="T55" fmla="*/ 385 h 403"/>
              <a:gd name="T56" fmla="*/ 244 w 402"/>
              <a:gd name="T57" fmla="*/ 380 h 403"/>
              <a:gd name="T58" fmla="*/ 276 w 402"/>
              <a:gd name="T59" fmla="*/ 369 h 403"/>
              <a:gd name="T60" fmla="*/ 306 w 402"/>
              <a:gd name="T61" fmla="*/ 353 h 403"/>
              <a:gd name="T62" fmla="*/ 332 w 402"/>
              <a:gd name="T63" fmla="*/ 331 h 403"/>
              <a:gd name="T64" fmla="*/ 354 w 402"/>
              <a:gd name="T65" fmla="*/ 304 h 403"/>
              <a:gd name="T66" fmla="*/ 370 w 402"/>
              <a:gd name="T67" fmla="*/ 275 h 403"/>
              <a:gd name="T68" fmla="*/ 119 w 402"/>
              <a:gd name="T69" fmla="*/ 71 h 403"/>
              <a:gd name="T70" fmla="*/ 213 w 402"/>
              <a:gd name="T71" fmla="*/ 69 h 403"/>
              <a:gd name="T72" fmla="*/ 80 w 402"/>
              <a:gd name="T73" fmla="*/ 257 h 403"/>
              <a:gd name="T74" fmla="*/ 337 w 402"/>
              <a:gd name="T75" fmla="*/ 272 h 403"/>
              <a:gd name="T76" fmla="*/ 98 w 402"/>
              <a:gd name="T77" fmla="*/ 294 h 403"/>
              <a:gd name="T78" fmla="*/ 324 w 402"/>
              <a:gd name="T79" fmla="*/ 253 h 403"/>
              <a:gd name="T80" fmla="*/ 339 w 402"/>
              <a:gd name="T81" fmla="*/ 214 h 403"/>
              <a:gd name="T82" fmla="*/ 252 w 402"/>
              <a:gd name="T83" fmla="*/ 79 h 403"/>
              <a:gd name="T84" fmla="*/ 331 w 402"/>
              <a:gd name="T85" fmla="*/ 12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2" h="403">
                <a:moveTo>
                  <a:pt x="376" y="259"/>
                </a:moveTo>
                <a:cubicBezTo>
                  <a:pt x="396" y="256"/>
                  <a:pt x="396" y="256"/>
                  <a:pt x="396" y="256"/>
                </a:cubicBezTo>
                <a:cubicBezTo>
                  <a:pt x="380" y="242"/>
                  <a:pt x="380" y="242"/>
                  <a:pt x="380" y="242"/>
                </a:cubicBezTo>
                <a:cubicBezTo>
                  <a:pt x="375" y="238"/>
                  <a:pt x="377" y="229"/>
                  <a:pt x="383" y="226"/>
                </a:cubicBezTo>
                <a:cubicBezTo>
                  <a:pt x="402" y="219"/>
                  <a:pt x="402" y="219"/>
                  <a:pt x="402" y="219"/>
                </a:cubicBezTo>
                <a:cubicBezTo>
                  <a:pt x="385" y="209"/>
                  <a:pt x="385" y="209"/>
                  <a:pt x="385" y="209"/>
                </a:cubicBezTo>
                <a:cubicBezTo>
                  <a:pt x="379" y="205"/>
                  <a:pt x="379" y="196"/>
                  <a:pt x="385" y="192"/>
                </a:cubicBezTo>
                <a:cubicBezTo>
                  <a:pt x="402" y="182"/>
                  <a:pt x="402" y="182"/>
                  <a:pt x="402" y="182"/>
                </a:cubicBezTo>
                <a:cubicBezTo>
                  <a:pt x="383" y="175"/>
                  <a:pt x="383" y="175"/>
                  <a:pt x="383" y="175"/>
                </a:cubicBezTo>
                <a:cubicBezTo>
                  <a:pt x="376" y="172"/>
                  <a:pt x="375" y="163"/>
                  <a:pt x="380" y="158"/>
                </a:cubicBezTo>
                <a:cubicBezTo>
                  <a:pt x="395" y="145"/>
                  <a:pt x="395" y="145"/>
                  <a:pt x="395" y="145"/>
                </a:cubicBezTo>
                <a:cubicBezTo>
                  <a:pt x="375" y="142"/>
                  <a:pt x="375" y="142"/>
                  <a:pt x="375" y="142"/>
                </a:cubicBezTo>
                <a:cubicBezTo>
                  <a:pt x="368" y="141"/>
                  <a:pt x="365" y="132"/>
                  <a:pt x="369" y="126"/>
                </a:cubicBezTo>
                <a:cubicBezTo>
                  <a:pt x="381" y="110"/>
                  <a:pt x="381" y="110"/>
                  <a:pt x="381" y="110"/>
                </a:cubicBezTo>
                <a:cubicBezTo>
                  <a:pt x="361" y="111"/>
                  <a:pt x="361" y="111"/>
                  <a:pt x="361" y="111"/>
                </a:cubicBezTo>
                <a:cubicBezTo>
                  <a:pt x="354" y="111"/>
                  <a:pt x="349" y="103"/>
                  <a:pt x="352" y="97"/>
                </a:cubicBezTo>
                <a:cubicBezTo>
                  <a:pt x="361" y="79"/>
                  <a:pt x="361" y="79"/>
                  <a:pt x="361" y="79"/>
                </a:cubicBezTo>
                <a:cubicBezTo>
                  <a:pt x="342" y="83"/>
                  <a:pt x="342" y="83"/>
                  <a:pt x="342" y="83"/>
                </a:cubicBezTo>
                <a:cubicBezTo>
                  <a:pt x="335" y="84"/>
                  <a:pt x="328" y="78"/>
                  <a:pt x="330" y="7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18" y="59"/>
                  <a:pt x="318" y="59"/>
                  <a:pt x="318" y="59"/>
                </a:cubicBezTo>
                <a:cubicBezTo>
                  <a:pt x="311" y="62"/>
                  <a:pt x="303" y="56"/>
                  <a:pt x="304" y="49"/>
                </a:cubicBezTo>
                <a:cubicBezTo>
                  <a:pt x="306" y="29"/>
                  <a:pt x="306" y="29"/>
                  <a:pt x="306" y="29"/>
                </a:cubicBezTo>
                <a:cubicBezTo>
                  <a:pt x="289" y="40"/>
                  <a:pt x="289" y="40"/>
                  <a:pt x="289" y="40"/>
                </a:cubicBezTo>
                <a:cubicBezTo>
                  <a:pt x="283" y="44"/>
                  <a:pt x="275" y="40"/>
                  <a:pt x="274" y="33"/>
                </a:cubicBezTo>
                <a:cubicBezTo>
                  <a:pt x="273" y="13"/>
                  <a:pt x="273" y="13"/>
                  <a:pt x="273" y="13"/>
                </a:cubicBezTo>
                <a:cubicBezTo>
                  <a:pt x="258" y="26"/>
                  <a:pt x="258" y="26"/>
                  <a:pt x="258" y="26"/>
                </a:cubicBezTo>
                <a:cubicBezTo>
                  <a:pt x="253" y="32"/>
                  <a:pt x="244" y="29"/>
                  <a:pt x="242" y="22"/>
                </a:cubicBezTo>
                <a:cubicBezTo>
                  <a:pt x="237" y="3"/>
                  <a:pt x="237" y="3"/>
                  <a:pt x="237" y="3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1" y="25"/>
                  <a:pt x="212" y="24"/>
                  <a:pt x="209" y="17"/>
                </a:cubicBezTo>
                <a:cubicBezTo>
                  <a:pt x="200" y="0"/>
                  <a:pt x="200" y="0"/>
                  <a:pt x="200" y="0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88" y="24"/>
                  <a:pt x="179" y="25"/>
                  <a:pt x="175" y="19"/>
                </a:cubicBezTo>
                <a:cubicBezTo>
                  <a:pt x="163" y="3"/>
                  <a:pt x="163" y="3"/>
                  <a:pt x="163" y="3"/>
                </a:cubicBezTo>
                <a:cubicBezTo>
                  <a:pt x="158" y="23"/>
                  <a:pt x="158" y="23"/>
                  <a:pt x="158" y="23"/>
                </a:cubicBezTo>
                <a:cubicBezTo>
                  <a:pt x="156" y="30"/>
                  <a:pt x="147" y="32"/>
                  <a:pt x="142" y="27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25" y="41"/>
                  <a:pt x="117" y="45"/>
                  <a:pt x="111" y="41"/>
                </a:cubicBezTo>
                <a:cubicBezTo>
                  <a:pt x="94" y="30"/>
                  <a:pt x="94" y="30"/>
                  <a:pt x="94" y="30"/>
                </a:cubicBezTo>
                <a:cubicBezTo>
                  <a:pt x="96" y="50"/>
                  <a:pt x="96" y="50"/>
                  <a:pt x="96" y="50"/>
                </a:cubicBezTo>
                <a:cubicBezTo>
                  <a:pt x="97" y="58"/>
                  <a:pt x="89" y="63"/>
                  <a:pt x="83" y="60"/>
                </a:cubicBezTo>
                <a:cubicBezTo>
                  <a:pt x="64" y="53"/>
                  <a:pt x="64" y="53"/>
                  <a:pt x="64" y="53"/>
                </a:cubicBezTo>
                <a:cubicBezTo>
                  <a:pt x="70" y="72"/>
                  <a:pt x="70" y="72"/>
                  <a:pt x="70" y="72"/>
                </a:cubicBezTo>
                <a:cubicBezTo>
                  <a:pt x="72" y="79"/>
                  <a:pt x="66" y="86"/>
                  <a:pt x="59" y="85"/>
                </a:cubicBezTo>
                <a:cubicBezTo>
                  <a:pt x="39" y="81"/>
                  <a:pt x="39" y="81"/>
                  <a:pt x="39" y="81"/>
                </a:cubicBezTo>
                <a:cubicBezTo>
                  <a:pt x="48" y="98"/>
                  <a:pt x="48" y="98"/>
                  <a:pt x="48" y="98"/>
                </a:cubicBezTo>
                <a:cubicBezTo>
                  <a:pt x="52" y="105"/>
                  <a:pt x="47" y="113"/>
                  <a:pt x="40" y="113"/>
                </a:cubicBezTo>
                <a:cubicBezTo>
                  <a:pt x="20" y="113"/>
                  <a:pt x="20" y="113"/>
                  <a:pt x="20" y="113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7" y="134"/>
                  <a:pt x="33" y="143"/>
                  <a:pt x="26" y="144"/>
                </a:cubicBezTo>
                <a:cubicBezTo>
                  <a:pt x="6" y="147"/>
                  <a:pt x="6" y="147"/>
                  <a:pt x="6" y="147"/>
                </a:cubicBezTo>
                <a:cubicBezTo>
                  <a:pt x="21" y="161"/>
                  <a:pt x="21" y="161"/>
                  <a:pt x="21" y="161"/>
                </a:cubicBezTo>
                <a:cubicBezTo>
                  <a:pt x="27" y="165"/>
                  <a:pt x="25" y="174"/>
                  <a:pt x="18" y="177"/>
                </a:cubicBezTo>
                <a:cubicBezTo>
                  <a:pt x="0" y="184"/>
                  <a:pt x="0" y="184"/>
                  <a:pt x="0" y="184"/>
                </a:cubicBezTo>
                <a:cubicBezTo>
                  <a:pt x="17" y="194"/>
                  <a:pt x="17" y="194"/>
                  <a:pt x="17" y="194"/>
                </a:cubicBezTo>
                <a:cubicBezTo>
                  <a:pt x="23" y="198"/>
                  <a:pt x="23" y="207"/>
                  <a:pt x="17" y="211"/>
                </a:cubicBezTo>
                <a:cubicBezTo>
                  <a:pt x="0" y="221"/>
                  <a:pt x="0" y="221"/>
                  <a:pt x="0" y="221"/>
                </a:cubicBezTo>
                <a:cubicBezTo>
                  <a:pt x="19" y="228"/>
                  <a:pt x="19" y="228"/>
                  <a:pt x="19" y="228"/>
                </a:cubicBezTo>
                <a:cubicBezTo>
                  <a:pt x="26" y="231"/>
                  <a:pt x="27" y="240"/>
                  <a:pt x="22" y="245"/>
                </a:cubicBezTo>
                <a:cubicBezTo>
                  <a:pt x="7" y="258"/>
                  <a:pt x="7" y="258"/>
                  <a:pt x="7" y="258"/>
                </a:cubicBezTo>
                <a:cubicBezTo>
                  <a:pt x="27" y="261"/>
                  <a:pt x="27" y="261"/>
                  <a:pt x="27" y="261"/>
                </a:cubicBezTo>
                <a:cubicBezTo>
                  <a:pt x="34" y="262"/>
                  <a:pt x="37" y="271"/>
                  <a:pt x="33" y="277"/>
                </a:cubicBezTo>
                <a:cubicBezTo>
                  <a:pt x="21" y="293"/>
                  <a:pt x="21" y="293"/>
                  <a:pt x="21" y="293"/>
                </a:cubicBezTo>
                <a:cubicBezTo>
                  <a:pt x="41" y="292"/>
                  <a:pt x="41" y="292"/>
                  <a:pt x="41" y="292"/>
                </a:cubicBezTo>
                <a:cubicBezTo>
                  <a:pt x="48" y="292"/>
                  <a:pt x="53" y="300"/>
                  <a:pt x="50" y="306"/>
                </a:cubicBezTo>
                <a:cubicBezTo>
                  <a:pt x="41" y="324"/>
                  <a:pt x="41" y="324"/>
                  <a:pt x="41" y="324"/>
                </a:cubicBezTo>
                <a:cubicBezTo>
                  <a:pt x="60" y="320"/>
                  <a:pt x="60" y="320"/>
                  <a:pt x="60" y="320"/>
                </a:cubicBezTo>
                <a:cubicBezTo>
                  <a:pt x="67" y="319"/>
                  <a:pt x="73" y="325"/>
                  <a:pt x="71" y="33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84" y="344"/>
                  <a:pt x="84" y="344"/>
                  <a:pt x="84" y="344"/>
                </a:cubicBezTo>
                <a:cubicBezTo>
                  <a:pt x="91" y="341"/>
                  <a:pt x="98" y="347"/>
                  <a:pt x="98" y="354"/>
                </a:cubicBezTo>
                <a:cubicBezTo>
                  <a:pt x="96" y="374"/>
                  <a:pt x="96" y="374"/>
                  <a:pt x="96" y="374"/>
                </a:cubicBezTo>
                <a:cubicBezTo>
                  <a:pt x="112" y="363"/>
                  <a:pt x="112" y="363"/>
                  <a:pt x="112" y="363"/>
                </a:cubicBezTo>
                <a:cubicBezTo>
                  <a:pt x="119" y="359"/>
                  <a:pt x="127" y="363"/>
                  <a:pt x="127" y="370"/>
                </a:cubicBezTo>
                <a:cubicBezTo>
                  <a:pt x="129" y="390"/>
                  <a:pt x="129" y="390"/>
                  <a:pt x="129" y="390"/>
                </a:cubicBezTo>
                <a:cubicBezTo>
                  <a:pt x="144" y="376"/>
                  <a:pt x="144" y="376"/>
                  <a:pt x="144" y="376"/>
                </a:cubicBezTo>
                <a:cubicBezTo>
                  <a:pt x="149" y="371"/>
                  <a:pt x="158" y="374"/>
                  <a:pt x="160" y="381"/>
                </a:cubicBezTo>
                <a:cubicBezTo>
                  <a:pt x="165" y="400"/>
                  <a:pt x="165" y="400"/>
                  <a:pt x="165" y="400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81" y="378"/>
                  <a:pt x="190" y="379"/>
                  <a:pt x="193" y="385"/>
                </a:cubicBezTo>
                <a:cubicBezTo>
                  <a:pt x="202" y="403"/>
                  <a:pt x="202" y="403"/>
                  <a:pt x="202" y="403"/>
                </a:cubicBezTo>
                <a:cubicBezTo>
                  <a:pt x="211" y="385"/>
                  <a:pt x="211" y="385"/>
                  <a:pt x="211" y="385"/>
                </a:cubicBezTo>
                <a:cubicBezTo>
                  <a:pt x="214" y="379"/>
                  <a:pt x="223" y="378"/>
                  <a:pt x="227" y="384"/>
                </a:cubicBezTo>
                <a:cubicBezTo>
                  <a:pt x="239" y="400"/>
                  <a:pt x="239" y="400"/>
                  <a:pt x="239" y="40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6" y="373"/>
                  <a:pt x="255" y="371"/>
                  <a:pt x="260" y="376"/>
                </a:cubicBezTo>
                <a:cubicBezTo>
                  <a:pt x="275" y="389"/>
                  <a:pt x="275" y="389"/>
                  <a:pt x="275" y="389"/>
                </a:cubicBezTo>
                <a:cubicBezTo>
                  <a:pt x="276" y="369"/>
                  <a:pt x="276" y="369"/>
                  <a:pt x="276" y="369"/>
                </a:cubicBezTo>
                <a:cubicBezTo>
                  <a:pt x="277" y="362"/>
                  <a:pt x="285" y="358"/>
                  <a:pt x="291" y="362"/>
                </a:cubicBezTo>
                <a:cubicBezTo>
                  <a:pt x="308" y="373"/>
                  <a:pt x="308" y="373"/>
                  <a:pt x="308" y="373"/>
                </a:cubicBezTo>
                <a:cubicBezTo>
                  <a:pt x="306" y="353"/>
                  <a:pt x="306" y="353"/>
                  <a:pt x="306" y="353"/>
                </a:cubicBezTo>
                <a:cubicBezTo>
                  <a:pt x="305" y="345"/>
                  <a:pt x="312" y="340"/>
                  <a:pt x="319" y="343"/>
                </a:cubicBezTo>
                <a:cubicBezTo>
                  <a:pt x="338" y="350"/>
                  <a:pt x="338" y="350"/>
                  <a:pt x="338" y="350"/>
                </a:cubicBezTo>
                <a:cubicBezTo>
                  <a:pt x="332" y="331"/>
                  <a:pt x="332" y="331"/>
                  <a:pt x="332" y="331"/>
                </a:cubicBezTo>
                <a:cubicBezTo>
                  <a:pt x="330" y="324"/>
                  <a:pt x="336" y="317"/>
                  <a:pt x="343" y="318"/>
                </a:cubicBezTo>
                <a:cubicBezTo>
                  <a:pt x="363" y="322"/>
                  <a:pt x="363" y="322"/>
                  <a:pt x="363" y="322"/>
                </a:cubicBezTo>
                <a:cubicBezTo>
                  <a:pt x="354" y="304"/>
                  <a:pt x="354" y="304"/>
                  <a:pt x="354" y="304"/>
                </a:cubicBezTo>
                <a:cubicBezTo>
                  <a:pt x="350" y="298"/>
                  <a:pt x="355" y="290"/>
                  <a:pt x="362" y="290"/>
                </a:cubicBezTo>
                <a:cubicBezTo>
                  <a:pt x="382" y="290"/>
                  <a:pt x="382" y="290"/>
                  <a:pt x="382" y="290"/>
                </a:cubicBezTo>
                <a:cubicBezTo>
                  <a:pt x="370" y="275"/>
                  <a:pt x="370" y="275"/>
                  <a:pt x="370" y="275"/>
                </a:cubicBezTo>
                <a:cubicBezTo>
                  <a:pt x="365" y="269"/>
                  <a:pt x="369" y="260"/>
                  <a:pt x="376" y="259"/>
                </a:cubicBezTo>
                <a:close/>
                <a:moveTo>
                  <a:pt x="56" y="253"/>
                </a:moveTo>
                <a:cubicBezTo>
                  <a:pt x="33" y="187"/>
                  <a:pt x="57" y="110"/>
                  <a:pt x="119" y="71"/>
                </a:cubicBezTo>
                <a:cubicBezTo>
                  <a:pt x="145" y="55"/>
                  <a:pt x="173" y="48"/>
                  <a:pt x="201" y="48"/>
                </a:cubicBezTo>
                <a:cubicBezTo>
                  <a:pt x="210" y="48"/>
                  <a:pt x="216" y="56"/>
                  <a:pt x="214" y="64"/>
                </a:cubicBezTo>
                <a:cubicBezTo>
                  <a:pt x="213" y="69"/>
                  <a:pt x="213" y="69"/>
                  <a:pt x="213" y="69"/>
                </a:cubicBezTo>
                <a:cubicBezTo>
                  <a:pt x="209" y="69"/>
                  <a:pt x="205" y="68"/>
                  <a:pt x="201" y="68"/>
                </a:cubicBezTo>
                <a:cubicBezTo>
                  <a:pt x="127" y="68"/>
                  <a:pt x="68" y="128"/>
                  <a:pt x="68" y="201"/>
                </a:cubicBezTo>
                <a:cubicBezTo>
                  <a:pt x="68" y="221"/>
                  <a:pt x="72" y="240"/>
                  <a:pt x="80" y="257"/>
                </a:cubicBezTo>
                <a:cubicBezTo>
                  <a:pt x="75" y="260"/>
                  <a:pt x="75" y="260"/>
                  <a:pt x="75" y="260"/>
                </a:cubicBezTo>
                <a:cubicBezTo>
                  <a:pt x="68" y="264"/>
                  <a:pt x="59" y="261"/>
                  <a:pt x="56" y="253"/>
                </a:cubicBezTo>
                <a:close/>
                <a:moveTo>
                  <a:pt x="337" y="272"/>
                </a:moveTo>
                <a:cubicBezTo>
                  <a:pt x="325" y="296"/>
                  <a:pt x="307" y="316"/>
                  <a:pt x="283" y="332"/>
                </a:cubicBezTo>
                <a:cubicBezTo>
                  <a:pt x="222" y="369"/>
                  <a:pt x="146" y="360"/>
                  <a:pt x="97" y="314"/>
                </a:cubicBezTo>
                <a:cubicBezTo>
                  <a:pt x="90" y="308"/>
                  <a:pt x="91" y="298"/>
                  <a:pt x="98" y="294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27" y="318"/>
                  <a:pt x="162" y="335"/>
                  <a:pt x="201" y="335"/>
                </a:cubicBezTo>
                <a:cubicBezTo>
                  <a:pt x="256" y="335"/>
                  <a:pt x="304" y="301"/>
                  <a:pt x="324" y="253"/>
                </a:cubicBezTo>
                <a:cubicBezTo>
                  <a:pt x="329" y="254"/>
                  <a:pt x="329" y="254"/>
                  <a:pt x="329" y="254"/>
                </a:cubicBezTo>
                <a:cubicBezTo>
                  <a:pt x="337" y="256"/>
                  <a:pt x="341" y="265"/>
                  <a:pt x="337" y="272"/>
                </a:cubicBezTo>
                <a:close/>
                <a:moveTo>
                  <a:pt x="339" y="214"/>
                </a:moveTo>
                <a:cubicBezTo>
                  <a:pt x="334" y="213"/>
                  <a:pt x="334" y="213"/>
                  <a:pt x="334" y="213"/>
                </a:cubicBezTo>
                <a:cubicBezTo>
                  <a:pt x="334" y="209"/>
                  <a:pt x="334" y="205"/>
                  <a:pt x="334" y="201"/>
                </a:cubicBezTo>
                <a:cubicBezTo>
                  <a:pt x="334" y="146"/>
                  <a:pt x="300" y="99"/>
                  <a:pt x="252" y="79"/>
                </a:cubicBezTo>
                <a:cubicBezTo>
                  <a:pt x="253" y="74"/>
                  <a:pt x="253" y="74"/>
                  <a:pt x="253" y="74"/>
                </a:cubicBezTo>
                <a:cubicBezTo>
                  <a:pt x="255" y="66"/>
                  <a:pt x="264" y="61"/>
                  <a:pt x="272" y="65"/>
                </a:cubicBezTo>
                <a:cubicBezTo>
                  <a:pt x="295" y="77"/>
                  <a:pt x="316" y="96"/>
                  <a:pt x="331" y="120"/>
                </a:cubicBezTo>
                <a:cubicBezTo>
                  <a:pt x="347" y="145"/>
                  <a:pt x="355" y="174"/>
                  <a:pt x="355" y="202"/>
                </a:cubicBezTo>
                <a:cubicBezTo>
                  <a:pt x="354" y="210"/>
                  <a:pt x="347" y="216"/>
                  <a:pt x="339" y="21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174630" y="2472606"/>
            <a:ext cx="7827047" cy="3489054"/>
            <a:chOff x="1782493" y="2140207"/>
            <a:chExt cx="8609752" cy="3837959"/>
          </a:xfrm>
        </p:grpSpPr>
        <p:cxnSp>
          <p:nvCxnSpPr>
            <p:cNvPr id="14" name="Straight Connector 13"/>
            <p:cNvCxnSpPr>
              <a:stCxn id="13" idx="19"/>
              <a:endCxn id="34" idx="18"/>
            </p:cNvCxnSpPr>
            <p:nvPr/>
          </p:nvCxnSpPr>
          <p:spPr>
            <a:xfrm>
              <a:off x="7090871" y="4968333"/>
              <a:ext cx="665063" cy="281701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782493" y="2140207"/>
              <a:ext cx="8609752" cy="3837959"/>
              <a:chOff x="1782493" y="2140207"/>
              <a:chExt cx="8609752" cy="3837959"/>
            </a:xfrm>
          </p:grpSpPr>
          <p:cxnSp>
            <p:nvCxnSpPr>
              <p:cNvPr id="6" name="Straight Connector 5"/>
              <p:cNvCxnSpPr>
                <a:stCxn id="13" idx="6"/>
                <a:endCxn id="36" idx="3"/>
              </p:cNvCxnSpPr>
              <p:nvPr/>
            </p:nvCxnSpPr>
            <p:spPr>
              <a:xfrm flipH="1">
                <a:off x="4101955" y="4458072"/>
                <a:ext cx="984994" cy="57619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13" idx="2"/>
                <a:endCxn id="39" idx="25"/>
              </p:cNvCxnSpPr>
              <p:nvPr/>
            </p:nvCxnSpPr>
            <p:spPr>
              <a:xfrm flipV="1">
                <a:off x="7061701" y="3287879"/>
                <a:ext cx="787222" cy="54184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13" idx="5"/>
                <a:endCxn id="40" idx="36"/>
              </p:cNvCxnSpPr>
              <p:nvPr/>
            </p:nvCxnSpPr>
            <p:spPr>
              <a:xfrm flipH="1" flipV="1">
                <a:off x="4416183" y="3118664"/>
                <a:ext cx="955166" cy="671696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39" idx="1"/>
                <a:endCxn id="23" idx="21"/>
              </p:cNvCxnSpPr>
              <p:nvPr/>
            </p:nvCxnSpPr>
            <p:spPr>
              <a:xfrm flipV="1">
                <a:off x="8878200" y="2140207"/>
                <a:ext cx="387302" cy="46507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9" idx="38"/>
                <a:endCxn id="26" idx="20"/>
              </p:cNvCxnSpPr>
              <p:nvPr/>
            </p:nvCxnSpPr>
            <p:spPr>
              <a:xfrm>
                <a:off x="8929808" y="2917901"/>
                <a:ext cx="730956" cy="87725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34" idx="3"/>
                <a:endCxn id="20" idx="33"/>
              </p:cNvCxnSpPr>
              <p:nvPr/>
            </p:nvCxnSpPr>
            <p:spPr>
              <a:xfrm flipV="1">
                <a:off x="8928565" y="4711958"/>
                <a:ext cx="914248" cy="314369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34" idx="0"/>
                <a:endCxn id="44" idx="19"/>
              </p:cNvCxnSpPr>
              <p:nvPr/>
            </p:nvCxnSpPr>
            <p:spPr>
              <a:xfrm>
                <a:off x="9054716" y="5313131"/>
                <a:ext cx="1337529" cy="77395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34" idx="36"/>
                <a:endCxn id="43" idx="16"/>
              </p:cNvCxnSpPr>
              <p:nvPr/>
            </p:nvCxnSpPr>
            <p:spPr>
              <a:xfrm>
                <a:off x="8960103" y="5706053"/>
                <a:ext cx="669414" cy="27211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40" idx="16"/>
                <a:endCxn id="49" idx="1"/>
              </p:cNvCxnSpPr>
              <p:nvPr/>
            </p:nvCxnSpPr>
            <p:spPr>
              <a:xfrm flipH="1" flipV="1">
                <a:off x="2689492" y="2283210"/>
                <a:ext cx="565528" cy="1614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36" idx="13"/>
                <a:endCxn id="45" idx="52"/>
              </p:cNvCxnSpPr>
              <p:nvPr/>
            </p:nvCxnSpPr>
            <p:spPr>
              <a:xfrm flipH="1" flipV="1">
                <a:off x="2529457" y="4557316"/>
                <a:ext cx="689441" cy="345016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6" idx="18"/>
                <a:endCxn id="47" idx="0"/>
              </p:cNvCxnSpPr>
              <p:nvPr/>
            </p:nvCxnSpPr>
            <p:spPr>
              <a:xfrm flipH="1" flipV="1">
                <a:off x="1782493" y="5203628"/>
                <a:ext cx="1146831" cy="54341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6" idx="23"/>
                <a:endCxn id="46" idx="4"/>
              </p:cNvCxnSpPr>
              <p:nvPr/>
            </p:nvCxnSpPr>
            <p:spPr>
              <a:xfrm flipH="1">
                <a:off x="2392740" y="5742669"/>
                <a:ext cx="611128" cy="15129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3528871" y="2812086"/>
            <a:ext cx="101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53036" y="2458986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91007" y="4311165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23454" y="5073502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71391" y="5903552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693288" y="4451063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192428" y="5316587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497134" y="6018606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01812" y="2127792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541135" y="3061793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01801" y="4160297"/>
            <a:ext cx="1559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D6BCDA-257A-45CF-BC00-15CF990E3961}"/>
              </a:ext>
            </a:extLst>
          </p:cNvPr>
          <p:cNvSpPr txBox="1"/>
          <p:nvPr/>
        </p:nvSpPr>
        <p:spPr>
          <a:xfrm>
            <a:off x="7564457" y="2812086"/>
            <a:ext cx="101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B61372-0DC8-406A-BD6A-5C5DFBD61165}"/>
              </a:ext>
            </a:extLst>
          </p:cNvPr>
          <p:cNvSpPr txBox="1"/>
          <p:nvPr/>
        </p:nvSpPr>
        <p:spPr>
          <a:xfrm>
            <a:off x="3281398" y="5177397"/>
            <a:ext cx="101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5735D9-EC72-40A9-B22A-6604AD90A5F6}"/>
              </a:ext>
            </a:extLst>
          </p:cNvPr>
          <p:cNvSpPr txBox="1"/>
          <p:nvPr/>
        </p:nvSpPr>
        <p:spPr>
          <a:xfrm>
            <a:off x="7656191" y="5159704"/>
            <a:ext cx="101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75" name="Freeform 27">
            <a:extLst>
              <a:ext uri="{FF2B5EF4-FFF2-40B4-BE49-F238E27FC236}">
                <a16:creationId xmlns:a16="http://schemas.microsoft.com/office/drawing/2014/main" xmlns="" id="{16A3A9EE-7479-4D87-87DC-B66FA3CB26A6}"/>
              </a:ext>
            </a:extLst>
          </p:cNvPr>
          <p:cNvSpPr>
            <a:spLocks noEditPoints="1"/>
          </p:cNvSpPr>
          <p:nvPr/>
        </p:nvSpPr>
        <p:spPr bwMode="auto">
          <a:xfrm>
            <a:off x="5455022" y="1835793"/>
            <a:ext cx="1219807" cy="1217615"/>
          </a:xfrm>
          <a:custGeom>
            <a:avLst/>
            <a:gdLst>
              <a:gd name="T0" fmla="*/ 467 w 468"/>
              <a:gd name="T1" fmla="*/ 218 h 467"/>
              <a:gd name="T2" fmla="*/ 444 w 468"/>
              <a:gd name="T3" fmla="*/ 176 h 467"/>
              <a:gd name="T4" fmla="*/ 439 w 468"/>
              <a:gd name="T5" fmla="*/ 147 h 467"/>
              <a:gd name="T6" fmla="*/ 423 w 468"/>
              <a:gd name="T7" fmla="*/ 118 h 467"/>
              <a:gd name="T8" fmla="*/ 402 w 468"/>
              <a:gd name="T9" fmla="*/ 97 h 467"/>
              <a:gd name="T10" fmla="*/ 382 w 468"/>
              <a:gd name="T11" fmla="*/ 53 h 467"/>
              <a:gd name="T12" fmla="*/ 336 w 468"/>
              <a:gd name="T13" fmla="*/ 62 h 467"/>
              <a:gd name="T14" fmla="*/ 317 w 468"/>
              <a:gd name="T15" fmla="*/ 15 h 467"/>
              <a:gd name="T16" fmla="*/ 269 w 468"/>
              <a:gd name="T17" fmla="*/ 19 h 467"/>
              <a:gd name="T18" fmla="*/ 240 w 468"/>
              <a:gd name="T19" fmla="*/ 11 h 467"/>
              <a:gd name="T20" fmla="*/ 207 w 468"/>
              <a:gd name="T21" fmla="*/ 13 h 467"/>
              <a:gd name="T22" fmla="*/ 179 w 468"/>
              <a:gd name="T23" fmla="*/ 24 h 467"/>
              <a:gd name="T24" fmla="*/ 131 w 468"/>
              <a:gd name="T25" fmla="*/ 23 h 467"/>
              <a:gd name="T26" fmla="*/ 115 w 468"/>
              <a:gd name="T27" fmla="*/ 72 h 467"/>
              <a:gd name="T28" fmla="*/ 76 w 468"/>
              <a:gd name="T29" fmla="*/ 61 h 467"/>
              <a:gd name="T30" fmla="*/ 78 w 468"/>
              <a:gd name="T31" fmla="*/ 108 h 467"/>
              <a:gd name="T32" fmla="*/ 29 w 468"/>
              <a:gd name="T33" fmla="*/ 120 h 467"/>
              <a:gd name="T34" fmla="*/ 26 w 468"/>
              <a:gd name="T35" fmla="*/ 168 h 467"/>
              <a:gd name="T36" fmla="*/ 14 w 468"/>
              <a:gd name="T37" fmla="*/ 196 h 467"/>
              <a:gd name="T38" fmla="*/ 12 w 468"/>
              <a:gd name="T39" fmla="*/ 229 h 467"/>
              <a:gd name="T40" fmla="*/ 18 w 468"/>
              <a:gd name="T41" fmla="*/ 258 h 467"/>
              <a:gd name="T42" fmla="*/ 11 w 468"/>
              <a:gd name="T43" fmla="*/ 305 h 467"/>
              <a:gd name="T44" fmla="*/ 56 w 468"/>
              <a:gd name="T45" fmla="*/ 325 h 467"/>
              <a:gd name="T46" fmla="*/ 40 w 468"/>
              <a:gd name="T47" fmla="*/ 365 h 467"/>
              <a:gd name="T48" fmla="*/ 89 w 468"/>
              <a:gd name="T49" fmla="*/ 372 h 467"/>
              <a:gd name="T50" fmla="*/ 85 w 468"/>
              <a:gd name="T51" fmla="*/ 414 h 467"/>
              <a:gd name="T52" fmla="*/ 131 w 468"/>
              <a:gd name="T53" fmla="*/ 406 h 467"/>
              <a:gd name="T54" fmla="*/ 151 w 468"/>
              <a:gd name="T55" fmla="*/ 453 h 467"/>
              <a:gd name="T56" fmla="*/ 187 w 468"/>
              <a:gd name="T57" fmla="*/ 428 h 467"/>
              <a:gd name="T58" fmla="*/ 216 w 468"/>
              <a:gd name="T59" fmla="*/ 467 h 467"/>
              <a:gd name="T60" fmla="*/ 261 w 468"/>
              <a:gd name="T61" fmla="*/ 450 h 467"/>
              <a:gd name="T62" fmla="*/ 290 w 468"/>
              <a:gd name="T63" fmla="*/ 449 h 467"/>
              <a:gd name="T64" fmla="*/ 322 w 468"/>
              <a:gd name="T65" fmla="*/ 438 h 467"/>
              <a:gd name="T66" fmla="*/ 345 w 468"/>
              <a:gd name="T67" fmla="*/ 420 h 467"/>
              <a:gd name="T68" fmla="*/ 391 w 468"/>
              <a:gd name="T69" fmla="*/ 407 h 467"/>
              <a:gd name="T70" fmla="*/ 393 w 468"/>
              <a:gd name="T71" fmla="*/ 381 h 467"/>
              <a:gd name="T72" fmla="*/ 434 w 468"/>
              <a:gd name="T73" fmla="*/ 355 h 467"/>
              <a:gd name="T74" fmla="*/ 419 w 468"/>
              <a:gd name="T75" fmla="*/ 308 h 467"/>
              <a:gd name="T76" fmla="*/ 462 w 468"/>
              <a:gd name="T77" fmla="*/ 285 h 467"/>
              <a:gd name="T78" fmla="*/ 441 w 468"/>
              <a:gd name="T79" fmla="*/ 237 h 467"/>
              <a:gd name="T80" fmla="*/ 371 w 468"/>
              <a:gd name="T81" fmla="*/ 174 h 467"/>
              <a:gd name="T82" fmla="*/ 327 w 468"/>
              <a:gd name="T83" fmla="*/ 135 h 467"/>
              <a:gd name="T84" fmla="*/ 293 w 468"/>
              <a:gd name="T85" fmla="*/ 85 h 467"/>
              <a:gd name="T86" fmla="*/ 232 w 468"/>
              <a:gd name="T87" fmla="*/ 98 h 467"/>
              <a:gd name="T88" fmla="*/ 293 w 468"/>
              <a:gd name="T89" fmla="*/ 85 h 467"/>
              <a:gd name="T90" fmla="*/ 144 w 468"/>
              <a:gd name="T91" fmla="*/ 115 h 467"/>
              <a:gd name="T92" fmla="*/ 128 w 468"/>
              <a:gd name="T93" fmla="*/ 128 h 467"/>
              <a:gd name="T94" fmla="*/ 85 w 468"/>
              <a:gd name="T95" fmla="*/ 175 h 467"/>
              <a:gd name="T96" fmla="*/ 98 w 468"/>
              <a:gd name="T97" fmla="*/ 235 h 467"/>
              <a:gd name="T98" fmla="*/ 85 w 468"/>
              <a:gd name="T99" fmla="*/ 175 h 467"/>
              <a:gd name="T100" fmla="*/ 97 w 468"/>
              <a:gd name="T101" fmla="*/ 293 h 467"/>
              <a:gd name="T102" fmla="*/ 140 w 468"/>
              <a:gd name="T103" fmla="*/ 333 h 467"/>
              <a:gd name="T104" fmla="*/ 175 w 468"/>
              <a:gd name="T105" fmla="*/ 383 h 467"/>
              <a:gd name="T106" fmla="*/ 240 w 468"/>
              <a:gd name="T107" fmla="*/ 369 h 467"/>
              <a:gd name="T108" fmla="*/ 175 w 468"/>
              <a:gd name="T109" fmla="*/ 383 h 467"/>
              <a:gd name="T110" fmla="*/ 330 w 468"/>
              <a:gd name="T111" fmla="*/ 348 h 467"/>
              <a:gd name="T112" fmla="*/ 344 w 468"/>
              <a:gd name="T113" fmla="*/ 334 h 467"/>
              <a:gd name="T114" fmla="*/ 383 w 468"/>
              <a:gd name="T115" fmla="*/ 293 h 467"/>
              <a:gd name="T116" fmla="*/ 369 w 468"/>
              <a:gd name="T117" fmla="*/ 227 h 467"/>
              <a:gd name="T118" fmla="*/ 383 w 468"/>
              <a:gd name="T119" fmla="*/ 29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8" h="467">
                <a:moveTo>
                  <a:pt x="441" y="237"/>
                </a:moveTo>
                <a:cubicBezTo>
                  <a:pt x="456" y="238"/>
                  <a:pt x="456" y="238"/>
                  <a:pt x="456" y="238"/>
                </a:cubicBezTo>
                <a:cubicBezTo>
                  <a:pt x="462" y="239"/>
                  <a:pt x="468" y="234"/>
                  <a:pt x="468" y="228"/>
                </a:cubicBezTo>
                <a:cubicBezTo>
                  <a:pt x="468" y="225"/>
                  <a:pt x="467" y="221"/>
                  <a:pt x="467" y="218"/>
                </a:cubicBezTo>
                <a:cubicBezTo>
                  <a:pt x="467" y="212"/>
                  <a:pt x="461" y="208"/>
                  <a:pt x="455" y="209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42" y="211"/>
                  <a:pt x="433" y="206"/>
                  <a:pt x="431" y="199"/>
                </a:cubicBezTo>
                <a:cubicBezTo>
                  <a:pt x="427" y="189"/>
                  <a:pt x="434" y="178"/>
                  <a:pt x="444" y="176"/>
                </a:cubicBezTo>
                <a:cubicBezTo>
                  <a:pt x="448" y="176"/>
                  <a:pt x="448" y="176"/>
                  <a:pt x="448" y="176"/>
                </a:cubicBezTo>
                <a:cubicBezTo>
                  <a:pt x="455" y="175"/>
                  <a:pt x="458" y="168"/>
                  <a:pt x="457" y="162"/>
                </a:cubicBezTo>
                <a:cubicBezTo>
                  <a:pt x="456" y="159"/>
                  <a:pt x="455" y="156"/>
                  <a:pt x="453" y="153"/>
                </a:cubicBezTo>
                <a:cubicBezTo>
                  <a:pt x="451" y="147"/>
                  <a:pt x="445" y="145"/>
                  <a:pt x="439" y="147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27" y="153"/>
                  <a:pt x="418" y="151"/>
                  <a:pt x="413" y="145"/>
                </a:cubicBezTo>
                <a:cubicBezTo>
                  <a:pt x="407" y="136"/>
                  <a:pt x="410" y="124"/>
                  <a:pt x="419" y="120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9" y="115"/>
                  <a:pt x="431" y="107"/>
                  <a:pt x="427" y="102"/>
                </a:cubicBezTo>
                <a:cubicBezTo>
                  <a:pt x="425" y="100"/>
                  <a:pt x="424" y="97"/>
                  <a:pt x="422" y="95"/>
                </a:cubicBezTo>
                <a:cubicBezTo>
                  <a:pt x="418" y="89"/>
                  <a:pt x="411" y="89"/>
                  <a:pt x="406" y="93"/>
                </a:cubicBezTo>
                <a:cubicBezTo>
                  <a:pt x="402" y="97"/>
                  <a:pt x="402" y="97"/>
                  <a:pt x="402" y="97"/>
                </a:cubicBezTo>
                <a:cubicBezTo>
                  <a:pt x="395" y="103"/>
                  <a:pt x="385" y="103"/>
                  <a:pt x="378" y="96"/>
                </a:cubicBezTo>
                <a:cubicBezTo>
                  <a:pt x="372" y="89"/>
                  <a:pt x="373" y="78"/>
                  <a:pt x="379" y="72"/>
                </a:cubicBezTo>
                <a:cubicBezTo>
                  <a:pt x="383" y="69"/>
                  <a:pt x="383" y="69"/>
                  <a:pt x="383" y="69"/>
                </a:cubicBezTo>
                <a:cubicBezTo>
                  <a:pt x="387" y="65"/>
                  <a:pt x="387" y="57"/>
                  <a:pt x="382" y="53"/>
                </a:cubicBezTo>
                <a:cubicBezTo>
                  <a:pt x="380" y="51"/>
                  <a:pt x="377" y="49"/>
                  <a:pt x="375" y="47"/>
                </a:cubicBezTo>
                <a:cubicBezTo>
                  <a:pt x="370" y="43"/>
                  <a:pt x="363" y="45"/>
                  <a:pt x="360" y="50"/>
                </a:cubicBezTo>
                <a:cubicBezTo>
                  <a:pt x="357" y="55"/>
                  <a:pt x="357" y="55"/>
                  <a:pt x="357" y="55"/>
                </a:cubicBezTo>
                <a:cubicBezTo>
                  <a:pt x="353" y="62"/>
                  <a:pt x="344" y="65"/>
                  <a:pt x="336" y="62"/>
                </a:cubicBezTo>
                <a:cubicBezTo>
                  <a:pt x="326" y="58"/>
                  <a:pt x="323" y="46"/>
                  <a:pt x="328" y="38"/>
                </a:cubicBezTo>
                <a:cubicBezTo>
                  <a:pt x="330" y="34"/>
                  <a:pt x="330" y="34"/>
                  <a:pt x="330" y="34"/>
                </a:cubicBezTo>
                <a:cubicBezTo>
                  <a:pt x="334" y="28"/>
                  <a:pt x="331" y="21"/>
                  <a:pt x="325" y="18"/>
                </a:cubicBezTo>
                <a:cubicBezTo>
                  <a:pt x="323" y="17"/>
                  <a:pt x="320" y="16"/>
                  <a:pt x="317" y="15"/>
                </a:cubicBezTo>
                <a:cubicBezTo>
                  <a:pt x="311" y="13"/>
                  <a:pt x="304" y="16"/>
                  <a:pt x="303" y="22"/>
                </a:cubicBezTo>
                <a:cubicBezTo>
                  <a:pt x="301" y="27"/>
                  <a:pt x="301" y="27"/>
                  <a:pt x="301" y="27"/>
                </a:cubicBezTo>
                <a:cubicBezTo>
                  <a:pt x="299" y="35"/>
                  <a:pt x="292" y="41"/>
                  <a:pt x="284" y="40"/>
                </a:cubicBezTo>
                <a:cubicBezTo>
                  <a:pt x="273" y="39"/>
                  <a:pt x="266" y="29"/>
                  <a:pt x="269" y="19"/>
                </a:cubicBezTo>
                <a:cubicBezTo>
                  <a:pt x="270" y="15"/>
                  <a:pt x="270" y="15"/>
                  <a:pt x="270" y="15"/>
                </a:cubicBezTo>
                <a:cubicBezTo>
                  <a:pt x="272" y="8"/>
                  <a:pt x="267" y="2"/>
                  <a:pt x="261" y="1"/>
                </a:cubicBezTo>
                <a:cubicBezTo>
                  <a:pt x="258" y="1"/>
                  <a:pt x="255" y="1"/>
                  <a:pt x="252" y="0"/>
                </a:cubicBezTo>
                <a:cubicBezTo>
                  <a:pt x="245" y="0"/>
                  <a:pt x="240" y="5"/>
                  <a:pt x="240" y="11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41" y="25"/>
                  <a:pt x="235" y="32"/>
                  <a:pt x="227" y="34"/>
                </a:cubicBezTo>
                <a:cubicBezTo>
                  <a:pt x="217" y="36"/>
                  <a:pt x="207" y="28"/>
                  <a:pt x="207" y="18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07" y="7"/>
                  <a:pt x="201" y="2"/>
                  <a:pt x="195" y="3"/>
                </a:cubicBezTo>
                <a:cubicBezTo>
                  <a:pt x="191" y="4"/>
                  <a:pt x="188" y="4"/>
                  <a:pt x="185" y="5"/>
                </a:cubicBezTo>
                <a:cubicBezTo>
                  <a:pt x="179" y="6"/>
                  <a:pt x="175" y="12"/>
                  <a:pt x="177" y="18"/>
                </a:cubicBezTo>
                <a:cubicBezTo>
                  <a:pt x="179" y="24"/>
                  <a:pt x="179" y="24"/>
                  <a:pt x="179" y="24"/>
                </a:cubicBezTo>
                <a:cubicBezTo>
                  <a:pt x="182" y="33"/>
                  <a:pt x="177" y="42"/>
                  <a:pt x="168" y="45"/>
                </a:cubicBezTo>
                <a:cubicBezTo>
                  <a:pt x="162" y="51"/>
                  <a:pt x="152" y="48"/>
                  <a:pt x="149" y="4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4" y="24"/>
                  <a:pt x="137" y="21"/>
                  <a:pt x="131" y="23"/>
                </a:cubicBezTo>
                <a:cubicBezTo>
                  <a:pt x="128" y="25"/>
                  <a:pt x="125" y="26"/>
                  <a:pt x="123" y="28"/>
                </a:cubicBezTo>
                <a:cubicBezTo>
                  <a:pt x="117" y="31"/>
                  <a:pt x="115" y="38"/>
                  <a:pt x="119" y="4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8" y="56"/>
                  <a:pt x="125" y="68"/>
                  <a:pt x="115" y="72"/>
                </a:cubicBezTo>
                <a:cubicBezTo>
                  <a:pt x="108" y="76"/>
                  <a:pt x="99" y="73"/>
                  <a:pt x="94" y="66"/>
                </a:cubicBezTo>
                <a:cubicBezTo>
                  <a:pt x="92" y="63"/>
                  <a:pt x="92" y="63"/>
                  <a:pt x="92" y="63"/>
                </a:cubicBezTo>
                <a:cubicBezTo>
                  <a:pt x="88" y="58"/>
                  <a:pt x="81" y="57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4" y="63"/>
                  <a:pt x="71" y="65"/>
                  <a:pt x="69" y="67"/>
                </a:cubicBezTo>
                <a:cubicBezTo>
                  <a:pt x="65" y="72"/>
                  <a:pt x="65" y="79"/>
                  <a:pt x="70" y="83"/>
                </a:cubicBezTo>
                <a:cubicBezTo>
                  <a:pt x="74" y="86"/>
                  <a:pt x="74" y="86"/>
                  <a:pt x="74" y="86"/>
                </a:cubicBezTo>
                <a:cubicBezTo>
                  <a:pt x="80" y="92"/>
                  <a:pt x="82" y="101"/>
                  <a:pt x="78" y="108"/>
                </a:cubicBezTo>
                <a:cubicBezTo>
                  <a:pt x="73" y="117"/>
                  <a:pt x="61" y="119"/>
                  <a:pt x="53" y="113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06"/>
                  <a:pt x="37" y="107"/>
                  <a:pt x="34" y="112"/>
                </a:cubicBezTo>
                <a:cubicBezTo>
                  <a:pt x="32" y="115"/>
                  <a:pt x="30" y="118"/>
                  <a:pt x="29" y="120"/>
                </a:cubicBezTo>
                <a:cubicBezTo>
                  <a:pt x="26" y="126"/>
                  <a:pt x="28" y="133"/>
                  <a:pt x="34" y="13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6" y="141"/>
                  <a:pt x="51" y="149"/>
                  <a:pt x="49" y="157"/>
                </a:cubicBezTo>
                <a:cubicBezTo>
                  <a:pt x="47" y="167"/>
                  <a:pt x="36" y="172"/>
                  <a:pt x="26" y="168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16" y="164"/>
                  <a:pt x="9" y="167"/>
                  <a:pt x="8" y="174"/>
                </a:cubicBezTo>
                <a:cubicBezTo>
                  <a:pt x="7" y="177"/>
                  <a:pt x="6" y="180"/>
                  <a:pt x="5" y="183"/>
                </a:cubicBezTo>
                <a:cubicBezTo>
                  <a:pt x="4" y="189"/>
                  <a:pt x="8" y="195"/>
                  <a:pt x="1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9" y="197"/>
                  <a:pt x="36" y="206"/>
                  <a:pt x="35" y="215"/>
                </a:cubicBezTo>
                <a:cubicBezTo>
                  <a:pt x="41" y="221"/>
                  <a:pt x="35" y="232"/>
                  <a:pt x="27" y="231"/>
                </a:cubicBezTo>
                <a:cubicBezTo>
                  <a:pt x="12" y="229"/>
                  <a:pt x="12" y="229"/>
                  <a:pt x="12" y="229"/>
                </a:cubicBezTo>
                <a:cubicBezTo>
                  <a:pt x="5" y="228"/>
                  <a:pt x="0" y="233"/>
                  <a:pt x="0" y="240"/>
                </a:cubicBezTo>
                <a:cubicBezTo>
                  <a:pt x="0" y="243"/>
                  <a:pt x="0" y="246"/>
                  <a:pt x="0" y="249"/>
                </a:cubicBezTo>
                <a:cubicBezTo>
                  <a:pt x="1" y="255"/>
                  <a:pt x="6" y="260"/>
                  <a:pt x="13" y="259"/>
                </a:cubicBezTo>
                <a:cubicBezTo>
                  <a:pt x="18" y="258"/>
                  <a:pt x="18" y="258"/>
                  <a:pt x="18" y="258"/>
                </a:cubicBezTo>
                <a:cubicBezTo>
                  <a:pt x="27" y="256"/>
                  <a:pt x="36" y="263"/>
                  <a:pt x="38" y="272"/>
                </a:cubicBezTo>
                <a:cubicBezTo>
                  <a:pt x="39" y="281"/>
                  <a:pt x="33" y="289"/>
                  <a:pt x="24" y="291"/>
                </a:cubicBezTo>
                <a:cubicBezTo>
                  <a:pt x="19" y="292"/>
                  <a:pt x="19" y="292"/>
                  <a:pt x="19" y="292"/>
                </a:cubicBezTo>
                <a:cubicBezTo>
                  <a:pt x="13" y="293"/>
                  <a:pt x="9" y="299"/>
                  <a:pt x="11" y="305"/>
                </a:cubicBezTo>
                <a:cubicBezTo>
                  <a:pt x="12" y="308"/>
                  <a:pt x="13" y="311"/>
                  <a:pt x="14" y="314"/>
                </a:cubicBezTo>
                <a:cubicBezTo>
                  <a:pt x="16" y="320"/>
                  <a:pt x="23" y="323"/>
                  <a:pt x="29" y="320"/>
                </a:cubicBezTo>
                <a:cubicBezTo>
                  <a:pt x="34" y="318"/>
                  <a:pt x="34" y="318"/>
                  <a:pt x="34" y="318"/>
                </a:cubicBezTo>
                <a:cubicBezTo>
                  <a:pt x="42" y="314"/>
                  <a:pt x="52" y="317"/>
                  <a:pt x="56" y="325"/>
                </a:cubicBezTo>
                <a:cubicBezTo>
                  <a:pt x="56" y="325"/>
                  <a:pt x="56" y="325"/>
                  <a:pt x="56" y="325"/>
                </a:cubicBezTo>
                <a:cubicBezTo>
                  <a:pt x="60" y="334"/>
                  <a:pt x="57" y="344"/>
                  <a:pt x="48" y="348"/>
                </a:cubicBezTo>
                <a:cubicBezTo>
                  <a:pt x="44" y="350"/>
                  <a:pt x="44" y="350"/>
                  <a:pt x="44" y="350"/>
                </a:cubicBezTo>
                <a:cubicBezTo>
                  <a:pt x="39" y="353"/>
                  <a:pt x="37" y="360"/>
                  <a:pt x="40" y="365"/>
                </a:cubicBezTo>
                <a:cubicBezTo>
                  <a:pt x="42" y="368"/>
                  <a:pt x="44" y="370"/>
                  <a:pt x="46" y="373"/>
                </a:cubicBezTo>
                <a:cubicBezTo>
                  <a:pt x="49" y="378"/>
                  <a:pt x="57" y="379"/>
                  <a:pt x="61" y="374"/>
                </a:cubicBezTo>
                <a:cubicBezTo>
                  <a:pt x="65" y="371"/>
                  <a:pt x="65" y="371"/>
                  <a:pt x="65" y="371"/>
                </a:cubicBezTo>
                <a:cubicBezTo>
                  <a:pt x="72" y="364"/>
                  <a:pt x="83" y="365"/>
                  <a:pt x="89" y="372"/>
                </a:cubicBezTo>
                <a:cubicBezTo>
                  <a:pt x="89" y="372"/>
                  <a:pt x="89" y="372"/>
                  <a:pt x="89" y="372"/>
                </a:cubicBezTo>
                <a:cubicBezTo>
                  <a:pt x="95" y="379"/>
                  <a:pt x="95" y="389"/>
                  <a:pt x="88" y="395"/>
                </a:cubicBezTo>
                <a:cubicBezTo>
                  <a:pt x="85" y="399"/>
                  <a:pt x="85" y="399"/>
                  <a:pt x="85" y="399"/>
                </a:cubicBezTo>
                <a:cubicBezTo>
                  <a:pt x="80" y="403"/>
                  <a:pt x="80" y="410"/>
                  <a:pt x="85" y="414"/>
                </a:cubicBezTo>
                <a:cubicBezTo>
                  <a:pt x="88" y="416"/>
                  <a:pt x="90" y="418"/>
                  <a:pt x="93" y="420"/>
                </a:cubicBezTo>
                <a:cubicBezTo>
                  <a:pt x="98" y="424"/>
                  <a:pt x="105" y="423"/>
                  <a:pt x="108" y="417"/>
                </a:cubicBezTo>
                <a:cubicBezTo>
                  <a:pt x="111" y="413"/>
                  <a:pt x="111" y="413"/>
                  <a:pt x="111" y="413"/>
                </a:cubicBezTo>
                <a:cubicBezTo>
                  <a:pt x="115" y="406"/>
                  <a:pt x="124" y="402"/>
                  <a:pt x="131" y="406"/>
                </a:cubicBezTo>
                <a:cubicBezTo>
                  <a:pt x="141" y="409"/>
                  <a:pt x="145" y="421"/>
                  <a:pt x="140" y="430"/>
                </a:cubicBezTo>
                <a:cubicBezTo>
                  <a:pt x="137" y="434"/>
                  <a:pt x="137" y="434"/>
                  <a:pt x="137" y="434"/>
                </a:cubicBezTo>
                <a:cubicBezTo>
                  <a:pt x="134" y="439"/>
                  <a:pt x="136" y="447"/>
                  <a:pt x="142" y="449"/>
                </a:cubicBezTo>
                <a:cubicBezTo>
                  <a:pt x="145" y="450"/>
                  <a:pt x="148" y="451"/>
                  <a:pt x="151" y="453"/>
                </a:cubicBezTo>
                <a:cubicBezTo>
                  <a:pt x="157" y="455"/>
                  <a:pt x="163" y="451"/>
                  <a:pt x="165" y="445"/>
                </a:cubicBezTo>
                <a:cubicBezTo>
                  <a:pt x="166" y="440"/>
                  <a:pt x="166" y="440"/>
                  <a:pt x="166" y="440"/>
                </a:cubicBezTo>
                <a:cubicBezTo>
                  <a:pt x="169" y="431"/>
                  <a:pt x="178" y="426"/>
                  <a:pt x="187" y="428"/>
                </a:cubicBezTo>
                <a:cubicBezTo>
                  <a:pt x="187" y="428"/>
                  <a:pt x="187" y="428"/>
                  <a:pt x="187" y="428"/>
                </a:cubicBezTo>
                <a:cubicBezTo>
                  <a:pt x="196" y="430"/>
                  <a:pt x="201" y="440"/>
                  <a:pt x="199" y="448"/>
                </a:cubicBezTo>
                <a:cubicBezTo>
                  <a:pt x="198" y="453"/>
                  <a:pt x="198" y="453"/>
                  <a:pt x="198" y="453"/>
                </a:cubicBezTo>
                <a:cubicBezTo>
                  <a:pt x="196" y="459"/>
                  <a:pt x="200" y="465"/>
                  <a:pt x="206" y="466"/>
                </a:cubicBezTo>
                <a:cubicBezTo>
                  <a:pt x="210" y="466"/>
                  <a:pt x="213" y="467"/>
                  <a:pt x="216" y="467"/>
                </a:cubicBezTo>
                <a:cubicBezTo>
                  <a:pt x="222" y="467"/>
                  <a:pt x="227" y="462"/>
                  <a:pt x="227" y="456"/>
                </a:cubicBezTo>
                <a:cubicBezTo>
                  <a:pt x="227" y="451"/>
                  <a:pt x="227" y="451"/>
                  <a:pt x="227" y="451"/>
                </a:cubicBezTo>
                <a:cubicBezTo>
                  <a:pt x="227" y="441"/>
                  <a:pt x="234" y="434"/>
                  <a:pt x="243" y="433"/>
                </a:cubicBezTo>
                <a:cubicBezTo>
                  <a:pt x="253" y="433"/>
                  <a:pt x="260" y="440"/>
                  <a:pt x="261" y="450"/>
                </a:cubicBezTo>
                <a:cubicBezTo>
                  <a:pt x="261" y="454"/>
                  <a:pt x="261" y="454"/>
                  <a:pt x="261" y="454"/>
                </a:cubicBezTo>
                <a:cubicBezTo>
                  <a:pt x="261" y="461"/>
                  <a:pt x="267" y="465"/>
                  <a:pt x="273" y="464"/>
                </a:cubicBezTo>
                <a:cubicBezTo>
                  <a:pt x="276" y="464"/>
                  <a:pt x="279" y="463"/>
                  <a:pt x="282" y="463"/>
                </a:cubicBezTo>
                <a:cubicBezTo>
                  <a:pt x="288" y="461"/>
                  <a:pt x="292" y="455"/>
                  <a:pt x="290" y="449"/>
                </a:cubicBezTo>
                <a:cubicBezTo>
                  <a:pt x="288" y="444"/>
                  <a:pt x="288" y="444"/>
                  <a:pt x="288" y="444"/>
                </a:cubicBezTo>
                <a:cubicBezTo>
                  <a:pt x="286" y="435"/>
                  <a:pt x="290" y="425"/>
                  <a:pt x="299" y="423"/>
                </a:cubicBezTo>
                <a:cubicBezTo>
                  <a:pt x="308" y="420"/>
                  <a:pt x="318" y="425"/>
                  <a:pt x="320" y="433"/>
                </a:cubicBezTo>
                <a:cubicBezTo>
                  <a:pt x="322" y="438"/>
                  <a:pt x="322" y="438"/>
                  <a:pt x="322" y="438"/>
                </a:cubicBezTo>
                <a:cubicBezTo>
                  <a:pt x="324" y="444"/>
                  <a:pt x="331" y="447"/>
                  <a:pt x="336" y="444"/>
                </a:cubicBezTo>
                <a:cubicBezTo>
                  <a:pt x="339" y="443"/>
                  <a:pt x="342" y="441"/>
                  <a:pt x="345" y="440"/>
                </a:cubicBezTo>
                <a:cubicBezTo>
                  <a:pt x="350" y="437"/>
                  <a:pt x="352" y="430"/>
                  <a:pt x="349" y="424"/>
                </a:cubicBezTo>
                <a:cubicBezTo>
                  <a:pt x="345" y="420"/>
                  <a:pt x="345" y="420"/>
                  <a:pt x="345" y="420"/>
                </a:cubicBezTo>
                <a:cubicBezTo>
                  <a:pt x="340" y="412"/>
                  <a:pt x="342" y="402"/>
                  <a:pt x="350" y="396"/>
                </a:cubicBezTo>
                <a:cubicBezTo>
                  <a:pt x="357" y="391"/>
                  <a:pt x="368" y="393"/>
                  <a:pt x="373" y="401"/>
                </a:cubicBezTo>
                <a:cubicBezTo>
                  <a:pt x="376" y="405"/>
                  <a:pt x="376" y="405"/>
                  <a:pt x="376" y="405"/>
                </a:cubicBezTo>
                <a:cubicBezTo>
                  <a:pt x="379" y="410"/>
                  <a:pt x="387" y="411"/>
                  <a:pt x="391" y="407"/>
                </a:cubicBezTo>
                <a:cubicBezTo>
                  <a:pt x="391" y="407"/>
                  <a:pt x="391" y="407"/>
                  <a:pt x="392" y="407"/>
                </a:cubicBezTo>
                <a:cubicBezTo>
                  <a:pt x="394" y="404"/>
                  <a:pt x="396" y="402"/>
                  <a:pt x="398" y="400"/>
                </a:cubicBezTo>
                <a:cubicBezTo>
                  <a:pt x="403" y="396"/>
                  <a:pt x="402" y="388"/>
                  <a:pt x="398" y="384"/>
                </a:cubicBezTo>
                <a:cubicBezTo>
                  <a:pt x="393" y="381"/>
                  <a:pt x="393" y="381"/>
                  <a:pt x="393" y="381"/>
                </a:cubicBezTo>
                <a:cubicBezTo>
                  <a:pt x="386" y="375"/>
                  <a:pt x="385" y="364"/>
                  <a:pt x="391" y="357"/>
                </a:cubicBezTo>
                <a:cubicBezTo>
                  <a:pt x="397" y="350"/>
                  <a:pt x="407" y="349"/>
                  <a:pt x="415" y="355"/>
                </a:cubicBezTo>
                <a:cubicBezTo>
                  <a:pt x="418" y="358"/>
                  <a:pt x="418" y="358"/>
                  <a:pt x="418" y="358"/>
                </a:cubicBezTo>
                <a:cubicBezTo>
                  <a:pt x="423" y="362"/>
                  <a:pt x="430" y="361"/>
                  <a:pt x="434" y="355"/>
                </a:cubicBezTo>
                <a:cubicBezTo>
                  <a:pt x="435" y="352"/>
                  <a:pt x="437" y="350"/>
                  <a:pt x="439" y="347"/>
                </a:cubicBezTo>
                <a:cubicBezTo>
                  <a:pt x="442" y="342"/>
                  <a:pt x="439" y="335"/>
                  <a:pt x="433" y="332"/>
                </a:cubicBezTo>
                <a:cubicBezTo>
                  <a:pt x="428" y="330"/>
                  <a:pt x="428" y="330"/>
                  <a:pt x="428" y="330"/>
                </a:cubicBezTo>
                <a:cubicBezTo>
                  <a:pt x="420" y="326"/>
                  <a:pt x="416" y="316"/>
                  <a:pt x="419" y="308"/>
                </a:cubicBezTo>
                <a:cubicBezTo>
                  <a:pt x="423" y="299"/>
                  <a:pt x="433" y="295"/>
                  <a:pt x="441" y="299"/>
                </a:cubicBezTo>
                <a:cubicBezTo>
                  <a:pt x="446" y="301"/>
                  <a:pt x="446" y="301"/>
                  <a:pt x="446" y="301"/>
                </a:cubicBezTo>
                <a:cubicBezTo>
                  <a:pt x="451" y="303"/>
                  <a:pt x="458" y="300"/>
                  <a:pt x="460" y="294"/>
                </a:cubicBezTo>
                <a:cubicBezTo>
                  <a:pt x="461" y="291"/>
                  <a:pt x="461" y="288"/>
                  <a:pt x="462" y="285"/>
                </a:cubicBezTo>
                <a:cubicBezTo>
                  <a:pt x="463" y="279"/>
                  <a:pt x="459" y="273"/>
                  <a:pt x="453" y="272"/>
                </a:cubicBezTo>
                <a:cubicBezTo>
                  <a:pt x="447" y="271"/>
                  <a:pt x="447" y="271"/>
                  <a:pt x="447" y="271"/>
                </a:cubicBezTo>
                <a:cubicBezTo>
                  <a:pt x="438" y="270"/>
                  <a:pt x="432" y="262"/>
                  <a:pt x="433" y="253"/>
                </a:cubicBezTo>
                <a:cubicBezTo>
                  <a:pt x="427" y="246"/>
                  <a:pt x="432" y="236"/>
                  <a:pt x="441" y="237"/>
                </a:cubicBezTo>
                <a:close/>
                <a:moveTo>
                  <a:pt x="306" y="91"/>
                </a:moveTo>
                <a:cubicBezTo>
                  <a:pt x="323" y="99"/>
                  <a:pt x="339" y="111"/>
                  <a:pt x="352" y="126"/>
                </a:cubicBezTo>
                <a:cubicBezTo>
                  <a:pt x="364" y="139"/>
                  <a:pt x="374" y="154"/>
                  <a:pt x="381" y="170"/>
                </a:cubicBezTo>
                <a:cubicBezTo>
                  <a:pt x="371" y="174"/>
                  <a:pt x="371" y="174"/>
                  <a:pt x="371" y="174"/>
                </a:cubicBezTo>
                <a:cubicBezTo>
                  <a:pt x="366" y="162"/>
                  <a:pt x="359" y="151"/>
                  <a:pt x="351" y="141"/>
                </a:cubicBezTo>
                <a:cubicBezTo>
                  <a:pt x="341" y="150"/>
                  <a:pt x="341" y="150"/>
                  <a:pt x="341" y="150"/>
                </a:cubicBezTo>
                <a:cubicBezTo>
                  <a:pt x="339" y="147"/>
                  <a:pt x="336" y="145"/>
                  <a:pt x="334" y="142"/>
                </a:cubicBezTo>
                <a:cubicBezTo>
                  <a:pt x="332" y="140"/>
                  <a:pt x="329" y="137"/>
                  <a:pt x="327" y="135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26" y="116"/>
                  <a:pt x="314" y="107"/>
                  <a:pt x="302" y="101"/>
                </a:cubicBezTo>
                <a:lnTo>
                  <a:pt x="306" y="91"/>
                </a:lnTo>
                <a:close/>
                <a:moveTo>
                  <a:pt x="293" y="85"/>
                </a:moveTo>
                <a:cubicBezTo>
                  <a:pt x="288" y="95"/>
                  <a:pt x="288" y="95"/>
                  <a:pt x="288" y="95"/>
                </a:cubicBezTo>
                <a:cubicBezTo>
                  <a:pt x="277" y="90"/>
                  <a:pt x="265" y="87"/>
                  <a:pt x="253" y="86"/>
                </a:cubicBezTo>
                <a:cubicBezTo>
                  <a:pt x="253" y="99"/>
                  <a:pt x="253" y="99"/>
                  <a:pt x="253" y="99"/>
                </a:cubicBezTo>
                <a:cubicBezTo>
                  <a:pt x="246" y="98"/>
                  <a:pt x="239" y="98"/>
                  <a:pt x="232" y="98"/>
                </a:cubicBezTo>
                <a:cubicBezTo>
                  <a:pt x="233" y="84"/>
                  <a:pt x="233" y="84"/>
                  <a:pt x="233" y="84"/>
                </a:cubicBezTo>
                <a:cubicBezTo>
                  <a:pt x="218" y="84"/>
                  <a:pt x="202" y="87"/>
                  <a:pt x="188" y="92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19" y="70"/>
                  <a:pt x="258" y="71"/>
                  <a:pt x="293" y="85"/>
                </a:cubicBezTo>
                <a:close/>
                <a:moveTo>
                  <a:pt x="126" y="115"/>
                </a:moveTo>
                <a:cubicBezTo>
                  <a:pt x="139" y="103"/>
                  <a:pt x="154" y="93"/>
                  <a:pt x="170" y="8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64" y="101"/>
                  <a:pt x="153" y="107"/>
                  <a:pt x="144" y="115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49" y="127"/>
                  <a:pt x="146" y="130"/>
                  <a:pt x="142" y="133"/>
                </a:cubicBezTo>
                <a:cubicBezTo>
                  <a:pt x="140" y="135"/>
                  <a:pt x="139" y="136"/>
                  <a:pt x="137" y="13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17" y="139"/>
                  <a:pt x="108" y="152"/>
                  <a:pt x="101" y="166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9" y="145"/>
                  <a:pt x="111" y="129"/>
                  <a:pt x="126" y="115"/>
                </a:cubicBezTo>
                <a:close/>
                <a:moveTo>
                  <a:pt x="85" y="175"/>
                </a:moveTo>
                <a:cubicBezTo>
                  <a:pt x="95" y="179"/>
                  <a:pt x="95" y="179"/>
                  <a:pt x="95" y="179"/>
                </a:cubicBezTo>
                <a:cubicBezTo>
                  <a:pt x="90" y="190"/>
                  <a:pt x="87" y="202"/>
                  <a:pt x="86" y="21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8" y="222"/>
                  <a:pt x="98" y="228"/>
                  <a:pt x="98" y="235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85" y="250"/>
                  <a:pt x="87" y="265"/>
                  <a:pt x="92" y="280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70" y="248"/>
                  <a:pt x="71" y="209"/>
                  <a:pt x="85" y="175"/>
                </a:cubicBezTo>
                <a:close/>
                <a:moveTo>
                  <a:pt x="161" y="377"/>
                </a:moveTo>
                <a:cubicBezTo>
                  <a:pt x="145" y="368"/>
                  <a:pt x="129" y="357"/>
                  <a:pt x="115" y="342"/>
                </a:cubicBezTo>
                <a:cubicBezTo>
                  <a:pt x="103" y="328"/>
                  <a:pt x="93" y="313"/>
                  <a:pt x="87" y="297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102" y="305"/>
                  <a:pt x="109" y="316"/>
                  <a:pt x="117" y="327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9" y="320"/>
                  <a:pt x="131" y="323"/>
                  <a:pt x="133" y="325"/>
                </a:cubicBezTo>
                <a:cubicBezTo>
                  <a:pt x="136" y="328"/>
                  <a:pt x="138" y="330"/>
                  <a:pt x="140" y="333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41" y="352"/>
                  <a:pt x="153" y="360"/>
                  <a:pt x="166" y="367"/>
                </a:cubicBezTo>
                <a:lnTo>
                  <a:pt x="161" y="377"/>
                </a:lnTo>
                <a:close/>
                <a:moveTo>
                  <a:pt x="175" y="383"/>
                </a:moveTo>
                <a:cubicBezTo>
                  <a:pt x="179" y="373"/>
                  <a:pt x="179" y="373"/>
                  <a:pt x="179" y="373"/>
                </a:cubicBezTo>
                <a:cubicBezTo>
                  <a:pt x="192" y="378"/>
                  <a:pt x="206" y="381"/>
                  <a:pt x="219" y="382"/>
                </a:cubicBezTo>
                <a:cubicBezTo>
                  <a:pt x="220" y="369"/>
                  <a:pt x="220" y="369"/>
                  <a:pt x="220" y="369"/>
                </a:cubicBezTo>
                <a:cubicBezTo>
                  <a:pt x="227" y="370"/>
                  <a:pt x="234" y="370"/>
                  <a:pt x="240" y="369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53" y="382"/>
                  <a:pt x="267" y="380"/>
                  <a:pt x="280" y="376"/>
                </a:cubicBezTo>
                <a:cubicBezTo>
                  <a:pt x="284" y="386"/>
                  <a:pt x="284" y="386"/>
                  <a:pt x="284" y="386"/>
                </a:cubicBezTo>
                <a:cubicBezTo>
                  <a:pt x="248" y="398"/>
                  <a:pt x="209" y="396"/>
                  <a:pt x="175" y="383"/>
                </a:cubicBezTo>
                <a:close/>
                <a:moveTo>
                  <a:pt x="342" y="352"/>
                </a:moveTo>
                <a:cubicBezTo>
                  <a:pt x="328" y="364"/>
                  <a:pt x="313" y="374"/>
                  <a:pt x="297" y="381"/>
                </a:cubicBezTo>
                <a:cubicBezTo>
                  <a:pt x="293" y="371"/>
                  <a:pt x="293" y="371"/>
                  <a:pt x="293" y="371"/>
                </a:cubicBezTo>
                <a:cubicBezTo>
                  <a:pt x="306" y="365"/>
                  <a:pt x="318" y="358"/>
                  <a:pt x="330" y="348"/>
                </a:cubicBezTo>
                <a:cubicBezTo>
                  <a:pt x="321" y="338"/>
                  <a:pt x="321" y="338"/>
                  <a:pt x="321" y="338"/>
                </a:cubicBezTo>
                <a:cubicBezTo>
                  <a:pt x="322" y="337"/>
                  <a:pt x="324" y="336"/>
                  <a:pt x="325" y="334"/>
                </a:cubicBezTo>
                <a:cubicBezTo>
                  <a:pt x="329" y="331"/>
                  <a:pt x="332" y="328"/>
                  <a:pt x="335" y="32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53" y="324"/>
                  <a:pt x="361" y="313"/>
                  <a:pt x="367" y="302"/>
                </a:cubicBezTo>
                <a:cubicBezTo>
                  <a:pt x="377" y="306"/>
                  <a:pt x="377" y="306"/>
                  <a:pt x="377" y="306"/>
                </a:cubicBezTo>
                <a:cubicBezTo>
                  <a:pt x="368" y="323"/>
                  <a:pt x="357" y="339"/>
                  <a:pt x="342" y="352"/>
                </a:cubicBezTo>
                <a:close/>
                <a:moveTo>
                  <a:pt x="383" y="293"/>
                </a:moveTo>
                <a:cubicBezTo>
                  <a:pt x="373" y="288"/>
                  <a:pt x="373" y="288"/>
                  <a:pt x="373" y="288"/>
                </a:cubicBezTo>
                <a:cubicBezTo>
                  <a:pt x="378" y="275"/>
                  <a:pt x="381" y="262"/>
                  <a:pt x="382" y="248"/>
                </a:cubicBezTo>
                <a:cubicBezTo>
                  <a:pt x="369" y="247"/>
                  <a:pt x="369" y="247"/>
                  <a:pt x="369" y="247"/>
                </a:cubicBezTo>
                <a:cubicBezTo>
                  <a:pt x="370" y="241"/>
                  <a:pt x="370" y="234"/>
                  <a:pt x="369" y="227"/>
                </a:cubicBezTo>
                <a:cubicBezTo>
                  <a:pt x="383" y="228"/>
                  <a:pt x="383" y="228"/>
                  <a:pt x="383" y="228"/>
                </a:cubicBezTo>
                <a:cubicBezTo>
                  <a:pt x="382" y="214"/>
                  <a:pt x="380" y="201"/>
                  <a:pt x="376" y="188"/>
                </a:cubicBezTo>
                <a:cubicBezTo>
                  <a:pt x="386" y="184"/>
                  <a:pt x="386" y="184"/>
                  <a:pt x="386" y="184"/>
                </a:cubicBezTo>
                <a:cubicBezTo>
                  <a:pt x="398" y="219"/>
                  <a:pt x="396" y="258"/>
                  <a:pt x="383" y="2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B403C0E-46BA-4BA3-BC31-CBAABFC66FC0}"/>
              </a:ext>
            </a:extLst>
          </p:cNvPr>
          <p:cNvGrpSpPr/>
          <p:nvPr/>
        </p:nvGrpSpPr>
        <p:grpSpPr>
          <a:xfrm>
            <a:off x="4540166" y="1154142"/>
            <a:ext cx="906202" cy="909046"/>
            <a:chOff x="4540166" y="1154142"/>
            <a:chExt cx="906202" cy="90904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xmlns="" id="{911021E2-82C2-4EFF-9E9A-EF0568F22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0166" y="1154142"/>
              <a:ext cx="906202" cy="909046"/>
            </a:xfrm>
            <a:custGeom>
              <a:avLst/>
              <a:gdLst>
                <a:gd name="T0" fmla="*/ 380 w 402"/>
                <a:gd name="T1" fmla="*/ 242 h 403"/>
                <a:gd name="T2" fmla="*/ 385 w 402"/>
                <a:gd name="T3" fmla="*/ 209 h 403"/>
                <a:gd name="T4" fmla="*/ 383 w 402"/>
                <a:gd name="T5" fmla="*/ 175 h 403"/>
                <a:gd name="T6" fmla="*/ 375 w 402"/>
                <a:gd name="T7" fmla="*/ 142 h 403"/>
                <a:gd name="T8" fmla="*/ 361 w 402"/>
                <a:gd name="T9" fmla="*/ 111 h 403"/>
                <a:gd name="T10" fmla="*/ 342 w 402"/>
                <a:gd name="T11" fmla="*/ 83 h 403"/>
                <a:gd name="T12" fmla="*/ 318 w 402"/>
                <a:gd name="T13" fmla="*/ 59 h 403"/>
                <a:gd name="T14" fmla="*/ 289 w 402"/>
                <a:gd name="T15" fmla="*/ 40 h 403"/>
                <a:gd name="T16" fmla="*/ 258 w 402"/>
                <a:gd name="T17" fmla="*/ 26 h 403"/>
                <a:gd name="T18" fmla="*/ 225 w 402"/>
                <a:gd name="T19" fmla="*/ 19 h 403"/>
                <a:gd name="T20" fmla="*/ 191 w 402"/>
                <a:gd name="T21" fmla="*/ 18 h 403"/>
                <a:gd name="T22" fmla="*/ 158 w 402"/>
                <a:gd name="T23" fmla="*/ 23 h 403"/>
                <a:gd name="T24" fmla="*/ 125 w 402"/>
                <a:gd name="T25" fmla="*/ 34 h 403"/>
                <a:gd name="T26" fmla="*/ 96 w 402"/>
                <a:gd name="T27" fmla="*/ 50 h 403"/>
                <a:gd name="T28" fmla="*/ 70 w 402"/>
                <a:gd name="T29" fmla="*/ 72 h 403"/>
                <a:gd name="T30" fmla="*/ 48 w 402"/>
                <a:gd name="T31" fmla="*/ 98 h 403"/>
                <a:gd name="T32" fmla="*/ 32 w 402"/>
                <a:gd name="T33" fmla="*/ 128 h 403"/>
                <a:gd name="T34" fmla="*/ 21 w 402"/>
                <a:gd name="T35" fmla="*/ 161 h 403"/>
                <a:gd name="T36" fmla="*/ 17 w 402"/>
                <a:gd name="T37" fmla="*/ 194 h 403"/>
                <a:gd name="T38" fmla="*/ 19 w 402"/>
                <a:gd name="T39" fmla="*/ 228 h 403"/>
                <a:gd name="T40" fmla="*/ 27 w 402"/>
                <a:gd name="T41" fmla="*/ 261 h 403"/>
                <a:gd name="T42" fmla="*/ 41 w 402"/>
                <a:gd name="T43" fmla="*/ 292 h 403"/>
                <a:gd name="T44" fmla="*/ 60 w 402"/>
                <a:gd name="T45" fmla="*/ 320 h 403"/>
                <a:gd name="T46" fmla="*/ 84 w 402"/>
                <a:gd name="T47" fmla="*/ 344 h 403"/>
                <a:gd name="T48" fmla="*/ 112 w 402"/>
                <a:gd name="T49" fmla="*/ 363 h 403"/>
                <a:gd name="T50" fmla="*/ 144 w 402"/>
                <a:gd name="T51" fmla="*/ 376 h 403"/>
                <a:gd name="T52" fmla="*/ 177 w 402"/>
                <a:gd name="T53" fmla="*/ 384 h 403"/>
                <a:gd name="T54" fmla="*/ 211 w 402"/>
                <a:gd name="T55" fmla="*/ 385 h 403"/>
                <a:gd name="T56" fmla="*/ 244 w 402"/>
                <a:gd name="T57" fmla="*/ 380 h 403"/>
                <a:gd name="T58" fmla="*/ 276 w 402"/>
                <a:gd name="T59" fmla="*/ 369 h 403"/>
                <a:gd name="T60" fmla="*/ 306 w 402"/>
                <a:gd name="T61" fmla="*/ 353 h 403"/>
                <a:gd name="T62" fmla="*/ 332 w 402"/>
                <a:gd name="T63" fmla="*/ 331 h 403"/>
                <a:gd name="T64" fmla="*/ 354 w 402"/>
                <a:gd name="T65" fmla="*/ 304 h 403"/>
                <a:gd name="T66" fmla="*/ 370 w 402"/>
                <a:gd name="T67" fmla="*/ 275 h 403"/>
                <a:gd name="T68" fmla="*/ 119 w 402"/>
                <a:gd name="T69" fmla="*/ 71 h 403"/>
                <a:gd name="T70" fmla="*/ 213 w 402"/>
                <a:gd name="T71" fmla="*/ 69 h 403"/>
                <a:gd name="T72" fmla="*/ 80 w 402"/>
                <a:gd name="T73" fmla="*/ 257 h 403"/>
                <a:gd name="T74" fmla="*/ 337 w 402"/>
                <a:gd name="T75" fmla="*/ 272 h 403"/>
                <a:gd name="T76" fmla="*/ 98 w 402"/>
                <a:gd name="T77" fmla="*/ 294 h 403"/>
                <a:gd name="T78" fmla="*/ 324 w 402"/>
                <a:gd name="T79" fmla="*/ 253 h 403"/>
                <a:gd name="T80" fmla="*/ 339 w 402"/>
                <a:gd name="T81" fmla="*/ 214 h 403"/>
                <a:gd name="T82" fmla="*/ 252 w 402"/>
                <a:gd name="T83" fmla="*/ 79 h 403"/>
                <a:gd name="T84" fmla="*/ 331 w 402"/>
                <a:gd name="T85" fmla="*/ 12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2" h="403">
                  <a:moveTo>
                    <a:pt x="376" y="259"/>
                  </a:moveTo>
                  <a:cubicBezTo>
                    <a:pt x="396" y="256"/>
                    <a:pt x="396" y="256"/>
                    <a:pt x="396" y="256"/>
                  </a:cubicBezTo>
                  <a:cubicBezTo>
                    <a:pt x="380" y="242"/>
                    <a:pt x="380" y="242"/>
                    <a:pt x="380" y="242"/>
                  </a:cubicBezTo>
                  <a:cubicBezTo>
                    <a:pt x="375" y="238"/>
                    <a:pt x="377" y="229"/>
                    <a:pt x="383" y="226"/>
                  </a:cubicBezTo>
                  <a:cubicBezTo>
                    <a:pt x="402" y="219"/>
                    <a:pt x="402" y="219"/>
                    <a:pt x="402" y="219"/>
                  </a:cubicBezTo>
                  <a:cubicBezTo>
                    <a:pt x="385" y="209"/>
                    <a:pt x="385" y="209"/>
                    <a:pt x="385" y="209"/>
                  </a:cubicBezTo>
                  <a:cubicBezTo>
                    <a:pt x="379" y="205"/>
                    <a:pt x="379" y="196"/>
                    <a:pt x="385" y="192"/>
                  </a:cubicBezTo>
                  <a:cubicBezTo>
                    <a:pt x="402" y="182"/>
                    <a:pt x="402" y="182"/>
                    <a:pt x="402" y="182"/>
                  </a:cubicBezTo>
                  <a:cubicBezTo>
                    <a:pt x="383" y="175"/>
                    <a:pt x="383" y="175"/>
                    <a:pt x="383" y="175"/>
                  </a:cubicBezTo>
                  <a:cubicBezTo>
                    <a:pt x="376" y="172"/>
                    <a:pt x="375" y="163"/>
                    <a:pt x="380" y="158"/>
                  </a:cubicBezTo>
                  <a:cubicBezTo>
                    <a:pt x="395" y="145"/>
                    <a:pt x="395" y="145"/>
                    <a:pt x="395" y="145"/>
                  </a:cubicBezTo>
                  <a:cubicBezTo>
                    <a:pt x="375" y="142"/>
                    <a:pt x="375" y="142"/>
                    <a:pt x="375" y="142"/>
                  </a:cubicBezTo>
                  <a:cubicBezTo>
                    <a:pt x="368" y="141"/>
                    <a:pt x="365" y="132"/>
                    <a:pt x="369" y="126"/>
                  </a:cubicBezTo>
                  <a:cubicBezTo>
                    <a:pt x="381" y="110"/>
                    <a:pt x="381" y="110"/>
                    <a:pt x="381" y="110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54" y="111"/>
                    <a:pt x="349" y="103"/>
                    <a:pt x="352" y="97"/>
                  </a:cubicBezTo>
                  <a:cubicBezTo>
                    <a:pt x="361" y="79"/>
                    <a:pt x="361" y="79"/>
                    <a:pt x="361" y="79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35" y="84"/>
                    <a:pt x="328" y="78"/>
                    <a:pt x="330" y="71"/>
                  </a:cubicBezTo>
                  <a:cubicBezTo>
                    <a:pt x="336" y="51"/>
                    <a:pt x="336" y="51"/>
                    <a:pt x="336" y="51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11" y="62"/>
                    <a:pt x="303" y="56"/>
                    <a:pt x="304" y="49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83" y="44"/>
                    <a:pt x="275" y="40"/>
                    <a:pt x="274" y="33"/>
                  </a:cubicBezTo>
                  <a:cubicBezTo>
                    <a:pt x="273" y="13"/>
                    <a:pt x="273" y="13"/>
                    <a:pt x="273" y="13"/>
                  </a:cubicBezTo>
                  <a:cubicBezTo>
                    <a:pt x="258" y="26"/>
                    <a:pt x="258" y="26"/>
                    <a:pt x="258" y="26"/>
                  </a:cubicBezTo>
                  <a:cubicBezTo>
                    <a:pt x="253" y="32"/>
                    <a:pt x="244" y="29"/>
                    <a:pt x="242" y="22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21" y="25"/>
                    <a:pt x="212" y="24"/>
                    <a:pt x="209" y="17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88" y="24"/>
                    <a:pt x="179" y="25"/>
                    <a:pt x="175" y="19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6" y="30"/>
                    <a:pt x="147" y="32"/>
                    <a:pt x="142" y="27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41"/>
                    <a:pt x="117" y="45"/>
                    <a:pt x="111" y="41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7" y="58"/>
                    <a:pt x="89" y="63"/>
                    <a:pt x="83" y="6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9"/>
                    <a:pt x="66" y="86"/>
                    <a:pt x="59" y="8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2" y="105"/>
                    <a:pt x="47" y="113"/>
                    <a:pt x="4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7" y="134"/>
                    <a:pt x="33" y="143"/>
                    <a:pt x="26" y="144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7" y="165"/>
                    <a:pt x="25" y="174"/>
                    <a:pt x="18" y="17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23" y="198"/>
                    <a:pt x="23" y="207"/>
                    <a:pt x="17" y="21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26" y="231"/>
                    <a:pt x="27" y="240"/>
                    <a:pt x="22" y="245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34" y="262"/>
                    <a:pt x="37" y="271"/>
                    <a:pt x="33" y="277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41" y="292"/>
                    <a:pt x="41" y="292"/>
                    <a:pt x="41" y="292"/>
                  </a:cubicBezTo>
                  <a:cubicBezTo>
                    <a:pt x="48" y="292"/>
                    <a:pt x="53" y="300"/>
                    <a:pt x="50" y="306"/>
                  </a:cubicBezTo>
                  <a:cubicBezTo>
                    <a:pt x="41" y="324"/>
                    <a:pt x="41" y="324"/>
                    <a:pt x="41" y="324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67" y="319"/>
                    <a:pt x="73" y="325"/>
                    <a:pt x="71" y="332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84" y="344"/>
                    <a:pt x="84" y="344"/>
                    <a:pt x="84" y="344"/>
                  </a:cubicBezTo>
                  <a:cubicBezTo>
                    <a:pt x="91" y="341"/>
                    <a:pt x="98" y="347"/>
                    <a:pt x="98" y="354"/>
                  </a:cubicBezTo>
                  <a:cubicBezTo>
                    <a:pt x="96" y="374"/>
                    <a:pt x="96" y="374"/>
                    <a:pt x="96" y="374"/>
                  </a:cubicBezTo>
                  <a:cubicBezTo>
                    <a:pt x="112" y="363"/>
                    <a:pt x="112" y="363"/>
                    <a:pt x="112" y="363"/>
                  </a:cubicBezTo>
                  <a:cubicBezTo>
                    <a:pt x="119" y="359"/>
                    <a:pt x="127" y="363"/>
                    <a:pt x="127" y="370"/>
                  </a:cubicBezTo>
                  <a:cubicBezTo>
                    <a:pt x="129" y="390"/>
                    <a:pt x="129" y="390"/>
                    <a:pt x="129" y="390"/>
                  </a:cubicBezTo>
                  <a:cubicBezTo>
                    <a:pt x="144" y="376"/>
                    <a:pt x="144" y="376"/>
                    <a:pt x="144" y="376"/>
                  </a:cubicBezTo>
                  <a:cubicBezTo>
                    <a:pt x="149" y="371"/>
                    <a:pt x="158" y="374"/>
                    <a:pt x="160" y="381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77" y="384"/>
                    <a:pt x="177" y="384"/>
                    <a:pt x="177" y="384"/>
                  </a:cubicBezTo>
                  <a:cubicBezTo>
                    <a:pt x="181" y="378"/>
                    <a:pt x="190" y="379"/>
                    <a:pt x="193" y="385"/>
                  </a:cubicBezTo>
                  <a:cubicBezTo>
                    <a:pt x="202" y="403"/>
                    <a:pt x="202" y="403"/>
                    <a:pt x="202" y="403"/>
                  </a:cubicBezTo>
                  <a:cubicBezTo>
                    <a:pt x="211" y="385"/>
                    <a:pt x="211" y="385"/>
                    <a:pt x="211" y="385"/>
                  </a:cubicBezTo>
                  <a:cubicBezTo>
                    <a:pt x="214" y="379"/>
                    <a:pt x="223" y="378"/>
                    <a:pt x="227" y="384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6" y="373"/>
                    <a:pt x="255" y="371"/>
                    <a:pt x="260" y="376"/>
                  </a:cubicBezTo>
                  <a:cubicBezTo>
                    <a:pt x="275" y="389"/>
                    <a:pt x="275" y="389"/>
                    <a:pt x="275" y="389"/>
                  </a:cubicBezTo>
                  <a:cubicBezTo>
                    <a:pt x="276" y="369"/>
                    <a:pt x="276" y="369"/>
                    <a:pt x="276" y="369"/>
                  </a:cubicBezTo>
                  <a:cubicBezTo>
                    <a:pt x="277" y="362"/>
                    <a:pt x="285" y="358"/>
                    <a:pt x="291" y="362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6" y="353"/>
                    <a:pt x="306" y="353"/>
                    <a:pt x="306" y="353"/>
                  </a:cubicBezTo>
                  <a:cubicBezTo>
                    <a:pt x="305" y="345"/>
                    <a:pt x="312" y="340"/>
                    <a:pt x="319" y="343"/>
                  </a:cubicBezTo>
                  <a:cubicBezTo>
                    <a:pt x="338" y="350"/>
                    <a:pt x="338" y="350"/>
                    <a:pt x="338" y="350"/>
                  </a:cubicBezTo>
                  <a:cubicBezTo>
                    <a:pt x="332" y="331"/>
                    <a:pt x="332" y="331"/>
                    <a:pt x="332" y="331"/>
                  </a:cubicBezTo>
                  <a:cubicBezTo>
                    <a:pt x="330" y="324"/>
                    <a:pt x="336" y="317"/>
                    <a:pt x="343" y="318"/>
                  </a:cubicBezTo>
                  <a:cubicBezTo>
                    <a:pt x="363" y="322"/>
                    <a:pt x="363" y="322"/>
                    <a:pt x="363" y="322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50" y="298"/>
                    <a:pt x="355" y="290"/>
                    <a:pt x="362" y="290"/>
                  </a:cubicBezTo>
                  <a:cubicBezTo>
                    <a:pt x="382" y="290"/>
                    <a:pt x="382" y="290"/>
                    <a:pt x="382" y="290"/>
                  </a:cubicBezTo>
                  <a:cubicBezTo>
                    <a:pt x="370" y="275"/>
                    <a:pt x="370" y="275"/>
                    <a:pt x="370" y="275"/>
                  </a:cubicBezTo>
                  <a:cubicBezTo>
                    <a:pt x="365" y="269"/>
                    <a:pt x="369" y="260"/>
                    <a:pt x="376" y="259"/>
                  </a:cubicBezTo>
                  <a:close/>
                  <a:moveTo>
                    <a:pt x="56" y="253"/>
                  </a:moveTo>
                  <a:cubicBezTo>
                    <a:pt x="33" y="187"/>
                    <a:pt x="57" y="110"/>
                    <a:pt x="119" y="71"/>
                  </a:cubicBezTo>
                  <a:cubicBezTo>
                    <a:pt x="145" y="55"/>
                    <a:pt x="173" y="48"/>
                    <a:pt x="201" y="48"/>
                  </a:cubicBezTo>
                  <a:cubicBezTo>
                    <a:pt x="210" y="48"/>
                    <a:pt x="216" y="56"/>
                    <a:pt x="214" y="64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09" y="69"/>
                    <a:pt x="205" y="68"/>
                    <a:pt x="201" y="68"/>
                  </a:cubicBezTo>
                  <a:cubicBezTo>
                    <a:pt x="127" y="68"/>
                    <a:pt x="68" y="128"/>
                    <a:pt x="68" y="201"/>
                  </a:cubicBezTo>
                  <a:cubicBezTo>
                    <a:pt x="68" y="221"/>
                    <a:pt x="72" y="240"/>
                    <a:pt x="80" y="257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68" y="264"/>
                    <a:pt x="59" y="261"/>
                    <a:pt x="56" y="253"/>
                  </a:cubicBezTo>
                  <a:close/>
                  <a:moveTo>
                    <a:pt x="337" y="272"/>
                  </a:moveTo>
                  <a:cubicBezTo>
                    <a:pt x="325" y="296"/>
                    <a:pt x="307" y="316"/>
                    <a:pt x="283" y="332"/>
                  </a:cubicBezTo>
                  <a:cubicBezTo>
                    <a:pt x="222" y="369"/>
                    <a:pt x="146" y="360"/>
                    <a:pt x="97" y="314"/>
                  </a:cubicBezTo>
                  <a:cubicBezTo>
                    <a:pt x="90" y="308"/>
                    <a:pt x="91" y="298"/>
                    <a:pt x="98" y="294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27" y="318"/>
                    <a:pt x="162" y="335"/>
                    <a:pt x="201" y="335"/>
                  </a:cubicBezTo>
                  <a:cubicBezTo>
                    <a:pt x="256" y="335"/>
                    <a:pt x="304" y="301"/>
                    <a:pt x="324" y="253"/>
                  </a:cubicBezTo>
                  <a:cubicBezTo>
                    <a:pt x="329" y="254"/>
                    <a:pt x="329" y="254"/>
                    <a:pt x="329" y="254"/>
                  </a:cubicBezTo>
                  <a:cubicBezTo>
                    <a:pt x="337" y="256"/>
                    <a:pt x="341" y="265"/>
                    <a:pt x="337" y="272"/>
                  </a:cubicBezTo>
                  <a:close/>
                  <a:moveTo>
                    <a:pt x="339" y="214"/>
                  </a:moveTo>
                  <a:cubicBezTo>
                    <a:pt x="334" y="213"/>
                    <a:pt x="334" y="213"/>
                    <a:pt x="334" y="213"/>
                  </a:cubicBezTo>
                  <a:cubicBezTo>
                    <a:pt x="334" y="209"/>
                    <a:pt x="334" y="205"/>
                    <a:pt x="334" y="201"/>
                  </a:cubicBezTo>
                  <a:cubicBezTo>
                    <a:pt x="334" y="146"/>
                    <a:pt x="300" y="99"/>
                    <a:pt x="252" y="79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5" y="66"/>
                    <a:pt x="264" y="61"/>
                    <a:pt x="272" y="65"/>
                  </a:cubicBezTo>
                  <a:cubicBezTo>
                    <a:pt x="295" y="77"/>
                    <a:pt x="316" y="96"/>
                    <a:pt x="331" y="120"/>
                  </a:cubicBezTo>
                  <a:cubicBezTo>
                    <a:pt x="347" y="145"/>
                    <a:pt x="355" y="174"/>
                    <a:pt x="355" y="202"/>
                  </a:cubicBezTo>
                  <a:cubicBezTo>
                    <a:pt x="354" y="210"/>
                    <a:pt x="347" y="216"/>
                    <a:pt x="339" y="2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D94F4CC4-22AC-48CE-A903-57CAEB2FB36C}"/>
                </a:ext>
              </a:extLst>
            </p:cNvPr>
            <p:cNvSpPr txBox="1"/>
            <p:nvPr/>
          </p:nvSpPr>
          <p:spPr>
            <a:xfrm>
              <a:off x="4759549" y="1468767"/>
              <a:ext cx="4674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62C7079-AE57-4D33-B1A9-BC7CD9D3CC08}"/>
              </a:ext>
            </a:extLst>
          </p:cNvPr>
          <p:cNvGrpSpPr/>
          <p:nvPr/>
        </p:nvGrpSpPr>
        <p:grpSpPr>
          <a:xfrm>
            <a:off x="6773387" y="1153441"/>
            <a:ext cx="905826" cy="909747"/>
            <a:chOff x="6773387" y="1002830"/>
            <a:chExt cx="905826" cy="90974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C673B079-10A4-4A4A-820A-B38D4B8A4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387" y="1002830"/>
              <a:ext cx="905826" cy="909747"/>
            </a:xfrm>
            <a:custGeom>
              <a:avLst/>
              <a:gdLst>
                <a:gd name="T0" fmla="*/ 469 w 486"/>
                <a:gd name="T1" fmla="*/ 225 h 488"/>
                <a:gd name="T2" fmla="*/ 470 w 486"/>
                <a:gd name="T3" fmla="*/ 194 h 488"/>
                <a:gd name="T4" fmla="*/ 459 w 486"/>
                <a:gd name="T5" fmla="*/ 161 h 488"/>
                <a:gd name="T6" fmla="*/ 441 w 486"/>
                <a:gd name="T7" fmla="*/ 135 h 488"/>
                <a:gd name="T8" fmla="*/ 429 w 486"/>
                <a:gd name="T9" fmla="*/ 87 h 488"/>
                <a:gd name="T10" fmla="*/ 380 w 486"/>
                <a:gd name="T11" fmla="*/ 87 h 488"/>
                <a:gd name="T12" fmla="*/ 369 w 486"/>
                <a:gd name="T13" fmla="*/ 35 h 488"/>
                <a:gd name="T14" fmla="*/ 319 w 486"/>
                <a:gd name="T15" fmla="*/ 31 h 488"/>
                <a:gd name="T16" fmla="*/ 291 w 486"/>
                <a:gd name="T17" fmla="*/ 17 h 488"/>
                <a:gd name="T18" fmla="*/ 256 w 486"/>
                <a:gd name="T19" fmla="*/ 13 h 488"/>
                <a:gd name="T20" fmla="*/ 226 w 486"/>
                <a:gd name="T21" fmla="*/ 19 h 488"/>
                <a:gd name="T22" fmla="*/ 177 w 486"/>
                <a:gd name="T23" fmla="*/ 10 h 488"/>
                <a:gd name="T24" fmla="*/ 151 w 486"/>
                <a:gd name="T25" fmla="*/ 57 h 488"/>
                <a:gd name="T26" fmla="*/ 113 w 486"/>
                <a:gd name="T27" fmla="*/ 38 h 488"/>
                <a:gd name="T28" fmla="*/ 107 w 486"/>
                <a:gd name="T29" fmla="*/ 86 h 488"/>
                <a:gd name="T30" fmla="*/ 54 w 486"/>
                <a:gd name="T31" fmla="*/ 90 h 488"/>
                <a:gd name="T32" fmla="*/ 42 w 486"/>
                <a:gd name="T33" fmla="*/ 139 h 488"/>
                <a:gd name="T34" fmla="*/ 25 w 486"/>
                <a:gd name="T35" fmla="*/ 164 h 488"/>
                <a:gd name="T36" fmla="*/ 16 w 486"/>
                <a:gd name="T37" fmla="*/ 198 h 488"/>
                <a:gd name="T38" fmla="*/ 17 w 486"/>
                <a:gd name="T39" fmla="*/ 229 h 488"/>
                <a:gd name="T40" fmla="*/ 1 w 486"/>
                <a:gd name="T41" fmla="*/ 276 h 488"/>
                <a:gd name="T42" fmla="*/ 44 w 486"/>
                <a:gd name="T43" fmla="*/ 305 h 488"/>
                <a:gd name="T44" fmla="*/ 20 w 486"/>
                <a:gd name="T45" fmla="*/ 343 h 488"/>
                <a:gd name="T46" fmla="*/ 69 w 486"/>
                <a:gd name="T47" fmla="*/ 359 h 488"/>
                <a:gd name="T48" fmla="*/ 63 w 486"/>
                <a:gd name="T49" fmla="*/ 409 h 488"/>
                <a:gd name="T50" fmla="*/ 110 w 486"/>
                <a:gd name="T51" fmla="*/ 428 h 488"/>
                <a:gd name="T52" fmla="*/ 133 w 486"/>
                <a:gd name="T53" fmla="*/ 449 h 488"/>
                <a:gd name="T54" fmla="*/ 167 w 486"/>
                <a:gd name="T55" fmla="*/ 458 h 488"/>
                <a:gd name="T56" fmla="*/ 195 w 486"/>
                <a:gd name="T57" fmla="*/ 471 h 488"/>
                <a:gd name="T58" fmla="*/ 230 w 486"/>
                <a:gd name="T59" fmla="*/ 476 h 488"/>
                <a:gd name="T60" fmla="*/ 260 w 486"/>
                <a:gd name="T61" fmla="*/ 470 h 488"/>
                <a:gd name="T62" fmla="*/ 295 w 486"/>
                <a:gd name="T63" fmla="*/ 470 h 488"/>
                <a:gd name="T64" fmla="*/ 323 w 486"/>
                <a:gd name="T65" fmla="*/ 456 h 488"/>
                <a:gd name="T66" fmla="*/ 372 w 486"/>
                <a:gd name="T67" fmla="*/ 451 h 488"/>
                <a:gd name="T68" fmla="*/ 379 w 486"/>
                <a:gd name="T69" fmla="*/ 425 h 488"/>
                <a:gd name="T70" fmla="*/ 426 w 486"/>
                <a:gd name="T71" fmla="*/ 406 h 488"/>
                <a:gd name="T72" fmla="*/ 419 w 486"/>
                <a:gd name="T73" fmla="*/ 355 h 488"/>
                <a:gd name="T74" fmla="*/ 468 w 486"/>
                <a:gd name="T75" fmla="*/ 339 h 488"/>
                <a:gd name="T76" fmla="*/ 455 w 486"/>
                <a:gd name="T77" fmla="*/ 286 h 488"/>
                <a:gd name="T78" fmla="*/ 475 w 486"/>
                <a:gd name="T79" fmla="*/ 260 h 488"/>
                <a:gd name="T80" fmla="*/ 366 w 486"/>
                <a:gd name="T81" fmla="*/ 153 h 488"/>
                <a:gd name="T82" fmla="*/ 183 w 486"/>
                <a:gd name="T83" fmla="*/ 87 h 488"/>
                <a:gd name="T84" fmla="*/ 243 w 486"/>
                <a:gd name="T85" fmla="*/ 102 h 488"/>
                <a:gd name="T86" fmla="*/ 89 w 486"/>
                <a:gd name="T87" fmla="*/ 176 h 488"/>
                <a:gd name="T88" fmla="*/ 108 w 486"/>
                <a:gd name="T89" fmla="*/ 198 h 488"/>
                <a:gd name="T90" fmla="*/ 87 w 486"/>
                <a:gd name="T91" fmla="*/ 308 h 488"/>
                <a:gd name="T92" fmla="*/ 101 w 486"/>
                <a:gd name="T93" fmla="*/ 244 h 488"/>
                <a:gd name="T94" fmla="*/ 118 w 486"/>
                <a:gd name="T95" fmla="*/ 357 h 488"/>
                <a:gd name="T96" fmla="*/ 201 w 486"/>
                <a:gd name="T97" fmla="*/ 391 h 488"/>
                <a:gd name="T98" fmla="*/ 223 w 486"/>
                <a:gd name="T99" fmla="*/ 396 h 488"/>
                <a:gd name="T100" fmla="*/ 318 w 486"/>
                <a:gd name="T101" fmla="*/ 377 h 488"/>
                <a:gd name="T102" fmla="*/ 337 w 486"/>
                <a:gd name="T103" fmla="*/ 365 h 488"/>
                <a:gd name="T104" fmla="*/ 400 w 486"/>
                <a:gd name="T105" fmla="*/ 307 h 488"/>
                <a:gd name="T106" fmla="*/ 369 w 486"/>
                <a:gd name="T107" fmla="*/ 179 h 488"/>
                <a:gd name="T108" fmla="*/ 395 w 486"/>
                <a:gd name="T109" fmla="*/ 26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6" h="488">
                  <a:moveTo>
                    <a:pt x="475" y="260"/>
                  </a:moveTo>
                  <a:cubicBezTo>
                    <a:pt x="469" y="260"/>
                    <a:pt x="469" y="260"/>
                    <a:pt x="469" y="260"/>
                  </a:cubicBezTo>
                  <a:cubicBezTo>
                    <a:pt x="460" y="260"/>
                    <a:pt x="453" y="254"/>
                    <a:pt x="451" y="245"/>
                  </a:cubicBezTo>
                  <a:cubicBezTo>
                    <a:pt x="450" y="234"/>
                    <a:pt x="458" y="225"/>
                    <a:pt x="469" y="225"/>
                  </a:cubicBezTo>
                  <a:cubicBezTo>
                    <a:pt x="474" y="225"/>
                    <a:pt x="474" y="225"/>
                    <a:pt x="474" y="225"/>
                  </a:cubicBezTo>
                  <a:cubicBezTo>
                    <a:pt x="480" y="225"/>
                    <a:pt x="486" y="219"/>
                    <a:pt x="485" y="212"/>
                  </a:cubicBezTo>
                  <a:cubicBezTo>
                    <a:pt x="484" y="209"/>
                    <a:pt x="484" y="206"/>
                    <a:pt x="483" y="203"/>
                  </a:cubicBezTo>
                  <a:cubicBezTo>
                    <a:pt x="482" y="196"/>
                    <a:pt x="476" y="192"/>
                    <a:pt x="470" y="194"/>
                  </a:cubicBezTo>
                  <a:cubicBezTo>
                    <a:pt x="464" y="195"/>
                    <a:pt x="464" y="195"/>
                    <a:pt x="464" y="195"/>
                  </a:cubicBezTo>
                  <a:cubicBezTo>
                    <a:pt x="456" y="198"/>
                    <a:pt x="447" y="194"/>
                    <a:pt x="443" y="187"/>
                  </a:cubicBezTo>
                  <a:cubicBezTo>
                    <a:pt x="438" y="176"/>
                    <a:pt x="444" y="165"/>
                    <a:pt x="454" y="162"/>
                  </a:cubicBezTo>
                  <a:cubicBezTo>
                    <a:pt x="459" y="161"/>
                    <a:pt x="459" y="161"/>
                    <a:pt x="459" y="161"/>
                  </a:cubicBezTo>
                  <a:cubicBezTo>
                    <a:pt x="465" y="159"/>
                    <a:pt x="469" y="152"/>
                    <a:pt x="466" y="146"/>
                  </a:cubicBezTo>
                  <a:cubicBezTo>
                    <a:pt x="465" y="143"/>
                    <a:pt x="463" y="140"/>
                    <a:pt x="462" y="137"/>
                  </a:cubicBezTo>
                  <a:cubicBezTo>
                    <a:pt x="459" y="131"/>
                    <a:pt x="452" y="129"/>
                    <a:pt x="446" y="132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33" y="140"/>
                    <a:pt x="422" y="138"/>
                    <a:pt x="417" y="130"/>
                  </a:cubicBezTo>
                  <a:cubicBezTo>
                    <a:pt x="412" y="122"/>
                    <a:pt x="414" y="111"/>
                    <a:pt x="422" y="106"/>
                  </a:cubicBezTo>
                  <a:cubicBezTo>
                    <a:pt x="426" y="103"/>
                    <a:pt x="426" y="103"/>
                    <a:pt x="426" y="103"/>
                  </a:cubicBezTo>
                  <a:cubicBezTo>
                    <a:pt x="432" y="100"/>
                    <a:pt x="433" y="92"/>
                    <a:pt x="429" y="87"/>
                  </a:cubicBezTo>
                  <a:cubicBezTo>
                    <a:pt x="427" y="84"/>
                    <a:pt x="425" y="82"/>
                    <a:pt x="423" y="79"/>
                  </a:cubicBezTo>
                  <a:cubicBezTo>
                    <a:pt x="418" y="75"/>
                    <a:pt x="411" y="75"/>
                    <a:pt x="406" y="79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397" y="90"/>
                    <a:pt x="387" y="92"/>
                    <a:pt x="380" y="87"/>
                  </a:cubicBezTo>
                  <a:cubicBezTo>
                    <a:pt x="371" y="81"/>
                    <a:pt x="369" y="69"/>
                    <a:pt x="376" y="61"/>
                  </a:cubicBezTo>
                  <a:cubicBezTo>
                    <a:pt x="379" y="57"/>
                    <a:pt x="379" y="57"/>
                    <a:pt x="379" y="57"/>
                  </a:cubicBezTo>
                  <a:cubicBezTo>
                    <a:pt x="384" y="52"/>
                    <a:pt x="383" y="44"/>
                    <a:pt x="377" y="41"/>
                  </a:cubicBezTo>
                  <a:cubicBezTo>
                    <a:pt x="374" y="39"/>
                    <a:pt x="372" y="37"/>
                    <a:pt x="369" y="35"/>
                  </a:cubicBezTo>
                  <a:cubicBezTo>
                    <a:pt x="363" y="32"/>
                    <a:pt x="356" y="34"/>
                    <a:pt x="353" y="40"/>
                  </a:cubicBezTo>
                  <a:cubicBezTo>
                    <a:pt x="351" y="45"/>
                    <a:pt x="351" y="45"/>
                    <a:pt x="351" y="45"/>
                  </a:cubicBezTo>
                  <a:cubicBezTo>
                    <a:pt x="347" y="53"/>
                    <a:pt x="338" y="57"/>
                    <a:pt x="330" y="55"/>
                  </a:cubicBezTo>
                  <a:cubicBezTo>
                    <a:pt x="319" y="52"/>
                    <a:pt x="314" y="40"/>
                    <a:pt x="319" y="31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4" y="20"/>
                    <a:pt x="321" y="13"/>
                    <a:pt x="314" y="11"/>
                  </a:cubicBezTo>
                  <a:cubicBezTo>
                    <a:pt x="311" y="10"/>
                    <a:pt x="308" y="9"/>
                    <a:pt x="305" y="8"/>
                  </a:cubicBezTo>
                  <a:cubicBezTo>
                    <a:pt x="298" y="7"/>
                    <a:pt x="292" y="11"/>
                    <a:pt x="291" y="17"/>
                  </a:cubicBezTo>
                  <a:cubicBezTo>
                    <a:pt x="290" y="23"/>
                    <a:pt x="290" y="23"/>
                    <a:pt x="290" y="23"/>
                  </a:cubicBezTo>
                  <a:cubicBezTo>
                    <a:pt x="289" y="31"/>
                    <a:pt x="282" y="38"/>
                    <a:pt x="273" y="38"/>
                  </a:cubicBezTo>
                  <a:cubicBezTo>
                    <a:pt x="262" y="38"/>
                    <a:pt x="254" y="28"/>
                    <a:pt x="256" y="18"/>
                  </a:cubicBezTo>
                  <a:cubicBezTo>
                    <a:pt x="256" y="13"/>
                    <a:pt x="256" y="13"/>
                    <a:pt x="256" y="13"/>
                  </a:cubicBezTo>
                  <a:cubicBezTo>
                    <a:pt x="257" y="7"/>
                    <a:pt x="252" y="1"/>
                    <a:pt x="246" y="0"/>
                  </a:cubicBezTo>
                  <a:cubicBezTo>
                    <a:pt x="242" y="0"/>
                    <a:pt x="239" y="0"/>
                    <a:pt x="236" y="1"/>
                  </a:cubicBezTo>
                  <a:cubicBezTo>
                    <a:pt x="229" y="1"/>
                    <a:pt x="224" y="7"/>
                    <a:pt x="225" y="13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7" y="28"/>
                    <a:pt x="220" y="37"/>
                    <a:pt x="211" y="39"/>
                  </a:cubicBezTo>
                  <a:cubicBezTo>
                    <a:pt x="203" y="43"/>
                    <a:pt x="193" y="39"/>
                    <a:pt x="192" y="30"/>
                  </a:cubicBezTo>
                  <a:cubicBezTo>
                    <a:pt x="191" y="19"/>
                    <a:pt x="191" y="19"/>
                    <a:pt x="191" y="19"/>
                  </a:cubicBezTo>
                  <a:cubicBezTo>
                    <a:pt x="190" y="12"/>
                    <a:pt x="183" y="8"/>
                    <a:pt x="177" y="10"/>
                  </a:cubicBezTo>
                  <a:cubicBezTo>
                    <a:pt x="174" y="10"/>
                    <a:pt x="170" y="11"/>
                    <a:pt x="167" y="12"/>
                  </a:cubicBezTo>
                  <a:cubicBezTo>
                    <a:pt x="161" y="14"/>
                    <a:pt x="158" y="21"/>
                    <a:pt x="161" y="27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7" y="42"/>
                    <a:pt x="162" y="54"/>
                    <a:pt x="151" y="57"/>
                  </a:cubicBezTo>
                  <a:cubicBezTo>
                    <a:pt x="143" y="59"/>
                    <a:pt x="134" y="54"/>
                    <a:pt x="131" y="47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6" y="37"/>
                    <a:pt x="119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0" y="40"/>
                    <a:pt x="108" y="41"/>
                    <a:pt x="105" y="43"/>
                  </a:cubicBezTo>
                  <a:cubicBezTo>
                    <a:pt x="100" y="47"/>
                    <a:pt x="99" y="54"/>
                    <a:pt x="103" y="59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12" y="70"/>
                    <a:pt x="112" y="80"/>
                    <a:pt x="107" y="86"/>
                  </a:cubicBezTo>
                  <a:cubicBezTo>
                    <a:pt x="100" y="95"/>
                    <a:pt x="87" y="95"/>
                    <a:pt x="80" y="86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3" y="78"/>
                    <a:pt x="65" y="78"/>
                    <a:pt x="60" y="83"/>
                  </a:cubicBezTo>
                  <a:cubicBezTo>
                    <a:pt x="58" y="85"/>
                    <a:pt x="56" y="88"/>
                    <a:pt x="54" y="90"/>
                  </a:cubicBezTo>
                  <a:cubicBezTo>
                    <a:pt x="50" y="95"/>
                    <a:pt x="51" y="103"/>
                    <a:pt x="56" y="106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8" y="114"/>
                    <a:pt x="71" y="123"/>
                    <a:pt x="68" y="131"/>
                  </a:cubicBezTo>
                  <a:cubicBezTo>
                    <a:pt x="63" y="141"/>
                    <a:pt x="51" y="145"/>
                    <a:pt x="42" y="139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3" y="132"/>
                    <a:pt x="25" y="135"/>
                    <a:pt x="22" y="141"/>
                  </a:cubicBezTo>
                  <a:cubicBezTo>
                    <a:pt x="21" y="144"/>
                    <a:pt x="19" y="147"/>
                    <a:pt x="18" y="150"/>
                  </a:cubicBezTo>
                  <a:cubicBezTo>
                    <a:pt x="16" y="156"/>
                    <a:pt x="19" y="162"/>
                    <a:pt x="25" y="164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40" y="169"/>
                    <a:pt x="45" y="179"/>
                    <a:pt x="42" y="188"/>
                  </a:cubicBezTo>
                  <a:cubicBezTo>
                    <a:pt x="47" y="196"/>
                    <a:pt x="40" y="206"/>
                    <a:pt x="31" y="203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0" y="196"/>
                    <a:pt x="3" y="200"/>
                    <a:pt x="2" y="207"/>
                  </a:cubicBezTo>
                  <a:cubicBezTo>
                    <a:pt x="1" y="210"/>
                    <a:pt x="1" y="214"/>
                    <a:pt x="1" y="217"/>
                  </a:cubicBezTo>
                  <a:cubicBezTo>
                    <a:pt x="0" y="223"/>
                    <a:pt x="5" y="229"/>
                    <a:pt x="11" y="229"/>
                  </a:cubicBezTo>
                  <a:cubicBezTo>
                    <a:pt x="17" y="229"/>
                    <a:pt x="17" y="229"/>
                    <a:pt x="17" y="229"/>
                  </a:cubicBezTo>
                  <a:cubicBezTo>
                    <a:pt x="27" y="229"/>
                    <a:pt x="35" y="237"/>
                    <a:pt x="35" y="247"/>
                  </a:cubicBezTo>
                  <a:cubicBezTo>
                    <a:pt x="35" y="256"/>
                    <a:pt x="27" y="264"/>
                    <a:pt x="17" y="264"/>
                  </a:cubicBezTo>
                  <a:cubicBezTo>
                    <a:pt x="12" y="264"/>
                    <a:pt x="12" y="264"/>
                    <a:pt x="12" y="264"/>
                  </a:cubicBezTo>
                  <a:cubicBezTo>
                    <a:pt x="5" y="264"/>
                    <a:pt x="0" y="270"/>
                    <a:pt x="1" y="276"/>
                  </a:cubicBezTo>
                  <a:cubicBezTo>
                    <a:pt x="1" y="280"/>
                    <a:pt x="2" y="283"/>
                    <a:pt x="3" y="286"/>
                  </a:cubicBezTo>
                  <a:cubicBezTo>
                    <a:pt x="4" y="293"/>
                    <a:pt x="10" y="297"/>
                    <a:pt x="16" y="295"/>
                  </a:cubicBezTo>
                  <a:cubicBezTo>
                    <a:pt x="22" y="293"/>
                    <a:pt x="22" y="293"/>
                    <a:pt x="22" y="293"/>
                  </a:cubicBezTo>
                  <a:cubicBezTo>
                    <a:pt x="31" y="291"/>
                    <a:pt x="41" y="296"/>
                    <a:pt x="44" y="305"/>
                  </a:cubicBezTo>
                  <a:cubicBezTo>
                    <a:pt x="44" y="305"/>
                    <a:pt x="44" y="305"/>
                    <a:pt x="44" y="305"/>
                  </a:cubicBezTo>
                  <a:cubicBezTo>
                    <a:pt x="46" y="315"/>
                    <a:pt x="41" y="324"/>
                    <a:pt x="32" y="327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1" y="330"/>
                    <a:pt x="17" y="337"/>
                    <a:pt x="20" y="343"/>
                  </a:cubicBezTo>
                  <a:cubicBezTo>
                    <a:pt x="21" y="346"/>
                    <a:pt x="23" y="349"/>
                    <a:pt x="24" y="352"/>
                  </a:cubicBezTo>
                  <a:cubicBezTo>
                    <a:pt x="27" y="358"/>
                    <a:pt x="34" y="360"/>
                    <a:pt x="40" y="357"/>
                  </a:cubicBezTo>
                  <a:cubicBezTo>
                    <a:pt x="45" y="353"/>
                    <a:pt x="45" y="353"/>
                    <a:pt x="45" y="353"/>
                  </a:cubicBezTo>
                  <a:cubicBezTo>
                    <a:pt x="53" y="348"/>
                    <a:pt x="64" y="351"/>
                    <a:pt x="69" y="359"/>
                  </a:cubicBezTo>
                  <a:cubicBezTo>
                    <a:pt x="74" y="367"/>
                    <a:pt x="72" y="378"/>
                    <a:pt x="63" y="383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4" y="389"/>
                    <a:pt x="52" y="397"/>
                    <a:pt x="57" y="402"/>
                  </a:cubicBezTo>
                  <a:cubicBezTo>
                    <a:pt x="59" y="405"/>
                    <a:pt x="61" y="407"/>
                    <a:pt x="63" y="409"/>
                  </a:cubicBezTo>
                  <a:cubicBezTo>
                    <a:pt x="68" y="414"/>
                    <a:pt x="75" y="414"/>
                    <a:pt x="80" y="409"/>
                  </a:cubicBezTo>
                  <a:cubicBezTo>
                    <a:pt x="83" y="405"/>
                    <a:pt x="83" y="405"/>
                    <a:pt x="83" y="405"/>
                  </a:cubicBezTo>
                  <a:cubicBezTo>
                    <a:pt x="89" y="399"/>
                    <a:pt x="99" y="397"/>
                    <a:pt x="106" y="402"/>
                  </a:cubicBezTo>
                  <a:cubicBezTo>
                    <a:pt x="115" y="407"/>
                    <a:pt x="117" y="420"/>
                    <a:pt x="110" y="428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2" y="437"/>
                    <a:pt x="103" y="445"/>
                    <a:pt x="109" y="448"/>
                  </a:cubicBezTo>
                  <a:cubicBezTo>
                    <a:pt x="112" y="450"/>
                    <a:pt x="114" y="452"/>
                    <a:pt x="117" y="453"/>
                  </a:cubicBezTo>
                  <a:cubicBezTo>
                    <a:pt x="123" y="457"/>
                    <a:pt x="130" y="455"/>
                    <a:pt x="133" y="449"/>
                  </a:cubicBezTo>
                  <a:cubicBezTo>
                    <a:pt x="135" y="443"/>
                    <a:pt x="135" y="443"/>
                    <a:pt x="135" y="443"/>
                  </a:cubicBezTo>
                  <a:cubicBezTo>
                    <a:pt x="139" y="435"/>
                    <a:pt x="150" y="431"/>
                    <a:pt x="159" y="435"/>
                  </a:cubicBezTo>
                  <a:cubicBezTo>
                    <a:pt x="159" y="435"/>
                    <a:pt x="159" y="435"/>
                    <a:pt x="159" y="435"/>
                  </a:cubicBezTo>
                  <a:cubicBezTo>
                    <a:pt x="167" y="439"/>
                    <a:pt x="171" y="449"/>
                    <a:pt x="167" y="458"/>
                  </a:cubicBezTo>
                  <a:cubicBezTo>
                    <a:pt x="165" y="463"/>
                    <a:pt x="165" y="463"/>
                    <a:pt x="165" y="463"/>
                  </a:cubicBezTo>
                  <a:cubicBezTo>
                    <a:pt x="162" y="469"/>
                    <a:pt x="165" y="476"/>
                    <a:pt x="172" y="478"/>
                  </a:cubicBezTo>
                  <a:cubicBezTo>
                    <a:pt x="175" y="479"/>
                    <a:pt x="178" y="480"/>
                    <a:pt x="181" y="480"/>
                  </a:cubicBezTo>
                  <a:cubicBezTo>
                    <a:pt x="187" y="482"/>
                    <a:pt x="194" y="478"/>
                    <a:pt x="195" y="471"/>
                  </a:cubicBezTo>
                  <a:cubicBezTo>
                    <a:pt x="196" y="466"/>
                    <a:pt x="196" y="466"/>
                    <a:pt x="196" y="466"/>
                  </a:cubicBezTo>
                  <a:cubicBezTo>
                    <a:pt x="197" y="456"/>
                    <a:pt x="206" y="449"/>
                    <a:pt x="216" y="451"/>
                  </a:cubicBezTo>
                  <a:cubicBezTo>
                    <a:pt x="225" y="452"/>
                    <a:pt x="232" y="461"/>
                    <a:pt x="230" y="471"/>
                  </a:cubicBezTo>
                  <a:cubicBezTo>
                    <a:pt x="230" y="476"/>
                    <a:pt x="230" y="476"/>
                    <a:pt x="230" y="476"/>
                  </a:cubicBezTo>
                  <a:cubicBezTo>
                    <a:pt x="229" y="482"/>
                    <a:pt x="234" y="488"/>
                    <a:pt x="240" y="488"/>
                  </a:cubicBezTo>
                  <a:cubicBezTo>
                    <a:pt x="244" y="488"/>
                    <a:pt x="247" y="488"/>
                    <a:pt x="250" y="488"/>
                  </a:cubicBezTo>
                  <a:cubicBezTo>
                    <a:pt x="257" y="488"/>
                    <a:pt x="261" y="482"/>
                    <a:pt x="261" y="476"/>
                  </a:cubicBezTo>
                  <a:cubicBezTo>
                    <a:pt x="260" y="470"/>
                    <a:pt x="260" y="470"/>
                    <a:pt x="260" y="470"/>
                  </a:cubicBezTo>
                  <a:cubicBezTo>
                    <a:pt x="259" y="460"/>
                    <a:pt x="265" y="452"/>
                    <a:pt x="275" y="450"/>
                  </a:cubicBezTo>
                  <a:cubicBezTo>
                    <a:pt x="275" y="450"/>
                    <a:pt x="275" y="450"/>
                    <a:pt x="275" y="450"/>
                  </a:cubicBezTo>
                  <a:cubicBezTo>
                    <a:pt x="284" y="449"/>
                    <a:pt x="293" y="456"/>
                    <a:pt x="295" y="465"/>
                  </a:cubicBezTo>
                  <a:cubicBezTo>
                    <a:pt x="295" y="470"/>
                    <a:pt x="295" y="470"/>
                    <a:pt x="295" y="470"/>
                  </a:cubicBezTo>
                  <a:cubicBezTo>
                    <a:pt x="296" y="477"/>
                    <a:pt x="303" y="481"/>
                    <a:pt x="309" y="479"/>
                  </a:cubicBezTo>
                  <a:cubicBezTo>
                    <a:pt x="312" y="478"/>
                    <a:pt x="315" y="477"/>
                    <a:pt x="318" y="476"/>
                  </a:cubicBezTo>
                  <a:cubicBezTo>
                    <a:pt x="325" y="474"/>
                    <a:pt x="328" y="467"/>
                    <a:pt x="325" y="461"/>
                  </a:cubicBezTo>
                  <a:cubicBezTo>
                    <a:pt x="323" y="456"/>
                    <a:pt x="323" y="456"/>
                    <a:pt x="323" y="456"/>
                  </a:cubicBezTo>
                  <a:cubicBezTo>
                    <a:pt x="319" y="447"/>
                    <a:pt x="323" y="437"/>
                    <a:pt x="332" y="433"/>
                  </a:cubicBezTo>
                  <a:cubicBezTo>
                    <a:pt x="340" y="429"/>
                    <a:pt x="351" y="433"/>
                    <a:pt x="355" y="442"/>
                  </a:cubicBezTo>
                  <a:cubicBezTo>
                    <a:pt x="357" y="446"/>
                    <a:pt x="357" y="446"/>
                    <a:pt x="357" y="446"/>
                  </a:cubicBezTo>
                  <a:cubicBezTo>
                    <a:pt x="359" y="452"/>
                    <a:pt x="367" y="455"/>
                    <a:pt x="372" y="451"/>
                  </a:cubicBezTo>
                  <a:cubicBezTo>
                    <a:pt x="373" y="451"/>
                    <a:pt x="373" y="451"/>
                    <a:pt x="373" y="451"/>
                  </a:cubicBezTo>
                  <a:cubicBezTo>
                    <a:pt x="375" y="449"/>
                    <a:pt x="378" y="447"/>
                    <a:pt x="381" y="446"/>
                  </a:cubicBezTo>
                  <a:cubicBezTo>
                    <a:pt x="386" y="442"/>
                    <a:pt x="387" y="434"/>
                    <a:pt x="383" y="430"/>
                  </a:cubicBezTo>
                  <a:cubicBezTo>
                    <a:pt x="379" y="425"/>
                    <a:pt x="379" y="425"/>
                    <a:pt x="379" y="425"/>
                  </a:cubicBezTo>
                  <a:cubicBezTo>
                    <a:pt x="373" y="418"/>
                    <a:pt x="374" y="407"/>
                    <a:pt x="381" y="400"/>
                  </a:cubicBezTo>
                  <a:cubicBezTo>
                    <a:pt x="388" y="394"/>
                    <a:pt x="400" y="395"/>
                    <a:pt x="406" y="402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13" y="411"/>
                    <a:pt x="421" y="411"/>
                    <a:pt x="426" y="406"/>
                  </a:cubicBezTo>
                  <a:cubicBezTo>
                    <a:pt x="428" y="404"/>
                    <a:pt x="430" y="401"/>
                    <a:pt x="432" y="399"/>
                  </a:cubicBezTo>
                  <a:cubicBezTo>
                    <a:pt x="436" y="394"/>
                    <a:pt x="435" y="386"/>
                    <a:pt x="429" y="383"/>
                  </a:cubicBezTo>
                  <a:cubicBezTo>
                    <a:pt x="424" y="379"/>
                    <a:pt x="424" y="379"/>
                    <a:pt x="424" y="379"/>
                  </a:cubicBezTo>
                  <a:cubicBezTo>
                    <a:pt x="416" y="374"/>
                    <a:pt x="414" y="363"/>
                    <a:pt x="419" y="355"/>
                  </a:cubicBezTo>
                  <a:cubicBezTo>
                    <a:pt x="425" y="347"/>
                    <a:pt x="436" y="345"/>
                    <a:pt x="444" y="350"/>
                  </a:cubicBezTo>
                  <a:cubicBezTo>
                    <a:pt x="448" y="353"/>
                    <a:pt x="448" y="353"/>
                    <a:pt x="448" y="353"/>
                  </a:cubicBezTo>
                  <a:cubicBezTo>
                    <a:pt x="453" y="356"/>
                    <a:pt x="461" y="354"/>
                    <a:pt x="464" y="348"/>
                  </a:cubicBezTo>
                  <a:cubicBezTo>
                    <a:pt x="465" y="345"/>
                    <a:pt x="466" y="342"/>
                    <a:pt x="468" y="339"/>
                  </a:cubicBezTo>
                  <a:cubicBezTo>
                    <a:pt x="470" y="333"/>
                    <a:pt x="467" y="326"/>
                    <a:pt x="461" y="324"/>
                  </a:cubicBezTo>
                  <a:cubicBezTo>
                    <a:pt x="455" y="323"/>
                    <a:pt x="455" y="323"/>
                    <a:pt x="455" y="323"/>
                  </a:cubicBezTo>
                  <a:cubicBezTo>
                    <a:pt x="446" y="320"/>
                    <a:pt x="441" y="310"/>
                    <a:pt x="443" y="301"/>
                  </a:cubicBezTo>
                  <a:cubicBezTo>
                    <a:pt x="439" y="293"/>
                    <a:pt x="446" y="283"/>
                    <a:pt x="455" y="286"/>
                  </a:cubicBezTo>
                  <a:cubicBezTo>
                    <a:pt x="470" y="291"/>
                    <a:pt x="470" y="291"/>
                    <a:pt x="470" y="291"/>
                  </a:cubicBezTo>
                  <a:cubicBezTo>
                    <a:pt x="476" y="293"/>
                    <a:pt x="483" y="288"/>
                    <a:pt x="484" y="282"/>
                  </a:cubicBezTo>
                  <a:cubicBezTo>
                    <a:pt x="484" y="279"/>
                    <a:pt x="485" y="275"/>
                    <a:pt x="485" y="272"/>
                  </a:cubicBezTo>
                  <a:cubicBezTo>
                    <a:pt x="486" y="266"/>
                    <a:pt x="481" y="260"/>
                    <a:pt x="475" y="260"/>
                  </a:cubicBezTo>
                  <a:close/>
                  <a:moveTo>
                    <a:pt x="291" y="99"/>
                  </a:moveTo>
                  <a:cubicBezTo>
                    <a:pt x="294" y="90"/>
                    <a:pt x="303" y="85"/>
                    <a:pt x="311" y="90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75" y="138"/>
                    <a:pt x="374" y="148"/>
                    <a:pt x="366" y="153"/>
                  </a:cubicBezTo>
                  <a:cubicBezTo>
                    <a:pt x="357" y="159"/>
                    <a:pt x="357" y="159"/>
                    <a:pt x="357" y="159"/>
                  </a:cubicBezTo>
                  <a:cubicBezTo>
                    <a:pt x="340" y="137"/>
                    <a:pt x="316" y="119"/>
                    <a:pt x="289" y="110"/>
                  </a:cubicBezTo>
                  <a:lnTo>
                    <a:pt x="291" y="99"/>
                  </a:lnTo>
                  <a:close/>
                  <a:moveTo>
                    <a:pt x="183" y="87"/>
                  </a:moveTo>
                  <a:cubicBezTo>
                    <a:pt x="255" y="76"/>
                    <a:pt x="255" y="76"/>
                    <a:pt x="255" y="76"/>
                  </a:cubicBezTo>
                  <a:cubicBezTo>
                    <a:pt x="265" y="76"/>
                    <a:pt x="271" y="84"/>
                    <a:pt x="269" y="94"/>
                  </a:cubicBezTo>
                  <a:cubicBezTo>
                    <a:pt x="266" y="104"/>
                    <a:pt x="266" y="104"/>
                    <a:pt x="266" y="104"/>
                  </a:cubicBezTo>
                  <a:cubicBezTo>
                    <a:pt x="259" y="103"/>
                    <a:pt x="251" y="102"/>
                    <a:pt x="243" y="102"/>
                  </a:cubicBezTo>
                  <a:cubicBezTo>
                    <a:pt x="221" y="102"/>
                    <a:pt x="200" y="107"/>
                    <a:pt x="181" y="116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0" y="99"/>
                    <a:pt x="174" y="89"/>
                    <a:pt x="183" y="87"/>
                  </a:cubicBezTo>
                  <a:close/>
                  <a:moveTo>
                    <a:pt x="89" y="176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40" y="109"/>
                    <a:pt x="151" y="111"/>
                    <a:pt x="156" y="119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37" y="145"/>
                    <a:pt x="118" y="170"/>
                    <a:pt x="108" y="19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88" y="194"/>
                    <a:pt x="84" y="185"/>
                    <a:pt x="89" y="176"/>
                  </a:cubicBezTo>
                  <a:close/>
                  <a:moveTo>
                    <a:pt x="108" y="315"/>
                  </a:moveTo>
                  <a:cubicBezTo>
                    <a:pt x="99" y="321"/>
                    <a:pt x="90" y="317"/>
                    <a:pt x="87" y="308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5" y="223"/>
                    <a:pt x="83" y="216"/>
                    <a:pt x="92" y="219"/>
                  </a:cubicBezTo>
                  <a:cubicBezTo>
                    <a:pt x="103" y="221"/>
                    <a:pt x="103" y="221"/>
                    <a:pt x="103" y="221"/>
                  </a:cubicBezTo>
                  <a:cubicBezTo>
                    <a:pt x="101" y="229"/>
                    <a:pt x="101" y="236"/>
                    <a:pt x="101" y="244"/>
                  </a:cubicBezTo>
                  <a:cubicBezTo>
                    <a:pt x="101" y="268"/>
                    <a:pt x="107" y="290"/>
                    <a:pt x="117" y="310"/>
                  </a:cubicBezTo>
                  <a:lnTo>
                    <a:pt x="108" y="315"/>
                  </a:lnTo>
                  <a:close/>
                  <a:moveTo>
                    <a:pt x="180" y="401"/>
                  </a:moveTo>
                  <a:cubicBezTo>
                    <a:pt x="118" y="357"/>
                    <a:pt x="118" y="357"/>
                    <a:pt x="118" y="357"/>
                  </a:cubicBezTo>
                  <a:cubicBezTo>
                    <a:pt x="111" y="350"/>
                    <a:pt x="112" y="340"/>
                    <a:pt x="120" y="335"/>
                  </a:cubicBezTo>
                  <a:cubicBezTo>
                    <a:pt x="129" y="330"/>
                    <a:pt x="129" y="330"/>
                    <a:pt x="129" y="330"/>
                  </a:cubicBezTo>
                  <a:cubicBezTo>
                    <a:pt x="147" y="354"/>
                    <a:pt x="173" y="372"/>
                    <a:pt x="203" y="381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198" y="401"/>
                    <a:pt x="189" y="405"/>
                    <a:pt x="180" y="401"/>
                  </a:cubicBezTo>
                  <a:close/>
                  <a:moveTo>
                    <a:pt x="311" y="399"/>
                  </a:moveTo>
                  <a:cubicBezTo>
                    <a:pt x="237" y="413"/>
                    <a:pt x="237" y="413"/>
                    <a:pt x="237" y="413"/>
                  </a:cubicBezTo>
                  <a:cubicBezTo>
                    <a:pt x="228" y="413"/>
                    <a:pt x="221" y="406"/>
                    <a:pt x="223" y="39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31" y="386"/>
                    <a:pt x="237" y="387"/>
                    <a:pt x="243" y="387"/>
                  </a:cubicBezTo>
                  <a:cubicBezTo>
                    <a:pt x="268" y="387"/>
                    <a:pt x="292" y="380"/>
                    <a:pt x="312" y="368"/>
                  </a:cubicBezTo>
                  <a:cubicBezTo>
                    <a:pt x="318" y="377"/>
                    <a:pt x="318" y="377"/>
                    <a:pt x="318" y="377"/>
                  </a:cubicBezTo>
                  <a:cubicBezTo>
                    <a:pt x="323" y="386"/>
                    <a:pt x="320" y="395"/>
                    <a:pt x="311" y="399"/>
                  </a:cubicBezTo>
                  <a:close/>
                  <a:moveTo>
                    <a:pt x="400" y="307"/>
                  </a:moveTo>
                  <a:cubicBezTo>
                    <a:pt x="359" y="367"/>
                    <a:pt x="359" y="367"/>
                    <a:pt x="359" y="367"/>
                  </a:cubicBezTo>
                  <a:cubicBezTo>
                    <a:pt x="352" y="374"/>
                    <a:pt x="343" y="373"/>
                    <a:pt x="337" y="365"/>
                  </a:cubicBezTo>
                  <a:cubicBezTo>
                    <a:pt x="332" y="355"/>
                    <a:pt x="332" y="355"/>
                    <a:pt x="332" y="355"/>
                  </a:cubicBezTo>
                  <a:cubicBezTo>
                    <a:pt x="354" y="337"/>
                    <a:pt x="371" y="313"/>
                    <a:pt x="379" y="284"/>
                  </a:cubicBezTo>
                  <a:cubicBezTo>
                    <a:pt x="390" y="287"/>
                    <a:pt x="390" y="287"/>
                    <a:pt x="390" y="287"/>
                  </a:cubicBezTo>
                  <a:cubicBezTo>
                    <a:pt x="400" y="289"/>
                    <a:pt x="404" y="298"/>
                    <a:pt x="400" y="307"/>
                  </a:cubicBezTo>
                  <a:close/>
                  <a:moveTo>
                    <a:pt x="395" y="264"/>
                  </a:moveTo>
                  <a:cubicBezTo>
                    <a:pt x="384" y="262"/>
                    <a:pt x="384" y="262"/>
                    <a:pt x="384" y="262"/>
                  </a:cubicBezTo>
                  <a:cubicBezTo>
                    <a:pt x="385" y="256"/>
                    <a:pt x="385" y="250"/>
                    <a:pt x="385" y="244"/>
                  </a:cubicBezTo>
                  <a:cubicBezTo>
                    <a:pt x="385" y="221"/>
                    <a:pt x="379" y="199"/>
                    <a:pt x="369" y="179"/>
                  </a:cubicBezTo>
                  <a:cubicBezTo>
                    <a:pt x="378" y="173"/>
                    <a:pt x="378" y="173"/>
                    <a:pt x="378" y="173"/>
                  </a:cubicBezTo>
                  <a:cubicBezTo>
                    <a:pt x="387" y="168"/>
                    <a:pt x="396" y="171"/>
                    <a:pt x="399" y="181"/>
                  </a:cubicBezTo>
                  <a:cubicBezTo>
                    <a:pt x="412" y="250"/>
                    <a:pt x="412" y="250"/>
                    <a:pt x="412" y="250"/>
                  </a:cubicBezTo>
                  <a:cubicBezTo>
                    <a:pt x="412" y="260"/>
                    <a:pt x="404" y="266"/>
                    <a:pt x="395" y="2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FD42123F-2CF0-465B-B628-088CFB625C1B}"/>
                </a:ext>
              </a:extLst>
            </p:cNvPr>
            <p:cNvSpPr txBox="1"/>
            <p:nvPr/>
          </p:nvSpPr>
          <p:spPr>
            <a:xfrm>
              <a:off x="6992582" y="1317805"/>
              <a:ext cx="4674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ECB55D0-442C-4F10-9CCA-2D83CDCEF6B1}"/>
              </a:ext>
            </a:extLst>
          </p:cNvPr>
          <p:cNvSpPr txBox="1"/>
          <p:nvPr/>
        </p:nvSpPr>
        <p:spPr>
          <a:xfrm>
            <a:off x="5551459" y="2198167"/>
            <a:ext cx="101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9F0D5C6-D18B-422C-82BF-DAD011C816F9}"/>
              </a:ext>
            </a:extLst>
          </p:cNvPr>
          <p:cNvCxnSpPr>
            <a:cxnSpLocks/>
            <a:stCxn id="75" idx="30"/>
            <a:endCxn id="13" idx="4"/>
          </p:cNvCxnSpPr>
          <p:nvPr/>
        </p:nvCxnSpPr>
        <p:spPr>
          <a:xfrm flipH="1">
            <a:off x="5972878" y="3009084"/>
            <a:ext cx="162421" cy="78733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Dual Ideas Infographic</a:t>
            </a:r>
          </a:p>
        </p:txBody>
      </p:sp>
      <p:sp>
        <p:nvSpPr>
          <p:cNvPr id="3" name="Oval 2"/>
          <p:cNvSpPr/>
          <p:nvPr/>
        </p:nvSpPr>
        <p:spPr>
          <a:xfrm>
            <a:off x="3855720" y="3261360"/>
            <a:ext cx="1767840" cy="1767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68440" y="3261360"/>
            <a:ext cx="1767840" cy="1767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5505226" y="3647440"/>
            <a:ext cx="965799" cy="3429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6" name="Arrow: Right 5"/>
          <p:cNvSpPr/>
          <p:nvPr/>
        </p:nvSpPr>
        <p:spPr>
          <a:xfrm rot="10800000">
            <a:off x="5720976" y="4226560"/>
            <a:ext cx="931284" cy="3429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9419" y="4251960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Segoe UI "/>
              </a:rPr>
              <a:t>Idea 1</a:t>
            </a:r>
            <a:endParaRPr lang="id-ID" sz="2000" b="1" dirty="0">
              <a:solidFill>
                <a:schemeClr val="bg2"/>
              </a:solidFill>
              <a:latin typeface="Segoe UI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2140" y="4251960"/>
            <a:ext cx="920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Segoe UI "/>
              </a:rPr>
              <a:t>Idea 2</a:t>
            </a:r>
            <a:endParaRPr lang="id-ID" sz="2000" b="1" dirty="0">
              <a:solidFill>
                <a:schemeClr val="bg2"/>
              </a:solidFill>
              <a:latin typeface="Segoe UI "/>
            </a:endParaRPr>
          </a:p>
        </p:txBody>
      </p:sp>
      <p:sp>
        <p:nvSpPr>
          <p:cNvPr id="11" name="Shape 4114"/>
          <p:cNvSpPr/>
          <p:nvPr/>
        </p:nvSpPr>
        <p:spPr>
          <a:xfrm flipV="1">
            <a:off x="5032759" y="2731580"/>
            <a:ext cx="433321" cy="496550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>
              <a:latin typeface="Segoe UI "/>
            </a:endParaRPr>
          </a:p>
        </p:txBody>
      </p:sp>
      <p:sp>
        <p:nvSpPr>
          <p:cNvPr id="12" name="Shape 4114"/>
          <p:cNvSpPr/>
          <p:nvPr/>
        </p:nvSpPr>
        <p:spPr>
          <a:xfrm flipH="1" flipV="1">
            <a:off x="6568439" y="2731579"/>
            <a:ext cx="433588" cy="574884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>
              <a:latin typeface="Segoe UI 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401989" y="3619348"/>
            <a:ext cx="1313210" cy="131321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14" name="Shape 4114"/>
          <p:cNvSpPr/>
          <p:nvPr/>
        </p:nvSpPr>
        <p:spPr>
          <a:xfrm flipH="1" flipV="1">
            <a:off x="4686299" y="2171699"/>
            <a:ext cx="55881" cy="1001151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>
              <a:latin typeface="Segoe UI "/>
            </a:endParaRPr>
          </a:p>
        </p:txBody>
      </p:sp>
      <p:sp>
        <p:nvSpPr>
          <p:cNvPr id="15" name="Shape 4114"/>
          <p:cNvSpPr/>
          <p:nvPr/>
        </p:nvSpPr>
        <p:spPr>
          <a:xfrm flipH="1" flipV="1">
            <a:off x="3086100" y="1904999"/>
            <a:ext cx="1155700" cy="1401463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>
              <a:latin typeface="Segoe UI "/>
            </a:endParaRPr>
          </a:p>
        </p:txBody>
      </p:sp>
      <p:sp>
        <p:nvSpPr>
          <p:cNvPr id="16" name="Shape 4114"/>
          <p:cNvSpPr/>
          <p:nvPr/>
        </p:nvSpPr>
        <p:spPr>
          <a:xfrm flipH="1" flipV="1">
            <a:off x="2910839" y="3025138"/>
            <a:ext cx="944880" cy="617260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17" name="Shape 4114"/>
          <p:cNvSpPr/>
          <p:nvPr/>
        </p:nvSpPr>
        <p:spPr>
          <a:xfrm flipH="1">
            <a:off x="2278231" y="4096342"/>
            <a:ext cx="1472933" cy="41515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18" name="Shape 4114"/>
          <p:cNvSpPr/>
          <p:nvPr/>
        </p:nvSpPr>
        <p:spPr>
          <a:xfrm flipH="1">
            <a:off x="3240266" y="4643122"/>
            <a:ext cx="615453" cy="355637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19" name="Shape 4114"/>
          <p:cNvSpPr/>
          <p:nvPr/>
        </p:nvSpPr>
        <p:spPr>
          <a:xfrm flipH="1">
            <a:off x="3678195" y="4930742"/>
            <a:ext cx="460157" cy="597585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0" name="Shape 4114"/>
          <p:cNvSpPr/>
          <p:nvPr/>
        </p:nvSpPr>
        <p:spPr>
          <a:xfrm flipH="1">
            <a:off x="4631823" y="5095660"/>
            <a:ext cx="23239" cy="557765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1" name="Shape 4114"/>
          <p:cNvSpPr/>
          <p:nvPr/>
        </p:nvSpPr>
        <p:spPr>
          <a:xfrm flipV="1">
            <a:off x="7569680" y="2209798"/>
            <a:ext cx="55881" cy="1001151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>
              <a:latin typeface="Segoe UI "/>
            </a:endParaRPr>
          </a:p>
        </p:txBody>
      </p:sp>
      <p:sp>
        <p:nvSpPr>
          <p:cNvPr id="22" name="Shape 4114"/>
          <p:cNvSpPr/>
          <p:nvPr/>
        </p:nvSpPr>
        <p:spPr>
          <a:xfrm flipV="1">
            <a:off x="8047200" y="2113178"/>
            <a:ext cx="1113684" cy="1246622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>
              <a:latin typeface="Segoe UI "/>
            </a:endParaRPr>
          </a:p>
        </p:txBody>
      </p:sp>
      <p:sp>
        <p:nvSpPr>
          <p:cNvPr id="23" name="Shape 4114"/>
          <p:cNvSpPr/>
          <p:nvPr/>
        </p:nvSpPr>
        <p:spPr>
          <a:xfrm flipV="1">
            <a:off x="8280880" y="3306461"/>
            <a:ext cx="902864" cy="416095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4" name="Shape 4114"/>
          <p:cNvSpPr/>
          <p:nvPr/>
        </p:nvSpPr>
        <p:spPr>
          <a:xfrm>
            <a:off x="8369328" y="4160102"/>
            <a:ext cx="1934753" cy="54531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5" name="Shape 4114"/>
          <p:cNvSpPr/>
          <p:nvPr/>
        </p:nvSpPr>
        <p:spPr>
          <a:xfrm>
            <a:off x="8315959" y="4557879"/>
            <a:ext cx="1366039" cy="687082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6" name="Shape 4114"/>
          <p:cNvSpPr/>
          <p:nvPr/>
        </p:nvSpPr>
        <p:spPr>
          <a:xfrm>
            <a:off x="7886005" y="4952922"/>
            <a:ext cx="762000" cy="581803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7" name="Shape 4114"/>
          <p:cNvSpPr/>
          <p:nvPr/>
        </p:nvSpPr>
        <p:spPr>
          <a:xfrm flipH="1">
            <a:off x="7349677" y="5087270"/>
            <a:ext cx="7997" cy="557765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8" name="Shape 4114"/>
          <p:cNvSpPr/>
          <p:nvPr/>
        </p:nvSpPr>
        <p:spPr>
          <a:xfrm>
            <a:off x="5171770" y="5071622"/>
            <a:ext cx="197308" cy="353819"/>
          </a:xfrm>
          <a:prstGeom prst="line">
            <a:avLst/>
          </a:prstGeom>
          <a:noFill/>
          <a:ln w="12700" cap="rnd">
            <a:solidFill>
              <a:schemeClr val="tx1">
                <a:lumMod val="75000"/>
              </a:schemeClr>
            </a:solidFill>
            <a:prstDash val="sysDash"/>
            <a:round/>
            <a:tailEnd type="triangle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lvl="0">
              <a:lnSpc>
                <a:spcPct val="10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pPr>
            <a:endParaRPr sz="3600" b="1" dirty="0">
              <a:latin typeface="Segoe UI 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46954" y="1496802"/>
            <a:ext cx="630642" cy="63064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70424" y="5417820"/>
            <a:ext cx="630642" cy="63064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2353" y="5701641"/>
            <a:ext cx="630642" cy="63064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37334" y="1758713"/>
            <a:ext cx="1214926" cy="12149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0945" y="3523458"/>
            <a:ext cx="1313210" cy="131321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212" y="5499135"/>
            <a:ext cx="978698" cy="97869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23947" y="2521626"/>
            <a:ext cx="1129088" cy="112908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598592" y="5370648"/>
            <a:ext cx="987747" cy="98774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143907" y="1330149"/>
            <a:ext cx="907475" cy="90747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17103" y="5103047"/>
            <a:ext cx="684886" cy="68488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913425" y="2088611"/>
            <a:ext cx="1002494" cy="100249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604644" y="4858706"/>
            <a:ext cx="630642" cy="63064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68492" y="1292545"/>
            <a:ext cx="630642" cy="63064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83489" y="5713484"/>
            <a:ext cx="630642" cy="63064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39794" y="1513875"/>
            <a:ext cx="630642" cy="63064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 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98540" y="4181439"/>
            <a:ext cx="49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egoe UI "/>
              </a:rPr>
              <a:t>Text</a:t>
            </a:r>
            <a:endParaRPr lang="id-ID" sz="1400" dirty="0">
              <a:solidFill>
                <a:schemeClr val="tx1">
                  <a:lumMod val="75000"/>
                </a:schemeClr>
              </a:solidFill>
              <a:latin typeface="Segoe UI 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825870" y="4550929"/>
            <a:ext cx="49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egoe UI "/>
              </a:rPr>
              <a:t>Text</a:t>
            </a:r>
            <a:endParaRPr lang="id-ID" sz="1400" dirty="0">
              <a:solidFill>
                <a:schemeClr val="tx1">
                  <a:lumMod val="75000"/>
                </a:schemeClr>
              </a:solidFill>
              <a:latin typeface="Segoe UI 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00762" y="2439359"/>
            <a:ext cx="45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Segoe UI "/>
              </a:rPr>
              <a:t>Text</a:t>
            </a:r>
            <a:endParaRPr lang="id-ID" sz="1200" dirty="0">
              <a:solidFill>
                <a:schemeClr val="tx1">
                  <a:lumMod val="75000"/>
                </a:schemeClr>
              </a:solidFill>
              <a:latin typeface="Segoe UI 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83103" y="2731416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Segoe UI "/>
              </a:rPr>
              <a:t>Text</a:t>
            </a:r>
            <a:endParaRPr lang="id-ID" sz="1100" dirty="0">
              <a:solidFill>
                <a:schemeClr val="tx1">
                  <a:lumMod val="75000"/>
                </a:schemeClr>
              </a:solidFill>
              <a:latin typeface="Segoe UI 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70289" y="6041575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Segoe UI "/>
              </a:rPr>
              <a:t>Text</a:t>
            </a:r>
            <a:endParaRPr lang="id-ID" sz="1100" dirty="0">
              <a:solidFill>
                <a:schemeClr val="tx1">
                  <a:lumMod val="75000"/>
                </a:schemeClr>
              </a:solidFill>
              <a:latin typeface="Segoe UI 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2891" y="596077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Segoe UI "/>
              </a:rPr>
              <a:t>Text</a:t>
            </a:r>
            <a:endParaRPr lang="id-ID" sz="1100" dirty="0">
              <a:solidFill>
                <a:schemeClr val="tx1">
                  <a:lumMod val="75000"/>
                </a:schemeClr>
              </a:solidFill>
              <a:latin typeface="Segoe UI 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66315" y="3089630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Segoe UI "/>
              </a:rPr>
              <a:t>Text</a:t>
            </a:r>
            <a:endParaRPr lang="id-ID" sz="1100" dirty="0">
              <a:solidFill>
                <a:schemeClr val="tx1">
                  <a:lumMod val="75000"/>
                </a:schemeClr>
              </a:solidFill>
              <a:latin typeface="Segoe UI 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80DABF7B-6903-4408-9A6F-FC694A0F48BA}"/>
              </a:ext>
            </a:extLst>
          </p:cNvPr>
          <p:cNvSpPr/>
          <p:nvPr/>
        </p:nvSpPr>
        <p:spPr>
          <a:xfrm>
            <a:off x="4621910" y="3712735"/>
            <a:ext cx="218122" cy="216788"/>
          </a:xfrm>
          <a:custGeom>
            <a:avLst/>
            <a:gdLst>
              <a:gd name="connsiteX0" fmla="*/ 187547 w 218122"/>
              <a:gd name="connsiteY0" fmla="*/ 64675 h 216788"/>
              <a:gd name="connsiteX1" fmla="*/ 195644 w 218122"/>
              <a:gd name="connsiteY1" fmla="*/ 40672 h 216788"/>
              <a:gd name="connsiteX2" fmla="*/ 177355 w 218122"/>
              <a:gd name="connsiteY2" fmla="*/ 22384 h 216788"/>
              <a:gd name="connsiteX3" fmla="*/ 153353 w 218122"/>
              <a:gd name="connsiteY3" fmla="*/ 30480 h 216788"/>
              <a:gd name="connsiteX4" fmla="*/ 133541 w 218122"/>
              <a:gd name="connsiteY4" fmla="*/ 22384 h 216788"/>
              <a:gd name="connsiteX5" fmla="*/ 122301 w 218122"/>
              <a:gd name="connsiteY5" fmla="*/ 0 h 216788"/>
              <a:gd name="connsiteX6" fmla="*/ 96774 w 218122"/>
              <a:gd name="connsiteY6" fmla="*/ 0 h 216788"/>
              <a:gd name="connsiteX7" fmla="*/ 85439 w 218122"/>
              <a:gd name="connsiteY7" fmla="*/ 22479 h 216788"/>
              <a:gd name="connsiteX8" fmla="*/ 65532 w 218122"/>
              <a:gd name="connsiteY8" fmla="*/ 30575 h 216788"/>
              <a:gd name="connsiteX9" fmla="*/ 41529 w 218122"/>
              <a:gd name="connsiteY9" fmla="*/ 22479 h 216788"/>
              <a:gd name="connsiteX10" fmla="*/ 23241 w 218122"/>
              <a:gd name="connsiteY10" fmla="*/ 40767 h 216788"/>
              <a:gd name="connsiteX11" fmla="*/ 30861 w 218122"/>
              <a:gd name="connsiteY11" fmla="*/ 64770 h 216788"/>
              <a:gd name="connsiteX12" fmla="*/ 22479 w 218122"/>
              <a:gd name="connsiteY12" fmla="*/ 84582 h 216788"/>
              <a:gd name="connsiteX13" fmla="*/ 0 w 218122"/>
              <a:gd name="connsiteY13" fmla="*/ 95821 h 216788"/>
              <a:gd name="connsiteX14" fmla="*/ 0 w 218122"/>
              <a:gd name="connsiteY14" fmla="*/ 120968 h 216788"/>
              <a:gd name="connsiteX15" fmla="*/ 22479 w 218122"/>
              <a:gd name="connsiteY15" fmla="*/ 132302 h 216788"/>
              <a:gd name="connsiteX16" fmla="*/ 30575 w 218122"/>
              <a:gd name="connsiteY16" fmla="*/ 152114 h 216788"/>
              <a:gd name="connsiteX17" fmla="*/ 22479 w 218122"/>
              <a:gd name="connsiteY17" fmla="*/ 176117 h 216788"/>
              <a:gd name="connsiteX18" fmla="*/ 41529 w 218122"/>
              <a:gd name="connsiteY18" fmla="*/ 194405 h 216788"/>
              <a:gd name="connsiteX19" fmla="*/ 65532 w 218122"/>
              <a:gd name="connsiteY19" fmla="*/ 186214 h 216788"/>
              <a:gd name="connsiteX20" fmla="*/ 85344 w 218122"/>
              <a:gd name="connsiteY20" fmla="*/ 194405 h 216788"/>
              <a:gd name="connsiteX21" fmla="*/ 96583 w 218122"/>
              <a:gd name="connsiteY21" fmla="*/ 216789 h 216788"/>
              <a:gd name="connsiteX22" fmla="*/ 122111 w 218122"/>
              <a:gd name="connsiteY22" fmla="*/ 216789 h 216788"/>
              <a:gd name="connsiteX23" fmla="*/ 133445 w 218122"/>
              <a:gd name="connsiteY23" fmla="*/ 194786 h 216788"/>
              <a:gd name="connsiteX24" fmla="*/ 152972 w 218122"/>
              <a:gd name="connsiteY24" fmla="*/ 186880 h 216788"/>
              <a:gd name="connsiteX25" fmla="*/ 176879 w 218122"/>
              <a:gd name="connsiteY25" fmla="*/ 195072 h 216788"/>
              <a:gd name="connsiteX26" fmla="*/ 195167 w 218122"/>
              <a:gd name="connsiteY26" fmla="*/ 176689 h 216788"/>
              <a:gd name="connsiteX27" fmla="*/ 187071 w 218122"/>
              <a:gd name="connsiteY27" fmla="*/ 152781 h 216788"/>
              <a:gd name="connsiteX28" fmla="*/ 195739 w 218122"/>
              <a:gd name="connsiteY28" fmla="*/ 132874 h 216788"/>
              <a:gd name="connsiteX29" fmla="*/ 218123 w 218122"/>
              <a:gd name="connsiteY29" fmla="*/ 121634 h 216788"/>
              <a:gd name="connsiteX30" fmla="*/ 218123 w 218122"/>
              <a:gd name="connsiteY30" fmla="*/ 95821 h 216788"/>
              <a:gd name="connsiteX31" fmla="*/ 195644 w 218122"/>
              <a:gd name="connsiteY31" fmla="*/ 84487 h 216788"/>
              <a:gd name="connsiteX32" fmla="*/ 187547 w 218122"/>
              <a:gd name="connsiteY32" fmla="*/ 64675 h 216788"/>
              <a:gd name="connsiteX33" fmla="*/ 109442 w 218122"/>
              <a:gd name="connsiteY33" fmla="*/ 146875 h 216788"/>
              <a:gd name="connsiteX34" fmla="*/ 71342 w 218122"/>
              <a:gd name="connsiteY34" fmla="*/ 108775 h 216788"/>
              <a:gd name="connsiteX35" fmla="*/ 109442 w 218122"/>
              <a:gd name="connsiteY35" fmla="*/ 70675 h 216788"/>
              <a:gd name="connsiteX36" fmla="*/ 147542 w 218122"/>
              <a:gd name="connsiteY36" fmla="*/ 108775 h 216788"/>
              <a:gd name="connsiteX37" fmla="*/ 109442 w 218122"/>
              <a:gd name="connsiteY37" fmla="*/ 146875 h 21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8122" h="216788">
                <a:moveTo>
                  <a:pt x="187547" y="64675"/>
                </a:moveTo>
                <a:lnTo>
                  <a:pt x="195644" y="40672"/>
                </a:lnTo>
                <a:lnTo>
                  <a:pt x="177355" y="22384"/>
                </a:lnTo>
                <a:lnTo>
                  <a:pt x="153353" y="30480"/>
                </a:lnTo>
                <a:cubicBezTo>
                  <a:pt x="147113" y="26964"/>
                  <a:pt x="140457" y="24244"/>
                  <a:pt x="133541" y="22384"/>
                </a:cubicBezTo>
                <a:lnTo>
                  <a:pt x="122301" y="0"/>
                </a:lnTo>
                <a:lnTo>
                  <a:pt x="96774" y="0"/>
                </a:lnTo>
                <a:lnTo>
                  <a:pt x="85439" y="22479"/>
                </a:lnTo>
                <a:cubicBezTo>
                  <a:pt x="78498" y="24356"/>
                  <a:pt x="71813" y="27075"/>
                  <a:pt x="65532" y="30575"/>
                </a:cubicBezTo>
                <a:lnTo>
                  <a:pt x="41529" y="22479"/>
                </a:lnTo>
                <a:lnTo>
                  <a:pt x="23241" y="40767"/>
                </a:lnTo>
                <a:lnTo>
                  <a:pt x="30861" y="64770"/>
                </a:lnTo>
                <a:cubicBezTo>
                  <a:pt x="27206" y="70976"/>
                  <a:pt x="24388" y="77637"/>
                  <a:pt x="22479" y="84582"/>
                </a:cubicBezTo>
                <a:lnTo>
                  <a:pt x="0" y="95821"/>
                </a:lnTo>
                <a:lnTo>
                  <a:pt x="0" y="120968"/>
                </a:lnTo>
                <a:lnTo>
                  <a:pt x="22479" y="132302"/>
                </a:lnTo>
                <a:cubicBezTo>
                  <a:pt x="24332" y="139221"/>
                  <a:pt x="27052" y="145878"/>
                  <a:pt x="30575" y="152114"/>
                </a:cubicBezTo>
                <a:lnTo>
                  <a:pt x="22479" y="176117"/>
                </a:lnTo>
                <a:lnTo>
                  <a:pt x="41529" y="194405"/>
                </a:lnTo>
                <a:lnTo>
                  <a:pt x="65532" y="186214"/>
                </a:lnTo>
                <a:cubicBezTo>
                  <a:pt x="71767" y="189763"/>
                  <a:pt x="78423" y="192515"/>
                  <a:pt x="85344" y="194405"/>
                </a:cubicBezTo>
                <a:lnTo>
                  <a:pt x="96583" y="216789"/>
                </a:lnTo>
                <a:lnTo>
                  <a:pt x="122111" y="216789"/>
                </a:lnTo>
                <a:lnTo>
                  <a:pt x="133445" y="194786"/>
                </a:lnTo>
                <a:cubicBezTo>
                  <a:pt x="140245" y="192937"/>
                  <a:pt x="146800" y="190283"/>
                  <a:pt x="152972" y="186880"/>
                </a:cubicBezTo>
                <a:lnTo>
                  <a:pt x="176879" y="195072"/>
                </a:lnTo>
                <a:lnTo>
                  <a:pt x="195167" y="176689"/>
                </a:lnTo>
                <a:lnTo>
                  <a:pt x="187071" y="152781"/>
                </a:lnTo>
                <a:cubicBezTo>
                  <a:pt x="190710" y="146497"/>
                  <a:pt x="193618" y="139818"/>
                  <a:pt x="195739" y="132874"/>
                </a:cubicBezTo>
                <a:lnTo>
                  <a:pt x="218123" y="121634"/>
                </a:lnTo>
                <a:lnTo>
                  <a:pt x="218123" y="95821"/>
                </a:lnTo>
                <a:lnTo>
                  <a:pt x="195644" y="84487"/>
                </a:lnTo>
                <a:cubicBezTo>
                  <a:pt x="193825" y="77556"/>
                  <a:pt x="191103" y="70896"/>
                  <a:pt x="187547" y="64675"/>
                </a:cubicBezTo>
                <a:close/>
                <a:moveTo>
                  <a:pt x="109442" y="146875"/>
                </a:moveTo>
                <a:cubicBezTo>
                  <a:pt x="88401" y="146875"/>
                  <a:pt x="71342" y="129817"/>
                  <a:pt x="71342" y="108775"/>
                </a:cubicBezTo>
                <a:cubicBezTo>
                  <a:pt x="71342" y="87734"/>
                  <a:pt x="88401" y="70675"/>
                  <a:pt x="109442" y="70675"/>
                </a:cubicBezTo>
                <a:cubicBezTo>
                  <a:pt x="130356" y="70982"/>
                  <a:pt x="147236" y="87861"/>
                  <a:pt x="147542" y="108775"/>
                </a:cubicBezTo>
                <a:cubicBezTo>
                  <a:pt x="147542" y="129817"/>
                  <a:pt x="130484" y="146875"/>
                  <a:pt x="109442" y="1468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EF609E3A-C4AA-45BF-8ABE-C7BA03D2F86B}"/>
              </a:ext>
            </a:extLst>
          </p:cNvPr>
          <p:cNvSpPr/>
          <p:nvPr/>
        </p:nvSpPr>
        <p:spPr>
          <a:xfrm>
            <a:off x="4623337" y="4116690"/>
            <a:ext cx="215744" cy="54959"/>
          </a:xfrm>
          <a:custGeom>
            <a:avLst/>
            <a:gdLst>
              <a:gd name="connsiteX0" fmla="*/ 189835 w 215744"/>
              <a:gd name="connsiteY0" fmla="*/ 0 h 54959"/>
              <a:gd name="connsiteX1" fmla="*/ 25910 w 215744"/>
              <a:gd name="connsiteY1" fmla="*/ 0 h 54959"/>
              <a:gd name="connsiteX2" fmla="*/ 48 w 215744"/>
              <a:gd name="connsiteY2" fmla="*/ 29098 h 54959"/>
              <a:gd name="connsiteX3" fmla="*/ 25910 w 215744"/>
              <a:gd name="connsiteY3" fmla="*/ 54959 h 54959"/>
              <a:gd name="connsiteX4" fmla="*/ 189835 w 215744"/>
              <a:gd name="connsiteY4" fmla="*/ 54959 h 54959"/>
              <a:gd name="connsiteX5" fmla="*/ 215696 w 215744"/>
              <a:gd name="connsiteY5" fmla="*/ 25861 h 54959"/>
              <a:gd name="connsiteX6" fmla="*/ 189835 w 215744"/>
              <a:gd name="connsiteY6" fmla="*/ 0 h 5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744" h="54959">
                <a:moveTo>
                  <a:pt x="189835" y="0"/>
                </a:moveTo>
                <a:lnTo>
                  <a:pt x="25910" y="0"/>
                </a:lnTo>
                <a:cubicBezTo>
                  <a:pt x="10734" y="894"/>
                  <a:pt x="-845" y="13922"/>
                  <a:pt x="48" y="29098"/>
                </a:cubicBezTo>
                <a:cubicBezTo>
                  <a:pt x="869" y="43027"/>
                  <a:pt x="11981" y="54139"/>
                  <a:pt x="25910" y="54959"/>
                </a:cubicBezTo>
                <a:lnTo>
                  <a:pt x="189835" y="54959"/>
                </a:lnTo>
                <a:cubicBezTo>
                  <a:pt x="205011" y="54065"/>
                  <a:pt x="216590" y="41037"/>
                  <a:pt x="215696" y="25861"/>
                </a:cubicBezTo>
                <a:cubicBezTo>
                  <a:pt x="214875" y="11932"/>
                  <a:pt x="203763" y="820"/>
                  <a:pt x="18983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59DE3D2D-CACB-44EC-9754-996C30DC61EF}"/>
              </a:ext>
            </a:extLst>
          </p:cNvPr>
          <p:cNvSpPr/>
          <p:nvPr/>
        </p:nvSpPr>
        <p:spPr>
          <a:xfrm>
            <a:off x="4671726" y="4209749"/>
            <a:ext cx="118967" cy="54959"/>
          </a:xfrm>
          <a:custGeom>
            <a:avLst/>
            <a:gdLst>
              <a:gd name="connsiteX0" fmla="*/ 59531 w 118967"/>
              <a:gd name="connsiteY0" fmla="*/ 54959 h 54959"/>
              <a:gd name="connsiteX1" fmla="*/ 118967 w 118967"/>
              <a:gd name="connsiteY1" fmla="*/ 0 h 54959"/>
              <a:gd name="connsiteX2" fmla="*/ 0 w 118967"/>
              <a:gd name="connsiteY2" fmla="*/ 0 h 54959"/>
              <a:gd name="connsiteX3" fmla="*/ 59531 w 118967"/>
              <a:gd name="connsiteY3" fmla="*/ 54959 h 5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67" h="54959">
                <a:moveTo>
                  <a:pt x="59531" y="54959"/>
                </a:moveTo>
                <a:cubicBezTo>
                  <a:pt x="90631" y="54910"/>
                  <a:pt x="116487" y="31001"/>
                  <a:pt x="118967" y="0"/>
                </a:cubicBezTo>
                <a:lnTo>
                  <a:pt x="0" y="0"/>
                </a:lnTo>
                <a:cubicBezTo>
                  <a:pt x="2527" y="31016"/>
                  <a:pt x="28413" y="54914"/>
                  <a:pt x="59531" y="54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xmlns="" id="{9D4AECFE-B444-4A7A-AC34-BCB3AAC000D7}"/>
              </a:ext>
            </a:extLst>
          </p:cNvPr>
          <p:cNvSpPr/>
          <p:nvPr/>
        </p:nvSpPr>
        <p:spPr>
          <a:xfrm>
            <a:off x="4492847" y="3584529"/>
            <a:ext cx="476249" cy="494061"/>
          </a:xfrm>
          <a:custGeom>
            <a:avLst/>
            <a:gdLst>
              <a:gd name="connsiteX0" fmla="*/ 476250 w 476249"/>
              <a:gd name="connsiteY0" fmla="*/ 243364 h 494061"/>
              <a:gd name="connsiteX1" fmla="*/ 476250 w 476249"/>
              <a:gd name="connsiteY1" fmla="*/ 235172 h 494061"/>
              <a:gd name="connsiteX2" fmla="*/ 238125 w 476249"/>
              <a:gd name="connsiteY2" fmla="*/ 0 h 494061"/>
              <a:gd name="connsiteX3" fmla="*/ 238125 w 476249"/>
              <a:gd name="connsiteY3" fmla="*/ 0 h 494061"/>
              <a:gd name="connsiteX4" fmla="*/ 0 w 476249"/>
              <a:gd name="connsiteY4" fmla="*/ 235172 h 494061"/>
              <a:gd name="connsiteX5" fmla="*/ 0 w 476249"/>
              <a:gd name="connsiteY5" fmla="*/ 243364 h 494061"/>
              <a:gd name="connsiteX6" fmla="*/ 16573 w 476249"/>
              <a:gd name="connsiteY6" fmla="*/ 325755 h 494061"/>
              <a:gd name="connsiteX7" fmla="*/ 57912 w 476249"/>
              <a:gd name="connsiteY7" fmla="*/ 393478 h 494061"/>
              <a:gd name="connsiteX8" fmla="*/ 113633 w 476249"/>
              <a:gd name="connsiteY8" fmla="*/ 483965 h 494061"/>
              <a:gd name="connsiteX9" fmla="*/ 130016 w 476249"/>
              <a:gd name="connsiteY9" fmla="*/ 494062 h 494061"/>
              <a:gd name="connsiteX10" fmla="*/ 346234 w 476249"/>
              <a:gd name="connsiteY10" fmla="*/ 494062 h 494061"/>
              <a:gd name="connsiteX11" fmla="*/ 362617 w 476249"/>
              <a:gd name="connsiteY11" fmla="*/ 483965 h 494061"/>
              <a:gd name="connsiteX12" fmla="*/ 418338 w 476249"/>
              <a:gd name="connsiteY12" fmla="*/ 393478 h 494061"/>
              <a:gd name="connsiteX13" fmla="*/ 459676 w 476249"/>
              <a:gd name="connsiteY13" fmla="*/ 325755 h 494061"/>
              <a:gd name="connsiteX14" fmla="*/ 476250 w 476249"/>
              <a:gd name="connsiteY14" fmla="*/ 243364 h 494061"/>
              <a:gd name="connsiteX15" fmla="*/ 421386 w 476249"/>
              <a:gd name="connsiteY15" fmla="*/ 242507 h 494061"/>
              <a:gd name="connsiteX16" fmla="*/ 408718 w 476249"/>
              <a:gd name="connsiteY16" fmla="*/ 306515 h 494061"/>
              <a:gd name="connsiteX17" fmla="*/ 377857 w 476249"/>
              <a:gd name="connsiteY17" fmla="*/ 356807 h 494061"/>
              <a:gd name="connsiteX18" fmla="*/ 323850 w 476249"/>
              <a:gd name="connsiteY18" fmla="*/ 438912 h 494061"/>
              <a:gd name="connsiteX19" fmla="*/ 152400 w 476249"/>
              <a:gd name="connsiteY19" fmla="*/ 438912 h 494061"/>
              <a:gd name="connsiteX20" fmla="*/ 98870 w 476249"/>
              <a:gd name="connsiteY20" fmla="*/ 356521 h 494061"/>
              <a:gd name="connsiteX21" fmla="*/ 68008 w 476249"/>
              <a:gd name="connsiteY21" fmla="*/ 306229 h 494061"/>
              <a:gd name="connsiteX22" fmla="*/ 54864 w 476249"/>
              <a:gd name="connsiteY22" fmla="*/ 242221 h 494061"/>
              <a:gd name="connsiteX23" fmla="*/ 54864 w 476249"/>
              <a:gd name="connsiteY23" fmla="*/ 235363 h 494061"/>
              <a:gd name="connsiteX24" fmla="*/ 237839 w 476249"/>
              <a:gd name="connsiteY24" fmla="*/ 54388 h 494061"/>
              <a:gd name="connsiteX25" fmla="*/ 237839 w 476249"/>
              <a:gd name="connsiteY25" fmla="*/ 54388 h 494061"/>
              <a:gd name="connsiteX26" fmla="*/ 420814 w 476249"/>
              <a:gd name="connsiteY26" fmla="*/ 235363 h 49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6249" h="494061">
                <a:moveTo>
                  <a:pt x="476250" y="243364"/>
                </a:moveTo>
                <a:lnTo>
                  <a:pt x="476250" y="235172"/>
                </a:lnTo>
                <a:cubicBezTo>
                  <a:pt x="473823" y="105160"/>
                  <a:pt x="368157" y="804"/>
                  <a:pt x="238125" y="0"/>
                </a:cubicBezTo>
                <a:lnTo>
                  <a:pt x="238125" y="0"/>
                </a:lnTo>
                <a:cubicBezTo>
                  <a:pt x="108093" y="804"/>
                  <a:pt x="2427" y="105160"/>
                  <a:pt x="0" y="235172"/>
                </a:cubicBezTo>
                <a:lnTo>
                  <a:pt x="0" y="243364"/>
                </a:lnTo>
                <a:cubicBezTo>
                  <a:pt x="871" y="271562"/>
                  <a:pt x="6473" y="299414"/>
                  <a:pt x="16573" y="325755"/>
                </a:cubicBezTo>
                <a:cubicBezTo>
                  <a:pt x="26214" y="350609"/>
                  <a:pt x="40213" y="373543"/>
                  <a:pt x="57912" y="393478"/>
                </a:cubicBezTo>
                <a:cubicBezTo>
                  <a:pt x="79724" y="417195"/>
                  <a:pt x="103537" y="463391"/>
                  <a:pt x="113633" y="483965"/>
                </a:cubicBezTo>
                <a:cubicBezTo>
                  <a:pt x="116721" y="490180"/>
                  <a:pt x="123076" y="494096"/>
                  <a:pt x="130016" y="494062"/>
                </a:cubicBezTo>
                <a:lnTo>
                  <a:pt x="346234" y="494062"/>
                </a:lnTo>
                <a:cubicBezTo>
                  <a:pt x="353174" y="494096"/>
                  <a:pt x="359529" y="490180"/>
                  <a:pt x="362617" y="483965"/>
                </a:cubicBezTo>
                <a:cubicBezTo>
                  <a:pt x="372713" y="463391"/>
                  <a:pt x="396526" y="417290"/>
                  <a:pt x="418338" y="393478"/>
                </a:cubicBezTo>
                <a:cubicBezTo>
                  <a:pt x="436037" y="373543"/>
                  <a:pt x="450036" y="350609"/>
                  <a:pt x="459676" y="325755"/>
                </a:cubicBezTo>
                <a:cubicBezTo>
                  <a:pt x="469777" y="299414"/>
                  <a:pt x="475379" y="271562"/>
                  <a:pt x="476250" y="243364"/>
                </a:cubicBezTo>
                <a:close/>
                <a:moveTo>
                  <a:pt x="421386" y="242507"/>
                </a:moveTo>
                <a:cubicBezTo>
                  <a:pt x="420709" y="264394"/>
                  <a:pt x="416429" y="286020"/>
                  <a:pt x="408718" y="306515"/>
                </a:cubicBezTo>
                <a:cubicBezTo>
                  <a:pt x="401485" y="324971"/>
                  <a:pt x="391037" y="341999"/>
                  <a:pt x="377857" y="356807"/>
                </a:cubicBezTo>
                <a:cubicBezTo>
                  <a:pt x="356714" y="381975"/>
                  <a:pt x="338588" y="409531"/>
                  <a:pt x="323850" y="438912"/>
                </a:cubicBezTo>
                <a:lnTo>
                  <a:pt x="152400" y="438912"/>
                </a:lnTo>
                <a:cubicBezTo>
                  <a:pt x="137831" y="409455"/>
                  <a:pt x="119864" y="381803"/>
                  <a:pt x="98870" y="356521"/>
                </a:cubicBezTo>
                <a:cubicBezTo>
                  <a:pt x="85690" y="341713"/>
                  <a:pt x="75241" y="324685"/>
                  <a:pt x="68008" y="306229"/>
                </a:cubicBezTo>
                <a:cubicBezTo>
                  <a:pt x="60135" y="285761"/>
                  <a:pt x="55694" y="264135"/>
                  <a:pt x="54864" y="242221"/>
                </a:cubicBezTo>
                <a:lnTo>
                  <a:pt x="54864" y="235363"/>
                </a:lnTo>
                <a:cubicBezTo>
                  <a:pt x="56570" y="135350"/>
                  <a:pt x="137813" y="54995"/>
                  <a:pt x="237839" y="54388"/>
                </a:cubicBezTo>
                <a:lnTo>
                  <a:pt x="237839" y="54388"/>
                </a:lnTo>
                <a:cubicBezTo>
                  <a:pt x="337865" y="54995"/>
                  <a:pt x="419109" y="135350"/>
                  <a:pt x="420814" y="2353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xmlns="" id="{14D7B763-80BB-4503-93A8-4ECDC73DBBB8}"/>
              </a:ext>
            </a:extLst>
          </p:cNvPr>
          <p:cNvSpPr/>
          <p:nvPr/>
        </p:nvSpPr>
        <p:spPr>
          <a:xfrm>
            <a:off x="4714017" y="3442416"/>
            <a:ext cx="38100" cy="104775"/>
          </a:xfrm>
          <a:custGeom>
            <a:avLst/>
            <a:gdLst>
              <a:gd name="connsiteX0" fmla="*/ 19050 w 38100"/>
              <a:gd name="connsiteY0" fmla="*/ 104775 h 104775"/>
              <a:gd name="connsiteX1" fmla="*/ 38100 w 38100"/>
              <a:gd name="connsiteY1" fmla="*/ 85725 h 104775"/>
              <a:gd name="connsiteX2" fmla="*/ 38100 w 38100"/>
              <a:gd name="connsiteY2" fmla="*/ 19050 h 104775"/>
              <a:gd name="connsiteX3" fmla="*/ 19050 w 38100"/>
              <a:gd name="connsiteY3" fmla="*/ 0 h 104775"/>
              <a:gd name="connsiteX4" fmla="*/ 0 w 38100"/>
              <a:gd name="connsiteY4" fmla="*/ 19050 h 104775"/>
              <a:gd name="connsiteX5" fmla="*/ 0 w 38100"/>
              <a:gd name="connsiteY5" fmla="*/ 85725 h 104775"/>
              <a:gd name="connsiteX6" fmla="*/ 19050 w 38100"/>
              <a:gd name="connsiteY6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104775">
                <a:moveTo>
                  <a:pt x="19050" y="104775"/>
                </a:moveTo>
                <a:cubicBezTo>
                  <a:pt x="29571" y="104775"/>
                  <a:pt x="38100" y="96246"/>
                  <a:pt x="38100" y="85725"/>
                </a:cubicBezTo>
                <a:lnTo>
                  <a:pt x="38100" y="19050"/>
                </a:ln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lnTo>
                  <a:pt x="0" y="85725"/>
                </a:lnTo>
                <a:cubicBezTo>
                  <a:pt x="0" y="96246"/>
                  <a:pt x="8529" y="104775"/>
                  <a:pt x="19050" y="1047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xmlns="" id="{BF5FE2E9-C3F4-46F4-B0BE-B4883B8C61F2}"/>
              </a:ext>
            </a:extLst>
          </p:cNvPr>
          <p:cNvSpPr/>
          <p:nvPr/>
        </p:nvSpPr>
        <p:spPr>
          <a:xfrm>
            <a:off x="4454934" y="3551805"/>
            <a:ext cx="84504" cy="84649"/>
          </a:xfrm>
          <a:custGeom>
            <a:avLst/>
            <a:gdLst>
              <a:gd name="connsiteX0" fmla="*/ 52105 w 84504"/>
              <a:gd name="connsiteY0" fmla="*/ 79111 h 84649"/>
              <a:gd name="connsiteX1" fmla="*/ 78965 w 84504"/>
              <a:gd name="connsiteY1" fmla="*/ 79111 h 84649"/>
              <a:gd name="connsiteX2" fmla="*/ 78965 w 84504"/>
              <a:gd name="connsiteY2" fmla="*/ 52250 h 84649"/>
              <a:gd name="connsiteX3" fmla="*/ 31817 w 84504"/>
              <a:gd name="connsiteY3" fmla="*/ 4911 h 84649"/>
              <a:gd name="connsiteX4" fmla="*/ 4910 w 84504"/>
              <a:gd name="connsiteY4" fmla="*/ 6283 h 84649"/>
              <a:gd name="connsiteX5" fmla="*/ 4956 w 84504"/>
              <a:gd name="connsiteY5" fmla="*/ 31866 h 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04" h="84649">
                <a:moveTo>
                  <a:pt x="52105" y="79111"/>
                </a:moveTo>
                <a:cubicBezTo>
                  <a:pt x="59535" y="86496"/>
                  <a:pt x="71535" y="86496"/>
                  <a:pt x="78965" y="79111"/>
                </a:cubicBezTo>
                <a:cubicBezTo>
                  <a:pt x="86351" y="71680"/>
                  <a:pt x="86351" y="59680"/>
                  <a:pt x="78965" y="52250"/>
                </a:cubicBezTo>
                <a:lnTo>
                  <a:pt x="31817" y="4911"/>
                </a:lnTo>
                <a:cubicBezTo>
                  <a:pt x="24008" y="-2140"/>
                  <a:pt x="11962" y="-1525"/>
                  <a:pt x="4910" y="6283"/>
                </a:cubicBezTo>
                <a:cubicBezTo>
                  <a:pt x="-1654" y="13555"/>
                  <a:pt x="-1634" y="24619"/>
                  <a:pt x="4956" y="3186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xmlns="" id="{EDE312E0-7E26-431B-A19B-FB668D2FB362}"/>
              </a:ext>
            </a:extLst>
          </p:cNvPr>
          <p:cNvSpPr/>
          <p:nvPr/>
        </p:nvSpPr>
        <p:spPr>
          <a:xfrm>
            <a:off x="4926505" y="3556747"/>
            <a:ext cx="83603" cy="83426"/>
          </a:xfrm>
          <a:custGeom>
            <a:avLst/>
            <a:gdLst>
              <a:gd name="connsiteX0" fmla="*/ 19446 w 83603"/>
              <a:gd name="connsiteY0" fmla="*/ 83407 h 83426"/>
              <a:gd name="connsiteX1" fmla="*/ 32971 w 83603"/>
              <a:gd name="connsiteY1" fmla="*/ 77787 h 83426"/>
              <a:gd name="connsiteX2" fmla="*/ 80025 w 83603"/>
              <a:gd name="connsiteY2" fmla="*/ 30162 h 83426"/>
              <a:gd name="connsiteX3" fmla="*/ 75664 w 83603"/>
              <a:gd name="connsiteY3" fmla="*/ 3577 h 83426"/>
              <a:gd name="connsiteX4" fmla="*/ 53164 w 83603"/>
              <a:gd name="connsiteY4" fmla="*/ 3778 h 83426"/>
              <a:gd name="connsiteX5" fmla="*/ 5539 w 83603"/>
              <a:gd name="connsiteY5" fmla="*/ 51403 h 83426"/>
              <a:gd name="connsiteX6" fmla="*/ 5539 w 83603"/>
              <a:gd name="connsiteY6" fmla="*/ 78264 h 83426"/>
              <a:gd name="connsiteX7" fmla="*/ 19446 w 83603"/>
              <a:gd name="connsiteY7" fmla="*/ 83407 h 8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603" h="83426">
                <a:moveTo>
                  <a:pt x="19446" y="83407"/>
                </a:moveTo>
                <a:cubicBezTo>
                  <a:pt x="24523" y="83411"/>
                  <a:pt x="29392" y="81388"/>
                  <a:pt x="32971" y="77787"/>
                </a:cubicBezTo>
                <a:lnTo>
                  <a:pt x="80025" y="30162"/>
                </a:lnTo>
                <a:cubicBezTo>
                  <a:pt x="86162" y="21617"/>
                  <a:pt x="84210" y="9714"/>
                  <a:pt x="75664" y="3577"/>
                </a:cubicBezTo>
                <a:cubicBezTo>
                  <a:pt x="68922" y="-1265"/>
                  <a:pt x="59819" y="-1184"/>
                  <a:pt x="53164" y="3778"/>
                </a:cubicBezTo>
                <a:lnTo>
                  <a:pt x="5539" y="51403"/>
                </a:lnTo>
                <a:cubicBezTo>
                  <a:pt x="-1846" y="58834"/>
                  <a:pt x="-1846" y="70833"/>
                  <a:pt x="5539" y="78264"/>
                </a:cubicBezTo>
                <a:cubicBezTo>
                  <a:pt x="9290" y="81786"/>
                  <a:pt x="14306" y="83641"/>
                  <a:pt x="19446" y="8340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30B9F2DB-4F4F-4088-9856-32C7DE7C082B}"/>
              </a:ext>
            </a:extLst>
          </p:cNvPr>
          <p:cNvSpPr/>
          <p:nvPr/>
        </p:nvSpPr>
        <p:spPr>
          <a:xfrm>
            <a:off x="4351496" y="3799603"/>
            <a:ext cx="104775" cy="38100"/>
          </a:xfrm>
          <a:custGeom>
            <a:avLst/>
            <a:gdLst>
              <a:gd name="connsiteX0" fmla="*/ 85725 w 104775"/>
              <a:gd name="connsiteY0" fmla="*/ 0 h 38100"/>
              <a:gd name="connsiteX1" fmla="*/ 19050 w 104775"/>
              <a:gd name="connsiteY1" fmla="*/ 0 h 38100"/>
              <a:gd name="connsiteX2" fmla="*/ 0 w 104775"/>
              <a:gd name="connsiteY2" fmla="*/ 19050 h 38100"/>
              <a:gd name="connsiteX3" fmla="*/ 19050 w 104775"/>
              <a:gd name="connsiteY3" fmla="*/ 38100 h 38100"/>
              <a:gd name="connsiteX4" fmla="*/ 85725 w 104775"/>
              <a:gd name="connsiteY4" fmla="*/ 38100 h 38100"/>
              <a:gd name="connsiteX5" fmla="*/ 104775 w 104775"/>
              <a:gd name="connsiteY5" fmla="*/ 19050 h 38100"/>
              <a:gd name="connsiteX6" fmla="*/ 85725 w 104775"/>
              <a:gd name="connsiteY6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38100">
                <a:moveTo>
                  <a:pt x="85725" y="0"/>
                </a:moveTo>
                <a:lnTo>
                  <a:pt x="19050" y="0"/>
                </a:ln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lnTo>
                  <a:pt x="85725" y="38100"/>
                </a:lnTo>
                <a:cubicBezTo>
                  <a:pt x="96246" y="38100"/>
                  <a:pt x="104775" y="29571"/>
                  <a:pt x="104775" y="19050"/>
                </a:cubicBezTo>
                <a:cubicBezTo>
                  <a:pt x="104775" y="8529"/>
                  <a:pt x="96246" y="0"/>
                  <a:pt x="8572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xmlns="" id="{C555C2E3-BB49-4F33-A603-C22F7D1C58DF}"/>
              </a:ext>
            </a:extLst>
          </p:cNvPr>
          <p:cNvSpPr/>
          <p:nvPr/>
        </p:nvSpPr>
        <p:spPr>
          <a:xfrm>
            <a:off x="4453231" y="4001143"/>
            <a:ext cx="85249" cy="85725"/>
          </a:xfrm>
          <a:custGeom>
            <a:avLst/>
            <a:gdLst>
              <a:gd name="connsiteX0" fmla="*/ 53808 w 85249"/>
              <a:gd name="connsiteY0" fmla="*/ 4581 h 85725"/>
              <a:gd name="connsiteX1" fmla="*/ 6659 w 85249"/>
              <a:gd name="connsiteY1" fmla="*/ 52206 h 85725"/>
              <a:gd name="connsiteX2" fmla="*/ 4581 w 85249"/>
              <a:gd name="connsiteY2" fmla="*/ 79066 h 85725"/>
              <a:gd name="connsiteX3" fmla="*/ 31442 w 85249"/>
              <a:gd name="connsiteY3" fmla="*/ 81144 h 85725"/>
              <a:gd name="connsiteX4" fmla="*/ 33520 w 85249"/>
              <a:gd name="connsiteY4" fmla="*/ 79066 h 85725"/>
              <a:gd name="connsiteX5" fmla="*/ 80669 w 85249"/>
              <a:gd name="connsiteY5" fmla="*/ 31441 h 85725"/>
              <a:gd name="connsiteX6" fmla="*/ 78590 w 85249"/>
              <a:gd name="connsiteY6" fmla="*/ 4581 h 85725"/>
              <a:gd name="connsiteX7" fmla="*/ 53808 w 85249"/>
              <a:gd name="connsiteY7" fmla="*/ 4581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49" h="85725">
                <a:moveTo>
                  <a:pt x="53808" y="4581"/>
                </a:moveTo>
                <a:lnTo>
                  <a:pt x="6659" y="52206"/>
                </a:lnTo>
                <a:cubicBezTo>
                  <a:pt x="-1332" y="59049"/>
                  <a:pt x="-2263" y="71075"/>
                  <a:pt x="4581" y="79066"/>
                </a:cubicBezTo>
                <a:cubicBezTo>
                  <a:pt x="11425" y="87058"/>
                  <a:pt x="23451" y="87987"/>
                  <a:pt x="31442" y="81144"/>
                </a:cubicBezTo>
                <a:cubicBezTo>
                  <a:pt x="32187" y="80506"/>
                  <a:pt x="32882" y="79811"/>
                  <a:pt x="33520" y="79066"/>
                </a:cubicBezTo>
                <a:lnTo>
                  <a:pt x="80669" y="31441"/>
                </a:lnTo>
                <a:cubicBezTo>
                  <a:pt x="87512" y="23450"/>
                  <a:pt x="86582" y="11424"/>
                  <a:pt x="78590" y="4581"/>
                </a:cubicBezTo>
                <a:cubicBezTo>
                  <a:pt x="71459" y="-1527"/>
                  <a:pt x="60941" y="-1527"/>
                  <a:pt x="53808" y="45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xmlns="" id="{F3DEC626-9DD7-45E4-A461-E13095E5B363}"/>
              </a:ext>
            </a:extLst>
          </p:cNvPr>
          <p:cNvSpPr/>
          <p:nvPr/>
        </p:nvSpPr>
        <p:spPr>
          <a:xfrm>
            <a:off x="4926287" y="3995821"/>
            <a:ext cx="87546" cy="87626"/>
          </a:xfrm>
          <a:custGeom>
            <a:avLst/>
            <a:gdLst>
              <a:gd name="connsiteX0" fmla="*/ 33190 w 87546"/>
              <a:gd name="connsiteY0" fmla="*/ 6283 h 87626"/>
              <a:gd name="connsiteX1" fmla="*/ 6283 w 87546"/>
              <a:gd name="connsiteY1" fmla="*/ 4911 h 87626"/>
              <a:gd name="connsiteX2" fmla="*/ 4911 w 87546"/>
              <a:gd name="connsiteY2" fmla="*/ 31817 h 87626"/>
              <a:gd name="connsiteX3" fmla="*/ 6234 w 87546"/>
              <a:gd name="connsiteY3" fmla="*/ 33144 h 87626"/>
              <a:gd name="connsiteX4" fmla="*/ 53859 w 87546"/>
              <a:gd name="connsiteY4" fmla="*/ 80769 h 87626"/>
              <a:gd name="connsiteX5" fmla="*/ 80689 w 87546"/>
              <a:gd name="connsiteY5" fmla="*/ 83213 h 87626"/>
              <a:gd name="connsiteX6" fmla="*/ 83133 w 87546"/>
              <a:gd name="connsiteY6" fmla="*/ 56384 h 87626"/>
              <a:gd name="connsiteX7" fmla="*/ 80052 w 87546"/>
              <a:gd name="connsiteY7" fmla="*/ 53432 h 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46" h="87626">
                <a:moveTo>
                  <a:pt x="33190" y="6283"/>
                </a:moveTo>
                <a:cubicBezTo>
                  <a:pt x="26139" y="-1525"/>
                  <a:pt x="14093" y="-2140"/>
                  <a:pt x="6283" y="4911"/>
                </a:cubicBezTo>
                <a:cubicBezTo>
                  <a:pt x="-1525" y="11961"/>
                  <a:pt x="-2140" y="24007"/>
                  <a:pt x="4911" y="31817"/>
                </a:cubicBezTo>
                <a:cubicBezTo>
                  <a:pt x="5330" y="32280"/>
                  <a:pt x="5772" y="32724"/>
                  <a:pt x="6234" y="33144"/>
                </a:cubicBezTo>
                <a:lnTo>
                  <a:pt x="53859" y="80769"/>
                </a:lnTo>
                <a:cubicBezTo>
                  <a:pt x="60593" y="88853"/>
                  <a:pt x="72605" y="89947"/>
                  <a:pt x="80689" y="83213"/>
                </a:cubicBezTo>
                <a:cubicBezTo>
                  <a:pt x="88773" y="76480"/>
                  <a:pt x="89866" y="64468"/>
                  <a:pt x="83133" y="56384"/>
                </a:cubicBezTo>
                <a:cubicBezTo>
                  <a:pt x="82219" y="55288"/>
                  <a:pt x="81187" y="54298"/>
                  <a:pt x="80052" y="5343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xmlns="" id="{23EC995F-00F5-40D4-93F6-B69678E2DB86}"/>
              </a:ext>
            </a:extLst>
          </p:cNvPr>
          <p:cNvSpPr/>
          <p:nvPr/>
        </p:nvSpPr>
        <p:spPr>
          <a:xfrm>
            <a:off x="5006340" y="3798936"/>
            <a:ext cx="104775" cy="38100"/>
          </a:xfrm>
          <a:custGeom>
            <a:avLst/>
            <a:gdLst>
              <a:gd name="connsiteX0" fmla="*/ 85725 w 104775"/>
              <a:gd name="connsiteY0" fmla="*/ 0 h 38100"/>
              <a:gd name="connsiteX1" fmla="*/ 19050 w 104775"/>
              <a:gd name="connsiteY1" fmla="*/ 0 h 38100"/>
              <a:gd name="connsiteX2" fmla="*/ 0 w 104775"/>
              <a:gd name="connsiteY2" fmla="*/ 19050 h 38100"/>
              <a:gd name="connsiteX3" fmla="*/ 19050 w 104775"/>
              <a:gd name="connsiteY3" fmla="*/ 38100 h 38100"/>
              <a:gd name="connsiteX4" fmla="*/ 85725 w 104775"/>
              <a:gd name="connsiteY4" fmla="*/ 38100 h 38100"/>
              <a:gd name="connsiteX5" fmla="*/ 104775 w 104775"/>
              <a:gd name="connsiteY5" fmla="*/ 19050 h 38100"/>
              <a:gd name="connsiteX6" fmla="*/ 85725 w 104775"/>
              <a:gd name="connsiteY6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38100">
                <a:moveTo>
                  <a:pt x="85725" y="0"/>
                </a:moveTo>
                <a:lnTo>
                  <a:pt x="19050" y="0"/>
                </a:ln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lnTo>
                  <a:pt x="85725" y="38100"/>
                </a:lnTo>
                <a:cubicBezTo>
                  <a:pt x="96246" y="38100"/>
                  <a:pt x="104775" y="29571"/>
                  <a:pt x="104775" y="19050"/>
                </a:cubicBezTo>
                <a:cubicBezTo>
                  <a:pt x="104775" y="8529"/>
                  <a:pt x="96246" y="0"/>
                  <a:pt x="8572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xmlns="" id="{6A637F98-3DF2-4C4E-BAC7-14F7A39FAE5E}"/>
              </a:ext>
            </a:extLst>
          </p:cNvPr>
          <p:cNvGrpSpPr/>
          <p:nvPr/>
        </p:nvGrpSpPr>
        <p:grpSpPr>
          <a:xfrm>
            <a:off x="7080885" y="3497941"/>
            <a:ext cx="790575" cy="800100"/>
            <a:chOff x="7080885" y="3497941"/>
            <a:chExt cx="790575" cy="800100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4A6A225A-F540-46BD-9C2E-18E2D2967933}"/>
                </a:ext>
              </a:extLst>
            </p:cNvPr>
            <p:cNvSpPr/>
            <p:nvPr/>
          </p:nvSpPr>
          <p:spPr>
            <a:xfrm>
              <a:off x="7204710" y="4050391"/>
              <a:ext cx="247650" cy="57150"/>
            </a:xfrm>
            <a:custGeom>
              <a:avLst/>
              <a:gdLst>
                <a:gd name="connsiteX0" fmla="*/ 219075 w 247650"/>
                <a:gd name="connsiteY0" fmla="*/ 0 h 57150"/>
                <a:gd name="connsiteX1" fmla="*/ 28575 w 247650"/>
                <a:gd name="connsiteY1" fmla="*/ 0 h 57150"/>
                <a:gd name="connsiteX2" fmla="*/ 0 w 247650"/>
                <a:gd name="connsiteY2" fmla="*/ 28575 h 57150"/>
                <a:gd name="connsiteX3" fmla="*/ 28575 w 247650"/>
                <a:gd name="connsiteY3" fmla="*/ 57150 h 57150"/>
                <a:gd name="connsiteX4" fmla="*/ 219075 w 247650"/>
                <a:gd name="connsiteY4" fmla="*/ 57150 h 57150"/>
                <a:gd name="connsiteX5" fmla="*/ 247650 w 247650"/>
                <a:gd name="connsiteY5" fmla="*/ 28575 h 57150"/>
                <a:gd name="connsiteX6" fmla="*/ 2190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19075" y="0"/>
                  </a:moveTo>
                  <a:lnTo>
                    <a:pt x="28575" y="0"/>
                  </a:lnTo>
                  <a:cubicBezTo>
                    <a:pt x="12793" y="0"/>
                    <a:pt x="0" y="12793"/>
                    <a:pt x="0" y="28575"/>
                  </a:cubicBezTo>
                  <a:cubicBezTo>
                    <a:pt x="0" y="44357"/>
                    <a:pt x="12793" y="57150"/>
                    <a:pt x="28575" y="57150"/>
                  </a:cubicBezTo>
                  <a:lnTo>
                    <a:pt x="219075" y="57150"/>
                  </a:lnTo>
                  <a:cubicBezTo>
                    <a:pt x="234857" y="57150"/>
                    <a:pt x="247650" y="44357"/>
                    <a:pt x="247650" y="28575"/>
                  </a:cubicBezTo>
                  <a:cubicBezTo>
                    <a:pt x="247650" y="12793"/>
                    <a:pt x="234857" y="0"/>
                    <a:pt x="219075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982739C1-5619-46E1-ABAC-CDBD946BE900}"/>
                </a:ext>
              </a:extLst>
            </p:cNvPr>
            <p:cNvSpPr/>
            <p:nvPr/>
          </p:nvSpPr>
          <p:spPr>
            <a:xfrm>
              <a:off x="7204710" y="4145641"/>
              <a:ext cx="247650" cy="57150"/>
            </a:xfrm>
            <a:custGeom>
              <a:avLst/>
              <a:gdLst>
                <a:gd name="connsiteX0" fmla="*/ 219075 w 247650"/>
                <a:gd name="connsiteY0" fmla="*/ 0 h 57150"/>
                <a:gd name="connsiteX1" fmla="*/ 28575 w 247650"/>
                <a:gd name="connsiteY1" fmla="*/ 0 h 57150"/>
                <a:gd name="connsiteX2" fmla="*/ 0 w 247650"/>
                <a:gd name="connsiteY2" fmla="*/ 28575 h 57150"/>
                <a:gd name="connsiteX3" fmla="*/ 28575 w 247650"/>
                <a:gd name="connsiteY3" fmla="*/ 57150 h 57150"/>
                <a:gd name="connsiteX4" fmla="*/ 219075 w 247650"/>
                <a:gd name="connsiteY4" fmla="*/ 57150 h 57150"/>
                <a:gd name="connsiteX5" fmla="*/ 247650 w 247650"/>
                <a:gd name="connsiteY5" fmla="*/ 28575 h 57150"/>
                <a:gd name="connsiteX6" fmla="*/ 2190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19075" y="0"/>
                  </a:moveTo>
                  <a:lnTo>
                    <a:pt x="28575" y="0"/>
                  </a:lnTo>
                  <a:cubicBezTo>
                    <a:pt x="12793" y="0"/>
                    <a:pt x="0" y="12793"/>
                    <a:pt x="0" y="28575"/>
                  </a:cubicBezTo>
                  <a:cubicBezTo>
                    <a:pt x="0" y="44357"/>
                    <a:pt x="12793" y="57150"/>
                    <a:pt x="28575" y="57150"/>
                  </a:cubicBezTo>
                  <a:lnTo>
                    <a:pt x="219075" y="57150"/>
                  </a:lnTo>
                  <a:cubicBezTo>
                    <a:pt x="234857" y="57150"/>
                    <a:pt x="247650" y="44357"/>
                    <a:pt x="247650" y="28575"/>
                  </a:cubicBezTo>
                  <a:cubicBezTo>
                    <a:pt x="247650" y="12793"/>
                    <a:pt x="234857" y="0"/>
                    <a:pt x="219075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D3509C7B-ACFD-434C-BFB9-7DFAC971C394}"/>
                </a:ext>
              </a:extLst>
            </p:cNvPr>
            <p:cNvSpPr/>
            <p:nvPr/>
          </p:nvSpPr>
          <p:spPr>
            <a:xfrm>
              <a:off x="7266622" y="4240891"/>
              <a:ext cx="123825" cy="57150"/>
            </a:xfrm>
            <a:custGeom>
              <a:avLst/>
              <a:gdLst>
                <a:gd name="connsiteX0" fmla="*/ 61913 w 123825"/>
                <a:gd name="connsiteY0" fmla="*/ 57150 h 57150"/>
                <a:gd name="connsiteX1" fmla="*/ 123825 w 123825"/>
                <a:gd name="connsiteY1" fmla="*/ 0 h 57150"/>
                <a:gd name="connsiteX2" fmla="*/ 0 w 123825"/>
                <a:gd name="connsiteY2" fmla="*/ 0 h 57150"/>
                <a:gd name="connsiteX3" fmla="*/ 61913 w 123825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57150">
                  <a:moveTo>
                    <a:pt x="61913" y="57150"/>
                  </a:moveTo>
                  <a:cubicBezTo>
                    <a:pt x="94311" y="57200"/>
                    <a:pt x="121287" y="32299"/>
                    <a:pt x="123825" y="0"/>
                  </a:cubicBezTo>
                  <a:lnTo>
                    <a:pt x="0" y="0"/>
                  </a:lnTo>
                  <a:cubicBezTo>
                    <a:pt x="2627" y="32256"/>
                    <a:pt x="29549" y="57108"/>
                    <a:pt x="61913" y="5715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F0C97338-A1D7-430A-AFA0-C511F50C77D4}"/>
                </a:ext>
              </a:extLst>
            </p:cNvPr>
            <p:cNvSpPr/>
            <p:nvPr/>
          </p:nvSpPr>
          <p:spPr>
            <a:xfrm>
              <a:off x="7080885" y="3497941"/>
              <a:ext cx="790575" cy="514350"/>
            </a:xfrm>
            <a:custGeom>
              <a:avLst/>
              <a:gdLst>
                <a:gd name="connsiteX0" fmla="*/ 576929 w 790575"/>
                <a:gd name="connsiteY0" fmla="*/ 267462 h 514350"/>
                <a:gd name="connsiteX1" fmla="*/ 406527 w 790575"/>
                <a:gd name="connsiteY1" fmla="*/ 353187 h 514350"/>
                <a:gd name="connsiteX2" fmla="*/ 406527 w 790575"/>
                <a:gd name="connsiteY2" fmla="*/ 353187 h 514350"/>
                <a:gd name="connsiteX3" fmla="*/ 392335 w 790575"/>
                <a:gd name="connsiteY3" fmla="*/ 371475 h 514350"/>
                <a:gd name="connsiteX4" fmla="*/ 336614 w 790575"/>
                <a:gd name="connsiteY4" fmla="*/ 457200 h 514350"/>
                <a:gd name="connsiteX5" fmla="*/ 158687 w 790575"/>
                <a:gd name="connsiteY5" fmla="*/ 457200 h 514350"/>
                <a:gd name="connsiteX6" fmla="*/ 102965 w 790575"/>
                <a:gd name="connsiteY6" fmla="*/ 371475 h 514350"/>
                <a:gd name="connsiteX7" fmla="*/ 70771 w 790575"/>
                <a:gd name="connsiteY7" fmla="*/ 319088 h 514350"/>
                <a:gd name="connsiteX8" fmla="*/ 57150 w 790575"/>
                <a:gd name="connsiteY8" fmla="*/ 252413 h 514350"/>
                <a:gd name="connsiteX9" fmla="*/ 57150 w 790575"/>
                <a:gd name="connsiteY9" fmla="*/ 245269 h 514350"/>
                <a:gd name="connsiteX10" fmla="*/ 247650 w 790575"/>
                <a:gd name="connsiteY10" fmla="*/ 57150 h 514350"/>
                <a:gd name="connsiteX11" fmla="*/ 247650 w 790575"/>
                <a:gd name="connsiteY11" fmla="*/ 57150 h 514350"/>
                <a:gd name="connsiteX12" fmla="*/ 438150 w 790575"/>
                <a:gd name="connsiteY12" fmla="*/ 245269 h 514350"/>
                <a:gd name="connsiteX13" fmla="*/ 438150 w 790575"/>
                <a:gd name="connsiteY13" fmla="*/ 245269 h 514350"/>
                <a:gd name="connsiteX14" fmla="*/ 438150 w 790575"/>
                <a:gd name="connsiteY14" fmla="*/ 246983 h 514350"/>
                <a:gd name="connsiteX15" fmla="*/ 466725 w 790575"/>
                <a:gd name="connsiteY15" fmla="*/ 275558 h 514350"/>
                <a:gd name="connsiteX16" fmla="*/ 495300 w 790575"/>
                <a:gd name="connsiteY16" fmla="*/ 246983 h 514350"/>
                <a:gd name="connsiteX17" fmla="*/ 495300 w 790575"/>
                <a:gd name="connsiteY17" fmla="*/ 246983 h 514350"/>
                <a:gd name="connsiteX18" fmla="*/ 495300 w 790575"/>
                <a:gd name="connsiteY18" fmla="*/ 246983 h 514350"/>
                <a:gd name="connsiteX19" fmla="*/ 247650 w 790575"/>
                <a:gd name="connsiteY19" fmla="*/ 0 h 514350"/>
                <a:gd name="connsiteX20" fmla="*/ 247650 w 790575"/>
                <a:gd name="connsiteY20" fmla="*/ 0 h 514350"/>
                <a:gd name="connsiteX21" fmla="*/ 0 w 790575"/>
                <a:gd name="connsiteY21" fmla="*/ 244793 h 514350"/>
                <a:gd name="connsiteX22" fmla="*/ 0 w 790575"/>
                <a:gd name="connsiteY22" fmla="*/ 253365 h 514350"/>
                <a:gd name="connsiteX23" fmla="*/ 17240 w 790575"/>
                <a:gd name="connsiteY23" fmla="*/ 339090 h 514350"/>
                <a:gd name="connsiteX24" fmla="*/ 60293 w 790575"/>
                <a:gd name="connsiteY24" fmla="*/ 409575 h 514350"/>
                <a:gd name="connsiteX25" fmla="*/ 118301 w 790575"/>
                <a:gd name="connsiteY25" fmla="*/ 503777 h 514350"/>
                <a:gd name="connsiteX26" fmla="*/ 135350 w 790575"/>
                <a:gd name="connsiteY26" fmla="*/ 514350 h 514350"/>
                <a:gd name="connsiteX27" fmla="*/ 359950 w 790575"/>
                <a:gd name="connsiteY27" fmla="*/ 514350 h 514350"/>
                <a:gd name="connsiteX28" fmla="*/ 377000 w 790575"/>
                <a:gd name="connsiteY28" fmla="*/ 503777 h 514350"/>
                <a:gd name="connsiteX29" fmla="*/ 435007 w 790575"/>
                <a:gd name="connsiteY29" fmla="*/ 409575 h 514350"/>
                <a:gd name="connsiteX30" fmla="*/ 457772 w 790575"/>
                <a:gd name="connsiteY30" fmla="*/ 378905 h 514350"/>
                <a:gd name="connsiteX31" fmla="*/ 577596 w 790575"/>
                <a:gd name="connsiteY31" fmla="*/ 439293 h 514350"/>
                <a:gd name="connsiteX32" fmla="*/ 790575 w 790575"/>
                <a:gd name="connsiteY32" fmla="*/ 439293 h 514350"/>
                <a:gd name="connsiteX33" fmla="*/ 790575 w 790575"/>
                <a:gd name="connsiteY33" fmla="*/ 266700 h 514350"/>
                <a:gd name="connsiteX34" fmla="*/ 587026 w 790575"/>
                <a:gd name="connsiteY34" fmla="*/ 401574 h 514350"/>
                <a:gd name="connsiteX35" fmla="*/ 510826 w 790575"/>
                <a:gd name="connsiteY35" fmla="*/ 363474 h 514350"/>
                <a:gd name="connsiteX36" fmla="*/ 510826 w 790575"/>
                <a:gd name="connsiteY36" fmla="*/ 342900 h 514350"/>
                <a:gd name="connsiteX37" fmla="*/ 587026 w 790575"/>
                <a:gd name="connsiteY37" fmla="*/ 304800 h 514350"/>
                <a:gd name="connsiteX38" fmla="*/ 634651 w 790575"/>
                <a:gd name="connsiteY38" fmla="*/ 354044 h 514350"/>
                <a:gd name="connsiteX39" fmla="*/ 587026 w 790575"/>
                <a:gd name="connsiteY39" fmla="*/ 40157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90575" h="514350">
                  <a:moveTo>
                    <a:pt x="576929" y="267462"/>
                  </a:moveTo>
                  <a:lnTo>
                    <a:pt x="406527" y="353187"/>
                  </a:lnTo>
                  <a:lnTo>
                    <a:pt x="406527" y="353187"/>
                  </a:lnTo>
                  <a:cubicBezTo>
                    <a:pt x="402207" y="359591"/>
                    <a:pt x="397466" y="365700"/>
                    <a:pt x="392335" y="371475"/>
                  </a:cubicBezTo>
                  <a:cubicBezTo>
                    <a:pt x="370512" y="397802"/>
                    <a:pt x="351813" y="426569"/>
                    <a:pt x="336614" y="457200"/>
                  </a:cubicBezTo>
                  <a:lnTo>
                    <a:pt x="158687" y="457200"/>
                  </a:lnTo>
                  <a:cubicBezTo>
                    <a:pt x="143522" y="426549"/>
                    <a:pt x="124820" y="397777"/>
                    <a:pt x="102965" y="371475"/>
                  </a:cubicBezTo>
                  <a:cubicBezTo>
                    <a:pt x="89221" y="356053"/>
                    <a:pt x="78320" y="338317"/>
                    <a:pt x="70771" y="319088"/>
                  </a:cubicBezTo>
                  <a:cubicBezTo>
                    <a:pt x="62592" y="297764"/>
                    <a:pt x="57989" y="275235"/>
                    <a:pt x="57150" y="252413"/>
                  </a:cubicBezTo>
                  <a:lnTo>
                    <a:pt x="57150" y="245269"/>
                  </a:lnTo>
                  <a:cubicBezTo>
                    <a:pt x="59062" y="141249"/>
                    <a:pt x="143615" y="57753"/>
                    <a:pt x="247650" y="57150"/>
                  </a:cubicBezTo>
                  <a:lnTo>
                    <a:pt x="247650" y="57150"/>
                  </a:lnTo>
                  <a:cubicBezTo>
                    <a:pt x="351686" y="57753"/>
                    <a:pt x="436238" y="141249"/>
                    <a:pt x="438150" y="245269"/>
                  </a:cubicBezTo>
                  <a:lnTo>
                    <a:pt x="438150" y="245269"/>
                  </a:lnTo>
                  <a:cubicBezTo>
                    <a:pt x="438150" y="245840"/>
                    <a:pt x="438150" y="246412"/>
                    <a:pt x="438150" y="246983"/>
                  </a:cubicBezTo>
                  <a:cubicBezTo>
                    <a:pt x="438150" y="262765"/>
                    <a:pt x="450943" y="275558"/>
                    <a:pt x="466725" y="275558"/>
                  </a:cubicBezTo>
                  <a:cubicBezTo>
                    <a:pt x="482507" y="275558"/>
                    <a:pt x="495300" y="262765"/>
                    <a:pt x="495300" y="246983"/>
                  </a:cubicBezTo>
                  <a:lnTo>
                    <a:pt x="495300" y="246983"/>
                  </a:lnTo>
                  <a:lnTo>
                    <a:pt x="495300" y="246983"/>
                  </a:lnTo>
                  <a:cubicBezTo>
                    <a:pt x="492900" y="111326"/>
                    <a:pt x="383313" y="2035"/>
                    <a:pt x="247650" y="0"/>
                  </a:cubicBezTo>
                  <a:lnTo>
                    <a:pt x="247650" y="0"/>
                  </a:lnTo>
                  <a:cubicBezTo>
                    <a:pt x="112384" y="958"/>
                    <a:pt x="2527" y="109547"/>
                    <a:pt x="0" y="244793"/>
                  </a:cubicBezTo>
                  <a:lnTo>
                    <a:pt x="0" y="253365"/>
                  </a:lnTo>
                  <a:cubicBezTo>
                    <a:pt x="946" y="282699"/>
                    <a:pt x="6772" y="311670"/>
                    <a:pt x="17240" y="339090"/>
                  </a:cubicBezTo>
                  <a:cubicBezTo>
                    <a:pt x="27281" y="364961"/>
                    <a:pt x="41860" y="388831"/>
                    <a:pt x="60293" y="409575"/>
                  </a:cubicBezTo>
                  <a:cubicBezTo>
                    <a:pt x="82963" y="434340"/>
                    <a:pt x="107918" y="482441"/>
                    <a:pt x="118301" y="503777"/>
                  </a:cubicBezTo>
                  <a:cubicBezTo>
                    <a:pt x="121517" y="510251"/>
                    <a:pt x="128122" y="514346"/>
                    <a:pt x="135350" y="514350"/>
                  </a:cubicBezTo>
                  <a:lnTo>
                    <a:pt x="359950" y="514350"/>
                  </a:lnTo>
                  <a:cubicBezTo>
                    <a:pt x="367178" y="514346"/>
                    <a:pt x="373783" y="510251"/>
                    <a:pt x="377000" y="503777"/>
                  </a:cubicBezTo>
                  <a:cubicBezTo>
                    <a:pt x="387477" y="482441"/>
                    <a:pt x="412337" y="434340"/>
                    <a:pt x="435007" y="409575"/>
                  </a:cubicBezTo>
                  <a:cubicBezTo>
                    <a:pt x="443461" y="400023"/>
                    <a:pt x="451077" y="389762"/>
                    <a:pt x="457772" y="378905"/>
                  </a:cubicBezTo>
                  <a:lnTo>
                    <a:pt x="577596" y="439293"/>
                  </a:lnTo>
                  <a:lnTo>
                    <a:pt x="790575" y="439293"/>
                  </a:lnTo>
                  <a:lnTo>
                    <a:pt x="790575" y="266700"/>
                  </a:lnTo>
                  <a:close/>
                  <a:moveTo>
                    <a:pt x="587026" y="401574"/>
                  </a:moveTo>
                  <a:lnTo>
                    <a:pt x="510826" y="363474"/>
                  </a:lnTo>
                  <a:lnTo>
                    <a:pt x="510826" y="342900"/>
                  </a:lnTo>
                  <a:lnTo>
                    <a:pt x="587026" y="304800"/>
                  </a:lnTo>
                  <a:cubicBezTo>
                    <a:pt x="613588" y="305673"/>
                    <a:pt x="634665" y="327468"/>
                    <a:pt x="634651" y="354044"/>
                  </a:cubicBezTo>
                  <a:cubicBezTo>
                    <a:pt x="634598" y="380309"/>
                    <a:pt x="613291" y="401574"/>
                    <a:pt x="587026" y="4015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sp>
        <p:nvSpPr>
          <p:cNvPr id="182" name="Graphic 162" descr="Briefcase">
            <a:extLst>
              <a:ext uri="{FF2B5EF4-FFF2-40B4-BE49-F238E27FC236}">
                <a16:creationId xmlns:a16="http://schemas.microsoft.com/office/drawing/2014/main" xmlns="" id="{D4352545-7ADD-4D12-95C9-7193C57AA5A1}"/>
              </a:ext>
            </a:extLst>
          </p:cNvPr>
          <p:cNvSpPr/>
          <p:nvPr/>
        </p:nvSpPr>
        <p:spPr>
          <a:xfrm>
            <a:off x="4414156" y="5868057"/>
            <a:ext cx="355478" cy="297811"/>
          </a:xfrm>
          <a:custGeom>
            <a:avLst/>
            <a:gdLst>
              <a:gd name="connsiteX0" fmla="*/ 723900 w 762000"/>
              <a:gd name="connsiteY0" fmla="*/ 104842 h 638384"/>
              <a:gd name="connsiteX1" fmla="*/ 514350 w 762000"/>
              <a:gd name="connsiteY1" fmla="*/ 104842 h 638384"/>
              <a:gd name="connsiteX2" fmla="*/ 514350 w 762000"/>
              <a:gd name="connsiteY2" fmla="*/ 47625 h 638384"/>
              <a:gd name="connsiteX3" fmla="*/ 466725 w 762000"/>
              <a:gd name="connsiteY3" fmla="*/ 0 h 638384"/>
              <a:gd name="connsiteX4" fmla="*/ 295275 w 762000"/>
              <a:gd name="connsiteY4" fmla="*/ 0 h 638384"/>
              <a:gd name="connsiteX5" fmla="*/ 247650 w 762000"/>
              <a:gd name="connsiteY5" fmla="*/ 47625 h 638384"/>
              <a:gd name="connsiteX6" fmla="*/ 247650 w 762000"/>
              <a:gd name="connsiteY6" fmla="*/ 104842 h 638384"/>
              <a:gd name="connsiteX7" fmla="*/ 38100 w 762000"/>
              <a:gd name="connsiteY7" fmla="*/ 104842 h 638384"/>
              <a:gd name="connsiteX8" fmla="*/ 0 w 762000"/>
              <a:gd name="connsiteY8" fmla="*/ 142942 h 638384"/>
              <a:gd name="connsiteX9" fmla="*/ 0 w 762000"/>
              <a:gd name="connsiteY9" fmla="*/ 600285 h 638384"/>
              <a:gd name="connsiteX10" fmla="*/ 38100 w 762000"/>
              <a:gd name="connsiteY10" fmla="*/ 638385 h 638384"/>
              <a:gd name="connsiteX11" fmla="*/ 723900 w 762000"/>
              <a:gd name="connsiteY11" fmla="*/ 638385 h 638384"/>
              <a:gd name="connsiteX12" fmla="*/ 762000 w 762000"/>
              <a:gd name="connsiteY12" fmla="*/ 600285 h 638384"/>
              <a:gd name="connsiteX13" fmla="*/ 762000 w 762000"/>
              <a:gd name="connsiteY13" fmla="*/ 142951 h 638384"/>
              <a:gd name="connsiteX14" fmla="*/ 723900 w 762000"/>
              <a:gd name="connsiteY14" fmla="*/ 104842 h 638384"/>
              <a:gd name="connsiteX15" fmla="*/ 266700 w 762000"/>
              <a:gd name="connsiteY15" fmla="*/ 47625 h 638384"/>
              <a:gd name="connsiteX16" fmla="*/ 295275 w 762000"/>
              <a:gd name="connsiteY16" fmla="*/ 19050 h 638384"/>
              <a:gd name="connsiteX17" fmla="*/ 466725 w 762000"/>
              <a:gd name="connsiteY17" fmla="*/ 19050 h 638384"/>
              <a:gd name="connsiteX18" fmla="*/ 495300 w 762000"/>
              <a:gd name="connsiteY18" fmla="*/ 47625 h 638384"/>
              <a:gd name="connsiteX19" fmla="*/ 495300 w 762000"/>
              <a:gd name="connsiteY19" fmla="*/ 104775 h 638384"/>
              <a:gd name="connsiteX20" fmla="*/ 266700 w 762000"/>
              <a:gd name="connsiteY20" fmla="*/ 104775 h 638384"/>
              <a:gd name="connsiteX21" fmla="*/ 38100 w 762000"/>
              <a:gd name="connsiteY21" fmla="*/ 123892 h 638384"/>
              <a:gd name="connsiteX22" fmla="*/ 723900 w 762000"/>
              <a:gd name="connsiteY22" fmla="*/ 123892 h 638384"/>
              <a:gd name="connsiteX23" fmla="*/ 742950 w 762000"/>
              <a:gd name="connsiteY23" fmla="*/ 142942 h 638384"/>
              <a:gd name="connsiteX24" fmla="*/ 742950 w 762000"/>
              <a:gd name="connsiteY24" fmla="*/ 314325 h 638384"/>
              <a:gd name="connsiteX25" fmla="*/ 447675 w 762000"/>
              <a:gd name="connsiteY25" fmla="*/ 314325 h 638384"/>
              <a:gd name="connsiteX26" fmla="*/ 447675 w 762000"/>
              <a:gd name="connsiteY26" fmla="*/ 276225 h 638384"/>
              <a:gd name="connsiteX27" fmla="*/ 314325 w 762000"/>
              <a:gd name="connsiteY27" fmla="*/ 276225 h 638384"/>
              <a:gd name="connsiteX28" fmla="*/ 314325 w 762000"/>
              <a:gd name="connsiteY28" fmla="*/ 314325 h 638384"/>
              <a:gd name="connsiteX29" fmla="*/ 19050 w 762000"/>
              <a:gd name="connsiteY29" fmla="*/ 314325 h 638384"/>
              <a:gd name="connsiteX30" fmla="*/ 19050 w 762000"/>
              <a:gd name="connsiteY30" fmla="*/ 142951 h 638384"/>
              <a:gd name="connsiteX31" fmla="*/ 38090 w 762000"/>
              <a:gd name="connsiteY31" fmla="*/ 123892 h 638384"/>
              <a:gd name="connsiteX32" fmla="*/ 38100 w 762000"/>
              <a:gd name="connsiteY32" fmla="*/ 123892 h 638384"/>
              <a:gd name="connsiteX33" fmla="*/ 428625 w 762000"/>
              <a:gd name="connsiteY33" fmla="*/ 295275 h 638384"/>
              <a:gd name="connsiteX34" fmla="*/ 428625 w 762000"/>
              <a:gd name="connsiteY34" fmla="*/ 361950 h 638384"/>
              <a:gd name="connsiteX35" fmla="*/ 409575 w 762000"/>
              <a:gd name="connsiteY35" fmla="*/ 381000 h 638384"/>
              <a:gd name="connsiteX36" fmla="*/ 352425 w 762000"/>
              <a:gd name="connsiteY36" fmla="*/ 381000 h 638384"/>
              <a:gd name="connsiteX37" fmla="*/ 333375 w 762000"/>
              <a:gd name="connsiteY37" fmla="*/ 361950 h 638384"/>
              <a:gd name="connsiteX38" fmla="*/ 333375 w 762000"/>
              <a:gd name="connsiteY38" fmla="*/ 295275 h 638384"/>
              <a:gd name="connsiteX39" fmla="*/ 723900 w 762000"/>
              <a:gd name="connsiteY39" fmla="*/ 619344 h 638384"/>
              <a:gd name="connsiteX40" fmla="*/ 38100 w 762000"/>
              <a:gd name="connsiteY40" fmla="*/ 619344 h 638384"/>
              <a:gd name="connsiteX41" fmla="*/ 19050 w 762000"/>
              <a:gd name="connsiteY41" fmla="*/ 600294 h 638384"/>
              <a:gd name="connsiteX42" fmla="*/ 19050 w 762000"/>
              <a:gd name="connsiteY42" fmla="*/ 333375 h 638384"/>
              <a:gd name="connsiteX43" fmla="*/ 314325 w 762000"/>
              <a:gd name="connsiteY43" fmla="*/ 333375 h 638384"/>
              <a:gd name="connsiteX44" fmla="*/ 314325 w 762000"/>
              <a:gd name="connsiteY44" fmla="*/ 361950 h 638384"/>
              <a:gd name="connsiteX45" fmla="*/ 352425 w 762000"/>
              <a:gd name="connsiteY45" fmla="*/ 400050 h 638384"/>
              <a:gd name="connsiteX46" fmla="*/ 409575 w 762000"/>
              <a:gd name="connsiteY46" fmla="*/ 400050 h 638384"/>
              <a:gd name="connsiteX47" fmla="*/ 447675 w 762000"/>
              <a:gd name="connsiteY47" fmla="*/ 361950 h 638384"/>
              <a:gd name="connsiteX48" fmla="*/ 447675 w 762000"/>
              <a:gd name="connsiteY48" fmla="*/ 333375 h 638384"/>
              <a:gd name="connsiteX49" fmla="*/ 742950 w 762000"/>
              <a:gd name="connsiteY49" fmla="*/ 333375 h 638384"/>
              <a:gd name="connsiteX50" fmla="*/ 742950 w 762000"/>
              <a:gd name="connsiteY50" fmla="*/ 600285 h 638384"/>
              <a:gd name="connsiteX51" fmla="*/ 723910 w 762000"/>
              <a:gd name="connsiteY51" fmla="*/ 619344 h 638384"/>
              <a:gd name="connsiteX52" fmla="*/ 723900 w 762000"/>
              <a:gd name="connsiteY52" fmla="*/ 619344 h 63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62000" h="638384">
                <a:moveTo>
                  <a:pt x="723900" y="104842"/>
                </a:moveTo>
                <a:lnTo>
                  <a:pt x="514350" y="104842"/>
                </a:lnTo>
                <a:lnTo>
                  <a:pt x="514350" y="47625"/>
                </a:lnTo>
                <a:cubicBezTo>
                  <a:pt x="514319" y="21335"/>
                  <a:pt x="493015" y="31"/>
                  <a:pt x="466725" y="0"/>
                </a:cubicBezTo>
                <a:lnTo>
                  <a:pt x="295275" y="0"/>
                </a:lnTo>
                <a:cubicBezTo>
                  <a:pt x="268985" y="31"/>
                  <a:pt x="247681" y="21335"/>
                  <a:pt x="247650" y="47625"/>
                </a:cubicBezTo>
                <a:lnTo>
                  <a:pt x="247650" y="104842"/>
                </a:lnTo>
                <a:lnTo>
                  <a:pt x="38100" y="104842"/>
                </a:lnTo>
                <a:cubicBezTo>
                  <a:pt x="17086" y="104909"/>
                  <a:pt x="68" y="121928"/>
                  <a:pt x="0" y="142942"/>
                </a:cubicBezTo>
                <a:lnTo>
                  <a:pt x="0" y="600285"/>
                </a:lnTo>
                <a:cubicBezTo>
                  <a:pt x="68" y="621299"/>
                  <a:pt x="17086" y="638317"/>
                  <a:pt x="38100" y="638385"/>
                </a:cubicBezTo>
                <a:lnTo>
                  <a:pt x="723900" y="638385"/>
                </a:lnTo>
                <a:cubicBezTo>
                  <a:pt x="744914" y="638317"/>
                  <a:pt x="761932" y="621299"/>
                  <a:pt x="762000" y="600285"/>
                </a:cubicBezTo>
                <a:lnTo>
                  <a:pt x="762000" y="142951"/>
                </a:lnTo>
                <a:cubicBezTo>
                  <a:pt x="761937" y="121933"/>
                  <a:pt x="744918" y="104909"/>
                  <a:pt x="723900" y="104842"/>
                </a:cubicBezTo>
                <a:close/>
                <a:moveTo>
                  <a:pt x="266700" y="47625"/>
                </a:moveTo>
                <a:cubicBezTo>
                  <a:pt x="266700" y="31843"/>
                  <a:pt x="279493" y="19050"/>
                  <a:pt x="295275" y="19050"/>
                </a:cubicBezTo>
                <a:lnTo>
                  <a:pt x="466725" y="19050"/>
                </a:lnTo>
                <a:cubicBezTo>
                  <a:pt x="482507" y="19050"/>
                  <a:pt x="495300" y="31843"/>
                  <a:pt x="495300" y="47625"/>
                </a:cubicBezTo>
                <a:lnTo>
                  <a:pt x="495300" y="104775"/>
                </a:lnTo>
                <a:lnTo>
                  <a:pt x="266700" y="104775"/>
                </a:lnTo>
                <a:close/>
                <a:moveTo>
                  <a:pt x="38100" y="123892"/>
                </a:moveTo>
                <a:lnTo>
                  <a:pt x="723900" y="123892"/>
                </a:lnTo>
                <a:cubicBezTo>
                  <a:pt x="734421" y="123892"/>
                  <a:pt x="742950" y="132420"/>
                  <a:pt x="742950" y="142942"/>
                </a:cubicBezTo>
                <a:lnTo>
                  <a:pt x="742950" y="314325"/>
                </a:lnTo>
                <a:lnTo>
                  <a:pt x="447675" y="314325"/>
                </a:lnTo>
                <a:lnTo>
                  <a:pt x="447675" y="276225"/>
                </a:lnTo>
                <a:lnTo>
                  <a:pt x="314325" y="276225"/>
                </a:lnTo>
                <a:lnTo>
                  <a:pt x="314325" y="314325"/>
                </a:lnTo>
                <a:lnTo>
                  <a:pt x="19050" y="314325"/>
                </a:lnTo>
                <a:lnTo>
                  <a:pt x="19050" y="142951"/>
                </a:lnTo>
                <a:cubicBezTo>
                  <a:pt x="19044" y="132430"/>
                  <a:pt x="27569" y="123897"/>
                  <a:pt x="38090" y="123892"/>
                </a:cubicBezTo>
                <a:cubicBezTo>
                  <a:pt x="38093" y="123892"/>
                  <a:pt x="38097" y="123892"/>
                  <a:pt x="38100" y="123892"/>
                </a:cubicBezTo>
                <a:close/>
                <a:moveTo>
                  <a:pt x="428625" y="295275"/>
                </a:moveTo>
                <a:lnTo>
                  <a:pt x="428625" y="361950"/>
                </a:lnTo>
                <a:cubicBezTo>
                  <a:pt x="428625" y="372471"/>
                  <a:pt x="420096" y="381000"/>
                  <a:pt x="409575" y="381000"/>
                </a:cubicBezTo>
                <a:lnTo>
                  <a:pt x="352425" y="381000"/>
                </a:lnTo>
                <a:cubicBezTo>
                  <a:pt x="341904" y="381000"/>
                  <a:pt x="333375" y="372471"/>
                  <a:pt x="333375" y="361950"/>
                </a:cubicBezTo>
                <a:lnTo>
                  <a:pt x="333375" y="295275"/>
                </a:lnTo>
                <a:close/>
                <a:moveTo>
                  <a:pt x="723900" y="619344"/>
                </a:moveTo>
                <a:lnTo>
                  <a:pt x="38100" y="619344"/>
                </a:lnTo>
                <a:cubicBezTo>
                  <a:pt x="27579" y="619344"/>
                  <a:pt x="19050" y="610815"/>
                  <a:pt x="19050" y="600294"/>
                </a:cubicBezTo>
                <a:lnTo>
                  <a:pt x="19050" y="333375"/>
                </a:lnTo>
                <a:lnTo>
                  <a:pt x="314325" y="333375"/>
                </a:lnTo>
                <a:lnTo>
                  <a:pt x="314325" y="361950"/>
                </a:lnTo>
                <a:cubicBezTo>
                  <a:pt x="314325" y="382992"/>
                  <a:pt x="331383" y="400050"/>
                  <a:pt x="352425" y="400050"/>
                </a:cubicBezTo>
                <a:lnTo>
                  <a:pt x="409575" y="400050"/>
                </a:lnTo>
                <a:cubicBezTo>
                  <a:pt x="430617" y="400050"/>
                  <a:pt x="447675" y="382992"/>
                  <a:pt x="447675" y="361950"/>
                </a:cubicBezTo>
                <a:lnTo>
                  <a:pt x="447675" y="333375"/>
                </a:lnTo>
                <a:lnTo>
                  <a:pt x="742950" y="333375"/>
                </a:lnTo>
                <a:lnTo>
                  <a:pt x="742950" y="600285"/>
                </a:lnTo>
                <a:cubicBezTo>
                  <a:pt x="742955" y="610806"/>
                  <a:pt x="734431" y="619339"/>
                  <a:pt x="723910" y="619344"/>
                </a:cubicBezTo>
                <a:cubicBezTo>
                  <a:pt x="723907" y="619344"/>
                  <a:pt x="723903" y="619344"/>
                  <a:pt x="723900" y="61934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grpSp>
        <p:nvGrpSpPr>
          <p:cNvPr id="183" name="Graphic 164" descr="Flowchart">
            <a:extLst>
              <a:ext uri="{FF2B5EF4-FFF2-40B4-BE49-F238E27FC236}">
                <a16:creationId xmlns:a16="http://schemas.microsoft.com/office/drawing/2014/main" xmlns="" id="{56565645-7902-4887-BECC-13923CC93430}"/>
              </a:ext>
            </a:extLst>
          </p:cNvPr>
          <p:cNvGrpSpPr/>
          <p:nvPr/>
        </p:nvGrpSpPr>
        <p:grpSpPr>
          <a:xfrm>
            <a:off x="9384730" y="1551749"/>
            <a:ext cx="425828" cy="384428"/>
            <a:chOff x="10110443" y="502249"/>
            <a:chExt cx="685800" cy="619125"/>
          </a:xfrm>
          <a:solidFill>
            <a:srgbClr val="000000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7C946BDA-DFBE-4DE2-A3AA-B5506E069D82}"/>
                </a:ext>
              </a:extLst>
            </p:cNvPr>
            <p:cNvSpPr/>
            <p:nvPr/>
          </p:nvSpPr>
          <p:spPr>
            <a:xfrm>
              <a:off x="10110443" y="1007074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0 h 114300"/>
                <a:gd name="connsiteX2" fmla="*/ 0 w 114300"/>
                <a:gd name="connsiteY2" fmla="*/ 57150 h 114300"/>
                <a:gd name="connsiteX3" fmla="*/ 57150 w 114300"/>
                <a:gd name="connsiteY3" fmla="*/ 114300 h 114300"/>
                <a:gd name="connsiteX4" fmla="*/ 114300 w 114300"/>
                <a:gd name="connsiteY4" fmla="*/ 57150 h 114300"/>
                <a:gd name="connsiteX5" fmla="*/ 19050 w 114300"/>
                <a:gd name="connsiteY5" fmla="*/ 57150 h 114300"/>
                <a:gd name="connsiteX6" fmla="*/ 57150 w 114300"/>
                <a:gd name="connsiteY6" fmla="*/ 19050 h 114300"/>
                <a:gd name="connsiteX7" fmla="*/ 95250 w 114300"/>
                <a:gd name="connsiteY7" fmla="*/ 57150 h 114300"/>
                <a:gd name="connsiteX8" fmla="*/ 57150 w 114300"/>
                <a:gd name="connsiteY8" fmla="*/ 95250 h 114300"/>
                <a:gd name="connsiteX9" fmla="*/ 19050 w 114300"/>
                <a:gd name="connsiteY9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25587"/>
                    <a:pt x="88713" y="0"/>
                    <a:pt x="57150" y="0"/>
                  </a:cubicBezTo>
                  <a:cubicBezTo>
                    <a:pt x="25587" y="0"/>
                    <a:pt x="0" y="25587"/>
                    <a:pt x="0" y="57150"/>
                  </a:cubicBezTo>
                  <a:cubicBezTo>
                    <a:pt x="0" y="88713"/>
                    <a:pt x="25587" y="114300"/>
                    <a:pt x="57150" y="114300"/>
                  </a:cubicBezTo>
                  <a:cubicBezTo>
                    <a:pt x="88713" y="114300"/>
                    <a:pt x="114300" y="88713"/>
                    <a:pt x="114300" y="57150"/>
                  </a:cubicBezTo>
                  <a:close/>
                  <a:moveTo>
                    <a:pt x="19050" y="57150"/>
                  </a:moveTo>
                  <a:cubicBezTo>
                    <a:pt x="19050" y="36108"/>
                    <a:pt x="36108" y="19050"/>
                    <a:pt x="57150" y="19050"/>
                  </a:cubicBezTo>
                  <a:cubicBezTo>
                    <a:pt x="78192" y="19050"/>
                    <a:pt x="95250" y="36108"/>
                    <a:pt x="95250" y="57150"/>
                  </a:cubicBezTo>
                  <a:cubicBezTo>
                    <a:pt x="95250" y="78192"/>
                    <a:pt x="78192" y="95250"/>
                    <a:pt x="57150" y="95250"/>
                  </a:cubicBezTo>
                  <a:cubicBezTo>
                    <a:pt x="36108" y="95250"/>
                    <a:pt x="19050" y="78192"/>
                    <a:pt x="1905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67105D90-A7C5-4BF7-8962-DA5E42B0706A}"/>
                </a:ext>
              </a:extLst>
            </p:cNvPr>
            <p:cNvSpPr/>
            <p:nvPr/>
          </p:nvSpPr>
          <p:spPr>
            <a:xfrm>
              <a:off x="10396193" y="1007074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0 h 114300"/>
                <a:gd name="connsiteX2" fmla="*/ 0 w 114300"/>
                <a:gd name="connsiteY2" fmla="*/ 57150 h 114300"/>
                <a:gd name="connsiteX3" fmla="*/ 57150 w 114300"/>
                <a:gd name="connsiteY3" fmla="*/ 114300 h 114300"/>
                <a:gd name="connsiteX4" fmla="*/ 114300 w 114300"/>
                <a:gd name="connsiteY4" fmla="*/ 57150 h 114300"/>
                <a:gd name="connsiteX5" fmla="*/ 19050 w 114300"/>
                <a:gd name="connsiteY5" fmla="*/ 57150 h 114300"/>
                <a:gd name="connsiteX6" fmla="*/ 57150 w 114300"/>
                <a:gd name="connsiteY6" fmla="*/ 19050 h 114300"/>
                <a:gd name="connsiteX7" fmla="*/ 95250 w 114300"/>
                <a:gd name="connsiteY7" fmla="*/ 57150 h 114300"/>
                <a:gd name="connsiteX8" fmla="*/ 57150 w 114300"/>
                <a:gd name="connsiteY8" fmla="*/ 95250 h 114300"/>
                <a:gd name="connsiteX9" fmla="*/ 19050 w 114300"/>
                <a:gd name="connsiteY9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25587"/>
                    <a:pt x="88713" y="0"/>
                    <a:pt x="57150" y="0"/>
                  </a:cubicBezTo>
                  <a:cubicBezTo>
                    <a:pt x="25587" y="0"/>
                    <a:pt x="0" y="25587"/>
                    <a:pt x="0" y="57150"/>
                  </a:cubicBezTo>
                  <a:cubicBezTo>
                    <a:pt x="0" y="88713"/>
                    <a:pt x="25587" y="114300"/>
                    <a:pt x="57150" y="114300"/>
                  </a:cubicBezTo>
                  <a:cubicBezTo>
                    <a:pt x="88713" y="114300"/>
                    <a:pt x="114300" y="88713"/>
                    <a:pt x="114300" y="57150"/>
                  </a:cubicBezTo>
                  <a:close/>
                  <a:moveTo>
                    <a:pt x="19050" y="57150"/>
                  </a:moveTo>
                  <a:cubicBezTo>
                    <a:pt x="19050" y="36108"/>
                    <a:pt x="36108" y="19050"/>
                    <a:pt x="57150" y="19050"/>
                  </a:cubicBezTo>
                  <a:cubicBezTo>
                    <a:pt x="78192" y="19050"/>
                    <a:pt x="95250" y="36108"/>
                    <a:pt x="95250" y="57150"/>
                  </a:cubicBezTo>
                  <a:cubicBezTo>
                    <a:pt x="95250" y="78192"/>
                    <a:pt x="78192" y="95250"/>
                    <a:pt x="57150" y="95250"/>
                  </a:cubicBezTo>
                  <a:cubicBezTo>
                    <a:pt x="36108" y="95250"/>
                    <a:pt x="19050" y="78192"/>
                    <a:pt x="1905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BE255B34-4EEB-4133-8E85-BC0600409BD1}"/>
                </a:ext>
              </a:extLst>
            </p:cNvPr>
            <p:cNvSpPr/>
            <p:nvPr/>
          </p:nvSpPr>
          <p:spPr>
            <a:xfrm>
              <a:off x="10681943" y="1007074"/>
              <a:ext cx="114300" cy="114300"/>
            </a:xfrm>
            <a:custGeom>
              <a:avLst/>
              <a:gdLst>
                <a:gd name="connsiteX0" fmla="*/ 57150 w 114300"/>
                <a:gd name="connsiteY0" fmla="*/ 0 h 114300"/>
                <a:gd name="connsiteX1" fmla="*/ 0 w 114300"/>
                <a:gd name="connsiteY1" fmla="*/ 57150 h 114300"/>
                <a:gd name="connsiteX2" fmla="*/ 57150 w 114300"/>
                <a:gd name="connsiteY2" fmla="*/ 114300 h 114300"/>
                <a:gd name="connsiteX3" fmla="*/ 114300 w 114300"/>
                <a:gd name="connsiteY3" fmla="*/ 57150 h 114300"/>
                <a:gd name="connsiteX4" fmla="*/ 57150 w 114300"/>
                <a:gd name="connsiteY4" fmla="*/ 0 h 114300"/>
                <a:gd name="connsiteX5" fmla="*/ 57150 w 114300"/>
                <a:gd name="connsiteY5" fmla="*/ 95250 h 114300"/>
                <a:gd name="connsiteX6" fmla="*/ 19050 w 114300"/>
                <a:gd name="connsiteY6" fmla="*/ 57150 h 114300"/>
                <a:gd name="connsiteX7" fmla="*/ 57150 w 114300"/>
                <a:gd name="connsiteY7" fmla="*/ 19050 h 114300"/>
                <a:gd name="connsiteX8" fmla="*/ 95250 w 114300"/>
                <a:gd name="connsiteY8" fmla="*/ 57150 h 114300"/>
                <a:gd name="connsiteX9" fmla="*/ 57150 w 114300"/>
                <a:gd name="connsiteY9" fmla="*/ 952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7150" y="0"/>
                  </a:moveTo>
                  <a:cubicBezTo>
                    <a:pt x="25587" y="0"/>
                    <a:pt x="0" y="25587"/>
                    <a:pt x="0" y="57150"/>
                  </a:cubicBezTo>
                  <a:cubicBezTo>
                    <a:pt x="0" y="88713"/>
                    <a:pt x="25587" y="114300"/>
                    <a:pt x="57150" y="114300"/>
                  </a:cubicBezTo>
                  <a:cubicBezTo>
                    <a:pt x="88713" y="114300"/>
                    <a:pt x="114300" y="88713"/>
                    <a:pt x="114300" y="57150"/>
                  </a:cubicBezTo>
                  <a:cubicBezTo>
                    <a:pt x="114300" y="25587"/>
                    <a:pt x="88713" y="0"/>
                    <a:pt x="57150" y="0"/>
                  </a:cubicBezTo>
                  <a:close/>
                  <a:moveTo>
                    <a:pt x="57150" y="95250"/>
                  </a:moveTo>
                  <a:cubicBezTo>
                    <a:pt x="36108" y="95250"/>
                    <a:pt x="19050" y="78192"/>
                    <a:pt x="19050" y="57150"/>
                  </a:cubicBezTo>
                  <a:cubicBezTo>
                    <a:pt x="19050" y="36108"/>
                    <a:pt x="36108" y="19050"/>
                    <a:pt x="57150" y="19050"/>
                  </a:cubicBezTo>
                  <a:cubicBezTo>
                    <a:pt x="78192" y="19050"/>
                    <a:pt x="95250" y="36108"/>
                    <a:pt x="95250" y="57150"/>
                  </a:cubicBezTo>
                  <a:cubicBezTo>
                    <a:pt x="95250" y="78192"/>
                    <a:pt x="78192" y="95250"/>
                    <a:pt x="57150" y="95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A08E9D23-ABBE-4F6B-BE0F-810F6BA8CA34}"/>
                </a:ext>
              </a:extLst>
            </p:cNvPr>
            <p:cNvSpPr/>
            <p:nvPr/>
          </p:nvSpPr>
          <p:spPr>
            <a:xfrm>
              <a:off x="10291418" y="502249"/>
              <a:ext cx="323850" cy="133350"/>
            </a:xfrm>
            <a:custGeom>
              <a:avLst/>
              <a:gdLst>
                <a:gd name="connsiteX0" fmla="*/ 0 w 323850"/>
                <a:gd name="connsiteY0" fmla="*/ 133350 h 133350"/>
                <a:gd name="connsiteX1" fmla="*/ 323850 w 323850"/>
                <a:gd name="connsiteY1" fmla="*/ 133350 h 133350"/>
                <a:gd name="connsiteX2" fmla="*/ 323850 w 323850"/>
                <a:gd name="connsiteY2" fmla="*/ 0 h 133350"/>
                <a:gd name="connsiteX3" fmla="*/ 0 w 323850"/>
                <a:gd name="connsiteY3" fmla="*/ 0 h 133350"/>
                <a:gd name="connsiteX4" fmla="*/ 19050 w 323850"/>
                <a:gd name="connsiteY4" fmla="*/ 19050 h 133350"/>
                <a:gd name="connsiteX5" fmla="*/ 304800 w 323850"/>
                <a:gd name="connsiteY5" fmla="*/ 19050 h 133350"/>
                <a:gd name="connsiteX6" fmla="*/ 304800 w 323850"/>
                <a:gd name="connsiteY6" fmla="*/ 114300 h 133350"/>
                <a:gd name="connsiteX7" fmla="*/ 19050 w 323850"/>
                <a:gd name="connsiteY7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50" h="133350">
                  <a:moveTo>
                    <a:pt x="0" y="133350"/>
                  </a:moveTo>
                  <a:lnTo>
                    <a:pt x="323850" y="133350"/>
                  </a:lnTo>
                  <a:lnTo>
                    <a:pt x="32385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304800" y="19050"/>
                  </a:lnTo>
                  <a:lnTo>
                    <a:pt x="304800" y="114300"/>
                  </a:lnTo>
                  <a:lnTo>
                    <a:pt x="19050" y="1143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6BE93540-CC7C-4CB2-8529-096443E586F1}"/>
                </a:ext>
              </a:extLst>
            </p:cNvPr>
            <p:cNvSpPr/>
            <p:nvPr/>
          </p:nvSpPr>
          <p:spPr>
            <a:xfrm>
              <a:off x="10158068" y="664174"/>
              <a:ext cx="590550" cy="314325"/>
            </a:xfrm>
            <a:custGeom>
              <a:avLst/>
              <a:gdLst>
                <a:gd name="connsiteX0" fmla="*/ 590550 w 590550"/>
                <a:gd name="connsiteY0" fmla="*/ 314325 h 314325"/>
                <a:gd name="connsiteX1" fmla="*/ 590550 w 590550"/>
                <a:gd name="connsiteY1" fmla="*/ 152400 h 314325"/>
                <a:gd name="connsiteX2" fmla="*/ 365893 w 590550"/>
                <a:gd name="connsiteY2" fmla="*/ 152400 h 314325"/>
                <a:gd name="connsiteX3" fmla="*/ 304800 w 590550"/>
                <a:gd name="connsiteY3" fmla="*/ 91307 h 314325"/>
                <a:gd name="connsiteX4" fmla="*/ 304800 w 590550"/>
                <a:gd name="connsiteY4" fmla="*/ 0 h 314325"/>
                <a:gd name="connsiteX5" fmla="*/ 285750 w 590550"/>
                <a:gd name="connsiteY5" fmla="*/ 0 h 314325"/>
                <a:gd name="connsiteX6" fmla="*/ 285750 w 590550"/>
                <a:gd name="connsiteY6" fmla="*/ 91307 h 314325"/>
                <a:gd name="connsiteX7" fmla="*/ 224657 w 590550"/>
                <a:gd name="connsiteY7" fmla="*/ 152400 h 314325"/>
                <a:gd name="connsiteX8" fmla="*/ 0 w 590550"/>
                <a:gd name="connsiteY8" fmla="*/ 152400 h 314325"/>
                <a:gd name="connsiteX9" fmla="*/ 0 w 590550"/>
                <a:gd name="connsiteY9" fmla="*/ 314325 h 314325"/>
                <a:gd name="connsiteX10" fmla="*/ 19050 w 590550"/>
                <a:gd name="connsiteY10" fmla="*/ 314325 h 314325"/>
                <a:gd name="connsiteX11" fmla="*/ 19050 w 590550"/>
                <a:gd name="connsiteY11" fmla="*/ 171450 h 314325"/>
                <a:gd name="connsiteX12" fmla="*/ 224657 w 590550"/>
                <a:gd name="connsiteY12" fmla="*/ 171450 h 314325"/>
                <a:gd name="connsiteX13" fmla="*/ 285750 w 590550"/>
                <a:gd name="connsiteY13" fmla="*/ 232543 h 314325"/>
                <a:gd name="connsiteX14" fmla="*/ 285750 w 590550"/>
                <a:gd name="connsiteY14" fmla="*/ 314325 h 314325"/>
                <a:gd name="connsiteX15" fmla="*/ 304800 w 590550"/>
                <a:gd name="connsiteY15" fmla="*/ 314325 h 314325"/>
                <a:gd name="connsiteX16" fmla="*/ 304800 w 590550"/>
                <a:gd name="connsiteY16" fmla="*/ 232543 h 314325"/>
                <a:gd name="connsiteX17" fmla="*/ 365893 w 590550"/>
                <a:gd name="connsiteY17" fmla="*/ 171450 h 314325"/>
                <a:gd name="connsiteX18" fmla="*/ 571500 w 590550"/>
                <a:gd name="connsiteY18" fmla="*/ 171450 h 314325"/>
                <a:gd name="connsiteX19" fmla="*/ 571500 w 590550"/>
                <a:gd name="connsiteY19" fmla="*/ 314325 h 314325"/>
                <a:gd name="connsiteX20" fmla="*/ 295275 w 590550"/>
                <a:gd name="connsiteY20" fmla="*/ 215132 h 314325"/>
                <a:gd name="connsiteX21" fmla="*/ 242068 w 590550"/>
                <a:gd name="connsiteY21" fmla="*/ 161925 h 314325"/>
                <a:gd name="connsiteX22" fmla="*/ 295275 w 590550"/>
                <a:gd name="connsiteY22" fmla="*/ 108718 h 314325"/>
                <a:gd name="connsiteX23" fmla="*/ 348482 w 590550"/>
                <a:gd name="connsiteY23" fmla="*/ 1619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0550" h="314325">
                  <a:moveTo>
                    <a:pt x="590550" y="314325"/>
                  </a:moveTo>
                  <a:lnTo>
                    <a:pt x="590550" y="152400"/>
                  </a:lnTo>
                  <a:lnTo>
                    <a:pt x="365893" y="152400"/>
                  </a:lnTo>
                  <a:lnTo>
                    <a:pt x="304800" y="91307"/>
                  </a:lnTo>
                  <a:lnTo>
                    <a:pt x="304800" y="0"/>
                  </a:lnTo>
                  <a:lnTo>
                    <a:pt x="285750" y="0"/>
                  </a:lnTo>
                  <a:lnTo>
                    <a:pt x="285750" y="91307"/>
                  </a:lnTo>
                  <a:lnTo>
                    <a:pt x="224657" y="152400"/>
                  </a:lnTo>
                  <a:lnTo>
                    <a:pt x="0" y="152400"/>
                  </a:lnTo>
                  <a:lnTo>
                    <a:pt x="0" y="314325"/>
                  </a:lnTo>
                  <a:lnTo>
                    <a:pt x="19050" y="314325"/>
                  </a:lnTo>
                  <a:lnTo>
                    <a:pt x="19050" y="171450"/>
                  </a:lnTo>
                  <a:lnTo>
                    <a:pt x="224657" y="171450"/>
                  </a:lnTo>
                  <a:lnTo>
                    <a:pt x="285750" y="232543"/>
                  </a:lnTo>
                  <a:lnTo>
                    <a:pt x="285750" y="314325"/>
                  </a:lnTo>
                  <a:lnTo>
                    <a:pt x="304800" y="314325"/>
                  </a:lnTo>
                  <a:lnTo>
                    <a:pt x="304800" y="232543"/>
                  </a:lnTo>
                  <a:lnTo>
                    <a:pt x="365893" y="171450"/>
                  </a:lnTo>
                  <a:lnTo>
                    <a:pt x="571500" y="171450"/>
                  </a:lnTo>
                  <a:lnTo>
                    <a:pt x="571500" y="314325"/>
                  </a:lnTo>
                  <a:close/>
                  <a:moveTo>
                    <a:pt x="295275" y="215132"/>
                  </a:moveTo>
                  <a:lnTo>
                    <a:pt x="242068" y="161925"/>
                  </a:lnTo>
                  <a:lnTo>
                    <a:pt x="295275" y="108718"/>
                  </a:lnTo>
                  <a:lnTo>
                    <a:pt x="348482" y="1619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grpSp>
        <p:nvGrpSpPr>
          <p:cNvPr id="189" name="Graphic 166" descr="Presentation with media">
            <a:extLst>
              <a:ext uri="{FF2B5EF4-FFF2-40B4-BE49-F238E27FC236}">
                <a16:creationId xmlns:a16="http://schemas.microsoft.com/office/drawing/2014/main" xmlns="" id="{4E1A29E1-1475-4623-B9A6-4275E30E5121}"/>
              </a:ext>
            </a:extLst>
          </p:cNvPr>
          <p:cNvGrpSpPr/>
          <p:nvPr/>
        </p:nvGrpSpPr>
        <p:grpSpPr>
          <a:xfrm>
            <a:off x="5353971" y="5517132"/>
            <a:ext cx="469232" cy="469232"/>
            <a:chOff x="10146143" y="499849"/>
            <a:chExt cx="914400" cy="914400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84D79981-B661-47D4-AD5E-271E1D01C411}"/>
                </a:ext>
              </a:extLst>
            </p:cNvPr>
            <p:cNvSpPr/>
            <p:nvPr/>
          </p:nvSpPr>
          <p:spPr>
            <a:xfrm>
              <a:off x="10536668" y="757024"/>
              <a:ext cx="190500" cy="245840"/>
            </a:xfrm>
            <a:custGeom>
              <a:avLst/>
              <a:gdLst>
                <a:gd name="connsiteX0" fmla="*/ 0 w 190500"/>
                <a:gd name="connsiteY0" fmla="*/ 0 h 245840"/>
                <a:gd name="connsiteX1" fmla="*/ 190500 w 190500"/>
                <a:gd name="connsiteY1" fmla="*/ 122873 h 245840"/>
                <a:gd name="connsiteX2" fmla="*/ 0 w 190500"/>
                <a:gd name="connsiteY2" fmla="*/ 245840 h 245840"/>
                <a:gd name="connsiteX3" fmla="*/ 0 w 190500"/>
                <a:gd name="connsiteY3" fmla="*/ 0 h 24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245840">
                  <a:moveTo>
                    <a:pt x="0" y="0"/>
                  </a:moveTo>
                  <a:lnTo>
                    <a:pt x="190500" y="122873"/>
                  </a:lnTo>
                  <a:lnTo>
                    <a:pt x="0" y="245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A621F755-D894-4FB4-86C1-B0264FDDFDD7}"/>
                </a:ext>
              </a:extLst>
            </p:cNvPr>
            <p:cNvSpPr/>
            <p:nvPr/>
          </p:nvSpPr>
          <p:spPr>
            <a:xfrm>
              <a:off x="10241393" y="604624"/>
              <a:ext cx="723900" cy="714375"/>
            </a:xfrm>
            <a:custGeom>
              <a:avLst/>
              <a:gdLst>
                <a:gd name="connsiteX0" fmla="*/ 628650 w 723900"/>
                <a:gd name="connsiteY0" fmla="*/ 104775 h 714375"/>
                <a:gd name="connsiteX1" fmla="*/ 628650 w 723900"/>
                <a:gd name="connsiteY1" fmla="*/ 447675 h 714375"/>
                <a:gd name="connsiteX2" fmla="*/ 95250 w 723900"/>
                <a:gd name="connsiteY2" fmla="*/ 447675 h 714375"/>
                <a:gd name="connsiteX3" fmla="*/ 95250 w 723900"/>
                <a:gd name="connsiteY3" fmla="*/ 104775 h 714375"/>
                <a:gd name="connsiteX4" fmla="*/ 704850 w 723900"/>
                <a:gd name="connsiteY4" fmla="*/ 466725 h 714375"/>
                <a:gd name="connsiteX5" fmla="*/ 685800 w 723900"/>
                <a:gd name="connsiteY5" fmla="*/ 466725 h 714375"/>
                <a:gd name="connsiteX6" fmla="*/ 685800 w 723900"/>
                <a:gd name="connsiteY6" fmla="*/ 76200 h 714375"/>
                <a:gd name="connsiteX7" fmla="*/ 704850 w 723900"/>
                <a:gd name="connsiteY7" fmla="*/ 76200 h 714375"/>
                <a:gd name="connsiteX8" fmla="*/ 723900 w 723900"/>
                <a:gd name="connsiteY8" fmla="*/ 57150 h 714375"/>
                <a:gd name="connsiteX9" fmla="*/ 704850 w 723900"/>
                <a:gd name="connsiteY9" fmla="*/ 38100 h 714375"/>
                <a:gd name="connsiteX10" fmla="*/ 381000 w 723900"/>
                <a:gd name="connsiteY10" fmla="*/ 38100 h 714375"/>
                <a:gd name="connsiteX11" fmla="*/ 381000 w 723900"/>
                <a:gd name="connsiteY11" fmla="*/ 19050 h 714375"/>
                <a:gd name="connsiteX12" fmla="*/ 361950 w 723900"/>
                <a:gd name="connsiteY12" fmla="*/ 0 h 714375"/>
                <a:gd name="connsiteX13" fmla="*/ 342900 w 723900"/>
                <a:gd name="connsiteY13" fmla="*/ 19050 h 714375"/>
                <a:gd name="connsiteX14" fmla="*/ 342900 w 723900"/>
                <a:gd name="connsiteY14" fmla="*/ 38100 h 714375"/>
                <a:gd name="connsiteX15" fmla="*/ 19050 w 723900"/>
                <a:gd name="connsiteY15" fmla="*/ 38100 h 714375"/>
                <a:gd name="connsiteX16" fmla="*/ 0 w 723900"/>
                <a:gd name="connsiteY16" fmla="*/ 57150 h 714375"/>
                <a:gd name="connsiteX17" fmla="*/ 19050 w 723900"/>
                <a:gd name="connsiteY17" fmla="*/ 76200 h 714375"/>
                <a:gd name="connsiteX18" fmla="*/ 38100 w 723900"/>
                <a:gd name="connsiteY18" fmla="*/ 76200 h 714375"/>
                <a:gd name="connsiteX19" fmla="*/ 38100 w 723900"/>
                <a:gd name="connsiteY19" fmla="*/ 466725 h 714375"/>
                <a:gd name="connsiteX20" fmla="*/ 19050 w 723900"/>
                <a:gd name="connsiteY20" fmla="*/ 466725 h 714375"/>
                <a:gd name="connsiteX21" fmla="*/ 0 w 723900"/>
                <a:gd name="connsiteY21" fmla="*/ 485775 h 714375"/>
                <a:gd name="connsiteX22" fmla="*/ 19050 w 723900"/>
                <a:gd name="connsiteY22" fmla="*/ 504825 h 714375"/>
                <a:gd name="connsiteX23" fmla="*/ 309944 w 723900"/>
                <a:gd name="connsiteY23" fmla="*/ 504825 h 714375"/>
                <a:gd name="connsiteX24" fmla="*/ 163259 w 723900"/>
                <a:gd name="connsiteY24" fmla="*/ 651510 h 714375"/>
                <a:gd name="connsiteX25" fmla="*/ 163401 w 723900"/>
                <a:gd name="connsiteY25" fmla="*/ 678609 h 714375"/>
                <a:gd name="connsiteX26" fmla="*/ 190500 w 723900"/>
                <a:gd name="connsiteY26" fmla="*/ 678466 h 714375"/>
                <a:gd name="connsiteX27" fmla="*/ 342900 w 723900"/>
                <a:gd name="connsiteY27" fmla="*/ 526066 h 714375"/>
                <a:gd name="connsiteX28" fmla="*/ 342900 w 723900"/>
                <a:gd name="connsiteY28" fmla="*/ 695325 h 714375"/>
                <a:gd name="connsiteX29" fmla="*/ 361950 w 723900"/>
                <a:gd name="connsiteY29" fmla="*/ 714375 h 714375"/>
                <a:gd name="connsiteX30" fmla="*/ 381000 w 723900"/>
                <a:gd name="connsiteY30" fmla="*/ 695325 h 714375"/>
                <a:gd name="connsiteX31" fmla="*/ 381000 w 723900"/>
                <a:gd name="connsiteY31" fmla="*/ 525780 h 714375"/>
                <a:gd name="connsiteX32" fmla="*/ 533400 w 723900"/>
                <a:gd name="connsiteY32" fmla="*/ 678180 h 714375"/>
                <a:gd name="connsiteX33" fmla="*/ 560356 w 723900"/>
                <a:gd name="connsiteY33" fmla="*/ 678180 h 714375"/>
                <a:gd name="connsiteX34" fmla="*/ 560356 w 723900"/>
                <a:gd name="connsiteY34" fmla="*/ 651224 h 714375"/>
                <a:gd name="connsiteX35" fmla="*/ 413957 w 723900"/>
                <a:gd name="connsiteY35" fmla="*/ 504825 h 714375"/>
                <a:gd name="connsiteX36" fmla="*/ 704850 w 723900"/>
                <a:gd name="connsiteY36" fmla="*/ 504825 h 714375"/>
                <a:gd name="connsiteX37" fmla="*/ 723900 w 723900"/>
                <a:gd name="connsiteY37" fmla="*/ 485775 h 714375"/>
                <a:gd name="connsiteX38" fmla="*/ 704850 w 723900"/>
                <a:gd name="connsiteY38" fmla="*/ 46672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3900" h="714375">
                  <a:moveTo>
                    <a:pt x="628650" y="104775"/>
                  </a:moveTo>
                  <a:lnTo>
                    <a:pt x="628650" y="447675"/>
                  </a:lnTo>
                  <a:lnTo>
                    <a:pt x="95250" y="447675"/>
                  </a:lnTo>
                  <a:lnTo>
                    <a:pt x="95250" y="104775"/>
                  </a:lnTo>
                  <a:close/>
                  <a:moveTo>
                    <a:pt x="704850" y="466725"/>
                  </a:moveTo>
                  <a:lnTo>
                    <a:pt x="685800" y="466725"/>
                  </a:lnTo>
                  <a:lnTo>
                    <a:pt x="685800" y="76200"/>
                  </a:lnTo>
                  <a:lnTo>
                    <a:pt x="704850" y="76200"/>
                  </a:lnTo>
                  <a:cubicBezTo>
                    <a:pt x="715371" y="76200"/>
                    <a:pt x="723900" y="67671"/>
                    <a:pt x="723900" y="57150"/>
                  </a:cubicBezTo>
                  <a:cubicBezTo>
                    <a:pt x="723900" y="46629"/>
                    <a:pt x="715371" y="38100"/>
                    <a:pt x="704850" y="38100"/>
                  </a:cubicBezTo>
                  <a:lnTo>
                    <a:pt x="381000" y="38100"/>
                  </a:lnTo>
                  <a:lnTo>
                    <a:pt x="381000" y="19050"/>
                  </a:lnTo>
                  <a:cubicBezTo>
                    <a:pt x="381000" y="8529"/>
                    <a:pt x="372471" y="0"/>
                    <a:pt x="361950" y="0"/>
                  </a:cubicBezTo>
                  <a:cubicBezTo>
                    <a:pt x="351429" y="0"/>
                    <a:pt x="342900" y="8529"/>
                    <a:pt x="342900" y="19050"/>
                  </a:cubicBezTo>
                  <a:lnTo>
                    <a:pt x="342900" y="38100"/>
                  </a:lnTo>
                  <a:lnTo>
                    <a:pt x="19050" y="38100"/>
                  </a:lnTo>
                  <a:cubicBezTo>
                    <a:pt x="8529" y="38100"/>
                    <a:pt x="0" y="46629"/>
                    <a:pt x="0" y="57150"/>
                  </a:cubicBezTo>
                  <a:cubicBezTo>
                    <a:pt x="0" y="67671"/>
                    <a:pt x="8529" y="76200"/>
                    <a:pt x="19050" y="76200"/>
                  </a:cubicBezTo>
                  <a:lnTo>
                    <a:pt x="38100" y="76200"/>
                  </a:lnTo>
                  <a:lnTo>
                    <a:pt x="38100" y="466725"/>
                  </a:lnTo>
                  <a:lnTo>
                    <a:pt x="19050" y="466725"/>
                  </a:lnTo>
                  <a:cubicBezTo>
                    <a:pt x="8529" y="466725"/>
                    <a:pt x="0" y="475254"/>
                    <a:pt x="0" y="485775"/>
                  </a:cubicBezTo>
                  <a:cubicBezTo>
                    <a:pt x="0" y="496296"/>
                    <a:pt x="8529" y="504825"/>
                    <a:pt x="19050" y="504825"/>
                  </a:cubicBezTo>
                  <a:lnTo>
                    <a:pt x="309944" y="504825"/>
                  </a:lnTo>
                  <a:lnTo>
                    <a:pt x="163259" y="651510"/>
                  </a:lnTo>
                  <a:cubicBezTo>
                    <a:pt x="155815" y="659033"/>
                    <a:pt x="155879" y="671165"/>
                    <a:pt x="163401" y="678609"/>
                  </a:cubicBezTo>
                  <a:cubicBezTo>
                    <a:pt x="170924" y="686052"/>
                    <a:pt x="183056" y="685989"/>
                    <a:pt x="190500" y="678466"/>
                  </a:cubicBezTo>
                  <a:lnTo>
                    <a:pt x="342900" y="526066"/>
                  </a:lnTo>
                  <a:lnTo>
                    <a:pt x="342900" y="695325"/>
                  </a:lnTo>
                  <a:cubicBezTo>
                    <a:pt x="342900" y="705846"/>
                    <a:pt x="351429" y="714375"/>
                    <a:pt x="361950" y="714375"/>
                  </a:cubicBezTo>
                  <a:cubicBezTo>
                    <a:pt x="372471" y="714375"/>
                    <a:pt x="381000" y="705846"/>
                    <a:pt x="381000" y="695325"/>
                  </a:cubicBezTo>
                  <a:lnTo>
                    <a:pt x="381000" y="525780"/>
                  </a:lnTo>
                  <a:lnTo>
                    <a:pt x="533400" y="678180"/>
                  </a:lnTo>
                  <a:cubicBezTo>
                    <a:pt x="540844" y="685624"/>
                    <a:pt x="552912" y="685624"/>
                    <a:pt x="560356" y="678180"/>
                  </a:cubicBezTo>
                  <a:cubicBezTo>
                    <a:pt x="567800" y="670736"/>
                    <a:pt x="567800" y="658668"/>
                    <a:pt x="560356" y="651224"/>
                  </a:cubicBezTo>
                  <a:lnTo>
                    <a:pt x="413957" y="504825"/>
                  </a:lnTo>
                  <a:lnTo>
                    <a:pt x="704850" y="504825"/>
                  </a:lnTo>
                  <a:cubicBezTo>
                    <a:pt x="715371" y="504825"/>
                    <a:pt x="723900" y="496296"/>
                    <a:pt x="723900" y="485775"/>
                  </a:cubicBezTo>
                  <a:cubicBezTo>
                    <a:pt x="723900" y="475254"/>
                    <a:pt x="715371" y="466725"/>
                    <a:pt x="704850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grpSp>
        <p:nvGrpSpPr>
          <p:cNvPr id="192" name="Graphic 168" descr="Boardroom">
            <a:extLst>
              <a:ext uri="{FF2B5EF4-FFF2-40B4-BE49-F238E27FC236}">
                <a16:creationId xmlns:a16="http://schemas.microsoft.com/office/drawing/2014/main" xmlns="" id="{8795EA0F-2F48-4AA1-BBB7-1B8448CBF13A}"/>
              </a:ext>
            </a:extLst>
          </p:cNvPr>
          <p:cNvGrpSpPr/>
          <p:nvPr/>
        </p:nvGrpSpPr>
        <p:grpSpPr>
          <a:xfrm>
            <a:off x="9491775" y="2617301"/>
            <a:ext cx="567771" cy="567771"/>
            <a:chOff x="10296143" y="649849"/>
            <a:chExt cx="914400" cy="914400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6A35790-D15C-4B08-A8B1-5D378409C242}"/>
                </a:ext>
              </a:extLst>
            </p:cNvPr>
            <p:cNvSpPr/>
            <p:nvPr/>
          </p:nvSpPr>
          <p:spPr>
            <a:xfrm>
              <a:off x="10448543" y="861208"/>
              <a:ext cx="95250" cy="95249"/>
            </a:xfrm>
            <a:custGeom>
              <a:avLst/>
              <a:gdLst>
                <a:gd name="connsiteX0" fmla="*/ 47625 w 95250"/>
                <a:gd name="connsiteY0" fmla="*/ 95250 h 95249"/>
                <a:gd name="connsiteX1" fmla="*/ 95250 w 95250"/>
                <a:gd name="connsiteY1" fmla="*/ 47625 h 95249"/>
                <a:gd name="connsiteX2" fmla="*/ 47625 w 95250"/>
                <a:gd name="connsiteY2" fmla="*/ 0 h 95249"/>
                <a:gd name="connsiteX3" fmla="*/ 0 w 95250"/>
                <a:gd name="connsiteY3" fmla="*/ 47625 h 95249"/>
                <a:gd name="connsiteX4" fmla="*/ 47625 w 95250"/>
                <a:gd name="connsiteY4" fmla="*/ 95250 h 9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49">
                  <a:moveTo>
                    <a:pt x="47625" y="95250"/>
                  </a:moveTo>
                  <a:cubicBezTo>
                    <a:pt x="73927" y="95250"/>
                    <a:pt x="95250" y="73927"/>
                    <a:pt x="95250" y="47625"/>
                  </a:cubicBezTo>
                  <a:cubicBezTo>
                    <a:pt x="95250" y="21323"/>
                    <a:pt x="73927" y="0"/>
                    <a:pt x="47625" y="0"/>
                  </a:cubicBezTo>
                  <a:cubicBezTo>
                    <a:pt x="21323" y="0"/>
                    <a:pt x="0" y="21323"/>
                    <a:pt x="0" y="47625"/>
                  </a:cubicBezTo>
                  <a:cubicBezTo>
                    <a:pt x="0" y="73927"/>
                    <a:pt x="21323" y="95250"/>
                    <a:pt x="47625" y="95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B78E66F9-9482-4306-A92F-DBC46FCE385A}"/>
                </a:ext>
              </a:extLst>
            </p:cNvPr>
            <p:cNvSpPr/>
            <p:nvPr/>
          </p:nvSpPr>
          <p:spPr>
            <a:xfrm>
              <a:off x="10449202" y="968754"/>
              <a:ext cx="213653" cy="378514"/>
            </a:xfrm>
            <a:custGeom>
              <a:avLst/>
              <a:gdLst>
                <a:gd name="connsiteX0" fmla="*/ 109069 w 213653"/>
                <a:gd name="connsiteY0" fmla="*/ 95622 h 378514"/>
                <a:gd name="connsiteX1" fmla="*/ 123166 w 213653"/>
                <a:gd name="connsiteY1" fmla="*/ 100194 h 378514"/>
                <a:gd name="connsiteX2" fmla="*/ 189841 w 213653"/>
                <a:gd name="connsiteY2" fmla="*/ 100194 h 378514"/>
                <a:gd name="connsiteX3" fmla="*/ 213653 w 213653"/>
                <a:gd name="connsiteY3" fmla="*/ 76382 h 378514"/>
                <a:gd name="connsiteX4" fmla="*/ 189841 w 213653"/>
                <a:gd name="connsiteY4" fmla="*/ 52569 h 378514"/>
                <a:gd name="connsiteX5" fmla="*/ 130976 w 213653"/>
                <a:gd name="connsiteY5" fmla="*/ 52569 h 378514"/>
                <a:gd name="connsiteX6" fmla="*/ 85637 w 213653"/>
                <a:gd name="connsiteY6" fmla="*/ 19327 h 378514"/>
                <a:gd name="connsiteX7" fmla="*/ 42584 w 213653"/>
                <a:gd name="connsiteY7" fmla="*/ 277 h 378514"/>
                <a:gd name="connsiteX8" fmla="*/ 8 w 213653"/>
                <a:gd name="connsiteY8" fmla="*/ 49331 h 378514"/>
                <a:gd name="connsiteX9" fmla="*/ 8 w 213653"/>
                <a:gd name="connsiteY9" fmla="*/ 185919 h 378514"/>
                <a:gd name="connsiteX10" fmla="*/ 47633 w 213653"/>
                <a:gd name="connsiteY10" fmla="*/ 233544 h 378514"/>
                <a:gd name="connsiteX11" fmla="*/ 94591 w 213653"/>
                <a:gd name="connsiteY11" fmla="*/ 233544 h 378514"/>
                <a:gd name="connsiteX12" fmla="*/ 94591 w 213653"/>
                <a:gd name="connsiteY12" fmla="*/ 233544 h 378514"/>
                <a:gd name="connsiteX13" fmla="*/ 151741 w 213653"/>
                <a:gd name="connsiteY13" fmla="*/ 233544 h 378514"/>
                <a:gd name="connsiteX14" fmla="*/ 151741 w 213653"/>
                <a:gd name="connsiteY14" fmla="*/ 354702 h 378514"/>
                <a:gd name="connsiteX15" fmla="*/ 175553 w 213653"/>
                <a:gd name="connsiteY15" fmla="*/ 378515 h 378514"/>
                <a:gd name="connsiteX16" fmla="*/ 199366 w 213653"/>
                <a:gd name="connsiteY16" fmla="*/ 354702 h 378514"/>
                <a:gd name="connsiteX17" fmla="*/ 199366 w 213653"/>
                <a:gd name="connsiteY17" fmla="*/ 209446 h 378514"/>
                <a:gd name="connsiteX18" fmla="*/ 175553 w 213653"/>
                <a:gd name="connsiteY18" fmla="*/ 185633 h 378514"/>
                <a:gd name="connsiteX19" fmla="*/ 94591 w 213653"/>
                <a:gd name="connsiteY19" fmla="*/ 185633 h 378514"/>
                <a:gd name="connsiteX20" fmla="*/ 94591 w 213653"/>
                <a:gd name="connsiteY20" fmla="*/ 84859 h 37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3653" h="378514">
                  <a:moveTo>
                    <a:pt x="109069" y="95622"/>
                  </a:moveTo>
                  <a:cubicBezTo>
                    <a:pt x="113174" y="98583"/>
                    <a:pt x="118104" y="100183"/>
                    <a:pt x="123166" y="100194"/>
                  </a:cubicBezTo>
                  <a:lnTo>
                    <a:pt x="189841" y="100194"/>
                  </a:lnTo>
                  <a:cubicBezTo>
                    <a:pt x="202992" y="100194"/>
                    <a:pt x="213653" y="89533"/>
                    <a:pt x="213653" y="76382"/>
                  </a:cubicBezTo>
                  <a:cubicBezTo>
                    <a:pt x="213653" y="63230"/>
                    <a:pt x="202992" y="52569"/>
                    <a:pt x="189841" y="52569"/>
                  </a:cubicBezTo>
                  <a:lnTo>
                    <a:pt x="130976" y="52569"/>
                  </a:lnTo>
                  <a:lnTo>
                    <a:pt x="85637" y="19327"/>
                  </a:lnTo>
                  <a:cubicBezTo>
                    <a:pt x="75736" y="5722"/>
                    <a:pt x="59312" y="-1545"/>
                    <a:pt x="42584" y="277"/>
                  </a:cubicBezTo>
                  <a:cubicBezTo>
                    <a:pt x="17939" y="3341"/>
                    <a:pt x="-426" y="24500"/>
                    <a:pt x="8" y="49331"/>
                  </a:cubicBezTo>
                  <a:lnTo>
                    <a:pt x="8" y="185919"/>
                  </a:lnTo>
                  <a:cubicBezTo>
                    <a:pt x="8" y="212221"/>
                    <a:pt x="21330" y="233544"/>
                    <a:pt x="47633" y="233544"/>
                  </a:cubicBezTo>
                  <a:lnTo>
                    <a:pt x="94591" y="233544"/>
                  </a:lnTo>
                  <a:lnTo>
                    <a:pt x="94591" y="233544"/>
                  </a:lnTo>
                  <a:lnTo>
                    <a:pt x="151741" y="233544"/>
                  </a:lnTo>
                  <a:lnTo>
                    <a:pt x="151741" y="354702"/>
                  </a:lnTo>
                  <a:cubicBezTo>
                    <a:pt x="151741" y="367853"/>
                    <a:pt x="162402" y="378515"/>
                    <a:pt x="175553" y="378515"/>
                  </a:cubicBezTo>
                  <a:cubicBezTo>
                    <a:pt x="188704" y="378515"/>
                    <a:pt x="199366" y="367853"/>
                    <a:pt x="199366" y="354702"/>
                  </a:cubicBezTo>
                  <a:lnTo>
                    <a:pt x="199366" y="209446"/>
                  </a:lnTo>
                  <a:cubicBezTo>
                    <a:pt x="199366" y="196295"/>
                    <a:pt x="188704" y="185633"/>
                    <a:pt x="175553" y="185633"/>
                  </a:cubicBezTo>
                  <a:lnTo>
                    <a:pt x="94591" y="185633"/>
                  </a:lnTo>
                  <a:lnTo>
                    <a:pt x="94591" y="848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126CD525-03DA-4A18-A609-99DF1036B4B4}"/>
                </a:ext>
              </a:extLst>
            </p:cNvPr>
            <p:cNvSpPr/>
            <p:nvPr/>
          </p:nvSpPr>
          <p:spPr>
            <a:xfrm>
              <a:off x="10962893" y="861208"/>
              <a:ext cx="95250" cy="95249"/>
            </a:xfrm>
            <a:custGeom>
              <a:avLst/>
              <a:gdLst>
                <a:gd name="connsiteX0" fmla="*/ 47625 w 95250"/>
                <a:gd name="connsiteY0" fmla="*/ 95250 h 95249"/>
                <a:gd name="connsiteX1" fmla="*/ 95250 w 95250"/>
                <a:gd name="connsiteY1" fmla="*/ 47625 h 95249"/>
                <a:gd name="connsiteX2" fmla="*/ 47625 w 95250"/>
                <a:gd name="connsiteY2" fmla="*/ 0 h 95249"/>
                <a:gd name="connsiteX3" fmla="*/ 0 w 95250"/>
                <a:gd name="connsiteY3" fmla="*/ 47625 h 95249"/>
                <a:gd name="connsiteX4" fmla="*/ 47625 w 95250"/>
                <a:gd name="connsiteY4" fmla="*/ 95250 h 9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49">
                  <a:moveTo>
                    <a:pt x="47625" y="95250"/>
                  </a:moveTo>
                  <a:cubicBezTo>
                    <a:pt x="73927" y="95250"/>
                    <a:pt x="95250" y="73927"/>
                    <a:pt x="95250" y="47625"/>
                  </a:cubicBezTo>
                  <a:cubicBezTo>
                    <a:pt x="95250" y="21323"/>
                    <a:pt x="73927" y="0"/>
                    <a:pt x="47625" y="0"/>
                  </a:cubicBezTo>
                  <a:cubicBezTo>
                    <a:pt x="21323" y="0"/>
                    <a:pt x="0" y="21323"/>
                    <a:pt x="0" y="47625"/>
                  </a:cubicBezTo>
                  <a:cubicBezTo>
                    <a:pt x="0" y="73927"/>
                    <a:pt x="21323" y="95250"/>
                    <a:pt x="47625" y="95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11563D5F-A0AE-4A21-8778-83F204F82DC3}"/>
                </a:ext>
              </a:extLst>
            </p:cNvPr>
            <p:cNvSpPr/>
            <p:nvPr/>
          </p:nvSpPr>
          <p:spPr>
            <a:xfrm>
              <a:off x="10843830" y="968278"/>
              <a:ext cx="213463" cy="378990"/>
            </a:xfrm>
            <a:custGeom>
              <a:avLst/>
              <a:gdLst>
                <a:gd name="connsiteX0" fmla="*/ 171069 w 213463"/>
                <a:gd name="connsiteY0" fmla="*/ 277 h 378990"/>
                <a:gd name="connsiteX1" fmla="*/ 128016 w 213463"/>
                <a:gd name="connsiteY1" fmla="*/ 19327 h 378990"/>
                <a:gd name="connsiteX2" fmla="*/ 82677 w 213463"/>
                <a:gd name="connsiteY2" fmla="*/ 53045 h 378990"/>
                <a:gd name="connsiteX3" fmla="*/ 23813 w 213463"/>
                <a:gd name="connsiteY3" fmla="*/ 53045 h 378990"/>
                <a:gd name="connsiteX4" fmla="*/ 0 w 213463"/>
                <a:gd name="connsiteY4" fmla="*/ 76858 h 378990"/>
                <a:gd name="connsiteX5" fmla="*/ 23813 w 213463"/>
                <a:gd name="connsiteY5" fmla="*/ 100670 h 378990"/>
                <a:gd name="connsiteX6" fmla="*/ 90488 w 213463"/>
                <a:gd name="connsiteY6" fmla="*/ 100670 h 378990"/>
                <a:gd name="connsiteX7" fmla="*/ 104585 w 213463"/>
                <a:gd name="connsiteY7" fmla="*/ 96098 h 378990"/>
                <a:gd name="connsiteX8" fmla="*/ 119063 w 213463"/>
                <a:gd name="connsiteY8" fmla="*/ 85335 h 378990"/>
                <a:gd name="connsiteX9" fmla="*/ 119063 w 213463"/>
                <a:gd name="connsiteY9" fmla="*/ 186395 h 378990"/>
                <a:gd name="connsiteX10" fmla="*/ 38386 w 213463"/>
                <a:gd name="connsiteY10" fmla="*/ 186395 h 378990"/>
                <a:gd name="connsiteX11" fmla="*/ 14573 w 213463"/>
                <a:gd name="connsiteY11" fmla="*/ 210208 h 378990"/>
                <a:gd name="connsiteX12" fmla="*/ 14573 w 213463"/>
                <a:gd name="connsiteY12" fmla="*/ 355178 h 378990"/>
                <a:gd name="connsiteX13" fmla="*/ 38386 w 213463"/>
                <a:gd name="connsiteY13" fmla="*/ 378991 h 378990"/>
                <a:gd name="connsiteX14" fmla="*/ 62198 w 213463"/>
                <a:gd name="connsiteY14" fmla="*/ 355178 h 378990"/>
                <a:gd name="connsiteX15" fmla="*/ 62198 w 213463"/>
                <a:gd name="connsiteY15" fmla="*/ 234020 h 378990"/>
                <a:gd name="connsiteX16" fmla="*/ 119348 w 213463"/>
                <a:gd name="connsiteY16" fmla="*/ 234020 h 378990"/>
                <a:gd name="connsiteX17" fmla="*/ 119348 w 213463"/>
                <a:gd name="connsiteY17" fmla="*/ 234020 h 378990"/>
                <a:gd name="connsiteX18" fmla="*/ 165830 w 213463"/>
                <a:gd name="connsiteY18" fmla="*/ 234020 h 378990"/>
                <a:gd name="connsiteX19" fmla="*/ 213455 w 213463"/>
                <a:gd name="connsiteY19" fmla="*/ 186395 h 378990"/>
                <a:gd name="connsiteX20" fmla="*/ 213455 w 213463"/>
                <a:gd name="connsiteY20" fmla="*/ 49331 h 378990"/>
                <a:gd name="connsiteX21" fmla="*/ 171069 w 213463"/>
                <a:gd name="connsiteY21" fmla="*/ 277 h 37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3463" h="378990">
                  <a:moveTo>
                    <a:pt x="171069" y="277"/>
                  </a:moveTo>
                  <a:cubicBezTo>
                    <a:pt x="154341" y="-1545"/>
                    <a:pt x="137917" y="5722"/>
                    <a:pt x="128016" y="19327"/>
                  </a:cubicBezTo>
                  <a:lnTo>
                    <a:pt x="82677" y="53045"/>
                  </a:lnTo>
                  <a:lnTo>
                    <a:pt x="23813" y="53045"/>
                  </a:lnTo>
                  <a:cubicBezTo>
                    <a:pt x="10661" y="53045"/>
                    <a:pt x="0" y="63707"/>
                    <a:pt x="0" y="76858"/>
                  </a:cubicBezTo>
                  <a:cubicBezTo>
                    <a:pt x="0" y="90009"/>
                    <a:pt x="10661" y="100670"/>
                    <a:pt x="23813" y="100670"/>
                  </a:cubicBezTo>
                  <a:lnTo>
                    <a:pt x="90488" y="100670"/>
                  </a:lnTo>
                  <a:cubicBezTo>
                    <a:pt x="95549" y="100659"/>
                    <a:pt x="100479" y="99060"/>
                    <a:pt x="104585" y="96098"/>
                  </a:cubicBezTo>
                  <a:lnTo>
                    <a:pt x="119063" y="85335"/>
                  </a:lnTo>
                  <a:lnTo>
                    <a:pt x="119063" y="186395"/>
                  </a:lnTo>
                  <a:lnTo>
                    <a:pt x="38386" y="186395"/>
                  </a:lnTo>
                  <a:cubicBezTo>
                    <a:pt x="25235" y="186395"/>
                    <a:pt x="14573" y="197057"/>
                    <a:pt x="14573" y="210208"/>
                  </a:cubicBezTo>
                  <a:lnTo>
                    <a:pt x="14573" y="355178"/>
                  </a:lnTo>
                  <a:cubicBezTo>
                    <a:pt x="14573" y="368329"/>
                    <a:pt x="25235" y="378991"/>
                    <a:pt x="38386" y="378991"/>
                  </a:cubicBezTo>
                  <a:cubicBezTo>
                    <a:pt x="51537" y="378991"/>
                    <a:pt x="62198" y="368329"/>
                    <a:pt x="62198" y="355178"/>
                  </a:cubicBezTo>
                  <a:lnTo>
                    <a:pt x="62198" y="234020"/>
                  </a:lnTo>
                  <a:lnTo>
                    <a:pt x="119348" y="234020"/>
                  </a:lnTo>
                  <a:lnTo>
                    <a:pt x="119348" y="234020"/>
                  </a:lnTo>
                  <a:lnTo>
                    <a:pt x="165830" y="234020"/>
                  </a:lnTo>
                  <a:cubicBezTo>
                    <a:pt x="192133" y="234020"/>
                    <a:pt x="213455" y="212698"/>
                    <a:pt x="213455" y="186395"/>
                  </a:cubicBezTo>
                  <a:lnTo>
                    <a:pt x="213455" y="49331"/>
                  </a:lnTo>
                  <a:cubicBezTo>
                    <a:pt x="213900" y="24564"/>
                    <a:pt x="195638" y="3430"/>
                    <a:pt x="171069" y="2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FDE5A08C-C39D-4AB4-9FD5-C8FCFF42EE28}"/>
                </a:ext>
              </a:extLst>
            </p:cNvPr>
            <p:cNvSpPr/>
            <p:nvPr/>
          </p:nvSpPr>
          <p:spPr>
            <a:xfrm>
              <a:off x="10572368" y="1087999"/>
              <a:ext cx="361950" cy="266700"/>
            </a:xfrm>
            <a:custGeom>
              <a:avLst/>
              <a:gdLst>
                <a:gd name="connsiteX0" fmla="*/ 342900 w 361950"/>
                <a:gd name="connsiteY0" fmla="*/ 0 h 266700"/>
                <a:gd name="connsiteX1" fmla="*/ 19050 w 361950"/>
                <a:gd name="connsiteY1" fmla="*/ 0 h 266700"/>
                <a:gd name="connsiteX2" fmla="*/ 0 w 361950"/>
                <a:gd name="connsiteY2" fmla="*/ 19050 h 266700"/>
                <a:gd name="connsiteX3" fmla="*/ 19050 w 361950"/>
                <a:gd name="connsiteY3" fmla="*/ 38100 h 266700"/>
                <a:gd name="connsiteX4" fmla="*/ 161925 w 361950"/>
                <a:gd name="connsiteY4" fmla="*/ 38100 h 266700"/>
                <a:gd name="connsiteX5" fmla="*/ 161925 w 361950"/>
                <a:gd name="connsiteY5" fmla="*/ 228600 h 266700"/>
                <a:gd name="connsiteX6" fmla="*/ 104775 w 361950"/>
                <a:gd name="connsiteY6" fmla="*/ 228600 h 266700"/>
                <a:gd name="connsiteX7" fmla="*/ 104775 w 361950"/>
                <a:gd name="connsiteY7" fmla="*/ 266700 h 266700"/>
                <a:gd name="connsiteX8" fmla="*/ 257175 w 361950"/>
                <a:gd name="connsiteY8" fmla="*/ 266700 h 266700"/>
                <a:gd name="connsiteX9" fmla="*/ 257175 w 361950"/>
                <a:gd name="connsiteY9" fmla="*/ 228600 h 266700"/>
                <a:gd name="connsiteX10" fmla="*/ 200025 w 361950"/>
                <a:gd name="connsiteY10" fmla="*/ 228600 h 266700"/>
                <a:gd name="connsiteX11" fmla="*/ 200025 w 361950"/>
                <a:gd name="connsiteY11" fmla="*/ 38100 h 266700"/>
                <a:gd name="connsiteX12" fmla="*/ 342900 w 361950"/>
                <a:gd name="connsiteY12" fmla="*/ 38100 h 266700"/>
                <a:gd name="connsiteX13" fmla="*/ 361950 w 361950"/>
                <a:gd name="connsiteY13" fmla="*/ 19050 h 266700"/>
                <a:gd name="connsiteX14" fmla="*/ 342900 w 361950"/>
                <a:gd name="connsiteY14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950" h="266700">
                  <a:moveTo>
                    <a:pt x="342900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161925" y="38100"/>
                  </a:lnTo>
                  <a:lnTo>
                    <a:pt x="161925" y="228600"/>
                  </a:lnTo>
                  <a:lnTo>
                    <a:pt x="104775" y="228600"/>
                  </a:lnTo>
                  <a:lnTo>
                    <a:pt x="104775" y="266700"/>
                  </a:lnTo>
                  <a:lnTo>
                    <a:pt x="257175" y="266700"/>
                  </a:lnTo>
                  <a:lnTo>
                    <a:pt x="257175" y="228600"/>
                  </a:lnTo>
                  <a:lnTo>
                    <a:pt x="200025" y="228600"/>
                  </a:lnTo>
                  <a:lnTo>
                    <a:pt x="200025" y="38100"/>
                  </a:lnTo>
                  <a:lnTo>
                    <a:pt x="342900" y="38100"/>
                  </a:lnTo>
                  <a:cubicBezTo>
                    <a:pt x="353421" y="38100"/>
                    <a:pt x="361950" y="29571"/>
                    <a:pt x="361950" y="19050"/>
                  </a:cubicBezTo>
                  <a:cubicBezTo>
                    <a:pt x="361950" y="8529"/>
                    <a:pt x="353421" y="0"/>
                    <a:pt x="3429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67392D81-4F67-4218-A979-B76AEF9FD7B3}"/>
                </a:ext>
              </a:extLst>
            </p:cNvPr>
            <p:cNvSpPr/>
            <p:nvPr/>
          </p:nvSpPr>
          <p:spPr>
            <a:xfrm>
              <a:off x="10391393" y="1011799"/>
              <a:ext cx="190500" cy="342900"/>
            </a:xfrm>
            <a:custGeom>
              <a:avLst/>
              <a:gdLst>
                <a:gd name="connsiteX0" fmla="*/ 171450 w 190500"/>
                <a:gd name="connsiteY0" fmla="*/ 209550 h 342900"/>
                <a:gd name="connsiteX1" fmla="*/ 38100 w 190500"/>
                <a:gd name="connsiteY1" fmla="*/ 209550 h 342900"/>
                <a:gd name="connsiteX2" fmla="*/ 38100 w 190500"/>
                <a:gd name="connsiteY2" fmla="*/ 19050 h 342900"/>
                <a:gd name="connsiteX3" fmla="*/ 19050 w 190500"/>
                <a:gd name="connsiteY3" fmla="*/ 0 h 342900"/>
                <a:gd name="connsiteX4" fmla="*/ 0 w 190500"/>
                <a:gd name="connsiteY4" fmla="*/ 19050 h 342900"/>
                <a:gd name="connsiteX5" fmla="*/ 0 w 190500"/>
                <a:gd name="connsiteY5" fmla="*/ 228600 h 342900"/>
                <a:gd name="connsiteX6" fmla="*/ 19050 w 190500"/>
                <a:gd name="connsiteY6" fmla="*/ 247650 h 342900"/>
                <a:gd name="connsiteX7" fmla="*/ 76200 w 190500"/>
                <a:gd name="connsiteY7" fmla="*/ 247650 h 342900"/>
                <a:gd name="connsiteX8" fmla="*/ 76200 w 190500"/>
                <a:gd name="connsiteY8" fmla="*/ 304800 h 342900"/>
                <a:gd name="connsiteX9" fmla="*/ 38100 w 190500"/>
                <a:gd name="connsiteY9" fmla="*/ 304800 h 342900"/>
                <a:gd name="connsiteX10" fmla="*/ 38100 w 190500"/>
                <a:gd name="connsiteY10" fmla="*/ 342900 h 342900"/>
                <a:gd name="connsiteX11" fmla="*/ 152400 w 190500"/>
                <a:gd name="connsiteY11" fmla="*/ 342900 h 342900"/>
                <a:gd name="connsiteX12" fmla="*/ 152400 w 190500"/>
                <a:gd name="connsiteY12" fmla="*/ 304800 h 342900"/>
                <a:gd name="connsiteX13" fmla="*/ 114300 w 190500"/>
                <a:gd name="connsiteY13" fmla="*/ 304800 h 342900"/>
                <a:gd name="connsiteX14" fmla="*/ 114300 w 190500"/>
                <a:gd name="connsiteY14" fmla="*/ 247650 h 342900"/>
                <a:gd name="connsiteX15" fmla="*/ 171450 w 190500"/>
                <a:gd name="connsiteY15" fmla="*/ 247650 h 342900"/>
                <a:gd name="connsiteX16" fmla="*/ 190500 w 190500"/>
                <a:gd name="connsiteY16" fmla="*/ 228600 h 342900"/>
                <a:gd name="connsiteX17" fmla="*/ 171450 w 190500"/>
                <a:gd name="connsiteY17" fmla="*/ 2095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0500" h="342900">
                  <a:moveTo>
                    <a:pt x="171450" y="209550"/>
                  </a:moveTo>
                  <a:lnTo>
                    <a:pt x="38100" y="209550"/>
                  </a:ln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228600"/>
                  </a:lnTo>
                  <a:cubicBezTo>
                    <a:pt x="0" y="239121"/>
                    <a:pt x="8529" y="247650"/>
                    <a:pt x="19050" y="247650"/>
                  </a:cubicBezTo>
                  <a:lnTo>
                    <a:pt x="76200" y="247650"/>
                  </a:lnTo>
                  <a:lnTo>
                    <a:pt x="76200" y="304800"/>
                  </a:lnTo>
                  <a:lnTo>
                    <a:pt x="38100" y="304800"/>
                  </a:lnTo>
                  <a:lnTo>
                    <a:pt x="38100" y="342900"/>
                  </a:lnTo>
                  <a:lnTo>
                    <a:pt x="152400" y="342900"/>
                  </a:lnTo>
                  <a:lnTo>
                    <a:pt x="152400" y="304800"/>
                  </a:lnTo>
                  <a:lnTo>
                    <a:pt x="114300" y="304800"/>
                  </a:lnTo>
                  <a:lnTo>
                    <a:pt x="114300" y="247650"/>
                  </a:lnTo>
                  <a:lnTo>
                    <a:pt x="171450" y="247650"/>
                  </a:lnTo>
                  <a:cubicBezTo>
                    <a:pt x="181971" y="247650"/>
                    <a:pt x="190500" y="239121"/>
                    <a:pt x="190500" y="228600"/>
                  </a:cubicBezTo>
                  <a:cubicBezTo>
                    <a:pt x="190500" y="218079"/>
                    <a:pt x="181971" y="209550"/>
                    <a:pt x="171450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878FF802-E241-4C99-A090-B51949ADCAAB}"/>
                </a:ext>
              </a:extLst>
            </p:cNvPr>
            <p:cNvSpPr/>
            <p:nvPr/>
          </p:nvSpPr>
          <p:spPr>
            <a:xfrm>
              <a:off x="10924793" y="1016561"/>
              <a:ext cx="190500" cy="338137"/>
            </a:xfrm>
            <a:custGeom>
              <a:avLst/>
              <a:gdLst>
                <a:gd name="connsiteX0" fmla="*/ 171450 w 190500"/>
                <a:gd name="connsiteY0" fmla="*/ 0 h 338137"/>
                <a:gd name="connsiteX1" fmla="*/ 152400 w 190500"/>
                <a:gd name="connsiteY1" fmla="*/ 19050 h 338137"/>
                <a:gd name="connsiteX2" fmla="*/ 152400 w 190500"/>
                <a:gd name="connsiteY2" fmla="*/ 204788 h 338137"/>
                <a:gd name="connsiteX3" fmla="*/ 19050 w 190500"/>
                <a:gd name="connsiteY3" fmla="*/ 204788 h 338137"/>
                <a:gd name="connsiteX4" fmla="*/ 0 w 190500"/>
                <a:gd name="connsiteY4" fmla="*/ 223838 h 338137"/>
                <a:gd name="connsiteX5" fmla="*/ 19050 w 190500"/>
                <a:gd name="connsiteY5" fmla="*/ 242888 h 338137"/>
                <a:gd name="connsiteX6" fmla="*/ 76200 w 190500"/>
                <a:gd name="connsiteY6" fmla="*/ 242888 h 338137"/>
                <a:gd name="connsiteX7" fmla="*/ 76200 w 190500"/>
                <a:gd name="connsiteY7" fmla="*/ 300038 h 338137"/>
                <a:gd name="connsiteX8" fmla="*/ 38100 w 190500"/>
                <a:gd name="connsiteY8" fmla="*/ 300038 h 338137"/>
                <a:gd name="connsiteX9" fmla="*/ 38100 w 190500"/>
                <a:gd name="connsiteY9" fmla="*/ 338138 h 338137"/>
                <a:gd name="connsiteX10" fmla="*/ 152400 w 190500"/>
                <a:gd name="connsiteY10" fmla="*/ 338138 h 338137"/>
                <a:gd name="connsiteX11" fmla="*/ 152400 w 190500"/>
                <a:gd name="connsiteY11" fmla="*/ 300038 h 338137"/>
                <a:gd name="connsiteX12" fmla="*/ 114300 w 190500"/>
                <a:gd name="connsiteY12" fmla="*/ 300038 h 338137"/>
                <a:gd name="connsiteX13" fmla="*/ 114300 w 190500"/>
                <a:gd name="connsiteY13" fmla="*/ 242888 h 338137"/>
                <a:gd name="connsiteX14" fmla="*/ 171450 w 190500"/>
                <a:gd name="connsiteY14" fmla="*/ 242888 h 338137"/>
                <a:gd name="connsiteX15" fmla="*/ 190500 w 190500"/>
                <a:gd name="connsiteY15" fmla="*/ 223838 h 338137"/>
                <a:gd name="connsiteX16" fmla="*/ 190500 w 190500"/>
                <a:gd name="connsiteY16" fmla="*/ 19050 h 338137"/>
                <a:gd name="connsiteX17" fmla="*/ 171450 w 190500"/>
                <a:gd name="connsiteY17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0500" h="338137">
                  <a:moveTo>
                    <a:pt x="171450" y="0"/>
                  </a:moveTo>
                  <a:cubicBezTo>
                    <a:pt x="160929" y="0"/>
                    <a:pt x="152400" y="8529"/>
                    <a:pt x="152400" y="19050"/>
                  </a:cubicBezTo>
                  <a:lnTo>
                    <a:pt x="152400" y="204788"/>
                  </a:lnTo>
                  <a:lnTo>
                    <a:pt x="19050" y="204788"/>
                  </a:lnTo>
                  <a:cubicBezTo>
                    <a:pt x="8529" y="204788"/>
                    <a:pt x="0" y="213316"/>
                    <a:pt x="0" y="223838"/>
                  </a:cubicBezTo>
                  <a:cubicBezTo>
                    <a:pt x="0" y="234359"/>
                    <a:pt x="8529" y="242888"/>
                    <a:pt x="19050" y="242888"/>
                  </a:cubicBezTo>
                  <a:lnTo>
                    <a:pt x="76200" y="242888"/>
                  </a:lnTo>
                  <a:lnTo>
                    <a:pt x="76200" y="300038"/>
                  </a:lnTo>
                  <a:lnTo>
                    <a:pt x="38100" y="300038"/>
                  </a:lnTo>
                  <a:lnTo>
                    <a:pt x="38100" y="338138"/>
                  </a:lnTo>
                  <a:lnTo>
                    <a:pt x="152400" y="338138"/>
                  </a:lnTo>
                  <a:lnTo>
                    <a:pt x="152400" y="300038"/>
                  </a:lnTo>
                  <a:lnTo>
                    <a:pt x="114300" y="300038"/>
                  </a:lnTo>
                  <a:lnTo>
                    <a:pt x="114300" y="242888"/>
                  </a:lnTo>
                  <a:lnTo>
                    <a:pt x="171450" y="242888"/>
                  </a:lnTo>
                  <a:cubicBezTo>
                    <a:pt x="181971" y="242888"/>
                    <a:pt x="190500" y="234359"/>
                    <a:pt x="190500" y="223838"/>
                  </a:cubicBezTo>
                  <a:lnTo>
                    <a:pt x="190500" y="19050"/>
                  </a:lnTo>
                  <a:cubicBezTo>
                    <a:pt x="190500" y="8529"/>
                    <a:pt x="181971" y="0"/>
                    <a:pt x="1714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grpSp>
        <p:nvGrpSpPr>
          <p:cNvPr id="200" name="Graphic 170" descr="Clipboard Mixed">
            <a:extLst>
              <a:ext uri="{FF2B5EF4-FFF2-40B4-BE49-F238E27FC236}">
                <a16:creationId xmlns:a16="http://schemas.microsoft.com/office/drawing/2014/main" xmlns="" id="{C241ABE5-D6F0-4827-9B70-E2D12E9D6837}"/>
              </a:ext>
            </a:extLst>
          </p:cNvPr>
          <p:cNvGrpSpPr/>
          <p:nvPr/>
        </p:nvGrpSpPr>
        <p:grpSpPr>
          <a:xfrm>
            <a:off x="2237244" y="2199008"/>
            <a:ext cx="354856" cy="473266"/>
            <a:chOff x="10617593" y="875848"/>
            <a:chExt cx="571500" cy="762200"/>
          </a:xfrm>
          <a:solidFill>
            <a:srgbClr val="000000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F3A6CE8A-C504-439D-A0DE-A1B6A21A4B95}"/>
                </a:ext>
              </a:extLst>
            </p:cNvPr>
            <p:cNvSpPr/>
            <p:nvPr/>
          </p:nvSpPr>
          <p:spPr>
            <a:xfrm>
              <a:off x="10870003" y="923674"/>
              <a:ext cx="66677" cy="66675"/>
            </a:xfrm>
            <a:custGeom>
              <a:avLst/>
              <a:gdLst>
                <a:gd name="connsiteX0" fmla="*/ 33340 w 66677"/>
                <a:gd name="connsiteY0" fmla="*/ 66675 h 66675"/>
                <a:gd name="connsiteX1" fmla="*/ 66677 w 66677"/>
                <a:gd name="connsiteY1" fmla="*/ 33338 h 66675"/>
                <a:gd name="connsiteX2" fmla="*/ 33340 w 66677"/>
                <a:gd name="connsiteY2" fmla="*/ 0 h 66675"/>
                <a:gd name="connsiteX3" fmla="*/ 32387 w 66677"/>
                <a:gd name="connsiteY3" fmla="*/ 0 h 66675"/>
                <a:gd name="connsiteX4" fmla="*/ 2 w 66677"/>
                <a:gd name="connsiteY4" fmla="*/ 33338 h 66675"/>
                <a:gd name="connsiteX5" fmla="*/ 33340 w 66677"/>
                <a:gd name="connsiteY5" fmla="*/ 66675 h 66675"/>
                <a:gd name="connsiteX6" fmla="*/ 32711 w 66677"/>
                <a:gd name="connsiteY6" fmla="*/ 19050 h 66675"/>
                <a:gd name="connsiteX7" fmla="*/ 33340 w 66677"/>
                <a:gd name="connsiteY7" fmla="*/ 19050 h 66675"/>
                <a:gd name="connsiteX8" fmla="*/ 47626 w 66677"/>
                <a:gd name="connsiteY8" fmla="*/ 33338 h 66675"/>
                <a:gd name="connsiteX9" fmla="*/ 33339 w 66677"/>
                <a:gd name="connsiteY9" fmla="*/ 47625 h 66675"/>
                <a:gd name="connsiteX10" fmla="*/ 19051 w 66677"/>
                <a:gd name="connsiteY10" fmla="*/ 33337 h 66675"/>
                <a:gd name="connsiteX11" fmla="*/ 19052 w 66677"/>
                <a:gd name="connsiteY11" fmla="*/ 33204 h 66675"/>
                <a:gd name="connsiteX12" fmla="*/ 32711 w 66677"/>
                <a:gd name="connsiteY12" fmla="*/ 1905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7" h="66675">
                  <a:moveTo>
                    <a:pt x="33340" y="66675"/>
                  </a:moveTo>
                  <a:cubicBezTo>
                    <a:pt x="51751" y="66675"/>
                    <a:pt x="66677" y="51749"/>
                    <a:pt x="66677" y="33338"/>
                  </a:cubicBezTo>
                  <a:cubicBezTo>
                    <a:pt x="66677" y="14926"/>
                    <a:pt x="51751" y="0"/>
                    <a:pt x="33340" y="0"/>
                  </a:cubicBezTo>
                  <a:lnTo>
                    <a:pt x="32387" y="0"/>
                  </a:lnTo>
                  <a:cubicBezTo>
                    <a:pt x="14265" y="324"/>
                    <a:pt x="-200" y="15213"/>
                    <a:pt x="2" y="33338"/>
                  </a:cubicBezTo>
                  <a:cubicBezTo>
                    <a:pt x="34" y="51736"/>
                    <a:pt x="14941" y="66644"/>
                    <a:pt x="33340" y="66675"/>
                  </a:cubicBezTo>
                  <a:close/>
                  <a:moveTo>
                    <a:pt x="32711" y="19050"/>
                  </a:moveTo>
                  <a:lnTo>
                    <a:pt x="33340" y="19050"/>
                  </a:lnTo>
                  <a:cubicBezTo>
                    <a:pt x="41230" y="19050"/>
                    <a:pt x="47627" y="25447"/>
                    <a:pt x="47626" y="33338"/>
                  </a:cubicBezTo>
                  <a:cubicBezTo>
                    <a:pt x="47626" y="41229"/>
                    <a:pt x="41229" y="47625"/>
                    <a:pt x="33339" y="47625"/>
                  </a:cubicBezTo>
                  <a:cubicBezTo>
                    <a:pt x="25447" y="47625"/>
                    <a:pt x="19051" y="41228"/>
                    <a:pt x="19051" y="33337"/>
                  </a:cubicBezTo>
                  <a:cubicBezTo>
                    <a:pt x="19051" y="33293"/>
                    <a:pt x="19052" y="33248"/>
                    <a:pt x="19052" y="33204"/>
                  </a:cubicBezTo>
                  <a:cubicBezTo>
                    <a:pt x="18930" y="25530"/>
                    <a:pt x="25037" y="19201"/>
                    <a:pt x="32711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93E8A04D-7126-4C93-9BDB-B2A600059EC4}"/>
                </a:ext>
              </a:extLst>
            </p:cNvPr>
            <p:cNvSpPr/>
            <p:nvPr/>
          </p:nvSpPr>
          <p:spPr>
            <a:xfrm>
              <a:off x="10713262" y="1116945"/>
              <a:ext cx="127768" cy="96402"/>
            </a:xfrm>
            <a:custGeom>
              <a:avLst/>
              <a:gdLst>
                <a:gd name="connsiteX0" fmla="*/ 44834 w 127768"/>
                <a:gd name="connsiteY0" fmla="*/ 69456 h 96402"/>
                <a:gd name="connsiteX1" fmla="*/ 13468 w 127768"/>
                <a:gd name="connsiteY1" fmla="*/ 38100 h 96402"/>
                <a:gd name="connsiteX2" fmla="*/ 0 w 127768"/>
                <a:gd name="connsiteY2" fmla="*/ 51568 h 96402"/>
                <a:gd name="connsiteX3" fmla="*/ 44834 w 127768"/>
                <a:gd name="connsiteY3" fmla="*/ 96403 h 96402"/>
                <a:gd name="connsiteX4" fmla="*/ 127768 w 127768"/>
                <a:gd name="connsiteY4" fmla="*/ 13468 h 96402"/>
                <a:gd name="connsiteX5" fmla="*/ 114300 w 127768"/>
                <a:gd name="connsiteY5" fmla="*/ 0 h 96402"/>
                <a:gd name="connsiteX6" fmla="*/ 44834 w 127768"/>
                <a:gd name="connsiteY6" fmla="*/ 69456 h 9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68" h="96402">
                  <a:moveTo>
                    <a:pt x="44834" y="69456"/>
                  </a:moveTo>
                  <a:lnTo>
                    <a:pt x="13468" y="38100"/>
                  </a:lnTo>
                  <a:lnTo>
                    <a:pt x="0" y="51568"/>
                  </a:lnTo>
                  <a:lnTo>
                    <a:pt x="44834" y="96403"/>
                  </a:lnTo>
                  <a:lnTo>
                    <a:pt x="127768" y="13468"/>
                  </a:lnTo>
                  <a:lnTo>
                    <a:pt x="114300" y="0"/>
                  </a:lnTo>
                  <a:lnTo>
                    <a:pt x="44834" y="6945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E6AE50E9-06D9-4260-904E-6FAA9B75CC18}"/>
                </a:ext>
              </a:extLst>
            </p:cNvPr>
            <p:cNvSpPr/>
            <p:nvPr/>
          </p:nvSpPr>
          <p:spPr>
            <a:xfrm>
              <a:off x="10893827" y="1152254"/>
              <a:ext cx="200025" cy="19050"/>
            </a:xfrm>
            <a:custGeom>
              <a:avLst/>
              <a:gdLst>
                <a:gd name="connsiteX0" fmla="*/ 0 w 200025"/>
                <a:gd name="connsiteY0" fmla="*/ 0 h 19050"/>
                <a:gd name="connsiteX1" fmla="*/ 200025 w 200025"/>
                <a:gd name="connsiteY1" fmla="*/ 0 h 19050"/>
                <a:gd name="connsiteX2" fmla="*/ 200025 w 200025"/>
                <a:gd name="connsiteY2" fmla="*/ 19050 h 19050"/>
                <a:gd name="connsiteX3" fmla="*/ 0 w 2000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9050">
                  <a:moveTo>
                    <a:pt x="0" y="0"/>
                  </a:moveTo>
                  <a:lnTo>
                    <a:pt x="200025" y="0"/>
                  </a:lnTo>
                  <a:lnTo>
                    <a:pt x="2000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D6B7260C-5C8F-4564-8A96-1DC9631D52CF}"/>
                </a:ext>
              </a:extLst>
            </p:cNvPr>
            <p:cNvSpPr/>
            <p:nvPr/>
          </p:nvSpPr>
          <p:spPr>
            <a:xfrm>
              <a:off x="10713262" y="1231245"/>
              <a:ext cx="120624" cy="91640"/>
            </a:xfrm>
            <a:custGeom>
              <a:avLst/>
              <a:gdLst>
                <a:gd name="connsiteX0" fmla="*/ 42453 w 120624"/>
                <a:gd name="connsiteY0" fmla="*/ 64694 h 91640"/>
                <a:gd name="connsiteX1" fmla="*/ 13468 w 120624"/>
                <a:gd name="connsiteY1" fmla="*/ 35719 h 91640"/>
                <a:gd name="connsiteX2" fmla="*/ 0 w 120624"/>
                <a:gd name="connsiteY2" fmla="*/ 49187 h 91640"/>
                <a:gd name="connsiteX3" fmla="*/ 42453 w 120624"/>
                <a:gd name="connsiteY3" fmla="*/ 91640 h 91640"/>
                <a:gd name="connsiteX4" fmla="*/ 120625 w 120624"/>
                <a:gd name="connsiteY4" fmla="*/ 13468 h 91640"/>
                <a:gd name="connsiteX5" fmla="*/ 107156 w 120624"/>
                <a:gd name="connsiteY5" fmla="*/ 0 h 91640"/>
                <a:gd name="connsiteX6" fmla="*/ 42453 w 120624"/>
                <a:gd name="connsiteY6" fmla="*/ 64694 h 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624" h="91640">
                  <a:moveTo>
                    <a:pt x="42453" y="64694"/>
                  </a:moveTo>
                  <a:lnTo>
                    <a:pt x="13468" y="35719"/>
                  </a:lnTo>
                  <a:lnTo>
                    <a:pt x="0" y="49187"/>
                  </a:lnTo>
                  <a:lnTo>
                    <a:pt x="42453" y="91640"/>
                  </a:lnTo>
                  <a:lnTo>
                    <a:pt x="120625" y="13468"/>
                  </a:lnTo>
                  <a:lnTo>
                    <a:pt x="107156" y="0"/>
                  </a:lnTo>
                  <a:lnTo>
                    <a:pt x="42453" y="646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B82C4302-901F-4E20-BEC0-0115DCFF84AD}"/>
                </a:ext>
              </a:extLst>
            </p:cNvPr>
            <p:cNvSpPr/>
            <p:nvPr/>
          </p:nvSpPr>
          <p:spPr>
            <a:xfrm>
              <a:off x="10893827" y="1266554"/>
              <a:ext cx="200025" cy="19050"/>
            </a:xfrm>
            <a:custGeom>
              <a:avLst/>
              <a:gdLst>
                <a:gd name="connsiteX0" fmla="*/ 0 w 200025"/>
                <a:gd name="connsiteY0" fmla="*/ 0 h 19050"/>
                <a:gd name="connsiteX1" fmla="*/ 200025 w 200025"/>
                <a:gd name="connsiteY1" fmla="*/ 0 h 19050"/>
                <a:gd name="connsiteX2" fmla="*/ 200025 w 200025"/>
                <a:gd name="connsiteY2" fmla="*/ 19050 h 19050"/>
                <a:gd name="connsiteX3" fmla="*/ 0 w 2000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9050">
                  <a:moveTo>
                    <a:pt x="0" y="0"/>
                  </a:moveTo>
                  <a:lnTo>
                    <a:pt x="200025" y="0"/>
                  </a:lnTo>
                  <a:lnTo>
                    <a:pt x="2000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A71697A-E6A1-44AD-AA53-39197DC84FF0}"/>
                </a:ext>
              </a:extLst>
            </p:cNvPr>
            <p:cNvSpPr/>
            <p:nvPr/>
          </p:nvSpPr>
          <p:spPr>
            <a:xfrm>
              <a:off x="10893827" y="1380854"/>
              <a:ext cx="200025" cy="19050"/>
            </a:xfrm>
            <a:custGeom>
              <a:avLst/>
              <a:gdLst>
                <a:gd name="connsiteX0" fmla="*/ 0 w 200025"/>
                <a:gd name="connsiteY0" fmla="*/ 0 h 19050"/>
                <a:gd name="connsiteX1" fmla="*/ 200025 w 200025"/>
                <a:gd name="connsiteY1" fmla="*/ 0 h 19050"/>
                <a:gd name="connsiteX2" fmla="*/ 200025 w 200025"/>
                <a:gd name="connsiteY2" fmla="*/ 19050 h 19050"/>
                <a:gd name="connsiteX3" fmla="*/ 0 w 2000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9050">
                  <a:moveTo>
                    <a:pt x="0" y="0"/>
                  </a:moveTo>
                  <a:lnTo>
                    <a:pt x="200025" y="0"/>
                  </a:lnTo>
                  <a:lnTo>
                    <a:pt x="2000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B47D07E0-0887-470C-B9EF-979B8465CF10}"/>
                </a:ext>
              </a:extLst>
            </p:cNvPr>
            <p:cNvSpPr/>
            <p:nvPr/>
          </p:nvSpPr>
          <p:spPr>
            <a:xfrm>
              <a:off x="10893827" y="1495154"/>
              <a:ext cx="200025" cy="19050"/>
            </a:xfrm>
            <a:custGeom>
              <a:avLst/>
              <a:gdLst>
                <a:gd name="connsiteX0" fmla="*/ 0 w 200025"/>
                <a:gd name="connsiteY0" fmla="*/ 0 h 19050"/>
                <a:gd name="connsiteX1" fmla="*/ 200025 w 200025"/>
                <a:gd name="connsiteY1" fmla="*/ 0 h 19050"/>
                <a:gd name="connsiteX2" fmla="*/ 200025 w 200025"/>
                <a:gd name="connsiteY2" fmla="*/ 19050 h 19050"/>
                <a:gd name="connsiteX3" fmla="*/ 0 w 2000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9050">
                  <a:moveTo>
                    <a:pt x="0" y="0"/>
                  </a:moveTo>
                  <a:lnTo>
                    <a:pt x="200025" y="0"/>
                  </a:lnTo>
                  <a:lnTo>
                    <a:pt x="2000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07DC3F2E-7AC3-41BF-AF2A-C2A650929B4F}"/>
                </a:ext>
              </a:extLst>
            </p:cNvPr>
            <p:cNvSpPr/>
            <p:nvPr/>
          </p:nvSpPr>
          <p:spPr>
            <a:xfrm>
              <a:off x="10720405" y="1345545"/>
              <a:ext cx="89668" cy="89668"/>
            </a:xfrm>
            <a:custGeom>
              <a:avLst/>
              <a:gdLst>
                <a:gd name="connsiteX0" fmla="*/ 76200 w 89668"/>
                <a:gd name="connsiteY0" fmla="*/ 0 h 89668"/>
                <a:gd name="connsiteX1" fmla="*/ 44834 w 89668"/>
                <a:gd name="connsiteY1" fmla="*/ 31356 h 89668"/>
                <a:gd name="connsiteX2" fmla="*/ 13468 w 89668"/>
                <a:gd name="connsiteY2" fmla="*/ 0 h 89668"/>
                <a:gd name="connsiteX3" fmla="*/ 0 w 89668"/>
                <a:gd name="connsiteY3" fmla="*/ 13468 h 89668"/>
                <a:gd name="connsiteX4" fmla="*/ 31366 w 89668"/>
                <a:gd name="connsiteY4" fmla="*/ 44834 h 89668"/>
                <a:gd name="connsiteX5" fmla="*/ 0 w 89668"/>
                <a:gd name="connsiteY5" fmla="*/ 76200 h 89668"/>
                <a:gd name="connsiteX6" fmla="*/ 13468 w 89668"/>
                <a:gd name="connsiteY6" fmla="*/ 89668 h 89668"/>
                <a:gd name="connsiteX7" fmla="*/ 44834 w 89668"/>
                <a:gd name="connsiteY7" fmla="*/ 58303 h 89668"/>
                <a:gd name="connsiteX8" fmla="*/ 76200 w 89668"/>
                <a:gd name="connsiteY8" fmla="*/ 89668 h 89668"/>
                <a:gd name="connsiteX9" fmla="*/ 89668 w 89668"/>
                <a:gd name="connsiteY9" fmla="*/ 76200 h 89668"/>
                <a:gd name="connsiteX10" fmla="*/ 58303 w 89668"/>
                <a:gd name="connsiteY10" fmla="*/ 44834 h 89668"/>
                <a:gd name="connsiteX11" fmla="*/ 89668 w 89668"/>
                <a:gd name="connsiteY11" fmla="*/ 13468 h 89668"/>
                <a:gd name="connsiteX12" fmla="*/ 76200 w 89668"/>
                <a:gd name="connsiteY12" fmla="*/ 0 h 8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668" h="89668">
                  <a:moveTo>
                    <a:pt x="76200" y="0"/>
                  </a:moveTo>
                  <a:lnTo>
                    <a:pt x="44834" y="31356"/>
                  </a:lnTo>
                  <a:lnTo>
                    <a:pt x="13468" y="0"/>
                  </a:lnTo>
                  <a:lnTo>
                    <a:pt x="0" y="13468"/>
                  </a:lnTo>
                  <a:lnTo>
                    <a:pt x="31366" y="44834"/>
                  </a:lnTo>
                  <a:lnTo>
                    <a:pt x="0" y="76200"/>
                  </a:lnTo>
                  <a:lnTo>
                    <a:pt x="13468" y="89668"/>
                  </a:lnTo>
                  <a:lnTo>
                    <a:pt x="44834" y="58303"/>
                  </a:lnTo>
                  <a:lnTo>
                    <a:pt x="76200" y="89668"/>
                  </a:lnTo>
                  <a:lnTo>
                    <a:pt x="89668" y="76200"/>
                  </a:lnTo>
                  <a:lnTo>
                    <a:pt x="58303" y="44834"/>
                  </a:lnTo>
                  <a:lnTo>
                    <a:pt x="89668" y="1346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434FF84A-B6CD-4B1B-B23A-4CB64BB18804}"/>
                </a:ext>
              </a:extLst>
            </p:cNvPr>
            <p:cNvSpPr/>
            <p:nvPr/>
          </p:nvSpPr>
          <p:spPr>
            <a:xfrm>
              <a:off x="10720405" y="1459845"/>
              <a:ext cx="89668" cy="89668"/>
            </a:xfrm>
            <a:custGeom>
              <a:avLst/>
              <a:gdLst>
                <a:gd name="connsiteX0" fmla="*/ 76200 w 89668"/>
                <a:gd name="connsiteY0" fmla="*/ 0 h 89668"/>
                <a:gd name="connsiteX1" fmla="*/ 44834 w 89668"/>
                <a:gd name="connsiteY1" fmla="*/ 31356 h 89668"/>
                <a:gd name="connsiteX2" fmla="*/ 13468 w 89668"/>
                <a:gd name="connsiteY2" fmla="*/ 0 h 89668"/>
                <a:gd name="connsiteX3" fmla="*/ 0 w 89668"/>
                <a:gd name="connsiteY3" fmla="*/ 13468 h 89668"/>
                <a:gd name="connsiteX4" fmla="*/ 31366 w 89668"/>
                <a:gd name="connsiteY4" fmla="*/ 44834 h 89668"/>
                <a:gd name="connsiteX5" fmla="*/ 0 w 89668"/>
                <a:gd name="connsiteY5" fmla="*/ 76200 h 89668"/>
                <a:gd name="connsiteX6" fmla="*/ 13468 w 89668"/>
                <a:gd name="connsiteY6" fmla="*/ 89668 h 89668"/>
                <a:gd name="connsiteX7" fmla="*/ 44834 w 89668"/>
                <a:gd name="connsiteY7" fmla="*/ 58303 h 89668"/>
                <a:gd name="connsiteX8" fmla="*/ 76200 w 89668"/>
                <a:gd name="connsiteY8" fmla="*/ 89668 h 89668"/>
                <a:gd name="connsiteX9" fmla="*/ 89668 w 89668"/>
                <a:gd name="connsiteY9" fmla="*/ 76200 h 89668"/>
                <a:gd name="connsiteX10" fmla="*/ 58303 w 89668"/>
                <a:gd name="connsiteY10" fmla="*/ 44834 h 89668"/>
                <a:gd name="connsiteX11" fmla="*/ 89668 w 89668"/>
                <a:gd name="connsiteY11" fmla="*/ 13468 h 89668"/>
                <a:gd name="connsiteX12" fmla="*/ 76200 w 89668"/>
                <a:gd name="connsiteY12" fmla="*/ 0 h 8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668" h="89668">
                  <a:moveTo>
                    <a:pt x="76200" y="0"/>
                  </a:moveTo>
                  <a:lnTo>
                    <a:pt x="44834" y="31356"/>
                  </a:lnTo>
                  <a:lnTo>
                    <a:pt x="13468" y="0"/>
                  </a:lnTo>
                  <a:lnTo>
                    <a:pt x="0" y="13468"/>
                  </a:lnTo>
                  <a:lnTo>
                    <a:pt x="31366" y="44834"/>
                  </a:lnTo>
                  <a:lnTo>
                    <a:pt x="0" y="76200"/>
                  </a:lnTo>
                  <a:lnTo>
                    <a:pt x="13468" y="89668"/>
                  </a:lnTo>
                  <a:lnTo>
                    <a:pt x="44834" y="58303"/>
                  </a:lnTo>
                  <a:lnTo>
                    <a:pt x="76200" y="89668"/>
                  </a:lnTo>
                  <a:lnTo>
                    <a:pt x="89668" y="76200"/>
                  </a:lnTo>
                  <a:lnTo>
                    <a:pt x="58303" y="44834"/>
                  </a:lnTo>
                  <a:lnTo>
                    <a:pt x="89668" y="1346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DF8A09B0-BCB0-43F6-AF30-829BE5414C95}"/>
                </a:ext>
              </a:extLst>
            </p:cNvPr>
            <p:cNvSpPr/>
            <p:nvPr/>
          </p:nvSpPr>
          <p:spPr>
            <a:xfrm>
              <a:off x="10617593" y="875848"/>
              <a:ext cx="571500" cy="762200"/>
            </a:xfrm>
            <a:custGeom>
              <a:avLst/>
              <a:gdLst>
                <a:gd name="connsiteX0" fmla="*/ 571500 w 571500"/>
                <a:gd name="connsiteY0" fmla="*/ 104775 h 762200"/>
                <a:gd name="connsiteX1" fmla="*/ 533400 w 571500"/>
                <a:gd name="connsiteY1" fmla="*/ 66675 h 762200"/>
                <a:gd name="connsiteX2" fmla="*/ 390525 w 571500"/>
                <a:gd name="connsiteY2" fmla="*/ 66675 h 762200"/>
                <a:gd name="connsiteX3" fmla="*/ 390525 w 571500"/>
                <a:gd name="connsiteY3" fmla="*/ 47625 h 762200"/>
                <a:gd name="connsiteX4" fmla="*/ 342900 w 571500"/>
                <a:gd name="connsiteY4" fmla="*/ 0 h 762200"/>
                <a:gd name="connsiteX5" fmla="*/ 228600 w 571500"/>
                <a:gd name="connsiteY5" fmla="*/ 0 h 762200"/>
                <a:gd name="connsiteX6" fmla="*/ 180975 w 571500"/>
                <a:gd name="connsiteY6" fmla="*/ 47625 h 762200"/>
                <a:gd name="connsiteX7" fmla="*/ 180975 w 571500"/>
                <a:gd name="connsiteY7" fmla="*/ 66675 h 762200"/>
                <a:gd name="connsiteX8" fmla="*/ 38100 w 571500"/>
                <a:gd name="connsiteY8" fmla="*/ 66675 h 762200"/>
                <a:gd name="connsiteX9" fmla="*/ 0 w 571500"/>
                <a:gd name="connsiteY9" fmla="*/ 104775 h 762200"/>
                <a:gd name="connsiteX10" fmla="*/ 0 w 571500"/>
                <a:gd name="connsiteY10" fmla="*/ 724100 h 762200"/>
                <a:gd name="connsiteX11" fmla="*/ 38100 w 571500"/>
                <a:gd name="connsiteY11" fmla="*/ 762200 h 762200"/>
                <a:gd name="connsiteX12" fmla="*/ 533400 w 571500"/>
                <a:gd name="connsiteY12" fmla="*/ 762200 h 762200"/>
                <a:gd name="connsiteX13" fmla="*/ 571500 w 571500"/>
                <a:gd name="connsiteY13" fmla="*/ 724100 h 762200"/>
                <a:gd name="connsiteX14" fmla="*/ 161925 w 571500"/>
                <a:gd name="connsiteY14" fmla="*/ 85725 h 762200"/>
                <a:gd name="connsiteX15" fmla="*/ 200025 w 571500"/>
                <a:gd name="connsiteY15" fmla="*/ 85725 h 762200"/>
                <a:gd name="connsiteX16" fmla="*/ 200025 w 571500"/>
                <a:gd name="connsiteY16" fmla="*/ 47625 h 762200"/>
                <a:gd name="connsiteX17" fmla="*/ 228600 w 571500"/>
                <a:gd name="connsiteY17" fmla="*/ 19050 h 762200"/>
                <a:gd name="connsiteX18" fmla="*/ 342900 w 571500"/>
                <a:gd name="connsiteY18" fmla="*/ 19050 h 762200"/>
                <a:gd name="connsiteX19" fmla="*/ 371475 w 571500"/>
                <a:gd name="connsiteY19" fmla="*/ 47625 h 762200"/>
                <a:gd name="connsiteX20" fmla="*/ 371475 w 571500"/>
                <a:gd name="connsiteY20" fmla="*/ 85725 h 762200"/>
                <a:gd name="connsiteX21" fmla="*/ 409575 w 571500"/>
                <a:gd name="connsiteY21" fmla="*/ 85725 h 762200"/>
                <a:gd name="connsiteX22" fmla="*/ 409575 w 571500"/>
                <a:gd name="connsiteY22" fmla="*/ 162125 h 762200"/>
                <a:gd name="connsiteX23" fmla="*/ 161925 w 571500"/>
                <a:gd name="connsiteY23" fmla="*/ 162125 h 762200"/>
                <a:gd name="connsiteX24" fmla="*/ 533400 w 571500"/>
                <a:gd name="connsiteY24" fmla="*/ 743150 h 762200"/>
                <a:gd name="connsiteX25" fmla="*/ 38100 w 571500"/>
                <a:gd name="connsiteY25" fmla="*/ 743150 h 762200"/>
                <a:gd name="connsiteX26" fmla="*/ 19050 w 571500"/>
                <a:gd name="connsiteY26" fmla="*/ 724100 h 762200"/>
                <a:gd name="connsiteX27" fmla="*/ 19050 w 571500"/>
                <a:gd name="connsiteY27" fmla="*/ 104775 h 762200"/>
                <a:gd name="connsiteX28" fmla="*/ 38100 w 571500"/>
                <a:gd name="connsiteY28" fmla="*/ 85725 h 762200"/>
                <a:gd name="connsiteX29" fmla="*/ 142875 w 571500"/>
                <a:gd name="connsiteY29" fmla="*/ 85725 h 762200"/>
                <a:gd name="connsiteX30" fmla="*/ 142875 w 571500"/>
                <a:gd name="connsiteY30" fmla="*/ 181175 h 762200"/>
                <a:gd name="connsiteX31" fmla="*/ 428625 w 571500"/>
                <a:gd name="connsiteY31" fmla="*/ 181175 h 762200"/>
                <a:gd name="connsiteX32" fmla="*/ 428625 w 571500"/>
                <a:gd name="connsiteY32" fmla="*/ 85725 h 762200"/>
                <a:gd name="connsiteX33" fmla="*/ 533400 w 571500"/>
                <a:gd name="connsiteY33" fmla="*/ 85725 h 762200"/>
                <a:gd name="connsiteX34" fmla="*/ 552450 w 571500"/>
                <a:gd name="connsiteY34" fmla="*/ 104775 h 762200"/>
                <a:gd name="connsiteX35" fmla="*/ 552450 w 571500"/>
                <a:gd name="connsiteY35" fmla="*/ 724100 h 762200"/>
                <a:gd name="connsiteX36" fmla="*/ 533400 w 571500"/>
                <a:gd name="connsiteY36" fmla="*/ 743150 h 7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71500" h="762200">
                  <a:moveTo>
                    <a:pt x="571500" y="104775"/>
                  </a:moveTo>
                  <a:cubicBezTo>
                    <a:pt x="571500" y="83733"/>
                    <a:pt x="554442" y="66675"/>
                    <a:pt x="533400" y="66675"/>
                  </a:cubicBezTo>
                  <a:lnTo>
                    <a:pt x="390525" y="66675"/>
                  </a:lnTo>
                  <a:lnTo>
                    <a:pt x="390525" y="47625"/>
                  </a:lnTo>
                  <a:cubicBezTo>
                    <a:pt x="390488" y="21338"/>
                    <a:pt x="369187" y="37"/>
                    <a:pt x="342900" y="0"/>
                  </a:cubicBezTo>
                  <a:lnTo>
                    <a:pt x="228600" y="0"/>
                  </a:lnTo>
                  <a:cubicBezTo>
                    <a:pt x="202310" y="32"/>
                    <a:pt x="181006" y="21335"/>
                    <a:pt x="180975" y="47625"/>
                  </a:cubicBezTo>
                  <a:lnTo>
                    <a:pt x="180975" y="66675"/>
                  </a:lnTo>
                  <a:lnTo>
                    <a:pt x="38100" y="66675"/>
                  </a:lnTo>
                  <a:cubicBezTo>
                    <a:pt x="17069" y="66702"/>
                    <a:pt x="27" y="83744"/>
                    <a:pt x="0" y="104775"/>
                  </a:cubicBezTo>
                  <a:lnTo>
                    <a:pt x="0" y="724100"/>
                  </a:lnTo>
                  <a:cubicBezTo>
                    <a:pt x="0" y="745142"/>
                    <a:pt x="17058" y="762200"/>
                    <a:pt x="38100" y="762200"/>
                  </a:cubicBezTo>
                  <a:lnTo>
                    <a:pt x="533400" y="762200"/>
                  </a:lnTo>
                  <a:cubicBezTo>
                    <a:pt x="554442" y="762200"/>
                    <a:pt x="571500" y="745142"/>
                    <a:pt x="571500" y="724100"/>
                  </a:cubicBezTo>
                  <a:close/>
                  <a:moveTo>
                    <a:pt x="161925" y="85725"/>
                  </a:moveTo>
                  <a:lnTo>
                    <a:pt x="200025" y="85725"/>
                  </a:lnTo>
                  <a:lnTo>
                    <a:pt x="200025" y="47625"/>
                  </a:lnTo>
                  <a:cubicBezTo>
                    <a:pt x="200025" y="31843"/>
                    <a:pt x="212818" y="19050"/>
                    <a:pt x="228600" y="19050"/>
                  </a:cubicBezTo>
                  <a:lnTo>
                    <a:pt x="342900" y="19050"/>
                  </a:lnTo>
                  <a:cubicBezTo>
                    <a:pt x="358682" y="19050"/>
                    <a:pt x="371475" y="31843"/>
                    <a:pt x="371475" y="47625"/>
                  </a:cubicBezTo>
                  <a:lnTo>
                    <a:pt x="371475" y="85725"/>
                  </a:lnTo>
                  <a:lnTo>
                    <a:pt x="409575" y="85725"/>
                  </a:lnTo>
                  <a:lnTo>
                    <a:pt x="409575" y="162125"/>
                  </a:lnTo>
                  <a:lnTo>
                    <a:pt x="161925" y="162125"/>
                  </a:lnTo>
                  <a:close/>
                  <a:moveTo>
                    <a:pt x="533400" y="743150"/>
                  </a:moveTo>
                  <a:lnTo>
                    <a:pt x="38100" y="743150"/>
                  </a:lnTo>
                  <a:cubicBezTo>
                    <a:pt x="27579" y="743150"/>
                    <a:pt x="19050" y="734621"/>
                    <a:pt x="19050" y="724100"/>
                  </a:cubicBezTo>
                  <a:lnTo>
                    <a:pt x="19050" y="104775"/>
                  </a:lnTo>
                  <a:cubicBezTo>
                    <a:pt x="19050" y="94254"/>
                    <a:pt x="27579" y="85725"/>
                    <a:pt x="38100" y="85725"/>
                  </a:cubicBezTo>
                  <a:lnTo>
                    <a:pt x="142875" y="85725"/>
                  </a:lnTo>
                  <a:lnTo>
                    <a:pt x="142875" y="181175"/>
                  </a:lnTo>
                  <a:lnTo>
                    <a:pt x="428625" y="181175"/>
                  </a:lnTo>
                  <a:lnTo>
                    <a:pt x="428625" y="85725"/>
                  </a:lnTo>
                  <a:lnTo>
                    <a:pt x="533400" y="85725"/>
                  </a:lnTo>
                  <a:cubicBezTo>
                    <a:pt x="543921" y="85725"/>
                    <a:pt x="552450" y="94254"/>
                    <a:pt x="552450" y="104775"/>
                  </a:cubicBezTo>
                  <a:lnTo>
                    <a:pt x="552450" y="724100"/>
                  </a:lnTo>
                  <a:cubicBezTo>
                    <a:pt x="552450" y="734621"/>
                    <a:pt x="543921" y="743150"/>
                    <a:pt x="533400" y="743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grpSp>
        <p:nvGrpSpPr>
          <p:cNvPr id="211" name="Graphic 172" descr="Customer review">
            <a:extLst>
              <a:ext uri="{FF2B5EF4-FFF2-40B4-BE49-F238E27FC236}">
                <a16:creationId xmlns:a16="http://schemas.microsoft.com/office/drawing/2014/main" xmlns="" id="{83784F78-B81B-403A-B977-16054D7D956A}"/>
              </a:ext>
            </a:extLst>
          </p:cNvPr>
          <p:cNvGrpSpPr/>
          <p:nvPr/>
        </p:nvGrpSpPr>
        <p:grpSpPr>
          <a:xfrm>
            <a:off x="2688072" y="1427275"/>
            <a:ext cx="387795" cy="387795"/>
            <a:chOff x="10596143" y="949849"/>
            <a:chExt cx="914400" cy="914400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F64D4A81-A90E-43C4-BFAE-17003A8531A3}"/>
                </a:ext>
              </a:extLst>
            </p:cNvPr>
            <p:cNvSpPr/>
            <p:nvPr/>
          </p:nvSpPr>
          <p:spPr>
            <a:xfrm>
              <a:off x="10788167" y="1414192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9D86C9A-263D-4CB1-B68A-F6D4754B971E}"/>
                </a:ext>
              </a:extLst>
            </p:cNvPr>
            <p:cNvSpPr/>
            <p:nvPr/>
          </p:nvSpPr>
          <p:spPr>
            <a:xfrm>
              <a:off x="11183359" y="1414192"/>
              <a:ext cx="148209" cy="148209"/>
            </a:xfrm>
            <a:custGeom>
              <a:avLst/>
              <a:gdLst>
                <a:gd name="connsiteX0" fmla="*/ 148209 w 148209"/>
                <a:gd name="connsiteY0" fmla="*/ 74104 h 148209"/>
                <a:gd name="connsiteX1" fmla="*/ 74105 w 148209"/>
                <a:gd name="connsiteY1" fmla="*/ 148209 h 148209"/>
                <a:gd name="connsiteX2" fmla="*/ 0 w 148209"/>
                <a:gd name="connsiteY2" fmla="*/ 74104 h 148209"/>
                <a:gd name="connsiteX3" fmla="*/ 74105 w 148209"/>
                <a:gd name="connsiteY3" fmla="*/ 0 h 148209"/>
                <a:gd name="connsiteX4" fmla="*/ 148209 w 148209"/>
                <a:gd name="connsiteY4" fmla="*/ 74104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B65A1727-F9A1-4E8A-ABF3-D97F06CCEC20}"/>
                </a:ext>
              </a:extLst>
            </p:cNvPr>
            <p:cNvSpPr/>
            <p:nvPr/>
          </p:nvSpPr>
          <p:spPr>
            <a:xfrm>
              <a:off x="10714052" y="1582499"/>
              <a:ext cx="268329" cy="148399"/>
            </a:xfrm>
            <a:custGeom>
              <a:avLst/>
              <a:gdLst>
                <a:gd name="connsiteX0" fmla="*/ 10 w 268329"/>
                <a:gd name="connsiteY0" fmla="*/ 73819 h 148399"/>
                <a:gd name="connsiteX1" fmla="*/ 10 w 268329"/>
                <a:gd name="connsiteY1" fmla="*/ 148400 h 148399"/>
                <a:gd name="connsiteX2" fmla="*/ 164316 w 268329"/>
                <a:gd name="connsiteY2" fmla="*/ 148400 h 148399"/>
                <a:gd name="connsiteX3" fmla="*/ 164316 w 268329"/>
                <a:gd name="connsiteY3" fmla="*/ 131445 h 148399"/>
                <a:gd name="connsiteX4" fmla="*/ 192129 w 268329"/>
                <a:gd name="connsiteY4" fmla="*/ 75534 h 148399"/>
                <a:gd name="connsiteX5" fmla="*/ 268329 w 268329"/>
                <a:gd name="connsiteY5" fmla="*/ 37434 h 148399"/>
                <a:gd name="connsiteX6" fmla="*/ 264900 w 268329"/>
                <a:gd name="connsiteY6" fmla="*/ 33528 h 148399"/>
                <a:gd name="connsiteX7" fmla="*/ 209084 w 268329"/>
                <a:gd name="connsiteY7" fmla="*/ 9525 h 148399"/>
                <a:gd name="connsiteX8" fmla="*/ 148219 w 268329"/>
                <a:gd name="connsiteY8" fmla="*/ 0 h 148399"/>
                <a:gd name="connsiteX9" fmla="*/ 87259 w 268329"/>
                <a:gd name="connsiteY9" fmla="*/ 9525 h 148399"/>
                <a:gd name="connsiteX10" fmla="*/ 14774 w 268329"/>
                <a:gd name="connsiteY10" fmla="*/ 44101 h 148399"/>
                <a:gd name="connsiteX11" fmla="*/ 10 w 268329"/>
                <a:gd name="connsiteY11" fmla="*/ 73819 h 148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329" h="148399">
                  <a:moveTo>
                    <a:pt x="10" y="73819"/>
                  </a:moveTo>
                  <a:lnTo>
                    <a:pt x="10" y="148400"/>
                  </a:lnTo>
                  <a:lnTo>
                    <a:pt x="164316" y="148400"/>
                  </a:lnTo>
                  <a:lnTo>
                    <a:pt x="164316" y="131445"/>
                  </a:lnTo>
                  <a:cubicBezTo>
                    <a:pt x="164040" y="109416"/>
                    <a:pt x="174393" y="88603"/>
                    <a:pt x="192129" y="75534"/>
                  </a:cubicBezTo>
                  <a:cubicBezTo>
                    <a:pt x="214697" y="57820"/>
                    <a:pt x="240618" y="44859"/>
                    <a:pt x="268329" y="37434"/>
                  </a:cubicBezTo>
                  <a:lnTo>
                    <a:pt x="264900" y="33528"/>
                  </a:lnTo>
                  <a:cubicBezTo>
                    <a:pt x="247565" y="22847"/>
                    <a:pt x="228760" y="14760"/>
                    <a:pt x="209084" y="9525"/>
                  </a:cubicBezTo>
                  <a:cubicBezTo>
                    <a:pt x="189421" y="3175"/>
                    <a:pt x="168881" y="-40"/>
                    <a:pt x="148219" y="0"/>
                  </a:cubicBezTo>
                  <a:cubicBezTo>
                    <a:pt x="127573" y="540"/>
                    <a:pt x="107084" y="3741"/>
                    <a:pt x="87259" y="9525"/>
                  </a:cubicBezTo>
                  <a:cubicBezTo>
                    <a:pt x="60879" y="15667"/>
                    <a:pt x="36148" y="27465"/>
                    <a:pt x="14774" y="44101"/>
                  </a:cubicBezTo>
                  <a:cubicBezTo>
                    <a:pt x="5257" y="50971"/>
                    <a:pt x="-265" y="62086"/>
                    <a:pt x="10" y="738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B9537DAA-FE55-4DD4-9020-1C75A123D387}"/>
                </a:ext>
              </a:extLst>
            </p:cNvPr>
            <p:cNvSpPr/>
            <p:nvPr/>
          </p:nvSpPr>
          <p:spPr>
            <a:xfrm>
              <a:off x="11137067" y="1582498"/>
              <a:ext cx="268700" cy="148400"/>
            </a:xfrm>
            <a:custGeom>
              <a:avLst/>
              <a:gdLst>
                <a:gd name="connsiteX0" fmla="*/ 104013 w 268700"/>
                <a:gd name="connsiteY0" fmla="*/ 148401 h 148400"/>
                <a:gd name="connsiteX1" fmla="*/ 268700 w 268700"/>
                <a:gd name="connsiteY1" fmla="*/ 148401 h 148400"/>
                <a:gd name="connsiteX2" fmla="*/ 268700 w 268700"/>
                <a:gd name="connsiteY2" fmla="*/ 73820 h 148400"/>
                <a:gd name="connsiteX3" fmla="*/ 253841 w 268700"/>
                <a:gd name="connsiteY3" fmla="*/ 44102 h 148400"/>
                <a:gd name="connsiteX4" fmla="*/ 181356 w 268700"/>
                <a:gd name="connsiteY4" fmla="*/ 9526 h 148400"/>
                <a:gd name="connsiteX5" fmla="*/ 120396 w 268700"/>
                <a:gd name="connsiteY5" fmla="*/ 1 h 148400"/>
                <a:gd name="connsiteX6" fmla="*/ 59531 w 268700"/>
                <a:gd name="connsiteY6" fmla="*/ 9526 h 148400"/>
                <a:gd name="connsiteX7" fmla="*/ 5429 w 268700"/>
                <a:gd name="connsiteY7" fmla="*/ 31339 h 148400"/>
                <a:gd name="connsiteX8" fmla="*/ 0 w 268700"/>
                <a:gd name="connsiteY8" fmla="*/ 37530 h 148400"/>
                <a:gd name="connsiteX9" fmla="*/ 74962 w 268700"/>
                <a:gd name="connsiteY9" fmla="*/ 74677 h 148400"/>
                <a:gd name="connsiteX10" fmla="*/ 76200 w 268700"/>
                <a:gd name="connsiteY10" fmla="*/ 75535 h 148400"/>
                <a:gd name="connsiteX11" fmla="*/ 77248 w 268700"/>
                <a:gd name="connsiteY11" fmla="*/ 76487 h 148400"/>
                <a:gd name="connsiteX12" fmla="*/ 104013 w 268700"/>
                <a:gd name="connsiteY12" fmla="*/ 131446 h 1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700" h="148400">
                  <a:moveTo>
                    <a:pt x="104013" y="148401"/>
                  </a:moveTo>
                  <a:lnTo>
                    <a:pt x="268700" y="148401"/>
                  </a:lnTo>
                  <a:lnTo>
                    <a:pt x="268700" y="73820"/>
                  </a:lnTo>
                  <a:cubicBezTo>
                    <a:pt x="268555" y="62163"/>
                    <a:pt x="263081" y="51213"/>
                    <a:pt x="253841" y="44102"/>
                  </a:cubicBezTo>
                  <a:cubicBezTo>
                    <a:pt x="231916" y="28379"/>
                    <a:pt x="207373" y="16673"/>
                    <a:pt x="181356" y="9526"/>
                  </a:cubicBezTo>
                  <a:cubicBezTo>
                    <a:pt x="161670" y="3138"/>
                    <a:pt x="141093" y="-78"/>
                    <a:pt x="120396" y="1"/>
                  </a:cubicBezTo>
                  <a:cubicBezTo>
                    <a:pt x="99783" y="548"/>
                    <a:pt x="79326" y="3750"/>
                    <a:pt x="59531" y="9526"/>
                  </a:cubicBezTo>
                  <a:cubicBezTo>
                    <a:pt x="40551" y="14184"/>
                    <a:pt x="22333" y="21530"/>
                    <a:pt x="5429" y="31339"/>
                  </a:cubicBezTo>
                  <a:cubicBezTo>
                    <a:pt x="3715" y="33434"/>
                    <a:pt x="1905" y="35530"/>
                    <a:pt x="0" y="37530"/>
                  </a:cubicBezTo>
                  <a:cubicBezTo>
                    <a:pt x="26786" y="45892"/>
                    <a:pt x="52085" y="58429"/>
                    <a:pt x="74962" y="74677"/>
                  </a:cubicBezTo>
                  <a:lnTo>
                    <a:pt x="76200" y="75535"/>
                  </a:lnTo>
                  <a:lnTo>
                    <a:pt x="77248" y="76487"/>
                  </a:lnTo>
                  <a:cubicBezTo>
                    <a:pt x="94119" y="89738"/>
                    <a:pt x="103983" y="109993"/>
                    <a:pt x="104013" y="13144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D19B5ADC-E6E5-45F6-90E9-7EDAC31BE5DB}"/>
                </a:ext>
              </a:extLst>
            </p:cNvPr>
            <p:cNvSpPr/>
            <p:nvPr/>
          </p:nvSpPr>
          <p:spPr>
            <a:xfrm>
              <a:off x="10911599" y="1640219"/>
              <a:ext cx="296525" cy="147829"/>
            </a:xfrm>
            <a:custGeom>
              <a:avLst/>
              <a:gdLst>
                <a:gd name="connsiteX0" fmla="*/ 12 w 296525"/>
                <a:gd name="connsiteY0" fmla="*/ 147830 h 147829"/>
                <a:gd name="connsiteX1" fmla="*/ 12 w 296525"/>
                <a:gd name="connsiteY1" fmla="*/ 73725 h 147829"/>
                <a:gd name="connsiteX2" fmla="*/ 14871 w 296525"/>
                <a:gd name="connsiteY2" fmla="*/ 44102 h 147829"/>
                <a:gd name="connsiteX3" fmla="*/ 87356 w 296525"/>
                <a:gd name="connsiteY3" fmla="*/ 9527 h 147829"/>
                <a:gd name="connsiteX4" fmla="*/ 148316 w 296525"/>
                <a:gd name="connsiteY4" fmla="*/ 2 h 147829"/>
                <a:gd name="connsiteX5" fmla="*/ 209181 w 296525"/>
                <a:gd name="connsiteY5" fmla="*/ 9527 h 147829"/>
                <a:gd name="connsiteX6" fmla="*/ 281666 w 296525"/>
                <a:gd name="connsiteY6" fmla="*/ 44102 h 147829"/>
                <a:gd name="connsiteX7" fmla="*/ 296525 w 296525"/>
                <a:gd name="connsiteY7" fmla="*/ 73725 h 147829"/>
                <a:gd name="connsiteX8" fmla="*/ 296525 w 296525"/>
                <a:gd name="connsiteY8" fmla="*/ 147830 h 1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25" h="147829">
                  <a:moveTo>
                    <a:pt x="12" y="147830"/>
                  </a:moveTo>
                  <a:lnTo>
                    <a:pt x="12" y="73725"/>
                  </a:lnTo>
                  <a:cubicBezTo>
                    <a:pt x="-293" y="61989"/>
                    <a:pt x="5281" y="50876"/>
                    <a:pt x="14871" y="44102"/>
                  </a:cubicBezTo>
                  <a:cubicBezTo>
                    <a:pt x="36222" y="27429"/>
                    <a:pt x="60962" y="15628"/>
                    <a:pt x="87356" y="9527"/>
                  </a:cubicBezTo>
                  <a:cubicBezTo>
                    <a:pt x="107172" y="3697"/>
                    <a:pt x="127667" y="495"/>
                    <a:pt x="148316" y="2"/>
                  </a:cubicBezTo>
                  <a:cubicBezTo>
                    <a:pt x="168983" y="-85"/>
                    <a:pt x="189530" y="3131"/>
                    <a:pt x="209181" y="9527"/>
                  </a:cubicBezTo>
                  <a:cubicBezTo>
                    <a:pt x="235227" y="16593"/>
                    <a:pt x="259783" y="28307"/>
                    <a:pt x="281666" y="44102"/>
                  </a:cubicBezTo>
                  <a:cubicBezTo>
                    <a:pt x="290993" y="51098"/>
                    <a:pt x="296496" y="62067"/>
                    <a:pt x="296525" y="73725"/>
                  </a:cubicBezTo>
                  <a:lnTo>
                    <a:pt x="296525" y="14783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ECFD0A69-423D-4F13-8CAD-7AC815C03A9A}"/>
                </a:ext>
              </a:extLst>
            </p:cNvPr>
            <p:cNvSpPr/>
            <p:nvPr/>
          </p:nvSpPr>
          <p:spPr>
            <a:xfrm>
              <a:off x="10985810" y="1471819"/>
              <a:ext cx="148209" cy="148209"/>
            </a:xfrm>
            <a:custGeom>
              <a:avLst/>
              <a:gdLst>
                <a:gd name="connsiteX0" fmla="*/ 148209 w 148209"/>
                <a:gd name="connsiteY0" fmla="*/ 74105 h 148209"/>
                <a:gd name="connsiteX1" fmla="*/ 74105 w 148209"/>
                <a:gd name="connsiteY1" fmla="*/ 148209 h 148209"/>
                <a:gd name="connsiteX2" fmla="*/ 0 w 148209"/>
                <a:gd name="connsiteY2" fmla="*/ 74105 h 148209"/>
                <a:gd name="connsiteX3" fmla="*/ 74105 w 148209"/>
                <a:gd name="connsiteY3" fmla="*/ 0 h 148209"/>
                <a:gd name="connsiteX4" fmla="*/ 148209 w 148209"/>
                <a:gd name="connsiteY4" fmla="*/ 74105 h 14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09" h="148209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6E8BB031-9BB2-42CD-BD5A-E2F392808AC4}"/>
                </a:ext>
              </a:extLst>
            </p:cNvPr>
            <p:cNvSpPr/>
            <p:nvPr/>
          </p:nvSpPr>
          <p:spPr>
            <a:xfrm>
              <a:off x="10712252" y="1026049"/>
              <a:ext cx="692943" cy="342900"/>
            </a:xfrm>
            <a:custGeom>
              <a:avLst/>
              <a:gdLst>
                <a:gd name="connsiteX0" fmla="*/ 0 w 692943"/>
                <a:gd name="connsiteY0" fmla="*/ 38100 h 342900"/>
                <a:gd name="connsiteX1" fmla="*/ 0 w 692943"/>
                <a:gd name="connsiteY1" fmla="*/ 247650 h 342900"/>
                <a:gd name="connsiteX2" fmla="*/ 38100 w 692943"/>
                <a:gd name="connsiteY2" fmla="*/ 285750 h 342900"/>
                <a:gd name="connsiteX3" fmla="*/ 190500 w 692943"/>
                <a:gd name="connsiteY3" fmla="*/ 285750 h 342900"/>
                <a:gd name="connsiteX4" fmla="*/ 190500 w 692943"/>
                <a:gd name="connsiteY4" fmla="*/ 342900 h 342900"/>
                <a:gd name="connsiteX5" fmla="*/ 250508 w 692943"/>
                <a:gd name="connsiteY5" fmla="*/ 285750 h 342900"/>
                <a:gd name="connsiteX6" fmla="*/ 318135 w 692943"/>
                <a:gd name="connsiteY6" fmla="*/ 285750 h 342900"/>
                <a:gd name="connsiteX7" fmla="*/ 352425 w 692943"/>
                <a:gd name="connsiteY7" fmla="*/ 342900 h 342900"/>
                <a:gd name="connsiteX8" fmla="*/ 389573 w 692943"/>
                <a:gd name="connsiteY8" fmla="*/ 285750 h 342900"/>
                <a:gd name="connsiteX9" fmla="*/ 454343 w 692943"/>
                <a:gd name="connsiteY9" fmla="*/ 285750 h 342900"/>
                <a:gd name="connsiteX10" fmla="*/ 514350 w 692943"/>
                <a:gd name="connsiteY10" fmla="*/ 342900 h 342900"/>
                <a:gd name="connsiteX11" fmla="*/ 514350 w 692943"/>
                <a:gd name="connsiteY11" fmla="*/ 285750 h 342900"/>
                <a:gd name="connsiteX12" fmla="*/ 654844 w 692943"/>
                <a:gd name="connsiteY12" fmla="*/ 285750 h 342900"/>
                <a:gd name="connsiteX13" fmla="*/ 692944 w 692943"/>
                <a:gd name="connsiteY13" fmla="*/ 247650 h 342900"/>
                <a:gd name="connsiteX14" fmla="*/ 692944 w 692943"/>
                <a:gd name="connsiteY14" fmla="*/ 38100 h 342900"/>
                <a:gd name="connsiteX15" fmla="*/ 654844 w 692943"/>
                <a:gd name="connsiteY15" fmla="*/ 0 h 342900"/>
                <a:gd name="connsiteX16" fmla="*/ 38100 w 692943"/>
                <a:gd name="connsiteY16" fmla="*/ 0 h 342900"/>
                <a:gd name="connsiteX17" fmla="*/ 0 w 692943"/>
                <a:gd name="connsiteY17" fmla="*/ 38100 h 342900"/>
                <a:gd name="connsiteX18" fmla="*/ 597694 w 692943"/>
                <a:gd name="connsiteY18" fmla="*/ 104775 h 342900"/>
                <a:gd name="connsiteX19" fmla="*/ 152400 w 692943"/>
                <a:gd name="connsiteY19" fmla="*/ 104775 h 342900"/>
                <a:gd name="connsiteX20" fmla="*/ 152400 w 692943"/>
                <a:gd name="connsiteY20" fmla="*/ 85725 h 342900"/>
                <a:gd name="connsiteX21" fmla="*/ 597694 w 692943"/>
                <a:gd name="connsiteY21" fmla="*/ 85725 h 342900"/>
                <a:gd name="connsiteX22" fmla="*/ 247650 w 692943"/>
                <a:gd name="connsiteY22" fmla="*/ 180975 h 342900"/>
                <a:gd name="connsiteX23" fmla="*/ 597694 w 692943"/>
                <a:gd name="connsiteY23" fmla="*/ 180975 h 342900"/>
                <a:gd name="connsiteX24" fmla="*/ 597694 w 692943"/>
                <a:gd name="connsiteY24" fmla="*/ 200025 h 342900"/>
                <a:gd name="connsiteX25" fmla="*/ 247650 w 692943"/>
                <a:gd name="connsiteY25" fmla="*/ 200025 h 342900"/>
                <a:gd name="connsiteX26" fmla="*/ 95250 w 692943"/>
                <a:gd name="connsiteY26" fmla="*/ 133350 h 342900"/>
                <a:gd name="connsiteX27" fmla="*/ 597694 w 692943"/>
                <a:gd name="connsiteY27" fmla="*/ 133350 h 342900"/>
                <a:gd name="connsiteX28" fmla="*/ 597694 w 692943"/>
                <a:gd name="connsiteY28" fmla="*/ 152400 h 342900"/>
                <a:gd name="connsiteX29" fmla="*/ 95250 w 692943"/>
                <a:gd name="connsiteY29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92943" h="342900">
                  <a:moveTo>
                    <a:pt x="0" y="38100"/>
                  </a:moveTo>
                  <a:lnTo>
                    <a:pt x="0" y="247650"/>
                  </a:lnTo>
                  <a:cubicBezTo>
                    <a:pt x="0" y="268692"/>
                    <a:pt x="17058" y="285750"/>
                    <a:pt x="38100" y="285750"/>
                  </a:cubicBezTo>
                  <a:lnTo>
                    <a:pt x="190500" y="285750"/>
                  </a:lnTo>
                  <a:lnTo>
                    <a:pt x="190500" y="342900"/>
                  </a:lnTo>
                  <a:lnTo>
                    <a:pt x="250508" y="285750"/>
                  </a:lnTo>
                  <a:lnTo>
                    <a:pt x="318135" y="285750"/>
                  </a:lnTo>
                  <a:lnTo>
                    <a:pt x="352425" y="342900"/>
                  </a:lnTo>
                  <a:lnTo>
                    <a:pt x="389573" y="285750"/>
                  </a:lnTo>
                  <a:lnTo>
                    <a:pt x="454343" y="285750"/>
                  </a:lnTo>
                  <a:lnTo>
                    <a:pt x="514350" y="342900"/>
                  </a:lnTo>
                  <a:lnTo>
                    <a:pt x="514350" y="285750"/>
                  </a:lnTo>
                  <a:lnTo>
                    <a:pt x="654844" y="285750"/>
                  </a:lnTo>
                  <a:cubicBezTo>
                    <a:pt x="675885" y="285750"/>
                    <a:pt x="692944" y="268692"/>
                    <a:pt x="692944" y="247650"/>
                  </a:cubicBezTo>
                  <a:lnTo>
                    <a:pt x="692944" y="38100"/>
                  </a:lnTo>
                  <a:cubicBezTo>
                    <a:pt x="692944" y="17058"/>
                    <a:pt x="675885" y="0"/>
                    <a:pt x="654844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close/>
                  <a:moveTo>
                    <a:pt x="597694" y="104775"/>
                  </a:moveTo>
                  <a:lnTo>
                    <a:pt x="152400" y="104775"/>
                  </a:lnTo>
                  <a:lnTo>
                    <a:pt x="152400" y="85725"/>
                  </a:lnTo>
                  <a:lnTo>
                    <a:pt x="597694" y="85725"/>
                  </a:lnTo>
                  <a:close/>
                  <a:moveTo>
                    <a:pt x="247650" y="180975"/>
                  </a:moveTo>
                  <a:lnTo>
                    <a:pt x="597694" y="180975"/>
                  </a:lnTo>
                  <a:lnTo>
                    <a:pt x="597694" y="200025"/>
                  </a:lnTo>
                  <a:lnTo>
                    <a:pt x="247650" y="200025"/>
                  </a:lnTo>
                  <a:close/>
                  <a:moveTo>
                    <a:pt x="95250" y="133350"/>
                  </a:moveTo>
                  <a:lnTo>
                    <a:pt x="597694" y="133350"/>
                  </a:lnTo>
                  <a:lnTo>
                    <a:pt x="597694" y="152400"/>
                  </a:lnTo>
                  <a:lnTo>
                    <a:pt x="9525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grpSp>
        <p:nvGrpSpPr>
          <p:cNvPr id="219" name="Graphic 174" descr="Meeting">
            <a:extLst>
              <a:ext uri="{FF2B5EF4-FFF2-40B4-BE49-F238E27FC236}">
                <a16:creationId xmlns:a16="http://schemas.microsoft.com/office/drawing/2014/main" xmlns="" id="{87968768-FCF1-4B35-AF69-A08A2E6552F8}"/>
              </a:ext>
            </a:extLst>
          </p:cNvPr>
          <p:cNvGrpSpPr/>
          <p:nvPr/>
        </p:nvGrpSpPr>
        <p:grpSpPr>
          <a:xfrm>
            <a:off x="4448987" y="1591438"/>
            <a:ext cx="426575" cy="426575"/>
            <a:chOff x="10746143" y="1099849"/>
            <a:chExt cx="914400" cy="914400"/>
          </a:xfrm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3167B246-772C-4E60-BF4C-E5CB3D2FBB38}"/>
                </a:ext>
              </a:extLst>
            </p:cNvPr>
            <p:cNvSpPr/>
            <p:nvPr/>
          </p:nvSpPr>
          <p:spPr>
            <a:xfrm>
              <a:off x="11136668" y="1289396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823"/>
                    <a:pt x="103823" y="133350"/>
                    <a:pt x="66675" y="133350"/>
                  </a:cubicBezTo>
                  <a:cubicBezTo>
                    <a:pt x="29527" y="133350"/>
                    <a:pt x="0" y="103823"/>
                    <a:pt x="0" y="66675"/>
                  </a:cubicBezTo>
                  <a:cubicBezTo>
                    <a:pt x="0" y="29528"/>
                    <a:pt x="29527" y="0"/>
                    <a:pt x="66675" y="0"/>
                  </a:cubicBezTo>
                  <a:cubicBezTo>
                    <a:pt x="103823" y="0"/>
                    <a:pt x="133350" y="30480"/>
                    <a:pt x="133350" y="66675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D76AC4DD-10E8-42EA-9EFE-D74C3B8B1A5C}"/>
                </a:ext>
              </a:extLst>
            </p:cNvPr>
            <p:cNvSpPr/>
            <p:nvPr/>
          </p:nvSpPr>
          <p:spPr>
            <a:xfrm>
              <a:off x="11403368" y="1327496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823"/>
                    <a:pt x="103823" y="133350"/>
                    <a:pt x="66675" y="133350"/>
                  </a:cubicBezTo>
                  <a:cubicBezTo>
                    <a:pt x="29527" y="133350"/>
                    <a:pt x="0" y="103823"/>
                    <a:pt x="0" y="66675"/>
                  </a:cubicBezTo>
                  <a:cubicBezTo>
                    <a:pt x="0" y="29528"/>
                    <a:pt x="29527" y="0"/>
                    <a:pt x="66675" y="0"/>
                  </a:cubicBezTo>
                  <a:cubicBezTo>
                    <a:pt x="103823" y="0"/>
                    <a:pt x="133350" y="29528"/>
                    <a:pt x="133350" y="66675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7A71F694-5DB9-4128-BEAF-8D9DD626A0B3}"/>
                </a:ext>
              </a:extLst>
            </p:cNvPr>
            <p:cNvSpPr/>
            <p:nvPr/>
          </p:nvSpPr>
          <p:spPr>
            <a:xfrm>
              <a:off x="10869968" y="1327496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823"/>
                    <a:pt x="103823" y="133350"/>
                    <a:pt x="66675" y="133350"/>
                  </a:cubicBezTo>
                  <a:cubicBezTo>
                    <a:pt x="29528" y="133350"/>
                    <a:pt x="0" y="103823"/>
                    <a:pt x="0" y="66675"/>
                  </a:cubicBezTo>
                  <a:cubicBezTo>
                    <a:pt x="0" y="29528"/>
                    <a:pt x="29528" y="0"/>
                    <a:pt x="66675" y="0"/>
                  </a:cubicBezTo>
                  <a:cubicBezTo>
                    <a:pt x="103823" y="0"/>
                    <a:pt x="133350" y="29528"/>
                    <a:pt x="133350" y="66675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77D4E9B4-3AF0-45C7-87AC-847A34B39CC0}"/>
                </a:ext>
              </a:extLst>
            </p:cNvPr>
            <p:cNvSpPr/>
            <p:nvPr/>
          </p:nvSpPr>
          <p:spPr>
            <a:xfrm>
              <a:off x="10828058" y="1573241"/>
              <a:ext cx="750570" cy="251459"/>
            </a:xfrm>
            <a:custGeom>
              <a:avLst/>
              <a:gdLst>
                <a:gd name="connsiteX0" fmla="*/ 0 w 750570"/>
                <a:gd name="connsiteY0" fmla="*/ 251460 h 251459"/>
                <a:gd name="connsiteX1" fmla="*/ 375285 w 750570"/>
                <a:gd name="connsiteY1" fmla="*/ 0 h 251459"/>
                <a:gd name="connsiteX2" fmla="*/ 750570 w 750570"/>
                <a:gd name="connsiteY2" fmla="*/ 251460 h 251459"/>
                <a:gd name="connsiteX3" fmla="*/ 0 w 750570"/>
                <a:gd name="connsiteY3" fmla="*/ 251460 h 25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0" h="251459">
                  <a:moveTo>
                    <a:pt x="0" y="251460"/>
                  </a:moveTo>
                  <a:cubicBezTo>
                    <a:pt x="0" y="112395"/>
                    <a:pt x="167640" y="0"/>
                    <a:pt x="375285" y="0"/>
                  </a:cubicBezTo>
                  <a:cubicBezTo>
                    <a:pt x="581977" y="0"/>
                    <a:pt x="750570" y="112395"/>
                    <a:pt x="750570" y="251460"/>
                  </a:cubicBezTo>
                  <a:lnTo>
                    <a:pt x="0" y="25146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8BADFAF5-95C6-43F0-B65A-064EE3597AD6}"/>
                </a:ext>
              </a:extLst>
            </p:cNvPr>
            <p:cNvSpPr/>
            <p:nvPr/>
          </p:nvSpPr>
          <p:spPr>
            <a:xfrm>
              <a:off x="10822343" y="1480251"/>
              <a:ext cx="228600" cy="218719"/>
            </a:xfrm>
            <a:custGeom>
              <a:avLst/>
              <a:gdLst>
                <a:gd name="connsiteX0" fmla="*/ 91440 w 228600"/>
                <a:gd name="connsiteY0" fmla="*/ 128232 h 218719"/>
                <a:gd name="connsiteX1" fmla="*/ 228600 w 228600"/>
                <a:gd name="connsiteY1" fmla="*/ 67272 h 218719"/>
                <a:gd name="connsiteX2" fmla="*/ 228600 w 228600"/>
                <a:gd name="connsiteY2" fmla="*/ 56795 h 218719"/>
                <a:gd name="connsiteX3" fmla="*/ 217170 w 228600"/>
                <a:gd name="connsiteY3" fmla="*/ 29172 h 218719"/>
                <a:gd name="connsiteX4" fmla="*/ 199073 w 228600"/>
                <a:gd name="connsiteY4" fmla="*/ 18695 h 218719"/>
                <a:gd name="connsiteX5" fmla="*/ 31433 w 228600"/>
                <a:gd name="connsiteY5" fmla="*/ 17742 h 218719"/>
                <a:gd name="connsiteX6" fmla="*/ 10478 w 228600"/>
                <a:gd name="connsiteY6" fmla="*/ 29172 h 218719"/>
                <a:gd name="connsiteX7" fmla="*/ 0 w 228600"/>
                <a:gd name="connsiteY7" fmla="*/ 56795 h 218719"/>
                <a:gd name="connsiteX8" fmla="*/ 0 w 228600"/>
                <a:gd name="connsiteY8" fmla="*/ 218720 h 218719"/>
                <a:gd name="connsiteX9" fmla="*/ 91440 w 228600"/>
                <a:gd name="connsiteY9" fmla="*/ 128232 h 2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18719">
                  <a:moveTo>
                    <a:pt x="91440" y="128232"/>
                  </a:moveTo>
                  <a:cubicBezTo>
                    <a:pt x="131445" y="101562"/>
                    <a:pt x="178118" y="80607"/>
                    <a:pt x="228600" y="67272"/>
                  </a:cubicBezTo>
                  <a:lnTo>
                    <a:pt x="228600" y="56795"/>
                  </a:lnTo>
                  <a:cubicBezTo>
                    <a:pt x="228600" y="46317"/>
                    <a:pt x="223838" y="35840"/>
                    <a:pt x="217170" y="29172"/>
                  </a:cubicBezTo>
                  <a:cubicBezTo>
                    <a:pt x="214313" y="26315"/>
                    <a:pt x="207645" y="22505"/>
                    <a:pt x="199073" y="18695"/>
                  </a:cubicBezTo>
                  <a:cubicBezTo>
                    <a:pt x="146685" y="-6070"/>
                    <a:pt x="84773" y="-6070"/>
                    <a:pt x="31433" y="17742"/>
                  </a:cubicBezTo>
                  <a:cubicBezTo>
                    <a:pt x="21908" y="21552"/>
                    <a:pt x="14288" y="26315"/>
                    <a:pt x="10478" y="29172"/>
                  </a:cubicBezTo>
                  <a:cubicBezTo>
                    <a:pt x="4763" y="35840"/>
                    <a:pt x="0" y="46317"/>
                    <a:pt x="0" y="56795"/>
                  </a:cubicBezTo>
                  <a:lnTo>
                    <a:pt x="0" y="218720"/>
                  </a:lnTo>
                  <a:cubicBezTo>
                    <a:pt x="21908" y="185382"/>
                    <a:pt x="52388" y="153950"/>
                    <a:pt x="91440" y="128232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CA9131BB-54EF-4459-BBAC-0345370EAFCD}"/>
                </a:ext>
              </a:extLst>
            </p:cNvPr>
            <p:cNvSpPr/>
            <p:nvPr/>
          </p:nvSpPr>
          <p:spPr>
            <a:xfrm>
              <a:off x="11088090" y="1442151"/>
              <a:ext cx="229552" cy="95847"/>
            </a:xfrm>
            <a:custGeom>
              <a:avLst/>
              <a:gdLst>
                <a:gd name="connsiteX0" fmla="*/ 229552 w 229552"/>
                <a:gd name="connsiteY0" fmla="*/ 95847 h 95847"/>
                <a:gd name="connsiteX1" fmla="*/ 229552 w 229552"/>
                <a:gd name="connsiteY1" fmla="*/ 56795 h 95847"/>
                <a:gd name="connsiteX2" fmla="*/ 218122 w 229552"/>
                <a:gd name="connsiteY2" fmla="*/ 29172 h 95847"/>
                <a:gd name="connsiteX3" fmla="*/ 200025 w 229552"/>
                <a:gd name="connsiteY3" fmla="*/ 18695 h 95847"/>
                <a:gd name="connsiteX4" fmla="*/ 32385 w 229552"/>
                <a:gd name="connsiteY4" fmla="*/ 17742 h 95847"/>
                <a:gd name="connsiteX5" fmla="*/ 11430 w 229552"/>
                <a:gd name="connsiteY5" fmla="*/ 29172 h 95847"/>
                <a:gd name="connsiteX6" fmla="*/ 0 w 229552"/>
                <a:gd name="connsiteY6" fmla="*/ 56795 h 95847"/>
                <a:gd name="connsiteX7" fmla="*/ 0 w 229552"/>
                <a:gd name="connsiteY7" fmla="*/ 95847 h 95847"/>
                <a:gd name="connsiteX8" fmla="*/ 114300 w 229552"/>
                <a:gd name="connsiteY8" fmla="*/ 84417 h 95847"/>
                <a:gd name="connsiteX9" fmla="*/ 229552 w 229552"/>
                <a:gd name="connsiteY9" fmla="*/ 95847 h 9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552" h="95847">
                  <a:moveTo>
                    <a:pt x="229552" y="95847"/>
                  </a:moveTo>
                  <a:lnTo>
                    <a:pt x="229552" y="56795"/>
                  </a:lnTo>
                  <a:cubicBezTo>
                    <a:pt x="229552" y="46317"/>
                    <a:pt x="224790" y="35840"/>
                    <a:pt x="218122" y="29172"/>
                  </a:cubicBezTo>
                  <a:cubicBezTo>
                    <a:pt x="215265" y="26315"/>
                    <a:pt x="208597" y="22505"/>
                    <a:pt x="200025" y="18695"/>
                  </a:cubicBezTo>
                  <a:cubicBezTo>
                    <a:pt x="147638" y="-6070"/>
                    <a:pt x="85725" y="-6070"/>
                    <a:pt x="32385" y="17742"/>
                  </a:cubicBezTo>
                  <a:cubicBezTo>
                    <a:pt x="22860" y="21552"/>
                    <a:pt x="15240" y="26315"/>
                    <a:pt x="11430" y="29172"/>
                  </a:cubicBezTo>
                  <a:cubicBezTo>
                    <a:pt x="3810" y="35840"/>
                    <a:pt x="0" y="46317"/>
                    <a:pt x="0" y="56795"/>
                  </a:cubicBezTo>
                  <a:lnTo>
                    <a:pt x="0" y="95847"/>
                  </a:lnTo>
                  <a:cubicBezTo>
                    <a:pt x="37147" y="88227"/>
                    <a:pt x="75247" y="84417"/>
                    <a:pt x="114300" y="84417"/>
                  </a:cubicBezTo>
                  <a:cubicBezTo>
                    <a:pt x="153352" y="84417"/>
                    <a:pt x="192405" y="89180"/>
                    <a:pt x="229552" y="95847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114874FE-1E17-44D1-90B6-B2AB9F7D6B03}"/>
                </a:ext>
              </a:extLst>
            </p:cNvPr>
            <p:cNvSpPr/>
            <p:nvPr/>
          </p:nvSpPr>
          <p:spPr>
            <a:xfrm>
              <a:off x="11354790" y="1480251"/>
              <a:ext cx="229552" cy="218719"/>
            </a:xfrm>
            <a:custGeom>
              <a:avLst/>
              <a:gdLst>
                <a:gd name="connsiteX0" fmla="*/ 229552 w 229552"/>
                <a:gd name="connsiteY0" fmla="*/ 218720 h 218719"/>
                <a:gd name="connsiteX1" fmla="*/ 229552 w 229552"/>
                <a:gd name="connsiteY1" fmla="*/ 56795 h 218719"/>
                <a:gd name="connsiteX2" fmla="*/ 218123 w 229552"/>
                <a:gd name="connsiteY2" fmla="*/ 29172 h 218719"/>
                <a:gd name="connsiteX3" fmla="*/ 200025 w 229552"/>
                <a:gd name="connsiteY3" fmla="*/ 18695 h 218719"/>
                <a:gd name="connsiteX4" fmla="*/ 32385 w 229552"/>
                <a:gd name="connsiteY4" fmla="*/ 17742 h 218719"/>
                <a:gd name="connsiteX5" fmla="*/ 11430 w 229552"/>
                <a:gd name="connsiteY5" fmla="*/ 29172 h 218719"/>
                <a:gd name="connsiteX6" fmla="*/ 0 w 229552"/>
                <a:gd name="connsiteY6" fmla="*/ 56795 h 218719"/>
                <a:gd name="connsiteX7" fmla="*/ 0 w 229552"/>
                <a:gd name="connsiteY7" fmla="*/ 67272 h 218719"/>
                <a:gd name="connsiteX8" fmla="*/ 137160 w 229552"/>
                <a:gd name="connsiteY8" fmla="*/ 128232 h 218719"/>
                <a:gd name="connsiteX9" fmla="*/ 229552 w 229552"/>
                <a:gd name="connsiteY9" fmla="*/ 218720 h 2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552" h="218719">
                  <a:moveTo>
                    <a:pt x="229552" y="218720"/>
                  </a:moveTo>
                  <a:lnTo>
                    <a:pt x="229552" y="56795"/>
                  </a:lnTo>
                  <a:cubicBezTo>
                    <a:pt x="229552" y="46317"/>
                    <a:pt x="224790" y="35840"/>
                    <a:pt x="218123" y="29172"/>
                  </a:cubicBezTo>
                  <a:cubicBezTo>
                    <a:pt x="215265" y="26315"/>
                    <a:pt x="208598" y="22505"/>
                    <a:pt x="200025" y="18695"/>
                  </a:cubicBezTo>
                  <a:cubicBezTo>
                    <a:pt x="147638" y="-6070"/>
                    <a:pt x="85725" y="-6070"/>
                    <a:pt x="32385" y="17742"/>
                  </a:cubicBezTo>
                  <a:cubicBezTo>
                    <a:pt x="22860" y="21552"/>
                    <a:pt x="15240" y="26315"/>
                    <a:pt x="11430" y="29172"/>
                  </a:cubicBezTo>
                  <a:cubicBezTo>
                    <a:pt x="3810" y="35840"/>
                    <a:pt x="0" y="46317"/>
                    <a:pt x="0" y="56795"/>
                  </a:cubicBezTo>
                  <a:lnTo>
                    <a:pt x="0" y="67272"/>
                  </a:lnTo>
                  <a:cubicBezTo>
                    <a:pt x="50482" y="80607"/>
                    <a:pt x="97155" y="101562"/>
                    <a:pt x="137160" y="128232"/>
                  </a:cubicBezTo>
                  <a:cubicBezTo>
                    <a:pt x="177165" y="153950"/>
                    <a:pt x="207645" y="185382"/>
                    <a:pt x="229552" y="21872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sp>
        <p:nvSpPr>
          <p:cNvPr id="227" name="Graphic 176" descr="Network">
            <a:extLst>
              <a:ext uri="{FF2B5EF4-FFF2-40B4-BE49-F238E27FC236}">
                <a16:creationId xmlns:a16="http://schemas.microsoft.com/office/drawing/2014/main" xmlns="" id="{B3D77C76-A571-4174-8A0B-8ADBF772890B}"/>
              </a:ext>
            </a:extLst>
          </p:cNvPr>
          <p:cNvSpPr/>
          <p:nvPr/>
        </p:nvSpPr>
        <p:spPr>
          <a:xfrm>
            <a:off x="3073401" y="5615570"/>
            <a:ext cx="367713" cy="345203"/>
          </a:xfrm>
          <a:custGeom>
            <a:avLst/>
            <a:gdLst>
              <a:gd name="connsiteX0" fmla="*/ 710774 w 716567"/>
              <a:gd name="connsiteY0" fmla="*/ 235268 h 672703"/>
              <a:gd name="connsiteX1" fmla="*/ 610761 w 716567"/>
              <a:gd name="connsiteY1" fmla="*/ 194310 h 672703"/>
              <a:gd name="connsiteX2" fmla="*/ 564089 w 716567"/>
              <a:gd name="connsiteY2" fmla="*/ 275273 h 672703"/>
              <a:gd name="connsiteX3" fmla="*/ 441216 w 716567"/>
              <a:gd name="connsiteY3" fmla="*/ 326708 h 672703"/>
              <a:gd name="connsiteX4" fmla="*/ 377399 w 716567"/>
              <a:gd name="connsiteY4" fmla="*/ 281940 h 672703"/>
              <a:gd name="connsiteX5" fmla="*/ 377399 w 716567"/>
              <a:gd name="connsiteY5" fmla="*/ 149543 h 672703"/>
              <a:gd name="connsiteX6" fmla="*/ 434549 w 716567"/>
              <a:gd name="connsiteY6" fmla="*/ 76200 h 672703"/>
              <a:gd name="connsiteX7" fmla="*/ 358349 w 716567"/>
              <a:gd name="connsiteY7" fmla="*/ 0 h 672703"/>
              <a:gd name="connsiteX8" fmla="*/ 358349 w 716567"/>
              <a:gd name="connsiteY8" fmla="*/ 0 h 672703"/>
              <a:gd name="connsiteX9" fmla="*/ 282149 w 716567"/>
              <a:gd name="connsiteY9" fmla="*/ 76200 h 672703"/>
              <a:gd name="connsiteX10" fmla="*/ 339299 w 716567"/>
              <a:gd name="connsiteY10" fmla="*/ 149543 h 672703"/>
              <a:gd name="connsiteX11" fmla="*/ 339299 w 716567"/>
              <a:gd name="connsiteY11" fmla="*/ 280988 h 672703"/>
              <a:gd name="connsiteX12" fmla="*/ 275481 w 716567"/>
              <a:gd name="connsiteY12" fmla="*/ 325755 h 672703"/>
              <a:gd name="connsiteX13" fmla="*/ 152609 w 716567"/>
              <a:gd name="connsiteY13" fmla="*/ 274320 h 672703"/>
              <a:gd name="connsiteX14" fmla="*/ 105936 w 716567"/>
              <a:gd name="connsiteY14" fmla="*/ 193358 h 672703"/>
              <a:gd name="connsiteX15" fmla="*/ 5924 w 716567"/>
              <a:gd name="connsiteY15" fmla="*/ 234315 h 672703"/>
              <a:gd name="connsiteX16" fmla="*/ 46881 w 716567"/>
              <a:gd name="connsiteY16" fmla="*/ 334328 h 672703"/>
              <a:gd name="connsiteX17" fmla="*/ 136416 w 716567"/>
              <a:gd name="connsiteY17" fmla="*/ 309563 h 672703"/>
              <a:gd name="connsiteX18" fmla="*/ 262146 w 716567"/>
              <a:gd name="connsiteY18" fmla="*/ 360998 h 672703"/>
              <a:gd name="connsiteX19" fmla="*/ 261194 w 716567"/>
              <a:gd name="connsiteY19" fmla="*/ 373380 h 672703"/>
              <a:gd name="connsiteX20" fmla="*/ 280244 w 716567"/>
              <a:gd name="connsiteY20" fmla="*/ 430530 h 672703"/>
              <a:gd name="connsiteX21" fmla="*/ 181184 w 716567"/>
              <a:gd name="connsiteY21" fmla="*/ 530543 h 672703"/>
              <a:gd name="connsiteX22" fmla="*/ 88791 w 716567"/>
              <a:gd name="connsiteY22" fmla="*/ 541973 h 672703"/>
              <a:gd name="connsiteX23" fmla="*/ 88791 w 716567"/>
              <a:gd name="connsiteY23" fmla="*/ 649605 h 672703"/>
              <a:gd name="connsiteX24" fmla="*/ 196424 w 716567"/>
              <a:gd name="connsiteY24" fmla="*/ 649605 h 672703"/>
              <a:gd name="connsiteX25" fmla="*/ 207854 w 716567"/>
              <a:gd name="connsiteY25" fmla="*/ 557213 h 672703"/>
              <a:gd name="connsiteX26" fmla="*/ 308819 w 716567"/>
              <a:gd name="connsiteY26" fmla="*/ 456248 h 672703"/>
              <a:gd name="connsiteX27" fmla="*/ 356444 w 716567"/>
              <a:gd name="connsiteY27" fmla="*/ 469583 h 672703"/>
              <a:gd name="connsiteX28" fmla="*/ 358349 w 716567"/>
              <a:gd name="connsiteY28" fmla="*/ 469583 h 672703"/>
              <a:gd name="connsiteX29" fmla="*/ 360254 w 716567"/>
              <a:gd name="connsiteY29" fmla="*/ 469583 h 672703"/>
              <a:gd name="connsiteX30" fmla="*/ 407879 w 716567"/>
              <a:gd name="connsiteY30" fmla="*/ 456248 h 672703"/>
              <a:gd name="connsiteX31" fmla="*/ 508844 w 716567"/>
              <a:gd name="connsiteY31" fmla="*/ 557213 h 672703"/>
              <a:gd name="connsiteX32" fmla="*/ 520274 w 716567"/>
              <a:gd name="connsiteY32" fmla="*/ 650558 h 672703"/>
              <a:gd name="connsiteX33" fmla="*/ 627906 w 716567"/>
              <a:gd name="connsiteY33" fmla="*/ 650558 h 672703"/>
              <a:gd name="connsiteX34" fmla="*/ 627906 w 716567"/>
              <a:gd name="connsiteY34" fmla="*/ 542925 h 672703"/>
              <a:gd name="connsiteX35" fmla="*/ 535514 w 716567"/>
              <a:gd name="connsiteY35" fmla="*/ 531495 h 672703"/>
              <a:gd name="connsiteX36" fmla="*/ 436454 w 716567"/>
              <a:gd name="connsiteY36" fmla="*/ 431483 h 672703"/>
              <a:gd name="connsiteX37" fmla="*/ 455504 w 716567"/>
              <a:gd name="connsiteY37" fmla="*/ 374333 h 672703"/>
              <a:gd name="connsiteX38" fmla="*/ 454551 w 716567"/>
              <a:gd name="connsiteY38" fmla="*/ 361950 h 672703"/>
              <a:gd name="connsiteX39" fmla="*/ 580281 w 716567"/>
              <a:gd name="connsiteY39" fmla="*/ 310515 h 672703"/>
              <a:gd name="connsiteX40" fmla="*/ 669816 w 716567"/>
              <a:gd name="connsiteY40" fmla="*/ 335280 h 672703"/>
              <a:gd name="connsiteX41" fmla="*/ 710774 w 716567"/>
              <a:gd name="connsiteY41" fmla="*/ 235268 h 67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6567" h="672703">
                <a:moveTo>
                  <a:pt x="710774" y="235268"/>
                </a:moveTo>
                <a:cubicBezTo>
                  <a:pt x="694581" y="196215"/>
                  <a:pt x="649814" y="178118"/>
                  <a:pt x="610761" y="194310"/>
                </a:cubicBezTo>
                <a:cubicBezTo>
                  <a:pt x="578376" y="207645"/>
                  <a:pt x="559326" y="241935"/>
                  <a:pt x="564089" y="275273"/>
                </a:cubicBezTo>
                <a:lnTo>
                  <a:pt x="441216" y="326708"/>
                </a:lnTo>
                <a:cubicBezTo>
                  <a:pt x="427881" y="303848"/>
                  <a:pt x="404069" y="286703"/>
                  <a:pt x="377399" y="281940"/>
                </a:cubicBezTo>
                <a:lnTo>
                  <a:pt x="377399" y="149543"/>
                </a:lnTo>
                <a:cubicBezTo>
                  <a:pt x="409784" y="140970"/>
                  <a:pt x="434549" y="111443"/>
                  <a:pt x="434549" y="76200"/>
                </a:cubicBezTo>
                <a:cubicBezTo>
                  <a:pt x="434549" y="34290"/>
                  <a:pt x="400259" y="0"/>
                  <a:pt x="358349" y="0"/>
                </a:cubicBezTo>
                <a:lnTo>
                  <a:pt x="358349" y="0"/>
                </a:lnTo>
                <a:cubicBezTo>
                  <a:pt x="316439" y="0"/>
                  <a:pt x="282149" y="34290"/>
                  <a:pt x="282149" y="76200"/>
                </a:cubicBezTo>
                <a:cubicBezTo>
                  <a:pt x="282149" y="111443"/>
                  <a:pt x="306914" y="140970"/>
                  <a:pt x="339299" y="149543"/>
                </a:cubicBezTo>
                <a:lnTo>
                  <a:pt x="339299" y="280988"/>
                </a:lnTo>
                <a:cubicBezTo>
                  <a:pt x="311676" y="285750"/>
                  <a:pt x="288816" y="302895"/>
                  <a:pt x="275481" y="325755"/>
                </a:cubicBezTo>
                <a:lnTo>
                  <a:pt x="152609" y="274320"/>
                </a:lnTo>
                <a:cubicBezTo>
                  <a:pt x="157371" y="240983"/>
                  <a:pt x="139274" y="206693"/>
                  <a:pt x="105936" y="193358"/>
                </a:cubicBezTo>
                <a:cubicBezTo>
                  <a:pt x="66884" y="177165"/>
                  <a:pt x="22116" y="195263"/>
                  <a:pt x="5924" y="234315"/>
                </a:cubicBezTo>
                <a:cubicBezTo>
                  <a:pt x="-10269" y="273368"/>
                  <a:pt x="7829" y="318135"/>
                  <a:pt x="46881" y="334328"/>
                </a:cubicBezTo>
                <a:cubicBezTo>
                  <a:pt x="79266" y="347663"/>
                  <a:pt x="116414" y="337185"/>
                  <a:pt x="136416" y="309563"/>
                </a:cubicBezTo>
                <a:lnTo>
                  <a:pt x="262146" y="360998"/>
                </a:lnTo>
                <a:cubicBezTo>
                  <a:pt x="261194" y="364808"/>
                  <a:pt x="261194" y="369570"/>
                  <a:pt x="261194" y="373380"/>
                </a:cubicBezTo>
                <a:cubicBezTo>
                  <a:pt x="261194" y="394335"/>
                  <a:pt x="267861" y="414338"/>
                  <a:pt x="280244" y="430530"/>
                </a:cubicBezTo>
                <a:lnTo>
                  <a:pt x="181184" y="530543"/>
                </a:lnTo>
                <a:cubicBezTo>
                  <a:pt x="151656" y="513398"/>
                  <a:pt x="113556" y="517208"/>
                  <a:pt x="88791" y="541973"/>
                </a:cubicBezTo>
                <a:cubicBezTo>
                  <a:pt x="59264" y="571500"/>
                  <a:pt x="59264" y="620078"/>
                  <a:pt x="88791" y="649605"/>
                </a:cubicBezTo>
                <a:cubicBezTo>
                  <a:pt x="118319" y="679133"/>
                  <a:pt x="166896" y="679133"/>
                  <a:pt x="196424" y="649605"/>
                </a:cubicBezTo>
                <a:cubicBezTo>
                  <a:pt x="221189" y="624840"/>
                  <a:pt x="224999" y="586740"/>
                  <a:pt x="207854" y="557213"/>
                </a:cubicBezTo>
                <a:lnTo>
                  <a:pt x="308819" y="456248"/>
                </a:lnTo>
                <a:cubicBezTo>
                  <a:pt x="323106" y="464820"/>
                  <a:pt x="339299" y="469583"/>
                  <a:pt x="356444" y="469583"/>
                </a:cubicBezTo>
                <a:cubicBezTo>
                  <a:pt x="357396" y="469583"/>
                  <a:pt x="357396" y="469583"/>
                  <a:pt x="358349" y="469583"/>
                </a:cubicBezTo>
                <a:cubicBezTo>
                  <a:pt x="359301" y="469583"/>
                  <a:pt x="359301" y="469583"/>
                  <a:pt x="360254" y="469583"/>
                </a:cubicBezTo>
                <a:cubicBezTo>
                  <a:pt x="377399" y="469583"/>
                  <a:pt x="393591" y="464820"/>
                  <a:pt x="407879" y="456248"/>
                </a:cubicBezTo>
                <a:lnTo>
                  <a:pt x="508844" y="557213"/>
                </a:lnTo>
                <a:cubicBezTo>
                  <a:pt x="491699" y="586740"/>
                  <a:pt x="495509" y="624840"/>
                  <a:pt x="520274" y="650558"/>
                </a:cubicBezTo>
                <a:cubicBezTo>
                  <a:pt x="549801" y="680085"/>
                  <a:pt x="598379" y="680085"/>
                  <a:pt x="627906" y="650558"/>
                </a:cubicBezTo>
                <a:cubicBezTo>
                  <a:pt x="657434" y="621030"/>
                  <a:pt x="657434" y="572453"/>
                  <a:pt x="627906" y="542925"/>
                </a:cubicBezTo>
                <a:cubicBezTo>
                  <a:pt x="603141" y="518160"/>
                  <a:pt x="565041" y="514350"/>
                  <a:pt x="535514" y="531495"/>
                </a:cubicBezTo>
                <a:lnTo>
                  <a:pt x="436454" y="431483"/>
                </a:lnTo>
                <a:cubicBezTo>
                  <a:pt x="448836" y="415290"/>
                  <a:pt x="455504" y="396240"/>
                  <a:pt x="455504" y="374333"/>
                </a:cubicBezTo>
                <a:cubicBezTo>
                  <a:pt x="455504" y="370523"/>
                  <a:pt x="455504" y="365760"/>
                  <a:pt x="454551" y="361950"/>
                </a:cubicBezTo>
                <a:lnTo>
                  <a:pt x="580281" y="310515"/>
                </a:lnTo>
                <a:cubicBezTo>
                  <a:pt x="600284" y="337185"/>
                  <a:pt x="637431" y="348615"/>
                  <a:pt x="669816" y="335280"/>
                </a:cubicBezTo>
                <a:cubicBezTo>
                  <a:pt x="707916" y="318135"/>
                  <a:pt x="726966" y="274320"/>
                  <a:pt x="710774" y="23526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>
              <a:latin typeface="Segoe UI "/>
            </a:endParaRPr>
          </a:p>
        </p:txBody>
      </p:sp>
      <p:grpSp>
        <p:nvGrpSpPr>
          <p:cNvPr id="228" name="Graphic 178" descr="Bar graph with upward trend">
            <a:extLst>
              <a:ext uri="{FF2B5EF4-FFF2-40B4-BE49-F238E27FC236}">
                <a16:creationId xmlns:a16="http://schemas.microsoft.com/office/drawing/2014/main" xmlns="" id="{099080F6-23CA-4099-8FCD-93CDAFD3A159}"/>
              </a:ext>
            </a:extLst>
          </p:cNvPr>
          <p:cNvGrpSpPr/>
          <p:nvPr/>
        </p:nvGrpSpPr>
        <p:grpSpPr>
          <a:xfrm>
            <a:off x="5721127" y="1918072"/>
            <a:ext cx="567771" cy="567771"/>
            <a:chOff x="11046143" y="1399849"/>
            <a:chExt cx="914400" cy="914400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92AD0D24-503B-4004-B502-8A1B518A398B}"/>
                </a:ext>
              </a:extLst>
            </p:cNvPr>
            <p:cNvSpPr/>
            <p:nvPr/>
          </p:nvSpPr>
          <p:spPr>
            <a:xfrm>
              <a:off x="11179493" y="1523674"/>
              <a:ext cx="657225" cy="666750"/>
            </a:xfrm>
            <a:custGeom>
              <a:avLst/>
              <a:gdLst>
                <a:gd name="connsiteX0" fmla="*/ 57150 w 657225"/>
                <a:gd name="connsiteY0" fmla="*/ 0 h 666750"/>
                <a:gd name="connsiteX1" fmla="*/ 0 w 657225"/>
                <a:gd name="connsiteY1" fmla="*/ 0 h 666750"/>
                <a:gd name="connsiteX2" fmla="*/ 0 w 657225"/>
                <a:gd name="connsiteY2" fmla="*/ 666750 h 666750"/>
                <a:gd name="connsiteX3" fmla="*/ 657225 w 657225"/>
                <a:gd name="connsiteY3" fmla="*/ 666750 h 666750"/>
                <a:gd name="connsiteX4" fmla="*/ 657225 w 657225"/>
                <a:gd name="connsiteY4" fmla="*/ 609600 h 666750"/>
                <a:gd name="connsiteX5" fmla="*/ 57150 w 657225"/>
                <a:gd name="connsiteY5" fmla="*/ 609600 h 666750"/>
                <a:gd name="connsiteX6" fmla="*/ 57150 w 657225"/>
                <a:gd name="connsiteY6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5" h="666750">
                  <a:moveTo>
                    <a:pt x="571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57225" y="666750"/>
                  </a:lnTo>
                  <a:lnTo>
                    <a:pt x="657225" y="609600"/>
                  </a:lnTo>
                  <a:lnTo>
                    <a:pt x="57150" y="6096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D194EF6F-D32C-4556-A7E7-2C3C5BF5E112}"/>
                </a:ext>
              </a:extLst>
            </p:cNvPr>
            <p:cNvSpPr/>
            <p:nvPr/>
          </p:nvSpPr>
          <p:spPr>
            <a:xfrm rot="-10800000">
              <a:off x="11693843" y="1523674"/>
              <a:ext cx="142875" cy="552450"/>
            </a:xfrm>
            <a:custGeom>
              <a:avLst/>
              <a:gdLst>
                <a:gd name="connsiteX0" fmla="*/ 0 w 142875"/>
                <a:gd name="connsiteY0" fmla="*/ 0 h 552450"/>
                <a:gd name="connsiteX1" fmla="*/ 142875 w 142875"/>
                <a:gd name="connsiteY1" fmla="*/ 0 h 552450"/>
                <a:gd name="connsiteX2" fmla="*/ 142875 w 142875"/>
                <a:gd name="connsiteY2" fmla="*/ 552450 h 552450"/>
                <a:gd name="connsiteX3" fmla="*/ 0 w 142875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552450">
                  <a:moveTo>
                    <a:pt x="0" y="0"/>
                  </a:moveTo>
                  <a:lnTo>
                    <a:pt x="142875" y="0"/>
                  </a:lnTo>
                  <a:lnTo>
                    <a:pt x="142875" y="552450"/>
                  </a:lnTo>
                  <a:lnTo>
                    <a:pt x="0" y="552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A6A19AFD-BF73-4535-8C30-7DDF1231BFAC}"/>
                </a:ext>
              </a:extLst>
            </p:cNvPr>
            <p:cNvSpPr/>
            <p:nvPr/>
          </p:nvSpPr>
          <p:spPr>
            <a:xfrm rot="-10800000">
              <a:off x="11493818" y="1714174"/>
              <a:ext cx="142875" cy="361950"/>
            </a:xfrm>
            <a:custGeom>
              <a:avLst/>
              <a:gdLst>
                <a:gd name="connsiteX0" fmla="*/ 0 w 142875"/>
                <a:gd name="connsiteY0" fmla="*/ 0 h 361950"/>
                <a:gd name="connsiteX1" fmla="*/ 142875 w 142875"/>
                <a:gd name="connsiteY1" fmla="*/ 0 h 361950"/>
                <a:gd name="connsiteX2" fmla="*/ 142875 w 142875"/>
                <a:gd name="connsiteY2" fmla="*/ 361950 h 361950"/>
                <a:gd name="connsiteX3" fmla="*/ 0 w 142875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61950">
                  <a:moveTo>
                    <a:pt x="0" y="0"/>
                  </a:moveTo>
                  <a:lnTo>
                    <a:pt x="142875" y="0"/>
                  </a:lnTo>
                  <a:lnTo>
                    <a:pt x="142875" y="361950"/>
                  </a:lnTo>
                  <a:lnTo>
                    <a:pt x="0" y="3619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91B648B3-24E3-430D-8879-33CE040F698F}"/>
                </a:ext>
              </a:extLst>
            </p:cNvPr>
            <p:cNvSpPr/>
            <p:nvPr/>
          </p:nvSpPr>
          <p:spPr>
            <a:xfrm rot="-10800000">
              <a:off x="11293793" y="1885624"/>
              <a:ext cx="142875" cy="190500"/>
            </a:xfrm>
            <a:custGeom>
              <a:avLst/>
              <a:gdLst>
                <a:gd name="connsiteX0" fmla="*/ 0 w 142875"/>
                <a:gd name="connsiteY0" fmla="*/ 0 h 190500"/>
                <a:gd name="connsiteX1" fmla="*/ 142875 w 142875"/>
                <a:gd name="connsiteY1" fmla="*/ 0 h 190500"/>
                <a:gd name="connsiteX2" fmla="*/ 142875 w 142875"/>
                <a:gd name="connsiteY2" fmla="*/ 190500 h 190500"/>
                <a:gd name="connsiteX3" fmla="*/ 0 w 142875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90500">
                  <a:moveTo>
                    <a:pt x="0" y="0"/>
                  </a:moveTo>
                  <a:lnTo>
                    <a:pt x="142875" y="0"/>
                  </a:lnTo>
                  <a:lnTo>
                    <a:pt x="142875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24732F31-6AB4-45B2-8FD3-B7238B0714D3}"/>
                </a:ext>
              </a:extLst>
            </p:cNvPr>
            <p:cNvSpPr/>
            <p:nvPr/>
          </p:nvSpPr>
          <p:spPr>
            <a:xfrm>
              <a:off x="11289887" y="1523674"/>
              <a:ext cx="308705" cy="308705"/>
            </a:xfrm>
            <a:custGeom>
              <a:avLst/>
              <a:gdLst>
                <a:gd name="connsiteX0" fmla="*/ 308705 w 308705"/>
                <a:gd name="connsiteY0" fmla="*/ 130874 h 308705"/>
                <a:gd name="connsiteX1" fmla="*/ 308705 w 308705"/>
                <a:gd name="connsiteY1" fmla="*/ 0 h 308705"/>
                <a:gd name="connsiteX2" fmla="*/ 177832 w 308705"/>
                <a:gd name="connsiteY2" fmla="*/ 0 h 308705"/>
                <a:gd name="connsiteX3" fmla="*/ 229838 w 308705"/>
                <a:gd name="connsiteY3" fmla="*/ 52006 h 308705"/>
                <a:gd name="connsiteX4" fmla="*/ 0 w 308705"/>
                <a:gd name="connsiteY4" fmla="*/ 281845 h 308705"/>
                <a:gd name="connsiteX5" fmla="*/ 26860 w 308705"/>
                <a:gd name="connsiteY5" fmla="*/ 308705 h 308705"/>
                <a:gd name="connsiteX6" fmla="*/ 256699 w 308705"/>
                <a:gd name="connsiteY6" fmla="*/ 78962 h 308705"/>
                <a:gd name="connsiteX7" fmla="*/ 308705 w 308705"/>
                <a:gd name="connsiteY7" fmla="*/ 130874 h 3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5" h="308705">
                  <a:moveTo>
                    <a:pt x="308705" y="130874"/>
                  </a:moveTo>
                  <a:lnTo>
                    <a:pt x="308705" y="0"/>
                  </a:lnTo>
                  <a:lnTo>
                    <a:pt x="177832" y="0"/>
                  </a:lnTo>
                  <a:lnTo>
                    <a:pt x="229838" y="52006"/>
                  </a:lnTo>
                  <a:lnTo>
                    <a:pt x="0" y="281845"/>
                  </a:lnTo>
                  <a:lnTo>
                    <a:pt x="26860" y="308705"/>
                  </a:lnTo>
                  <a:lnTo>
                    <a:pt x="256699" y="78962"/>
                  </a:lnTo>
                  <a:lnTo>
                    <a:pt x="308705" y="13087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grpSp>
        <p:nvGrpSpPr>
          <p:cNvPr id="234" name="Graphic 180" descr="Workflow">
            <a:extLst>
              <a:ext uri="{FF2B5EF4-FFF2-40B4-BE49-F238E27FC236}">
                <a16:creationId xmlns:a16="http://schemas.microsoft.com/office/drawing/2014/main" xmlns="" id="{743CEA79-1986-45D5-921D-E6A85B2A89EC}"/>
              </a:ext>
            </a:extLst>
          </p:cNvPr>
          <p:cNvGrpSpPr/>
          <p:nvPr/>
        </p:nvGrpSpPr>
        <p:grpSpPr>
          <a:xfrm>
            <a:off x="1251343" y="3619596"/>
            <a:ext cx="567771" cy="567771"/>
            <a:chOff x="11196143" y="1549849"/>
            <a:chExt cx="914400" cy="914400"/>
          </a:xfrm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EBC89499-A8FE-4B9E-895F-9F2A86153CDE}"/>
                </a:ext>
              </a:extLst>
            </p:cNvPr>
            <p:cNvSpPr/>
            <p:nvPr/>
          </p:nvSpPr>
          <p:spPr>
            <a:xfrm>
              <a:off x="11777168" y="2150495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F01B64EC-7912-4452-BD91-EA95FD7868D6}"/>
                </a:ext>
              </a:extLst>
            </p:cNvPr>
            <p:cNvSpPr/>
            <p:nvPr/>
          </p:nvSpPr>
          <p:spPr>
            <a:xfrm>
              <a:off x="11329493" y="1683770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A6885E97-34D7-417A-84EF-81594A11BA17}"/>
                </a:ext>
              </a:extLst>
            </p:cNvPr>
            <p:cNvSpPr/>
            <p:nvPr/>
          </p:nvSpPr>
          <p:spPr>
            <a:xfrm>
              <a:off x="11767738" y="1677674"/>
              <a:ext cx="209359" cy="205930"/>
            </a:xfrm>
            <a:custGeom>
              <a:avLst/>
              <a:gdLst>
                <a:gd name="connsiteX0" fmla="*/ 104680 w 209359"/>
                <a:gd name="connsiteY0" fmla="*/ 205931 h 205930"/>
                <a:gd name="connsiteX1" fmla="*/ 0 w 209359"/>
                <a:gd name="connsiteY1" fmla="*/ 101251 h 205930"/>
                <a:gd name="connsiteX2" fmla="*/ 104680 w 209359"/>
                <a:gd name="connsiteY2" fmla="*/ 0 h 205930"/>
                <a:gd name="connsiteX3" fmla="*/ 209360 w 209359"/>
                <a:gd name="connsiteY3" fmla="*/ 101251 h 205930"/>
                <a:gd name="connsiteX4" fmla="*/ 104680 w 209359"/>
                <a:gd name="connsiteY4" fmla="*/ 205931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359" h="205930">
                  <a:moveTo>
                    <a:pt x="104680" y="205931"/>
                  </a:moveTo>
                  <a:lnTo>
                    <a:pt x="0" y="101251"/>
                  </a:lnTo>
                  <a:lnTo>
                    <a:pt x="104680" y="0"/>
                  </a:lnTo>
                  <a:lnTo>
                    <a:pt x="209360" y="101251"/>
                  </a:lnTo>
                  <a:lnTo>
                    <a:pt x="104680" y="2059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988F8288-0510-4CEF-85D0-870E95674F93}"/>
                </a:ext>
              </a:extLst>
            </p:cNvPr>
            <p:cNvSpPr/>
            <p:nvPr/>
          </p:nvSpPr>
          <p:spPr>
            <a:xfrm>
              <a:off x="11329493" y="2149924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0F5F3A67-A194-44CF-A216-75A57692696C}"/>
                </a:ext>
              </a:extLst>
            </p:cNvPr>
            <p:cNvSpPr/>
            <p:nvPr/>
          </p:nvSpPr>
          <p:spPr>
            <a:xfrm>
              <a:off x="11536756" y="2179131"/>
              <a:ext cx="201072" cy="133404"/>
            </a:xfrm>
            <a:custGeom>
              <a:avLst/>
              <a:gdLst>
                <a:gd name="connsiteX0" fmla="*/ 201073 w 201072"/>
                <a:gd name="connsiteY0" fmla="*/ 47564 h 133404"/>
                <a:gd name="connsiteX1" fmla="*/ 59436 w 201072"/>
                <a:gd name="connsiteY1" fmla="*/ 47564 h 133404"/>
                <a:gd name="connsiteX2" fmla="*/ 78486 w 201072"/>
                <a:gd name="connsiteY2" fmla="*/ 28514 h 133404"/>
                <a:gd name="connsiteX3" fmla="*/ 78486 w 201072"/>
                <a:gd name="connsiteY3" fmla="*/ 4892 h 133404"/>
                <a:gd name="connsiteX4" fmla="*/ 54864 w 201072"/>
                <a:gd name="connsiteY4" fmla="*/ 4892 h 133404"/>
                <a:gd name="connsiteX5" fmla="*/ 4858 w 201072"/>
                <a:gd name="connsiteY5" fmla="*/ 54898 h 133404"/>
                <a:gd name="connsiteX6" fmla="*/ 0 w 201072"/>
                <a:gd name="connsiteY6" fmla="*/ 66709 h 133404"/>
                <a:gd name="connsiteX7" fmla="*/ 4858 w 201072"/>
                <a:gd name="connsiteY7" fmla="*/ 78520 h 133404"/>
                <a:gd name="connsiteX8" fmla="*/ 54864 w 201072"/>
                <a:gd name="connsiteY8" fmla="*/ 128526 h 133404"/>
                <a:gd name="connsiteX9" fmla="*/ 78534 w 201072"/>
                <a:gd name="connsiteY9" fmla="*/ 128479 h 133404"/>
                <a:gd name="connsiteX10" fmla="*/ 78486 w 201072"/>
                <a:gd name="connsiteY10" fmla="*/ 104809 h 133404"/>
                <a:gd name="connsiteX11" fmla="*/ 59436 w 201072"/>
                <a:gd name="connsiteY11" fmla="*/ 85759 h 133404"/>
                <a:gd name="connsiteX12" fmla="*/ 201073 w 201072"/>
                <a:gd name="connsiteY12" fmla="*/ 85759 h 1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072" h="133404">
                  <a:moveTo>
                    <a:pt x="201073" y="47564"/>
                  </a:moveTo>
                  <a:lnTo>
                    <a:pt x="59436" y="47564"/>
                  </a:lnTo>
                  <a:lnTo>
                    <a:pt x="78486" y="28514"/>
                  </a:lnTo>
                  <a:cubicBezTo>
                    <a:pt x="85009" y="21991"/>
                    <a:pt x="85009" y="11415"/>
                    <a:pt x="78486" y="4892"/>
                  </a:cubicBezTo>
                  <a:cubicBezTo>
                    <a:pt x="71963" y="-1631"/>
                    <a:pt x="61387" y="-1631"/>
                    <a:pt x="54864" y="4892"/>
                  </a:cubicBezTo>
                  <a:lnTo>
                    <a:pt x="4858" y="54898"/>
                  </a:lnTo>
                  <a:cubicBezTo>
                    <a:pt x="1778" y="58062"/>
                    <a:pt x="38" y="62293"/>
                    <a:pt x="0" y="66709"/>
                  </a:cubicBezTo>
                  <a:cubicBezTo>
                    <a:pt x="18" y="71129"/>
                    <a:pt x="1761" y="75367"/>
                    <a:pt x="4858" y="78520"/>
                  </a:cubicBezTo>
                  <a:lnTo>
                    <a:pt x="54864" y="128526"/>
                  </a:lnTo>
                  <a:cubicBezTo>
                    <a:pt x="61413" y="135049"/>
                    <a:pt x="72011" y="135028"/>
                    <a:pt x="78534" y="128479"/>
                  </a:cubicBezTo>
                  <a:cubicBezTo>
                    <a:pt x="85056" y="121930"/>
                    <a:pt x="85035" y="111332"/>
                    <a:pt x="78486" y="104809"/>
                  </a:cubicBezTo>
                  <a:lnTo>
                    <a:pt x="59436" y="85759"/>
                  </a:lnTo>
                  <a:lnTo>
                    <a:pt x="201073" y="857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66E52B37-F335-4822-A1D8-61E362024BBB}"/>
                </a:ext>
              </a:extLst>
            </p:cNvPr>
            <p:cNvSpPr/>
            <p:nvPr/>
          </p:nvSpPr>
          <p:spPr>
            <a:xfrm>
              <a:off x="11558093" y="1711868"/>
              <a:ext cx="191080" cy="133290"/>
            </a:xfrm>
            <a:custGeom>
              <a:avLst/>
              <a:gdLst>
                <a:gd name="connsiteX0" fmla="*/ 186214 w 191080"/>
                <a:gd name="connsiteY0" fmla="*/ 54865 h 133290"/>
                <a:gd name="connsiteX1" fmla="*/ 136208 w 191080"/>
                <a:gd name="connsiteY1" fmla="*/ 4859 h 133290"/>
                <a:gd name="connsiteX2" fmla="*/ 112633 w 191080"/>
                <a:gd name="connsiteY2" fmla="*/ 4906 h 133290"/>
                <a:gd name="connsiteX3" fmla="*/ 112681 w 191080"/>
                <a:gd name="connsiteY3" fmla="*/ 28481 h 133290"/>
                <a:gd name="connsiteX4" fmla="*/ 131731 w 191080"/>
                <a:gd name="connsiteY4" fmla="*/ 47531 h 133290"/>
                <a:gd name="connsiteX5" fmla="*/ 0 w 191080"/>
                <a:gd name="connsiteY5" fmla="*/ 47531 h 133290"/>
                <a:gd name="connsiteX6" fmla="*/ 0 w 191080"/>
                <a:gd name="connsiteY6" fmla="*/ 85631 h 133290"/>
                <a:gd name="connsiteX7" fmla="*/ 131826 w 191080"/>
                <a:gd name="connsiteY7" fmla="*/ 85631 h 133290"/>
                <a:gd name="connsiteX8" fmla="*/ 112776 w 191080"/>
                <a:gd name="connsiteY8" fmla="*/ 104681 h 133290"/>
                <a:gd name="connsiteX9" fmla="*/ 112586 w 191080"/>
                <a:gd name="connsiteY9" fmla="*/ 128303 h 133290"/>
                <a:gd name="connsiteX10" fmla="*/ 136208 w 191080"/>
                <a:gd name="connsiteY10" fmla="*/ 128493 h 133290"/>
                <a:gd name="connsiteX11" fmla="*/ 186214 w 191080"/>
                <a:gd name="connsiteY11" fmla="*/ 78487 h 133290"/>
                <a:gd name="connsiteX12" fmla="*/ 186214 w 191080"/>
                <a:gd name="connsiteY12" fmla="*/ 54865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080" h="133290">
                  <a:moveTo>
                    <a:pt x="186214" y="54865"/>
                  </a:moveTo>
                  <a:lnTo>
                    <a:pt x="136208" y="4859"/>
                  </a:lnTo>
                  <a:cubicBezTo>
                    <a:pt x="129685" y="-1638"/>
                    <a:pt x="119130" y="-1616"/>
                    <a:pt x="112633" y="4906"/>
                  </a:cubicBezTo>
                  <a:cubicBezTo>
                    <a:pt x="106136" y="11429"/>
                    <a:pt x="106158" y="21984"/>
                    <a:pt x="112681" y="28481"/>
                  </a:cubicBezTo>
                  <a:lnTo>
                    <a:pt x="131731" y="47531"/>
                  </a:lnTo>
                  <a:lnTo>
                    <a:pt x="0" y="47531"/>
                  </a:lnTo>
                  <a:lnTo>
                    <a:pt x="0" y="85631"/>
                  </a:lnTo>
                  <a:lnTo>
                    <a:pt x="131826" y="85631"/>
                  </a:lnTo>
                  <a:lnTo>
                    <a:pt x="112776" y="104681"/>
                  </a:lnTo>
                  <a:cubicBezTo>
                    <a:pt x="106200" y="111151"/>
                    <a:pt x="106115" y="121727"/>
                    <a:pt x="112586" y="128303"/>
                  </a:cubicBezTo>
                  <a:cubicBezTo>
                    <a:pt x="119056" y="134879"/>
                    <a:pt x="129631" y="134963"/>
                    <a:pt x="136208" y="128493"/>
                  </a:cubicBezTo>
                  <a:lnTo>
                    <a:pt x="186214" y="78487"/>
                  </a:lnTo>
                  <a:cubicBezTo>
                    <a:pt x="192703" y="71950"/>
                    <a:pt x="192703" y="61402"/>
                    <a:pt x="186214" y="5486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B6B4DAF4-A0DA-4DA0-88E8-2C5D63BE1F1C}"/>
                </a:ext>
              </a:extLst>
            </p:cNvPr>
            <p:cNvSpPr/>
            <p:nvPr/>
          </p:nvSpPr>
          <p:spPr>
            <a:xfrm>
              <a:off x="11805885" y="1921324"/>
              <a:ext cx="133503" cy="210702"/>
            </a:xfrm>
            <a:custGeom>
              <a:avLst/>
              <a:gdLst>
                <a:gd name="connsiteX0" fmla="*/ 128636 w 133503"/>
                <a:gd name="connsiteY0" fmla="*/ 132017 h 210702"/>
                <a:gd name="connsiteX1" fmla="*/ 105014 w 133503"/>
                <a:gd name="connsiteY1" fmla="*/ 132017 h 210702"/>
                <a:gd name="connsiteX2" fmla="*/ 85964 w 133503"/>
                <a:gd name="connsiteY2" fmla="*/ 151067 h 210702"/>
                <a:gd name="connsiteX3" fmla="*/ 85964 w 133503"/>
                <a:gd name="connsiteY3" fmla="*/ 0 h 210702"/>
                <a:gd name="connsiteX4" fmla="*/ 47483 w 133503"/>
                <a:gd name="connsiteY4" fmla="*/ 0 h 210702"/>
                <a:gd name="connsiteX5" fmla="*/ 47483 w 133503"/>
                <a:gd name="connsiteY5" fmla="*/ 151257 h 210702"/>
                <a:gd name="connsiteX6" fmla="*/ 28433 w 133503"/>
                <a:gd name="connsiteY6" fmla="*/ 132207 h 210702"/>
                <a:gd name="connsiteX7" fmla="*/ 4859 w 133503"/>
                <a:gd name="connsiteY7" fmla="*/ 132255 h 210702"/>
                <a:gd name="connsiteX8" fmla="*/ 4906 w 133503"/>
                <a:gd name="connsiteY8" fmla="*/ 155829 h 210702"/>
                <a:gd name="connsiteX9" fmla="*/ 54817 w 133503"/>
                <a:gd name="connsiteY9" fmla="*/ 205835 h 210702"/>
                <a:gd name="connsiteX10" fmla="*/ 78439 w 133503"/>
                <a:gd name="connsiteY10" fmla="*/ 205835 h 210702"/>
                <a:gd name="connsiteX11" fmla="*/ 128446 w 133503"/>
                <a:gd name="connsiteY11" fmla="*/ 155829 h 210702"/>
                <a:gd name="connsiteX12" fmla="*/ 128741 w 133503"/>
                <a:gd name="connsiteY12" fmla="*/ 132123 h 210702"/>
                <a:gd name="connsiteX13" fmla="*/ 128636 w 133503"/>
                <a:gd name="connsiteY13" fmla="*/ 132017 h 2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03" h="210702">
                  <a:moveTo>
                    <a:pt x="128636" y="132017"/>
                  </a:moveTo>
                  <a:cubicBezTo>
                    <a:pt x="122099" y="125527"/>
                    <a:pt x="111551" y="125527"/>
                    <a:pt x="105014" y="132017"/>
                  </a:cubicBezTo>
                  <a:lnTo>
                    <a:pt x="85964" y="151067"/>
                  </a:lnTo>
                  <a:lnTo>
                    <a:pt x="85964" y="0"/>
                  </a:lnTo>
                  <a:lnTo>
                    <a:pt x="47483" y="0"/>
                  </a:lnTo>
                  <a:lnTo>
                    <a:pt x="47483" y="151257"/>
                  </a:lnTo>
                  <a:lnTo>
                    <a:pt x="28433" y="132207"/>
                  </a:lnTo>
                  <a:cubicBezTo>
                    <a:pt x="21910" y="125710"/>
                    <a:pt x="11356" y="125732"/>
                    <a:pt x="4859" y="132255"/>
                  </a:cubicBezTo>
                  <a:cubicBezTo>
                    <a:pt x="-1638" y="138777"/>
                    <a:pt x="-1616" y="149332"/>
                    <a:pt x="4906" y="155829"/>
                  </a:cubicBezTo>
                  <a:lnTo>
                    <a:pt x="54817" y="205835"/>
                  </a:lnTo>
                  <a:cubicBezTo>
                    <a:pt x="61354" y="212325"/>
                    <a:pt x="71902" y="212325"/>
                    <a:pt x="78439" y="205835"/>
                  </a:cubicBezTo>
                  <a:lnTo>
                    <a:pt x="128446" y="155829"/>
                  </a:lnTo>
                  <a:cubicBezTo>
                    <a:pt x="135073" y="149364"/>
                    <a:pt x="135205" y="138751"/>
                    <a:pt x="128741" y="132123"/>
                  </a:cubicBezTo>
                  <a:cubicBezTo>
                    <a:pt x="128706" y="132087"/>
                    <a:pt x="128671" y="132052"/>
                    <a:pt x="128636" y="1320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>
                <a:latin typeface="Segoe UI "/>
              </a:endParaRPr>
            </a:p>
          </p:txBody>
        </p:sp>
      </p:grpSp>
      <p:grpSp>
        <p:nvGrpSpPr>
          <p:cNvPr id="257" name="Graphic 243" descr="Layers Design">
            <a:extLst>
              <a:ext uri="{FF2B5EF4-FFF2-40B4-BE49-F238E27FC236}">
                <a16:creationId xmlns:a16="http://schemas.microsoft.com/office/drawing/2014/main" xmlns="" id="{9068DF82-9F7A-4086-945D-C98E8B3A9E5C}"/>
              </a:ext>
            </a:extLst>
          </p:cNvPr>
          <p:cNvGrpSpPr/>
          <p:nvPr/>
        </p:nvGrpSpPr>
        <p:grpSpPr>
          <a:xfrm>
            <a:off x="7115061" y="5753151"/>
            <a:ext cx="469232" cy="469232"/>
            <a:chOff x="5638800" y="2971800"/>
            <a:chExt cx="914400" cy="914400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10F6FB9B-A142-4C3A-80D8-DF002A594183}"/>
                </a:ext>
              </a:extLst>
            </p:cNvPr>
            <p:cNvSpPr/>
            <p:nvPr/>
          </p:nvSpPr>
          <p:spPr>
            <a:xfrm>
              <a:off x="5658269" y="3449697"/>
              <a:ext cx="875576" cy="265052"/>
            </a:xfrm>
            <a:custGeom>
              <a:avLst/>
              <a:gdLst>
                <a:gd name="connsiteX0" fmla="*/ 437788 w 875576"/>
                <a:gd name="connsiteY0" fmla="*/ 106413 h 265052"/>
                <a:gd name="connsiteX1" fmla="*/ 186957 w 875576"/>
                <a:gd name="connsiteY1" fmla="*/ 0 h 265052"/>
                <a:gd name="connsiteX2" fmla="*/ 0 w 875576"/>
                <a:gd name="connsiteY2" fmla="*/ 79315 h 265052"/>
                <a:gd name="connsiteX3" fmla="*/ 437788 w 875576"/>
                <a:gd name="connsiteY3" fmla="*/ 265052 h 265052"/>
                <a:gd name="connsiteX4" fmla="*/ 875576 w 875576"/>
                <a:gd name="connsiteY4" fmla="*/ 79315 h 265052"/>
                <a:gd name="connsiteX5" fmla="*/ 688619 w 875576"/>
                <a:gd name="connsiteY5" fmla="*/ 0 h 265052"/>
                <a:gd name="connsiteX6" fmla="*/ 437788 w 875576"/>
                <a:gd name="connsiteY6" fmla="*/ 106413 h 26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5576" h="265052">
                  <a:moveTo>
                    <a:pt x="437788" y="106413"/>
                  </a:moveTo>
                  <a:lnTo>
                    <a:pt x="186957" y="0"/>
                  </a:lnTo>
                  <a:lnTo>
                    <a:pt x="0" y="79315"/>
                  </a:lnTo>
                  <a:lnTo>
                    <a:pt x="437788" y="265052"/>
                  </a:lnTo>
                  <a:lnTo>
                    <a:pt x="875576" y="79315"/>
                  </a:lnTo>
                  <a:lnTo>
                    <a:pt x="688619" y="0"/>
                  </a:lnTo>
                  <a:lnTo>
                    <a:pt x="437788" y="106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38554E05-667D-4A52-85FC-DA46049963AC}"/>
                </a:ext>
              </a:extLst>
            </p:cNvPr>
            <p:cNvSpPr/>
            <p:nvPr/>
          </p:nvSpPr>
          <p:spPr>
            <a:xfrm>
              <a:off x="5658269" y="3143250"/>
              <a:ext cx="875576" cy="371475"/>
            </a:xfrm>
            <a:custGeom>
              <a:avLst/>
              <a:gdLst>
                <a:gd name="connsiteX0" fmla="*/ 437788 w 875576"/>
                <a:gd name="connsiteY0" fmla="*/ 0 h 371475"/>
                <a:gd name="connsiteX1" fmla="*/ 0 w 875576"/>
                <a:gd name="connsiteY1" fmla="*/ 185738 h 371475"/>
                <a:gd name="connsiteX2" fmla="*/ 437788 w 875576"/>
                <a:gd name="connsiteY2" fmla="*/ 371475 h 371475"/>
                <a:gd name="connsiteX3" fmla="*/ 875576 w 875576"/>
                <a:gd name="connsiteY3" fmla="*/ 185738 h 371475"/>
                <a:gd name="connsiteX4" fmla="*/ 437788 w 875576"/>
                <a:gd name="connsiteY4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5576" h="371475">
                  <a:moveTo>
                    <a:pt x="437788" y="0"/>
                  </a:moveTo>
                  <a:lnTo>
                    <a:pt x="0" y="185738"/>
                  </a:lnTo>
                  <a:lnTo>
                    <a:pt x="437788" y="371475"/>
                  </a:lnTo>
                  <a:lnTo>
                    <a:pt x="875576" y="185738"/>
                  </a:lnTo>
                  <a:lnTo>
                    <a:pt x="43778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60" name="Graphic 245" descr="Web design">
            <a:extLst>
              <a:ext uri="{FF2B5EF4-FFF2-40B4-BE49-F238E27FC236}">
                <a16:creationId xmlns:a16="http://schemas.microsoft.com/office/drawing/2014/main" xmlns="" id="{6C7CEB5E-3724-4945-83AD-002C1F2932CE}"/>
              </a:ext>
            </a:extLst>
          </p:cNvPr>
          <p:cNvGrpSpPr/>
          <p:nvPr/>
        </p:nvGrpSpPr>
        <p:grpSpPr>
          <a:xfrm>
            <a:off x="10680742" y="3792509"/>
            <a:ext cx="755703" cy="755703"/>
            <a:chOff x="5788800" y="3121800"/>
            <a:chExt cx="914400" cy="914400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710600F0-549F-4E33-94E1-2110391AAF89}"/>
                </a:ext>
              </a:extLst>
            </p:cNvPr>
            <p:cNvSpPr/>
            <p:nvPr/>
          </p:nvSpPr>
          <p:spPr>
            <a:xfrm>
              <a:off x="6009494" y="3517944"/>
              <a:ext cx="135635" cy="217360"/>
            </a:xfrm>
            <a:custGeom>
              <a:avLst/>
              <a:gdLst>
                <a:gd name="connsiteX0" fmla="*/ 108776 w 135635"/>
                <a:gd name="connsiteY0" fmla="*/ 217361 h 217360"/>
                <a:gd name="connsiteX1" fmla="*/ 0 w 135635"/>
                <a:gd name="connsiteY1" fmla="*/ 108680 h 217360"/>
                <a:gd name="connsiteX2" fmla="*/ 108776 w 135635"/>
                <a:gd name="connsiteY2" fmla="*/ 0 h 217360"/>
                <a:gd name="connsiteX3" fmla="*/ 135636 w 135635"/>
                <a:gd name="connsiteY3" fmla="*/ 26860 h 217360"/>
                <a:gd name="connsiteX4" fmla="*/ 53912 w 135635"/>
                <a:gd name="connsiteY4" fmla="*/ 108680 h 217360"/>
                <a:gd name="connsiteX5" fmla="*/ 135636 w 135635"/>
                <a:gd name="connsiteY5" fmla="*/ 190500 h 217360"/>
                <a:gd name="connsiteX6" fmla="*/ 108776 w 135635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5" h="217360">
                  <a:moveTo>
                    <a:pt x="108776" y="217361"/>
                  </a:moveTo>
                  <a:lnTo>
                    <a:pt x="0" y="108680"/>
                  </a:lnTo>
                  <a:lnTo>
                    <a:pt x="108776" y="0"/>
                  </a:lnTo>
                  <a:lnTo>
                    <a:pt x="135636" y="26860"/>
                  </a:lnTo>
                  <a:lnTo>
                    <a:pt x="53912" y="108680"/>
                  </a:lnTo>
                  <a:lnTo>
                    <a:pt x="135636" y="190500"/>
                  </a:lnTo>
                  <a:lnTo>
                    <a:pt x="108776" y="21736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2BEB0FA6-5730-47EA-B0C5-B6F77C83A23F}"/>
                </a:ext>
              </a:extLst>
            </p:cNvPr>
            <p:cNvSpPr/>
            <p:nvPr/>
          </p:nvSpPr>
          <p:spPr>
            <a:xfrm>
              <a:off x="6346869" y="3517944"/>
              <a:ext cx="135636" cy="217360"/>
            </a:xfrm>
            <a:custGeom>
              <a:avLst/>
              <a:gdLst>
                <a:gd name="connsiteX0" fmla="*/ 26860 w 135636"/>
                <a:gd name="connsiteY0" fmla="*/ 217361 h 217360"/>
                <a:gd name="connsiteX1" fmla="*/ 0 w 135636"/>
                <a:gd name="connsiteY1" fmla="*/ 190500 h 217360"/>
                <a:gd name="connsiteX2" fmla="*/ 81724 w 135636"/>
                <a:gd name="connsiteY2" fmla="*/ 108680 h 217360"/>
                <a:gd name="connsiteX3" fmla="*/ 0 w 135636"/>
                <a:gd name="connsiteY3" fmla="*/ 26860 h 217360"/>
                <a:gd name="connsiteX4" fmla="*/ 26860 w 135636"/>
                <a:gd name="connsiteY4" fmla="*/ 0 h 217360"/>
                <a:gd name="connsiteX5" fmla="*/ 135636 w 135636"/>
                <a:gd name="connsiteY5" fmla="*/ 108680 h 217360"/>
                <a:gd name="connsiteX6" fmla="*/ 26860 w 135636"/>
                <a:gd name="connsiteY6" fmla="*/ 217361 h 2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36" h="217360">
                  <a:moveTo>
                    <a:pt x="26860" y="217361"/>
                  </a:moveTo>
                  <a:lnTo>
                    <a:pt x="0" y="190500"/>
                  </a:lnTo>
                  <a:lnTo>
                    <a:pt x="81724" y="108680"/>
                  </a:lnTo>
                  <a:lnTo>
                    <a:pt x="0" y="26860"/>
                  </a:lnTo>
                  <a:lnTo>
                    <a:pt x="26860" y="0"/>
                  </a:lnTo>
                  <a:lnTo>
                    <a:pt x="135636" y="108680"/>
                  </a:lnTo>
                  <a:lnTo>
                    <a:pt x="26860" y="21736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AAA74185-6549-486D-A14A-E9674C47DB7D}"/>
                </a:ext>
              </a:extLst>
            </p:cNvPr>
            <p:cNvSpPr/>
            <p:nvPr/>
          </p:nvSpPr>
          <p:spPr>
            <a:xfrm rot="-4049399">
              <a:off x="6126343" y="3612761"/>
              <a:ext cx="238029" cy="38100"/>
            </a:xfrm>
            <a:custGeom>
              <a:avLst/>
              <a:gdLst>
                <a:gd name="connsiteX0" fmla="*/ 0 w 238029"/>
                <a:gd name="connsiteY0" fmla="*/ 0 h 38100"/>
                <a:gd name="connsiteX1" fmla="*/ 238030 w 238029"/>
                <a:gd name="connsiteY1" fmla="*/ 0 h 38100"/>
                <a:gd name="connsiteX2" fmla="*/ 238030 w 238029"/>
                <a:gd name="connsiteY2" fmla="*/ 38100 h 38100"/>
                <a:gd name="connsiteX3" fmla="*/ 0 w 238029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29" h="38100">
                  <a:moveTo>
                    <a:pt x="0" y="0"/>
                  </a:moveTo>
                  <a:lnTo>
                    <a:pt x="238030" y="0"/>
                  </a:lnTo>
                  <a:lnTo>
                    <a:pt x="23803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54DD7AF9-271B-456F-883A-95D159A73525}"/>
                </a:ext>
              </a:extLst>
            </p:cNvPr>
            <p:cNvSpPr/>
            <p:nvPr/>
          </p:nvSpPr>
          <p:spPr>
            <a:xfrm>
              <a:off x="5865000" y="3283725"/>
              <a:ext cx="762000" cy="590550"/>
            </a:xfrm>
            <a:custGeom>
              <a:avLst/>
              <a:gdLst>
                <a:gd name="connsiteX0" fmla="*/ 0 w 762000"/>
                <a:gd name="connsiteY0" fmla="*/ 0 h 590550"/>
                <a:gd name="connsiteX1" fmla="*/ 0 w 762000"/>
                <a:gd name="connsiteY1" fmla="*/ 590550 h 590550"/>
                <a:gd name="connsiteX2" fmla="*/ 762000 w 762000"/>
                <a:gd name="connsiteY2" fmla="*/ 590550 h 590550"/>
                <a:gd name="connsiteX3" fmla="*/ 762000 w 762000"/>
                <a:gd name="connsiteY3" fmla="*/ 0 h 590550"/>
                <a:gd name="connsiteX4" fmla="*/ 657225 w 762000"/>
                <a:gd name="connsiteY4" fmla="*/ 57150 h 590550"/>
                <a:gd name="connsiteX5" fmla="*/ 676275 w 762000"/>
                <a:gd name="connsiteY5" fmla="*/ 76200 h 590550"/>
                <a:gd name="connsiteX6" fmla="*/ 657225 w 762000"/>
                <a:gd name="connsiteY6" fmla="*/ 95250 h 590550"/>
                <a:gd name="connsiteX7" fmla="*/ 638175 w 762000"/>
                <a:gd name="connsiteY7" fmla="*/ 76200 h 590550"/>
                <a:gd name="connsiteX8" fmla="*/ 657225 w 762000"/>
                <a:gd name="connsiteY8" fmla="*/ 57150 h 590550"/>
                <a:gd name="connsiteX9" fmla="*/ 590550 w 762000"/>
                <a:gd name="connsiteY9" fmla="*/ 57150 h 590550"/>
                <a:gd name="connsiteX10" fmla="*/ 609600 w 762000"/>
                <a:gd name="connsiteY10" fmla="*/ 76200 h 590550"/>
                <a:gd name="connsiteX11" fmla="*/ 590550 w 762000"/>
                <a:gd name="connsiteY11" fmla="*/ 95250 h 590550"/>
                <a:gd name="connsiteX12" fmla="*/ 571500 w 762000"/>
                <a:gd name="connsiteY12" fmla="*/ 76200 h 590550"/>
                <a:gd name="connsiteX13" fmla="*/ 590550 w 762000"/>
                <a:gd name="connsiteY13" fmla="*/ 57150 h 590550"/>
                <a:gd name="connsiteX14" fmla="*/ 523875 w 762000"/>
                <a:gd name="connsiteY14" fmla="*/ 57150 h 590550"/>
                <a:gd name="connsiteX15" fmla="*/ 542925 w 762000"/>
                <a:gd name="connsiteY15" fmla="*/ 76200 h 590550"/>
                <a:gd name="connsiteX16" fmla="*/ 523875 w 762000"/>
                <a:gd name="connsiteY16" fmla="*/ 95250 h 590550"/>
                <a:gd name="connsiteX17" fmla="*/ 504825 w 762000"/>
                <a:gd name="connsiteY17" fmla="*/ 76200 h 590550"/>
                <a:gd name="connsiteX18" fmla="*/ 523875 w 762000"/>
                <a:gd name="connsiteY18" fmla="*/ 57150 h 590550"/>
                <a:gd name="connsiteX19" fmla="*/ 704850 w 762000"/>
                <a:gd name="connsiteY19" fmla="*/ 533400 h 590550"/>
                <a:gd name="connsiteX20" fmla="*/ 57150 w 762000"/>
                <a:gd name="connsiteY20" fmla="*/ 533400 h 590550"/>
                <a:gd name="connsiteX21" fmla="*/ 57150 w 762000"/>
                <a:gd name="connsiteY21" fmla="*/ 152400 h 590550"/>
                <a:gd name="connsiteX22" fmla="*/ 704850 w 762000"/>
                <a:gd name="connsiteY22" fmla="*/ 15240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0" h="590550">
                  <a:moveTo>
                    <a:pt x="0" y="0"/>
                  </a:moveTo>
                  <a:lnTo>
                    <a:pt x="0" y="590550"/>
                  </a:lnTo>
                  <a:lnTo>
                    <a:pt x="762000" y="590550"/>
                  </a:lnTo>
                  <a:lnTo>
                    <a:pt x="762000" y="0"/>
                  </a:lnTo>
                  <a:close/>
                  <a:moveTo>
                    <a:pt x="657225" y="57150"/>
                  </a:moveTo>
                  <a:cubicBezTo>
                    <a:pt x="667746" y="57150"/>
                    <a:pt x="676275" y="65679"/>
                    <a:pt x="676275" y="76200"/>
                  </a:cubicBezTo>
                  <a:cubicBezTo>
                    <a:pt x="676275" y="86721"/>
                    <a:pt x="667746" y="95250"/>
                    <a:pt x="657225" y="95250"/>
                  </a:cubicBezTo>
                  <a:cubicBezTo>
                    <a:pt x="646704" y="95250"/>
                    <a:pt x="638175" y="86721"/>
                    <a:pt x="638175" y="76200"/>
                  </a:cubicBezTo>
                  <a:cubicBezTo>
                    <a:pt x="638175" y="65679"/>
                    <a:pt x="646704" y="57150"/>
                    <a:pt x="657225" y="57150"/>
                  </a:cubicBezTo>
                  <a:close/>
                  <a:moveTo>
                    <a:pt x="590550" y="57150"/>
                  </a:moveTo>
                  <a:cubicBezTo>
                    <a:pt x="601071" y="57150"/>
                    <a:pt x="609600" y="65679"/>
                    <a:pt x="609600" y="76200"/>
                  </a:cubicBezTo>
                  <a:cubicBezTo>
                    <a:pt x="609600" y="86721"/>
                    <a:pt x="601071" y="95250"/>
                    <a:pt x="590550" y="95250"/>
                  </a:cubicBezTo>
                  <a:cubicBezTo>
                    <a:pt x="580029" y="95250"/>
                    <a:pt x="571500" y="86721"/>
                    <a:pt x="571500" y="76200"/>
                  </a:cubicBezTo>
                  <a:cubicBezTo>
                    <a:pt x="571500" y="65679"/>
                    <a:pt x="580029" y="57150"/>
                    <a:pt x="590550" y="57150"/>
                  </a:cubicBezTo>
                  <a:close/>
                  <a:moveTo>
                    <a:pt x="523875" y="57150"/>
                  </a:moveTo>
                  <a:cubicBezTo>
                    <a:pt x="534396" y="57150"/>
                    <a:pt x="542925" y="65679"/>
                    <a:pt x="542925" y="76200"/>
                  </a:cubicBezTo>
                  <a:cubicBezTo>
                    <a:pt x="542925" y="86721"/>
                    <a:pt x="534396" y="95250"/>
                    <a:pt x="523875" y="95250"/>
                  </a:cubicBezTo>
                  <a:cubicBezTo>
                    <a:pt x="513354" y="95250"/>
                    <a:pt x="504825" y="86721"/>
                    <a:pt x="504825" y="76200"/>
                  </a:cubicBezTo>
                  <a:cubicBezTo>
                    <a:pt x="504825" y="65679"/>
                    <a:pt x="513354" y="57150"/>
                    <a:pt x="523875" y="57150"/>
                  </a:cubicBezTo>
                  <a:close/>
                  <a:moveTo>
                    <a:pt x="704850" y="533400"/>
                  </a:moveTo>
                  <a:lnTo>
                    <a:pt x="57150" y="533400"/>
                  </a:lnTo>
                  <a:lnTo>
                    <a:pt x="57150" y="152400"/>
                  </a:lnTo>
                  <a:lnTo>
                    <a:pt x="70485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65" name="Graphic 247" descr="Palette">
            <a:extLst>
              <a:ext uri="{FF2B5EF4-FFF2-40B4-BE49-F238E27FC236}">
                <a16:creationId xmlns:a16="http://schemas.microsoft.com/office/drawing/2014/main" xmlns="" id="{5BA550B0-847D-4E9E-A7F4-0CA36EF76C35}"/>
              </a:ext>
            </a:extLst>
          </p:cNvPr>
          <p:cNvGrpSpPr/>
          <p:nvPr/>
        </p:nvGrpSpPr>
        <p:grpSpPr>
          <a:xfrm>
            <a:off x="8792159" y="5551038"/>
            <a:ext cx="629751" cy="440952"/>
            <a:chOff x="6017819" y="3463061"/>
            <a:chExt cx="761999" cy="533552"/>
          </a:xfrm>
          <a:solidFill>
            <a:srgbClr val="000000"/>
          </a:solidFill>
        </p:grpSpPr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DFE3D442-77FB-49BD-A655-F01D575F9FB1}"/>
                </a:ext>
              </a:extLst>
            </p:cNvPr>
            <p:cNvSpPr/>
            <p:nvPr/>
          </p:nvSpPr>
          <p:spPr>
            <a:xfrm>
              <a:off x="6586928" y="3796570"/>
              <a:ext cx="95250" cy="66675"/>
            </a:xfrm>
            <a:custGeom>
              <a:avLst/>
              <a:gdLst>
                <a:gd name="connsiteX0" fmla="*/ 47625 w 95250"/>
                <a:gd name="connsiteY0" fmla="*/ 66675 h 66675"/>
                <a:gd name="connsiteX1" fmla="*/ 95250 w 95250"/>
                <a:gd name="connsiteY1" fmla="*/ 33338 h 66675"/>
                <a:gd name="connsiteX2" fmla="*/ 47625 w 95250"/>
                <a:gd name="connsiteY2" fmla="*/ 0 h 66675"/>
                <a:gd name="connsiteX3" fmla="*/ 0 w 95250"/>
                <a:gd name="connsiteY3" fmla="*/ 33338 h 66675"/>
                <a:gd name="connsiteX4" fmla="*/ 47625 w 95250"/>
                <a:gd name="connsiteY4" fmla="*/ 66675 h 66675"/>
                <a:gd name="connsiteX5" fmla="*/ 47625 w 95250"/>
                <a:gd name="connsiteY5" fmla="*/ 19050 h 66675"/>
                <a:gd name="connsiteX6" fmla="*/ 76200 w 95250"/>
                <a:gd name="connsiteY6" fmla="*/ 33338 h 66675"/>
                <a:gd name="connsiteX7" fmla="*/ 47625 w 95250"/>
                <a:gd name="connsiteY7" fmla="*/ 47625 h 66675"/>
                <a:gd name="connsiteX8" fmla="*/ 19050 w 95250"/>
                <a:gd name="connsiteY8" fmla="*/ 33338 h 66675"/>
                <a:gd name="connsiteX9" fmla="*/ 47625 w 95250"/>
                <a:gd name="connsiteY9" fmla="*/ 190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66675">
                  <a:moveTo>
                    <a:pt x="47625" y="66675"/>
                  </a:moveTo>
                  <a:cubicBezTo>
                    <a:pt x="74295" y="66675"/>
                    <a:pt x="95250" y="51435"/>
                    <a:pt x="95250" y="33338"/>
                  </a:cubicBezTo>
                  <a:cubicBezTo>
                    <a:pt x="95250" y="15240"/>
                    <a:pt x="74295" y="0"/>
                    <a:pt x="47625" y="0"/>
                  </a:cubicBezTo>
                  <a:cubicBezTo>
                    <a:pt x="20955" y="0"/>
                    <a:pt x="0" y="15240"/>
                    <a:pt x="0" y="33338"/>
                  </a:cubicBezTo>
                  <a:cubicBezTo>
                    <a:pt x="0" y="51435"/>
                    <a:pt x="20946" y="66675"/>
                    <a:pt x="47625" y="66675"/>
                  </a:cubicBezTo>
                  <a:close/>
                  <a:moveTo>
                    <a:pt x="47625" y="19050"/>
                  </a:moveTo>
                  <a:cubicBezTo>
                    <a:pt x="64770" y="19050"/>
                    <a:pt x="76200" y="27622"/>
                    <a:pt x="76200" y="33338"/>
                  </a:cubicBezTo>
                  <a:cubicBezTo>
                    <a:pt x="76200" y="39052"/>
                    <a:pt x="64770" y="47625"/>
                    <a:pt x="47625" y="47625"/>
                  </a:cubicBezTo>
                  <a:cubicBezTo>
                    <a:pt x="30480" y="47625"/>
                    <a:pt x="19050" y="39052"/>
                    <a:pt x="19050" y="33338"/>
                  </a:cubicBezTo>
                  <a:cubicBezTo>
                    <a:pt x="19050" y="27622"/>
                    <a:pt x="30442" y="19031"/>
                    <a:pt x="47625" y="190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D8E0C1E3-9353-42E6-BC52-590E2CC91EB5}"/>
                </a:ext>
              </a:extLst>
            </p:cNvPr>
            <p:cNvSpPr/>
            <p:nvPr/>
          </p:nvSpPr>
          <p:spPr>
            <a:xfrm>
              <a:off x="6215434" y="3863245"/>
              <a:ext cx="95250" cy="66675"/>
            </a:xfrm>
            <a:custGeom>
              <a:avLst/>
              <a:gdLst>
                <a:gd name="connsiteX0" fmla="*/ 47625 w 95250"/>
                <a:gd name="connsiteY0" fmla="*/ 0 h 66675"/>
                <a:gd name="connsiteX1" fmla="*/ 0 w 95250"/>
                <a:gd name="connsiteY1" fmla="*/ 33338 h 66675"/>
                <a:gd name="connsiteX2" fmla="*/ 47625 w 95250"/>
                <a:gd name="connsiteY2" fmla="*/ 66675 h 66675"/>
                <a:gd name="connsiteX3" fmla="*/ 95250 w 95250"/>
                <a:gd name="connsiteY3" fmla="*/ 33338 h 66675"/>
                <a:gd name="connsiteX4" fmla="*/ 47625 w 95250"/>
                <a:gd name="connsiteY4" fmla="*/ 0 h 66675"/>
                <a:gd name="connsiteX5" fmla="*/ 47625 w 95250"/>
                <a:gd name="connsiteY5" fmla="*/ 47625 h 66675"/>
                <a:gd name="connsiteX6" fmla="*/ 19050 w 95250"/>
                <a:gd name="connsiteY6" fmla="*/ 33338 h 66675"/>
                <a:gd name="connsiteX7" fmla="*/ 47625 w 95250"/>
                <a:gd name="connsiteY7" fmla="*/ 19050 h 66675"/>
                <a:gd name="connsiteX8" fmla="*/ 76200 w 95250"/>
                <a:gd name="connsiteY8" fmla="*/ 33338 h 66675"/>
                <a:gd name="connsiteX9" fmla="*/ 47625 w 95250"/>
                <a:gd name="connsiteY9" fmla="*/ 4768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66675">
                  <a:moveTo>
                    <a:pt x="47625" y="0"/>
                  </a:moveTo>
                  <a:cubicBezTo>
                    <a:pt x="20955" y="0"/>
                    <a:pt x="0" y="15240"/>
                    <a:pt x="0" y="33338"/>
                  </a:cubicBezTo>
                  <a:cubicBezTo>
                    <a:pt x="0" y="51435"/>
                    <a:pt x="20955" y="66675"/>
                    <a:pt x="47625" y="66675"/>
                  </a:cubicBezTo>
                  <a:cubicBezTo>
                    <a:pt x="74295" y="66675"/>
                    <a:pt x="95250" y="51435"/>
                    <a:pt x="95250" y="33338"/>
                  </a:cubicBezTo>
                  <a:cubicBezTo>
                    <a:pt x="95250" y="15240"/>
                    <a:pt x="74295" y="0"/>
                    <a:pt x="47625" y="0"/>
                  </a:cubicBezTo>
                  <a:close/>
                  <a:moveTo>
                    <a:pt x="47625" y="47625"/>
                  </a:moveTo>
                  <a:cubicBezTo>
                    <a:pt x="30480" y="47625"/>
                    <a:pt x="19050" y="39052"/>
                    <a:pt x="19050" y="33338"/>
                  </a:cubicBezTo>
                  <a:cubicBezTo>
                    <a:pt x="19050" y="27623"/>
                    <a:pt x="30480" y="19050"/>
                    <a:pt x="47625" y="19050"/>
                  </a:cubicBezTo>
                  <a:cubicBezTo>
                    <a:pt x="64770" y="19050"/>
                    <a:pt x="76200" y="27623"/>
                    <a:pt x="76200" y="33338"/>
                  </a:cubicBezTo>
                  <a:cubicBezTo>
                    <a:pt x="76200" y="39052"/>
                    <a:pt x="64799" y="47682"/>
                    <a:pt x="47625" y="476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29D1FD9D-EF66-4984-B438-B937077742A3}"/>
                </a:ext>
              </a:extLst>
            </p:cNvPr>
            <p:cNvSpPr/>
            <p:nvPr/>
          </p:nvSpPr>
          <p:spPr>
            <a:xfrm>
              <a:off x="6586928" y="3596488"/>
              <a:ext cx="95250" cy="66675"/>
            </a:xfrm>
            <a:custGeom>
              <a:avLst/>
              <a:gdLst>
                <a:gd name="connsiteX0" fmla="*/ 47625 w 95250"/>
                <a:gd name="connsiteY0" fmla="*/ 66675 h 66675"/>
                <a:gd name="connsiteX1" fmla="*/ 95250 w 95250"/>
                <a:gd name="connsiteY1" fmla="*/ 33338 h 66675"/>
                <a:gd name="connsiteX2" fmla="*/ 47625 w 95250"/>
                <a:gd name="connsiteY2" fmla="*/ 0 h 66675"/>
                <a:gd name="connsiteX3" fmla="*/ 0 w 95250"/>
                <a:gd name="connsiteY3" fmla="*/ 33338 h 66675"/>
                <a:gd name="connsiteX4" fmla="*/ 47625 w 95250"/>
                <a:gd name="connsiteY4" fmla="*/ 66675 h 66675"/>
                <a:gd name="connsiteX5" fmla="*/ 47625 w 95250"/>
                <a:gd name="connsiteY5" fmla="*/ 19050 h 66675"/>
                <a:gd name="connsiteX6" fmla="*/ 76200 w 95250"/>
                <a:gd name="connsiteY6" fmla="*/ 33338 h 66675"/>
                <a:gd name="connsiteX7" fmla="*/ 47625 w 95250"/>
                <a:gd name="connsiteY7" fmla="*/ 47625 h 66675"/>
                <a:gd name="connsiteX8" fmla="*/ 19050 w 95250"/>
                <a:gd name="connsiteY8" fmla="*/ 33338 h 66675"/>
                <a:gd name="connsiteX9" fmla="*/ 47625 w 95250"/>
                <a:gd name="connsiteY9" fmla="*/ 190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66675">
                  <a:moveTo>
                    <a:pt x="47625" y="66675"/>
                  </a:moveTo>
                  <a:cubicBezTo>
                    <a:pt x="74295" y="66675"/>
                    <a:pt x="95250" y="51435"/>
                    <a:pt x="95250" y="33338"/>
                  </a:cubicBezTo>
                  <a:cubicBezTo>
                    <a:pt x="95250" y="15240"/>
                    <a:pt x="74295" y="0"/>
                    <a:pt x="47625" y="0"/>
                  </a:cubicBezTo>
                  <a:cubicBezTo>
                    <a:pt x="20955" y="0"/>
                    <a:pt x="0" y="15240"/>
                    <a:pt x="0" y="33338"/>
                  </a:cubicBezTo>
                  <a:cubicBezTo>
                    <a:pt x="0" y="51435"/>
                    <a:pt x="20946" y="66675"/>
                    <a:pt x="47625" y="66675"/>
                  </a:cubicBezTo>
                  <a:close/>
                  <a:moveTo>
                    <a:pt x="47625" y="19050"/>
                  </a:moveTo>
                  <a:cubicBezTo>
                    <a:pt x="64770" y="19050"/>
                    <a:pt x="76200" y="27622"/>
                    <a:pt x="76200" y="33338"/>
                  </a:cubicBezTo>
                  <a:cubicBezTo>
                    <a:pt x="76200" y="39052"/>
                    <a:pt x="64770" y="47625"/>
                    <a:pt x="47625" y="47625"/>
                  </a:cubicBezTo>
                  <a:cubicBezTo>
                    <a:pt x="30480" y="47625"/>
                    <a:pt x="19050" y="39052"/>
                    <a:pt x="19050" y="33338"/>
                  </a:cubicBezTo>
                  <a:cubicBezTo>
                    <a:pt x="19050" y="27622"/>
                    <a:pt x="30442" y="19031"/>
                    <a:pt x="47625" y="190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B80058D0-A012-4725-B653-BCF3CAA71441}"/>
                </a:ext>
              </a:extLst>
            </p:cNvPr>
            <p:cNvSpPr/>
            <p:nvPr/>
          </p:nvSpPr>
          <p:spPr>
            <a:xfrm>
              <a:off x="6634553" y="3691757"/>
              <a:ext cx="95250" cy="66675"/>
            </a:xfrm>
            <a:custGeom>
              <a:avLst/>
              <a:gdLst>
                <a:gd name="connsiteX0" fmla="*/ 0 w 95250"/>
                <a:gd name="connsiteY0" fmla="*/ 33338 h 66675"/>
                <a:gd name="connsiteX1" fmla="*/ 47625 w 95250"/>
                <a:gd name="connsiteY1" fmla="*/ 66675 h 66675"/>
                <a:gd name="connsiteX2" fmla="*/ 95250 w 95250"/>
                <a:gd name="connsiteY2" fmla="*/ 33338 h 66675"/>
                <a:gd name="connsiteX3" fmla="*/ 47625 w 95250"/>
                <a:gd name="connsiteY3" fmla="*/ 0 h 66675"/>
                <a:gd name="connsiteX4" fmla="*/ 0 w 95250"/>
                <a:gd name="connsiteY4" fmla="*/ 33338 h 66675"/>
                <a:gd name="connsiteX5" fmla="*/ 76200 w 95250"/>
                <a:gd name="connsiteY5" fmla="*/ 33338 h 66675"/>
                <a:gd name="connsiteX6" fmla="*/ 47625 w 95250"/>
                <a:gd name="connsiteY6" fmla="*/ 47625 h 66675"/>
                <a:gd name="connsiteX7" fmla="*/ 19050 w 95250"/>
                <a:gd name="connsiteY7" fmla="*/ 33338 h 66675"/>
                <a:gd name="connsiteX8" fmla="*/ 47625 w 95250"/>
                <a:gd name="connsiteY8" fmla="*/ 19050 h 66675"/>
                <a:gd name="connsiteX9" fmla="*/ 76200 w 95250"/>
                <a:gd name="connsiteY9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66675">
                  <a:moveTo>
                    <a:pt x="0" y="33338"/>
                  </a:moveTo>
                  <a:cubicBezTo>
                    <a:pt x="0" y="51435"/>
                    <a:pt x="20955" y="66675"/>
                    <a:pt x="47625" y="66675"/>
                  </a:cubicBezTo>
                  <a:cubicBezTo>
                    <a:pt x="74295" y="66675"/>
                    <a:pt x="95250" y="51435"/>
                    <a:pt x="95250" y="33338"/>
                  </a:cubicBezTo>
                  <a:cubicBezTo>
                    <a:pt x="95250" y="15240"/>
                    <a:pt x="74295" y="0"/>
                    <a:pt x="47625" y="0"/>
                  </a:cubicBezTo>
                  <a:cubicBezTo>
                    <a:pt x="20955" y="0"/>
                    <a:pt x="0" y="15240"/>
                    <a:pt x="0" y="33338"/>
                  </a:cubicBezTo>
                  <a:close/>
                  <a:moveTo>
                    <a:pt x="76200" y="33338"/>
                  </a:moveTo>
                  <a:cubicBezTo>
                    <a:pt x="76200" y="39052"/>
                    <a:pt x="64770" y="47625"/>
                    <a:pt x="47625" y="47625"/>
                  </a:cubicBezTo>
                  <a:cubicBezTo>
                    <a:pt x="30480" y="47625"/>
                    <a:pt x="19050" y="39052"/>
                    <a:pt x="19050" y="33338"/>
                  </a:cubicBezTo>
                  <a:cubicBezTo>
                    <a:pt x="19050" y="27623"/>
                    <a:pt x="30480" y="19050"/>
                    <a:pt x="47625" y="19050"/>
                  </a:cubicBezTo>
                  <a:cubicBezTo>
                    <a:pt x="64770" y="19050"/>
                    <a:pt x="76200" y="27642"/>
                    <a:pt x="76200" y="3333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8877D9D2-4256-4805-85A6-02ABDAD2E992}"/>
                </a:ext>
              </a:extLst>
            </p:cNvPr>
            <p:cNvSpPr/>
            <p:nvPr/>
          </p:nvSpPr>
          <p:spPr>
            <a:xfrm>
              <a:off x="6482144" y="3529794"/>
              <a:ext cx="95250" cy="66674"/>
            </a:xfrm>
            <a:custGeom>
              <a:avLst/>
              <a:gdLst>
                <a:gd name="connsiteX0" fmla="*/ 47625 w 95250"/>
                <a:gd name="connsiteY0" fmla="*/ 66675 h 66674"/>
                <a:gd name="connsiteX1" fmla="*/ 95250 w 95250"/>
                <a:gd name="connsiteY1" fmla="*/ 33338 h 66674"/>
                <a:gd name="connsiteX2" fmla="*/ 47625 w 95250"/>
                <a:gd name="connsiteY2" fmla="*/ 0 h 66674"/>
                <a:gd name="connsiteX3" fmla="*/ 0 w 95250"/>
                <a:gd name="connsiteY3" fmla="*/ 33338 h 66674"/>
                <a:gd name="connsiteX4" fmla="*/ 47625 w 95250"/>
                <a:gd name="connsiteY4" fmla="*/ 66675 h 66674"/>
                <a:gd name="connsiteX5" fmla="*/ 47625 w 95250"/>
                <a:gd name="connsiteY5" fmla="*/ 19050 h 66674"/>
                <a:gd name="connsiteX6" fmla="*/ 76200 w 95250"/>
                <a:gd name="connsiteY6" fmla="*/ 33338 h 66674"/>
                <a:gd name="connsiteX7" fmla="*/ 47625 w 95250"/>
                <a:gd name="connsiteY7" fmla="*/ 47625 h 66674"/>
                <a:gd name="connsiteX8" fmla="*/ 19050 w 95250"/>
                <a:gd name="connsiteY8" fmla="*/ 33338 h 66674"/>
                <a:gd name="connsiteX9" fmla="*/ 47625 w 95250"/>
                <a:gd name="connsiteY9" fmla="*/ 19031 h 6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66674">
                  <a:moveTo>
                    <a:pt x="47625" y="66675"/>
                  </a:moveTo>
                  <a:cubicBezTo>
                    <a:pt x="74295" y="66675"/>
                    <a:pt x="95250" y="51435"/>
                    <a:pt x="95250" y="33338"/>
                  </a:cubicBezTo>
                  <a:cubicBezTo>
                    <a:pt x="95250" y="15240"/>
                    <a:pt x="74295" y="0"/>
                    <a:pt x="47625" y="0"/>
                  </a:cubicBezTo>
                  <a:cubicBezTo>
                    <a:pt x="20955" y="0"/>
                    <a:pt x="0" y="15240"/>
                    <a:pt x="0" y="33338"/>
                  </a:cubicBezTo>
                  <a:cubicBezTo>
                    <a:pt x="0" y="51435"/>
                    <a:pt x="20955" y="66675"/>
                    <a:pt x="47625" y="66675"/>
                  </a:cubicBezTo>
                  <a:close/>
                  <a:moveTo>
                    <a:pt x="47625" y="19050"/>
                  </a:moveTo>
                  <a:cubicBezTo>
                    <a:pt x="64770" y="19050"/>
                    <a:pt x="76200" y="27622"/>
                    <a:pt x="76200" y="33338"/>
                  </a:cubicBezTo>
                  <a:cubicBezTo>
                    <a:pt x="76200" y="39053"/>
                    <a:pt x="64770" y="47625"/>
                    <a:pt x="47625" y="47625"/>
                  </a:cubicBezTo>
                  <a:cubicBezTo>
                    <a:pt x="30480" y="47625"/>
                    <a:pt x="19050" y="39053"/>
                    <a:pt x="19050" y="33338"/>
                  </a:cubicBezTo>
                  <a:cubicBezTo>
                    <a:pt x="19050" y="27622"/>
                    <a:pt x="30442" y="19031"/>
                    <a:pt x="47625" y="190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C6218452-066B-4D0D-AB21-E26E744B8544}"/>
                </a:ext>
              </a:extLst>
            </p:cNvPr>
            <p:cNvSpPr/>
            <p:nvPr/>
          </p:nvSpPr>
          <p:spPr>
            <a:xfrm>
              <a:off x="6482144" y="3853777"/>
              <a:ext cx="95250" cy="66675"/>
            </a:xfrm>
            <a:custGeom>
              <a:avLst/>
              <a:gdLst>
                <a:gd name="connsiteX0" fmla="*/ 47625 w 95250"/>
                <a:gd name="connsiteY0" fmla="*/ 66675 h 66675"/>
                <a:gd name="connsiteX1" fmla="*/ 95250 w 95250"/>
                <a:gd name="connsiteY1" fmla="*/ 33338 h 66675"/>
                <a:gd name="connsiteX2" fmla="*/ 47625 w 95250"/>
                <a:gd name="connsiteY2" fmla="*/ 0 h 66675"/>
                <a:gd name="connsiteX3" fmla="*/ 0 w 95250"/>
                <a:gd name="connsiteY3" fmla="*/ 33338 h 66675"/>
                <a:gd name="connsiteX4" fmla="*/ 47625 w 95250"/>
                <a:gd name="connsiteY4" fmla="*/ 66675 h 66675"/>
                <a:gd name="connsiteX5" fmla="*/ 47625 w 95250"/>
                <a:gd name="connsiteY5" fmla="*/ 19050 h 66675"/>
                <a:gd name="connsiteX6" fmla="*/ 76200 w 95250"/>
                <a:gd name="connsiteY6" fmla="*/ 33338 h 66675"/>
                <a:gd name="connsiteX7" fmla="*/ 47625 w 95250"/>
                <a:gd name="connsiteY7" fmla="*/ 47625 h 66675"/>
                <a:gd name="connsiteX8" fmla="*/ 19050 w 95250"/>
                <a:gd name="connsiteY8" fmla="*/ 33338 h 66675"/>
                <a:gd name="connsiteX9" fmla="*/ 47625 w 95250"/>
                <a:gd name="connsiteY9" fmla="*/ 189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66675">
                  <a:moveTo>
                    <a:pt x="47625" y="66675"/>
                  </a:moveTo>
                  <a:cubicBezTo>
                    <a:pt x="74295" y="66675"/>
                    <a:pt x="95250" y="51435"/>
                    <a:pt x="95250" y="33338"/>
                  </a:cubicBezTo>
                  <a:cubicBezTo>
                    <a:pt x="95250" y="15240"/>
                    <a:pt x="74295" y="0"/>
                    <a:pt x="47625" y="0"/>
                  </a:cubicBezTo>
                  <a:cubicBezTo>
                    <a:pt x="20955" y="0"/>
                    <a:pt x="0" y="15240"/>
                    <a:pt x="0" y="33338"/>
                  </a:cubicBezTo>
                  <a:cubicBezTo>
                    <a:pt x="0" y="51435"/>
                    <a:pt x="20955" y="66675"/>
                    <a:pt x="47625" y="66675"/>
                  </a:cubicBezTo>
                  <a:close/>
                  <a:moveTo>
                    <a:pt x="47625" y="19050"/>
                  </a:moveTo>
                  <a:cubicBezTo>
                    <a:pt x="64770" y="19050"/>
                    <a:pt x="76200" y="27623"/>
                    <a:pt x="76200" y="33338"/>
                  </a:cubicBezTo>
                  <a:cubicBezTo>
                    <a:pt x="76200" y="39052"/>
                    <a:pt x="64770" y="47625"/>
                    <a:pt x="47625" y="47625"/>
                  </a:cubicBezTo>
                  <a:cubicBezTo>
                    <a:pt x="30480" y="47625"/>
                    <a:pt x="19050" y="39052"/>
                    <a:pt x="19050" y="33338"/>
                  </a:cubicBezTo>
                  <a:cubicBezTo>
                    <a:pt x="19050" y="27623"/>
                    <a:pt x="30442" y="18993"/>
                    <a:pt x="47625" y="1899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C36C647F-8FB9-48F9-B493-4FCCB772AA5F}"/>
                </a:ext>
              </a:extLst>
            </p:cNvPr>
            <p:cNvSpPr/>
            <p:nvPr/>
          </p:nvSpPr>
          <p:spPr>
            <a:xfrm>
              <a:off x="6348784" y="3882352"/>
              <a:ext cx="95250" cy="66675"/>
            </a:xfrm>
            <a:custGeom>
              <a:avLst/>
              <a:gdLst>
                <a:gd name="connsiteX0" fmla="*/ 47625 w 95250"/>
                <a:gd name="connsiteY0" fmla="*/ 66675 h 66675"/>
                <a:gd name="connsiteX1" fmla="*/ 95250 w 95250"/>
                <a:gd name="connsiteY1" fmla="*/ 33338 h 66675"/>
                <a:gd name="connsiteX2" fmla="*/ 47625 w 95250"/>
                <a:gd name="connsiteY2" fmla="*/ 0 h 66675"/>
                <a:gd name="connsiteX3" fmla="*/ 0 w 95250"/>
                <a:gd name="connsiteY3" fmla="*/ 33338 h 66675"/>
                <a:gd name="connsiteX4" fmla="*/ 47625 w 95250"/>
                <a:gd name="connsiteY4" fmla="*/ 66675 h 66675"/>
                <a:gd name="connsiteX5" fmla="*/ 47625 w 95250"/>
                <a:gd name="connsiteY5" fmla="*/ 19050 h 66675"/>
                <a:gd name="connsiteX6" fmla="*/ 76200 w 95250"/>
                <a:gd name="connsiteY6" fmla="*/ 33338 h 66675"/>
                <a:gd name="connsiteX7" fmla="*/ 47625 w 95250"/>
                <a:gd name="connsiteY7" fmla="*/ 47625 h 66675"/>
                <a:gd name="connsiteX8" fmla="*/ 19050 w 95250"/>
                <a:gd name="connsiteY8" fmla="*/ 33338 h 66675"/>
                <a:gd name="connsiteX9" fmla="*/ 47625 w 95250"/>
                <a:gd name="connsiteY9" fmla="*/ 1905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66675">
                  <a:moveTo>
                    <a:pt x="47625" y="66675"/>
                  </a:moveTo>
                  <a:cubicBezTo>
                    <a:pt x="74295" y="66675"/>
                    <a:pt x="95250" y="51435"/>
                    <a:pt x="95250" y="33338"/>
                  </a:cubicBezTo>
                  <a:cubicBezTo>
                    <a:pt x="95250" y="15240"/>
                    <a:pt x="74295" y="0"/>
                    <a:pt x="47625" y="0"/>
                  </a:cubicBezTo>
                  <a:cubicBezTo>
                    <a:pt x="20955" y="0"/>
                    <a:pt x="0" y="15240"/>
                    <a:pt x="0" y="33338"/>
                  </a:cubicBezTo>
                  <a:cubicBezTo>
                    <a:pt x="0" y="51435"/>
                    <a:pt x="20955" y="66675"/>
                    <a:pt x="47625" y="66675"/>
                  </a:cubicBezTo>
                  <a:close/>
                  <a:moveTo>
                    <a:pt x="47625" y="19050"/>
                  </a:moveTo>
                  <a:cubicBezTo>
                    <a:pt x="64770" y="19050"/>
                    <a:pt x="76200" y="27623"/>
                    <a:pt x="76200" y="33338"/>
                  </a:cubicBezTo>
                  <a:cubicBezTo>
                    <a:pt x="76200" y="39052"/>
                    <a:pt x="64770" y="47625"/>
                    <a:pt x="47625" y="47625"/>
                  </a:cubicBezTo>
                  <a:cubicBezTo>
                    <a:pt x="30480" y="47625"/>
                    <a:pt x="19050" y="39052"/>
                    <a:pt x="19050" y="33338"/>
                  </a:cubicBezTo>
                  <a:cubicBezTo>
                    <a:pt x="19050" y="27623"/>
                    <a:pt x="30451" y="19050"/>
                    <a:pt x="47625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DD004162-C4A2-45C2-87EA-1A946FCA9A24}"/>
                </a:ext>
              </a:extLst>
            </p:cNvPr>
            <p:cNvSpPr/>
            <p:nvPr/>
          </p:nvSpPr>
          <p:spPr>
            <a:xfrm>
              <a:off x="6017819" y="3463061"/>
              <a:ext cx="761999" cy="533552"/>
            </a:xfrm>
            <a:custGeom>
              <a:avLst/>
              <a:gdLst>
                <a:gd name="connsiteX0" fmla="*/ 242164 w 761999"/>
                <a:gd name="connsiteY0" fmla="*/ 207578 h 533552"/>
                <a:gd name="connsiteX1" fmla="*/ 224800 w 761999"/>
                <a:gd name="connsiteY1" fmla="*/ 203911 h 533552"/>
                <a:gd name="connsiteX2" fmla="*/ 105737 w 761999"/>
                <a:gd name="connsiteY2" fmla="*/ 152476 h 533552"/>
                <a:gd name="connsiteX3" fmla="*/ 72904 w 761999"/>
                <a:gd name="connsiteY3" fmla="*/ 144856 h 533552"/>
                <a:gd name="connsiteX4" fmla="*/ 0 w 761999"/>
                <a:gd name="connsiteY4" fmla="*/ 266776 h 533552"/>
                <a:gd name="connsiteX5" fmla="*/ 381000 w 761999"/>
                <a:gd name="connsiteY5" fmla="*/ 533552 h 533552"/>
                <a:gd name="connsiteX6" fmla="*/ 762000 w 761999"/>
                <a:gd name="connsiteY6" fmla="*/ 266776 h 533552"/>
                <a:gd name="connsiteX7" fmla="*/ 381000 w 761999"/>
                <a:gd name="connsiteY7" fmla="*/ 0 h 533552"/>
                <a:gd name="connsiteX8" fmla="*/ 219075 w 761999"/>
                <a:gd name="connsiteY8" fmla="*/ 104775 h 533552"/>
                <a:gd name="connsiteX9" fmla="*/ 266700 w 761999"/>
                <a:gd name="connsiteY9" fmla="*/ 152400 h 533552"/>
                <a:gd name="connsiteX10" fmla="*/ 242164 w 761999"/>
                <a:gd name="connsiteY10" fmla="*/ 207578 h 533552"/>
                <a:gd name="connsiteX11" fmla="*/ 280187 w 761999"/>
                <a:gd name="connsiteY11" fmla="*/ 138998 h 533552"/>
                <a:gd name="connsiteX12" fmla="*/ 232562 w 761999"/>
                <a:gd name="connsiteY12" fmla="*/ 91373 h 533552"/>
                <a:gd name="connsiteX13" fmla="*/ 224885 w 761999"/>
                <a:gd name="connsiteY13" fmla="*/ 59988 h 533552"/>
                <a:gd name="connsiteX14" fmla="*/ 381019 w 761999"/>
                <a:gd name="connsiteY14" fmla="*/ 19088 h 533552"/>
                <a:gd name="connsiteX15" fmla="*/ 742969 w 761999"/>
                <a:gd name="connsiteY15" fmla="*/ 266814 h 533552"/>
                <a:gd name="connsiteX16" fmla="*/ 381038 w 761999"/>
                <a:gd name="connsiteY16" fmla="*/ 514541 h 533552"/>
                <a:gd name="connsiteX17" fmla="*/ 19088 w 761999"/>
                <a:gd name="connsiteY17" fmla="*/ 266814 h 533552"/>
                <a:gd name="connsiteX18" fmla="*/ 32585 w 761999"/>
                <a:gd name="connsiteY18" fmla="*/ 197930 h 533552"/>
                <a:gd name="connsiteX19" fmla="*/ 72904 w 761999"/>
                <a:gd name="connsiteY19" fmla="*/ 163916 h 533552"/>
                <a:gd name="connsiteX20" fmla="*/ 72904 w 761999"/>
                <a:gd name="connsiteY20" fmla="*/ 163916 h 533552"/>
                <a:gd name="connsiteX21" fmla="*/ 98174 w 761999"/>
                <a:gd name="connsiteY21" fmla="*/ 169974 h 533552"/>
                <a:gd name="connsiteX22" fmla="*/ 217237 w 761999"/>
                <a:gd name="connsiteY22" fmla="*/ 221409 h 533552"/>
                <a:gd name="connsiteX23" fmla="*/ 242164 w 761999"/>
                <a:gd name="connsiteY23" fmla="*/ 226638 h 533552"/>
                <a:gd name="connsiteX24" fmla="*/ 293408 w 761999"/>
                <a:gd name="connsiteY24" fmla="*/ 194691 h 533552"/>
                <a:gd name="connsiteX25" fmla="*/ 280187 w 761999"/>
                <a:gd name="connsiteY25" fmla="*/ 138998 h 5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1999" h="533552">
                  <a:moveTo>
                    <a:pt x="242164" y="207578"/>
                  </a:moveTo>
                  <a:cubicBezTo>
                    <a:pt x="236185" y="207561"/>
                    <a:pt x="230275" y="206313"/>
                    <a:pt x="224800" y="203911"/>
                  </a:cubicBezTo>
                  <a:lnTo>
                    <a:pt x="105737" y="152476"/>
                  </a:lnTo>
                  <a:cubicBezTo>
                    <a:pt x="95428" y="147721"/>
                    <a:pt x="84254" y="145129"/>
                    <a:pt x="72904" y="144856"/>
                  </a:cubicBezTo>
                  <a:cubicBezTo>
                    <a:pt x="15983" y="144856"/>
                    <a:pt x="0" y="225295"/>
                    <a:pt x="0" y="266776"/>
                  </a:cubicBezTo>
                  <a:cubicBezTo>
                    <a:pt x="0" y="414414"/>
                    <a:pt x="170498" y="533552"/>
                    <a:pt x="381000" y="533552"/>
                  </a:cubicBezTo>
                  <a:cubicBezTo>
                    <a:pt x="591503" y="533552"/>
                    <a:pt x="762000" y="414490"/>
                    <a:pt x="762000" y="266776"/>
                  </a:cubicBezTo>
                  <a:cubicBezTo>
                    <a:pt x="762000" y="119063"/>
                    <a:pt x="591503" y="0"/>
                    <a:pt x="381000" y="0"/>
                  </a:cubicBezTo>
                  <a:cubicBezTo>
                    <a:pt x="164783" y="0"/>
                    <a:pt x="199073" y="84773"/>
                    <a:pt x="219075" y="104775"/>
                  </a:cubicBezTo>
                  <a:lnTo>
                    <a:pt x="266700" y="152400"/>
                  </a:lnTo>
                  <a:cubicBezTo>
                    <a:pt x="292141" y="178699"/>
                    <a:pt x="270548" y="207578"/>
                    <a:pt x="242164" y="207578"/>
                  </a:cubicBezTo>
                  <a:close/>
                  <a:moveTo>
                    <a:pt x="280187" y="138998"/>
                  </a:moveTo>
                  <a:lnTo>
                    <a:pt x="232562" y="91373"/>
                  </a:lnTo>
                  <a:cubicBezTo>
                    <a:pt x="224475" y="83092"/>
                    <a:pt x="221533" y="71067"/>
                    <a:pt x="224885" y="59988"/>
                  </a:cubicBezTo>
                  <a:cubicBezTo>
                    <a:pt x="228857" y="50397"/>
                    <a:pt x="251860" y="19088"/>
                    <a:pt x="381019" y="19088"/>
                  </a:cubicBezTo>
                  <a:cubicBezTo>
                    <a:pt x="580606" y="19088"/>
                    <a:pt x="742969" y="130216"/>
                    <a:pt x="742969" y="266814"/>
                  </a:cubicBezTo>
                  <a:cubicBezTo>
                    <a:pt x="742969" y="403412"/>
                    <a:pt x="580606" y="514541"/>
                    <a:pt x="381038" y="514541"/>
                  </a:cubicBezTo>
                  <a:cubicBezTo>
                    <a:pt x="181470" y="514541"/>
                    <a:pt x="19088" y="403412"/>
                    <a:pt x="19088" y="266814"/>
                  </a:cubicBezTo>
                  <a:cubicBezTo>
                    <a:pt x="19134" y="243200"/>
                    <a:pt x="23715" y="219815"/>
                    <a:pt x="32585" y="197930"/>
                  </a:cubicBezTo>
                  <a:cubicBezTo>
                    <a:pt x="47501" y="163982"/>
                    <a:pt x="66570" y="163916"/>
                    <a:pt x="72904" y="163916"/>
                  </a:cubicBezTo>
                  <a:lnTo>
                    <a:pt x="72904" y="163916"/>
                  </a:lnTo>
                  <a:cubicBezTo>
                    <a:pt x="81650" y="164211"/>
                    <a:pt x="90246" y="166271"/>
                    <a:pt x="98174" y="169974"/>
                  </a:cubicBezTo>
                  <a:lnTo>
                    <a:pt x="217237" y="221409"/>
                  </a:lnTo>
                  <a:cubicBezTo>
                    <a:pt x="225100" y="224842"/>
                    <a:pt x="233584" y="226623"/>
                    <a:pt x="242164" y="226638"/>
                  </a:cubicBezTo>
                  <a:cubicBezTo>
                    <a:pt x="264061" y="227063"/>
                    <a:pt x="284150" y="214539"/>
                    <a:pt x="293408" y="194691"/>
                  </a:cubicBezTo>
                  <a:cubicBezTo>
                    <a:pt x="300952" y="175180"/>
                    <a:pt x="295695" y="153037"/>
                    <a:pt x="280187" y="1389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79" name="Graphic 253" descr="Artificial Intelligence">
            <a:extLst>
              <a:ext uri="{FF2B5EF4-FFF2-40B4-BE49-F238E27FC236}">
                <a16:creationId xmlns:a16="http://schemas.microsoft.com/office/drawing/2014/main" xmlns="" id="{75F6DF89-2C39-4ACA-84A3-4CCB79CD7B64}"/>
              </a:ext>
            </a:extLst>
          </p:cNvPr>
          <p:cNvGrpSpPr/>
          <p:nvPr/>
        </p:nvGrpSpPr>
        <p:grpSpPr>
          <a:xfrm>
            <a:off x="9916138" y="5229287"/>
            <a:ext cx="365665" cy="433596"/>
            <a:chOff x="6522147" y="3792094"/>
            <a:chExt cx="647797" cy="768143"/>
          </a:xfrm>
          <a:solidFill>
            <a:srgbClr val="000000"/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5CFFB891-54A6-4E25-B98F-B17FAC08EEE1}"/>
                </a:ext>
              </a:extLst>
            </p:cNvPr>
            <p:cNvSpPr/>
            <p:nvPr/>
          </p:nvSpPr>
          <p:spPr>
            <a:xfrm>
              <a:off x="6576756" y="3926549"/>
              <a:ext cx="126374" cy="190565"/>
            </a:xfrm>
            <a:custGeom>
              <a:avLst/>
              <a:gdLst>
                <a:gd name="connsiteX0" fmla="*/ 93031 w 126374"/>
                <a:gd name="connsiteY0" fmla="*/ 144922 h 190565"/>
                <a:gd name="connsiteX1" fmla="*/ 80731 w 126374"/>
                <a:gd name="connsiteY1" fmla="*/ 176272 h 190565"/>
                <a:gd name="connsiteX2" fmla="*/ 112081 w 126374"/>
                <a:gd name="connsiteY2" fmla="*/ 188572 h 190565"/>
                <a:gd name="connsiteX3" fmla="*/ 124380 w 126374"/>
                <a:gd name="connsiteY3" fmla="*/ 157222 h 190565"/>
                <a:gd name="connsiteX4" fmla="*/ 112081 w 126374"/>
                <a:gd name="connsiteY4" fmla="*/ 144922 h 190565"/>
                <a:gd name="connsiteX5" fmla="*/ 112081 w 126374"/>
                <a:gd name="connsiteY5" fmla="*/ 81076 h 190565"/>
                <a:gd name="connsiteX6" fmla="*/ 73981 w 126374"/>
                <a:gd name="connsiteY6" fmla="*/ 81076 h 190565"/>
                <a:gd name="connsiteX7" fmla="*/ 73981 w 126374"/>
                <a:gd name="connsiteY7" fmla="*/ 45643 h 190565"/>
                <a:gd name="connsiteX8" fmla="*/ 86280 w 126374"/>
                <a:gd name="connsiteY8" fmla="*/ 14294 h 190565"/>
                <a:gd name="connsiteX9" fmla="*/ 54931 w 126374"/>
                <a:gd name="connsiteY9" fmla="*/ 1994 h 190565"/>
                <a:gd name="connsiteX10" fmla="*/ 42631 w 126374"/>
                <a:gd name="connsiteY10" fmla="*/ 33344 h 190565"/>
                <a:gd name="connsiteX11" fmla="*/ 54931 w 126374"/>
                <a:gd name="connsiteY11" fmla="*/ 45643 h 190565"/>
                <a:gd name="connsiteX12" fmla="*/ 54931 w 126374"/>
                <a:gd name="connsiteY12" fmla="*/ 81067 h 190565"/>
                <a:gd name="connsiteX13" fmla="*/ 5572 w 126374"/>
                <a:gd name="connsiteY13" fmla="*/ 81000 h 190565"/>
                <a:gd name="connsiteX14" fmla="*/ 953 w 126374"/>
                <a:gd name="connsiteY14" fmla="*/ 96554 h 190565"/>
                <a:gd name="connsiteX15" fmla="*/ 0 w 126374"/>
                <a:gd name="connsiteY15" fmla="*/ 100050 h 190565"/>
                <a:gd name="connsiteX16" fmla="*/ 93031 w 126374"/>
                <a:gd name="connsiteY16" fmla="*/ 100136 h 19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6374" h="190565">
                  <a:moveTo>
                    <a:pt x="93031" y="144922"/>
                  </a:moveTo>
                  <a:cubicBezTo>
                    <a:pt x="80978" y="150183"/>
                    <a:pt x="75470" y="164218"/>
                    <a:pt x="80731" y="176272"/>
                  </a:cubicBezTo>
                  <a:cubicBezTo>
                    <a:pt x="85992" y="188325"/>
                    <a:pt x="100028" y="193832"/>
                    <a:pt x="112081" y="188572"/>
                  </a:cubicBezTo>
                  <a:cubicBezTo>
                    <a:pt x="124134" y="183311"/>
                    <a:pt x="129641" y="169275"/>
                    <a:pt x="124380" y="157222"/>
                  </a:cubicBezTo>
                  <a:cubicBezTo>
                    <a:pt x="121978" y="151717"/>
                    <a:pt x="117585" y="147325"/>
                    <a:pt x="112081" y="144922"/>
                  </a:cubicBezTo>
                  <a:lnTo>
                    <a:pt x="112081" y="81076"/>
                  </a:lnTo>
                  <a:lnTo>
                    <a:pt x="73981" y="81076"/>
                  </a:lnTo>
                  <a:lnTo>
                    <a:pt x="73981" y="45643"/>
                  </a:lnTo>
                  <a:cubicBezTo>
                    <a:pt x="86034" y="40383"/>
                    <a:pt x="91541" y="26348"/>
                    <a:pt x="86280" y="14294"/>
                  </a:cubicBezTo>
                  <a:cubicBezTo>
                    <a:pt x="81020" y="2241"/>
                    <a:pt x="66984" y="-3267"/>
                    <a:pt x="54931" y="1994"/>
                  </a:cubicBezTo>
                  <a:cubicBezTo>
                    <a:pt x="42878" y="7255"/>
                    <a:pt x="37370" y="21291"/>
                    <a:pt x="42631" y="33344"/>
                  </a:cubicBezTo>
                  <a:cubicBezTo>
                    <a:pt x="45033" y="38848"/>
                    <a:pt x="49426" y="43241"/>
                    <a:pt x="54931" y="45643"/>
                  </a:cubicBezTo>
                  <a:lnTo>
                    <a:pt x="54931" y="81067"/>
                  </a:lnTo>
                  <a:lnTo>
                    <a:pt x="5572" y="81000"/>
                  </a:lnTo>
                  <a:cubicBezTo>
                    <a:pt x="3743" y="86096"/>
                    <a:pt x="2381" y="91192"/>
                    <a:pt x="953" y="96554"/>
                  </a:cubicBezTo>
                  <a:cubicBezTo>
                    <a:pt x="648" y="97716"/>
                    <a:pt x="324" y="98888"/>
                    <a:pt x="0" y="100050"/>
                  </a:cubicBezTo>
                  <a:lnTo>
                    <a:pt x="93031" y="10013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B94F58F5-0C56-4EF9-AAC6-178EB052A445}"/>
                </a:ext>
              </a:extLst>
            </p:cNvPr>
            <p:cNvSpPr/>
            <p:nvPr/>
          </p:nvSpPr>
          <p:spPr>
            <a:xfrm>
              <a:off x="6522147" y="3792094"/>
              <a:ext cx="647797" cy="768143"/>
            </a:xfrm>
            <a:custGeom>
              <a:avLst/>
              <a:gdLst>
                <a:gd name="connsiteX0" fmla="*/ 638178 w 647797"/>
                <a:gd name="connsiteY0" fmla="*/ 415614 h 768143"/>
                <a:gd name="connsiteX1" fmla="*/ 572455 w 647797"/>
                <a:gd name="connsiteY1" fmla="*/ 301314 h 768143"/>
                <a:gd name="connsiteX2" fmla="*/ 572455 w 647797"/>
                <a:gd name="connsiteY2" fmla="*/ 296551 h 768143"/>
                <a:gd name="connsiteX3" fmla="*/ 296375 w 647797"/>
                <a:gd name="connsiteY3" fmla="*/ 196 h 768143"/>
                <a:gd name="connsiteX4" fmla="*/ 296230 w 647797"/>
                <a:gd name="connsiteY4" fmla="*/ 191 h 768143"/>
                <a:gd name="connsiteX5" fmla="*/ 285648 w 647797"/>
                <a:gd name="connsiteY5" fmla="*/ 0 h 768143"/>
                <a:gd name="connsiteX6" fmla="*/ 2 w 647797"/>
                <a:gd name="connsiteY6" fmla="*/ 275558 h 768143"/>
                <a:gd name="connsiteX7" fmla="*/ 2 w 647797"/>
                <a:gd name="connsiteY7" fmla="*/ 296513 h 768143"/>
                <a:gd name="connsiteX8" fmla="*/ 112397 w 647797"/>
                <a:gd name="connsiteY8" fmla="*/ 527095 h 768143"/>
                <a:gd name="connsiteX9" fmla="*/ 112397 w 647797"/>
                <a:gd name="connsiteY9" fmla="*/ 768144 h 768143"/>
                <a:gd name="connsiteX10" fmla="*/ 413388 w 647797"/>
                <a:gd name="connsiteY10" fmla="*/ 768144 h 768143"/>
                <a:gd name="connsiteX11" fmla="*/ 413388 w 647797"/>
                <a:gd name="connsiteY11" fmla="*/ 653844 h 768143"/>
                <a:gd name="connsiteX12" fmla="*/ 460060 w 647797"/>
                <a:gd name="connsiteY12" fmla="*/ 653844 h 768143"/>
                <a:gd name="connsiteX13" fmla="*/ 572455 w 647797"/>
                <a:gd name="connsiteY13" fmla="*/ 541449 h 768143"/>
                <a:gd name="connsiteX14" fmla="*/ 572455 w 647797"/>
                <a:gd name="connsiteY14" fmla="*/ 482394 h 768143"/>
                <a:gd name="connsiteX15" fmla="*/ 614365 w 647797"/>
                <a:gd name="connsiteY15" fmla="*/ 482394 h 768143"/>
                <a:gd name="connsiteX16" fmla="*/ 638178 w 647797"/>
                <a:gd name="connsiteY16" fmla="*/ 415614 h 768143"/>
                <a:gd name="connsiteX17" fmla="*/ 627014 w 647797"/>
                <a:gd name="connsiteY17" fmla="*/ 452761 h 768143"/>
                <a:gd name="connsiteX18" fmla="*/ 613070 w 647797"/>
                <a:gd name="connsiteY18" fmla="*/ 463239 h 768143"/>
                <a:gd name="connsiteX19" fmla="*/ 553405 w 647797"/>
                <a:gd name="connsiteY19" fmla="*/ 463239 h 768143"/>
                <a:gd name="connsiteX20" fmla="*/ 553405 w 647797"/>
                <a:gd name="connsiteY20" fmla="*/ 541344 h 768143"/>
                <a:gd name="connsiteX21" fmla="*/ 460060 w 647797"/>
                <a:gd name="connsiteY21" fmla="*/ 634689 h 768143"/>
                <a:gd name="connsiteX22" fmla="*/ 394338 w 647797"/>
                <a:gd name="connsiteY22" fmla="*/ 634689 h 768143"/>
                <a:gd name="connsiteX23" fmla="*/ 394338 w 647797"/>
                <a:gd name="connsiteY23" fmla="*/ 748989 h 768143"/>
                <a:gd name="connsiteX24" fmla="*/ 131447 w 647797"/>
                <a:gd name="connsiteY24" fmla="*/ 748989 h 768143"/>
                <a:gd name="connsiteX25" fmla="*/ 131447 w 647797"/>
                <a:gd name="connsiteY25" fmla="*/ 517741 h 768143"/>
                <a:gd name="connsiteX26" fmla="*/ 124056 w 647797"/>
                <a:gd name="connsiteY26" fmla="*/ 512026 h 768143"/>
                <a:gd name="connsiteX27" fmla="*/ 19052 w 647797"/>
                <a:gd name="connsiteY27" fmla="*/ 296523 h 768143"/>
                <a:gd name="connsiteX28" fmla="*/ 19052 w 647797"/>
                <a:gd name="connsiteY28" fmla="*/ 275911 h 768143"/>
                <a:gd name="connsiteX29" fmla="*/ 285667 w 647797"/>
                <a:gd name="connsiteY29" fmla="*/ 19069 h 768143"/>
                <a:gd name="connsiteX30" fmla="*/ 295563 w 647797"/>
                <a:gd name="connsiteY30" fmla="*/ 19250 h 768143"/>
                <a:gd name="connsiteX31" fmla="*/ 553453 w 647797"/>
                <a:gd name="connsiteY31" fmla="*/ 295837 h 768143"/>
                <a:gd name="connsiteX32" fmla="*/ 553453 w 647797"/>
                <a:gd name="connsiteY32" fmla="*/ 306372 h 768143"/>
                <a:gd name="connsiteX33" fmla="*/ 555986 w 647797"/>
                <a:gd name="connsiteY33" fmla="*/ 310782 h 768143"/>
                <a:gd name="connsiteX34" fmla="*/ 621709 w 647797"/>
                <a:gd name="connsiteY34" fmla="*/ 425082 h 768143"/>
                <a:gd name="connsiteX35" fmla="*/ 621966 w 647797"/>
                <a:gd name="connsiteY35" fmla="*/ 425520 h 768143"/>
                <a:gd name="connsiteX36" fmla="*/ 622242 w 647797"/>
                <a:gd name="connsiteY36" fmla="*/ 425949 h 768143"/>
                <a:gd name="connsiteX37" fmla="*/ 627052 w 647797"/>
                <a:gd name="connsiteY37" fmla="*/ 452752 h 76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7797" h="768143">
                  <a:moveTo>
                    <a:pt x="638178" y="415614"/>
                  </a:moveTo>
                  <a:lnTo>
                    <a:pt x="572455" y="301314"/>
                  </a:lnTo>
                  <a:lnTo>
                    <a:pt x="572455" y="296551"/>
                  </a:lnTo>
                  <a:cubicBezTo>
                    <a:pt x="578054" y="138477"/>
                    <a:pt x="454448" y="5794"/>
                    <a:pt x="296375" y="196"/>
                  </a:cubicBezTo>
                  <a:cubicBezTo>
                    <a:pt x="296326" y="194"/>
                    <a:pt x="296278" y="192"/>
                    <a:pt x="296230" y="191"/>
                  </a:cubicBezTo>
                  <a:cubicBezTo>
                    <a:pt x="292687" y="70"/>
                    <a:pt x="289160" y="6"/>
                    <a:pt x="285648" y="0"/>
                  </a:cubicBezTo>
                  <a:cubicBezTo>
                    <a:pt x="131731" y="-136"/>
                    <a:pt x="5398" y="121736"/>
                    <a:pt x="2" y="275558"/>
                  </a:cubicBezTo>
                  <a:lnTo>
                    <a:pt x="2" y="296513"/>
                  </a:lnTo>
                  <a:cubicBezTo>
                    <a:pt x="-369" y="386657"/>
                    <a:pt x="41161" y="471856"/>
                    <a:pt x="112397" y="527095"/>
                  </a:cubicBezTo>
                  <a:lnTo>
                    <a:pt x="112397" y="768144"/>
                  </a:lnTo>
                  <a:lnTo>
                    <a:pt x="413388" y="768144"/>
                  </a:lnTo>
                  <a:lnTo>
                    <a:pt x="413388" y="653844"/>
                  </a:lnTo>
                  <a:lnTo>
                    <a:pt x="460060" y="653844"/>
                  </a:lnTo>
                  <a:cubicBezTo>
                    <a:pt x="522082" y="653718"/>
                    <a:pt x="572329" y="603471"/>
                    <a:pt x="572455" y="541449"/>
                  </a:cubicBezTo>
                  <a:lnTo>
                    <a:pt x="572455" y="482394"/>
                  </a:lnTo>
                  <a:lnTo>
                    <a:pt x="614365" y="482394"/>
                  </a:lnTo>
                  <a:cubicBezTo>
                    <a:pt x="639130" y="479451"/>
                    <a:pt x="661038" y="450866"/>
                    <a:pt x="638178" y="415614"/>
                  </a:cubicBezTo>
                  <a:close/>
                  <a:moveTo>
                    <a:pt x="627014" y="452761"/>
                  </a:moveTo>
                  <a:cubicBezTo>
                    <a:pt x="624316" y="458289"/>
                    <a:pt x="619129" y="462186"/>
                    <a:pt x="613070" y="463239"/>
                  </a:cubicBezTo>
                  <a:lnTo>
                    <a:pt x="553405" y="463239"/>
                  </a:lnTo>
                  <a:lnTo>
                    <a:pt x="553405" y="541344"/>
                  </a:lnTo>
                  <a:cubicBezTo>
                    <a:pt x="553332" y="592867"/>
                    <a:pt x="511583" y="634616"/>
                    <a:pt x="460060" y="634689"/>
                  </a:cubicBezTo>
                  <a:lnTo>
                    <a:pt x="394338" y="634689"/>
                  </a:lnTo>
                  <a:lnTo>
                    <a:pt x="394338" y="748989"/>
                  </a:lnTo>
                  <a:lnTo>
                    <a:pt x="131447" y="748989"/>
                  </a:lnTo>
                  <a:lnTo>
                    <a:pt x="131447" y="517741"/>
                  </a:lnTo>
                  <a:lnTo>
                    <a:pt x="124056" y="512026"/>
                  </a:lnTo>
                  <a:cubicBezTo>
                    <a:pt x="57368" y="460493"/>
                    <a:pt x="18538" y="380800"/>
                    <a:pt x="19052" y="296523"/>
                  </a:cubicBezTo>
                  <a:lnTo>
                    <a:pt x="19052" y="275911"/>
                  </a:lnTo>
                  <a:cubicBezTo>
                    <a:pt x="23931" y="132323"/>
                    <a:pt x="141997" y="18585"/>
                    <a:pt x="285667" y="19069"/>
                  </a:cubicBezTo>
                  <a:cubicBezTo>
                    <a:pt x="288950" y="19069"/>
                    <a:pt x="292249" y="19129"/>
                    <a:pt x="295563" y="19250"/>
                  </a:cubicBezTo>
                  <a:cubicBezTo>
                    <a:pt x="443079" y="24581"/>
                    <a:pt x="558444" y="148310"/>
                    <a:pt x="553453" y="295837"/>
                  </a:cubicBezTo>
                  <a:lnTo>
                    <a:pt x="553453" y="306372"/>
                  </a:lnTo>
                  <a:lnTo>
                    <a:pt x="555986" y="310782"/>
                  </a:lnTo>
                  <a:lnTo>
                    <a:pt x="621709" y="425082"/>
                  </a:lnTo>
                  <a:lnTo>
                    <a:pt x="621966" y="425520"/>
                  </a:lnTo>
                  <a:lnTo>
                    <a:pt x="622242" y="425949"/>
                  </a:lnTo>
                  <a:cubicBezTo>
                    <a:pt x="628432" y="433423"/>
                    <a:pt x="630257" y="443592"/>
                    <a:pt x="627052" y="4527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567620E3-C768-4D0F-BFEE-FC40C7056DB5}"/>
                </a:ext>
              </a:extLst>
            </p:cNvPr>
            <p:cNvSpPr/>
            <p:nvPr/>
          </p:nvSpPr>
          <p:spPr>
            <a:xfrm>
              <a:off x="6888862" y="3851787"/>
              <a:ext cx="80935" cy="122430"/>
            </a:xfrm>
            <a:custGeom>
              <a:avLst/>
              <a:gdLst>
                <a:gd name="connsiteX0" fmla="*/ 57150 w 80935"/>
                <a:gd name="connsiteY0" fmla="*/ 74800 h 122430"/>
                <a:gd name="connsiteX1" fmla="*/ 49025 w 80935"/>
                <a:gd name="connsiteY1" fmla="*/ 76324 h 122430"/>
                <a:gd name="connsiteX2" fmla="*/ 19050 w 80935"/>
                <a:gd name="connsiteY2" fmla="*/ 49349 h 122430"/>
                <a:gd name="connsiteX3" fmla="*/ 19050 w 80935"/>
                <a:gd name="connsiteY3" fmla="*/ 7172 h 122430"/>
                <a:gd name="connsiteX4" fmla="*/ 0 w 80935"/>
                <a:gd name="connsiteY4" fmla="*/ 0 h 122430"/>
                <a:gd name="connsiteX5" fmla="*/ 0 w 80935"/>
                <a:gd name="connsiteY5" fmla="*/ 57455 h 122430"/>
                <a:gd name="connsiteX6" fmla="*/ 35243 w 80935"/>
                <a:gd name="connsiteY6" fmla="*/ 89202 h 122430"/>
                <a:gd name="connsiteX7" fmla="*/ 47706 w 80935"/>
                <a:gd name="connsiteY7" fmla="*/ 120486 h 122430"/>
                <a:gd name="connsiteX8" fmla="*/ 78991 w 80935"/>
                <a:gd name="connsiteY8" fmla="*/ 108023 h 122430"/>
                <a:gd name="connsiteX9" fmla="*/ 66527 w 80935"/>
                <a:gd name="connsiteY9" fmla="*/ 76738 h 122430"/>
                <a:gd name="connsiteX10" fmla="*/ 57150 w 80935"/>
                <a:gd name="connsiteY10" fmla="*/ 74800 h 12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935" h="122430">
                  <a:moveTo>
                    <a:pt x="57150" y="74800"/>
                  </a:moveTo>
                  <a:cubicBezTo>
                    <a:pt x="54373" y="74824"/>
                    <a:pt x="51622" y="75340"/>
                    <a:pt x="49025" y="76324"/>
                  </a:cubicBezTo>
                  <a:lnTo>
                    <a:pt x="19050" y="49349"/>
                  </a:lnTo>
                  <a:lnTo>
                    <a:pt x="19050" y="7172"/>
                  </a:lnTo>
                  <a:cubicBezTo>
                    <a:pt x="12764" y="4667"/>
                    <a:pt x="6363" y="2153"/>
                    <a:pt x="0" y="0"/>
                  </a:cubicBezTo>
                  <a:lnTo>
                    <a:pt x="0" y="57455"/>
                  </a:lnTo>
                  <a:lnTo>
                    <a:pt x="35243" y="89202"/>
                  </a:lnTo>
                  <a:cubicBezTo>
                    <a:pt x="30045" y="101282"/>
                    <a:pt x="35625" y="115289"/>
                    <a:pt x="47706" y="120486"/>
                  </a:cubicBezTo>
                  <a:cubicBezTo>
                    <a:pt x="59787" y="125683"/>
                    <a:pt x="73793" y="120104"/>
                    <a:pt x="78991" y="108023"/>
                  </a:cubicBezTo>
                  <a:cubicBezTo>
                    <a:pt x="84188" y="95942"/>
                    <a:pt x="78608" y="81936"/>
                    <a:pt x="66527" y="76738"/>
                  </a:cubicBezTo>
                  <a:cubicBezTo>
                    <a:pt x="63565" y="75464"/>
                    <a:pt x="60375" y="74805"/>
                    <a:pt x="57150" y="748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D0FEDCC5-191E-44B5-A5BA-F3444CD31793}"/>
                </a:ext>
              </a:extLst>
            </p:cNvPr>
            <p:cNvSpPr/>
            <p:nvPr/>
          </p:nvSpPr>
          <p:spPr>
            <a:xfrm>
              <a:off x="6586112" y="3850340"/>
              <a:ext cx="278931" cy="419175"/>
            </a:xfrm>
            <a:custGeom>
              <a:avLst/>
              <a:gdLst>
                <a:gd name="connsiteX0" fmla="*/ 255125 w 278931"/>
                <a:gd name="connsiteY0" fmla="*/ 266747 h 419175"/>
                <a:gd name="connsiteX1" fmla="*/ 246076 w 278931"/>
                <a:gd name="connsiteY1" fmla="*/ 268557 h 419175"/>
                <a:gd name="connsiteX2" fmla="*/ 178925 w 278931"/>
                <a:gd name="connsiteY2" fmla="*/ 201177 h 419175"/>
                <a:gd name="connsiteX3" fmla="*/ 178925 w 278931"/>
                <a:gd name="connsiteY3" fmla="*/ 90592 h 419175"/>
                <a:gd name="connsiteX4" fmla="*/ 236075 w 278931"/>
                <a:gd name="connsiteY4" fmla="*/ 90592 h 419175"/>
                <a:gd name="connsiteX5" fmla="*/ 236075 w 278931"/>
                <a:gd name="connsiteY5" fmla="*/ 135359 h 419175"/>
                <a:gd name="connsiteX6" fmla="*/ 223775 w 278931"/>
                <a:gd name="connsiteY6" fmla="*/ 166709 h 419175"/>
                <a:gd name="connsiteX7" fmla="*/ 255125 w 278931"/>
                <a:gd name="connsiteY7" fmla="*/ 179009 h 419175"/>
                <a:gd name="connsiteX8" fmla="*/ 267425 w 278931"/>
                <a:gd name="connsiteY8" fmla="*/ 147659 h 419175"/>
                <a:gd name="connsiteX9" fmla="*/ 255125 w 278931"/>
                <a:gd name="connsiteY9" fmla="*/ 135359 h 419175"/>
                <a:gd name="connsiteX10" fmla="*/ 255125 w 278931"/>
                <a:gd name="connsiteY10" fmla="*/ 71532 h 419175"/>
                <a:gd name="connsiteX11" fmla="*/ 178925 w 278931"/>
                <a:gd name="connsiteY11" fmla="*/ 71532 h 419175"/>
                <a:gd name="connsiteX12" fmla="*/ 178925 w 278931"/>
                <a:gd name="connsiteY12" fmla="*/ 45643 h 419175"/>
                <a:gd name="connsiteX13" fmla="*/ 191224 w 278931"/>
                <a:gd name="connsiteY13" fmla="*/ 14294 h 419175"/>
                <a:gd name="connsiteX14" fmla="*/ 159875 w 278931"/>
                <a:gd name="connsiteY14" fmla="*/ 1994 h 419175"/>
                <a:gd name="connsiteX15" fmla="*/ 147575 w 278931"/>
                <a:gd name="connsiteY15" fmla="*/ 33344 h 419175"/>
                <a:gd name="connsiteX16" fmla="*/ 159875 w 278931"/>
                <a:gd name="connsiteY16" fmla="*/ 45643 h 419175"/>
                <a:gd name="connsiteX17" fmla="*/ 159875 w 278931"/>
                <a:gd name="connsiteY17" fmla="*/ 208711 h 419175"/>
                <a:gd name="connsiteX18" fmla="*/ 191307 w 278931"/>
                <a:gd name="connsiteY18" fmla="*/ 241182 h 419175"/>
                <a:gd name="connsiteX19" fmla="*/ 140825 w 278931"/>
                <a:gd name="connsiteY19" fmla="*/ 291665 h 419175"/>
                <a:gd name="connsiteX20" fmla="*/ 140825 w 278931"/>
                <a:gd name="connsiteY20" fmla="*/ 338280 h 419175"/>
                <a:gd name="connsiteX21" fmla="*/ 83380 w 278931"/>
                <a:gd name="connsiteY21" fmla="*/ 338280 h 419175"/>
                <a:gd name="connsiteX22" fmla="*/ 46651 w 278931"/>
                <a:gd name="connsiteY22" fmla="*/ 295141 h 419175"/>
                <a:gd name="connsiteX23" fmla="*/ 34873 w 278931"/>
                <a:gd name="connsiteY23" fmla="*/ 262588 h 419175"/>
                <a:gd name="connsiteX24" fmla="*/ 2319 w 278931"/>
                <a:gd name="connsiteY24" fmla="*/ 274365 h 419175"/>
                <a:gd name="connsiteX25" fmla="*/ 14098 w 278931"/>
                <a:gd name="connsiteY25" fmla="*/ 306920 h 419175"/>
                <a:gd name="connsiteX26" fmla="*/ 32068 w 278931"/>
                <a:gd name="connsiteY26" fmla="*/ 308028 h 419175"/>
                <a:gd name="connsiteX27" fmla="*/ 74455 w 278931"/>
                <a:gd name="connsiteY27" fmla="*/ 357339 h 419175"/>
                <a:gd name="connsiteX28" fmla="*/ 140825 w 278931"/>
                <a:gd name="connsiteY28" fmla="*/ 357339 h 419175"/>
                <a:gd name="connsiteX29" fmla="*/ 140825 w 278931"/>
                <a:gd name="connsiteY29" fmla="*/ 373532 h 419175"/>
                <a:gd name="connsiteX30" fmla="*/ 128525 w 278931"/>
                <a:gd name="connsiteY30" fmla="*/ 404882 h 419175"/>
                <a:gd name="connsiteX31" fmla="*/ 159875 w 278931"/>
                <a:gd name="connsiteY31" fmla="*/ 417181 h 419175"/>
                <a:gd name="connsiteX32" fmla="*/ 172174 w 278931"/>
                <a:gd name="connsiteY32" fmla="*/ 385832 h 419175"/>
                <a:gd name="connsiteX33" fmla="*/ 159875 w 278931"/>
                <a:gd name="connsiteY33" fmla="*/ 373532 h 419175"/>
                <a:gd name="connsiteX34" fmla="*/ 159875 w 278931"/>
                <a:gd name="connsiteY34" fmla="*/ 299180 h 419175"/>
                <a:gd name="connsiteX35" fmla="*/ 204642 w 278931"/>
                <a:gd name="connsiteY35" fmla="*/ 254412 h 419175"/>
                <a:gd name="connsiteX36" fmla="*/ 232732 w 278931"/>
                <a:gd name="connsiteY36" fmla="*/ 282701 h 419175"/>
                <a:gd name="connsiteX37" fmla="*/ 247369 w 278931"/>
                <a:gd name="connsiteY37" fmla="*/ 312941 h 419175"/>
                <a:gd name="connsiteX38" fmla="*/ 277608 w 278931"/>
                <a:gd name="connsiteY38" fmla="*/ 298303 h 419175"/>
                <a:gd name="connsiteX39" fmla="*/ 262971 w 278931"/>
                <a:gd name="connsiteY39" fmla="*/ 268064 h 419175"/>
                <a:gd name="connsiteX40" fmla="*/ 255125 w 278931"/>
                <a:gd name="connsiteY40" fmla="*/ 266747 h 4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8931" h="419175">
                  <a:moveTo>
                    <a:pt x="255125" y="266747"/>
                  </a:moveTo>
                  <a:cubicBezTo>
                    <a:pt x="252019" y="266750"/>
                    <a:pt x="248944" y="267365"/>
                    <a:pt x="246076" y="268557"/>
                  </a:cubicBezTo>
                  <a:lnTo>
                    <a:pt x="178925" y="201177"/>
                  </a:lnTo>
                  <a:lnTo>
                    <a:pt x="178925" y="90592"/>
                  </a:lnTo>
                  <a:lnTo>
                    <a:pt x="236075" y="90592"/>
                  </a:lnTo>
                  <a:lnTo>
                    <a:pt x="236075" y="135359"/>
                  </a:lnTo>
                  <a:cubicBezTo>
                    <a:pt x="224022" y="140620"/>
                    <a:pt x="218515" y="154655"/>
                    <a:pt x="223775" y="166709"/>
                  </a:cubicBezTo>
                  <a:cubicBezTo>
                    <a:pt x="229036" y="178762"/>
                    <a:pt x="243072" y="184269"/>
                    <a:pt x="255125" y="179009"/>
                  </a:cubicBezTo>
                  <a:cubicBezTo>
                    <a:pt x="267178" y="173748"/>
                    <a:pt x="272685" y="159712"/>
                    <a:pt x="267425" y="147659"/>
                  </a:cubicBezTo>
                  <a:cubicBezTo>
                    <a:pt x="265022" y="142154"/>
                    <a:pt x="260629" y="137761"/>
                    <a:pt x="255125" y="135359"/>
                  </a:cubicBezTo>
                  <a:lnTo>
                    <a:pt x="255125" y="71532"/>
                  </a:lnTo>
                  <a:lnTo>
                    <a:pt x="178925" y="71532"/>
                  </a:lnTo>
                  <a:lnTo>
                    <a:pt x="178925" y="45643"/>
                  </a:lnTo>
                  <a:cubicBezTo>
                    <a:pt x="190978" y="40383"/>
                    <a:pt x="196485" y="26348"/>
                    <a:pt x="191224" y="14294"/>
                  </a:cubicBezTo>
                  <a:cubicBezTo>
                    <a:pt x="185964" y="2241"/>
                    <a:pt x="171928" y="-3267"/>
                    <a:pt x="159875" y="1994"/>
                  </a:cubicBezTo>
                  <a:cubicBezTo>
                    <a:pt x="147822" y="7255"/>
                    <a:pt x="142315" y="21291"/>
                    <a:pt x="147575" y="33344"/>
                  </a:cubicBezTo>
                  <a:cubicBezTo>
                    <a:pt x="149977" y="38848"/>
                    <a:pt x="154370" y="43241"/>
                    <a:pt x="159875" y="45643"/>
                  </a:cubicBezTo>
                  <a:lnTo>
                    <a:pt x="159875" y="208711"/>
                  </a:lnTo>
                  <a:lnTo>
                    <a:pt x="191307" y="241182"/>
                  </a:lnTo>
                  <a:lnTo>
                    <a:pt x="140825" y="291665"/>
                  </a:lnTo>
                  <a:lnTo>
                    <a:pt x="140825" y="338280"/>
                  </a:lnTo>
                  <a:lnTo>
                    <a:pt x="83380" y="338280"/>
                  </a:lnTo>
                  <a:lnTo>
                    <a:pt x="46651" y="295141"/>
                  </a:lnTo>
                  <a:cubicBezTo>
                    <a:pt x="52388" y="282900"/>
                    <a:pt x="47115" y="268324"/>
                    <a:pt x="34873" y="262588"/>
                  </a:cubicBezTo>
                  <a:cubicBezTo>
                    <a:pt x="22631" y="256851"/>
                    <a:pt x="8056" y="262124"/>
                    <a:pt x="2319" y="274365"/>
                  </a:cubicBezTo>
                  <a:cubicBezTo>
                    <a:pt x="-3418" y="286608"/>
                    <a:pt x="1856" y="301182"/>
                    <a:pt x="14098" y="306920"/>
                  </a:cubicBezTo>
                  <a:cubicBezTo>
                    <a:pt x="19730" y="309558"/>
                    <a:pt x="26154" y="309955"/>
                    <a:pt x="32068" y="308028"/>
                  </a:cubicBezTo>
                  <a:lnTo>
                    <a:pt x="74455" y="357339"/>
                  </a:lnTo>
                  <a:lnTo>
                    <a:pt x="140825" y="357339"/>
                  </a:lnTo>
                  <a:lnTo>
                    <a:pt x="140825" y="373532"/>
                  </a:lnTo>
                  <a:cubicBezTo>
                    <a:pt x="128772" y="378793"/>
                    <a:pt x="123265" y="392828"/>
                    <a:pt x="128525" y="404882"/>
                  </a:cubicBezTo>
                  <a:cubicBezTo>
                    <a:pt x="133786" y="416934"/>
                    <a:pt x="147822" y="422442"/>
                    <a:pt x="159875" y="417181"/>
                  </a:cubicBezTo>
                  <a:cubicBezTo>
                    <a:pt x="171928" y="411920"/>
                    <a:pt x="177435" y="397884"/>
                    <a:pt x="172174" y="385832"/>
                  </a:cubicBezTo>
                  <a:cubicBezTo>
                    <a:pt x="169772" y="380327"/>
                    <a:pt x="165379" y="375934"/>
                    <a:pt x="159875" y="373532"/>
                  </a:cubicBezTo>
                  <a:lnTo>
                    <a:pt x="159875" y="299180"/>
                  </a:lnTo>
                  <a:lnTo>
                    <a:pt x="204642" y="254412"/>
                  </a:lnTo>
                  <a:lnTo>
                    <a:pt x="232732" y="282701"/>
                  </a:lnTo>
                  <a:cubicBezTo>
                    <a:pt x="228423" y="295094"/>
                    <a:pt x="234977" y="308632"/>
                    <a:pt x="247369" y="312941"/>
                  </a:cubicBezTo>
                  <a:cubicBezTo>
                    <a:pt x="259761" y="317249"/>
                    <a:pt x="273300" y="310695"/>
                    <a:pt x="277608" y="298303"/>
                  </a:cubicBezTo>
                  <a:cubicBezTo>
                    <a:pt x="281916" y="285911"/>
                    <a:pt x="275363" y="272373"/>
                    <a:pt x="262971" y="268064"/>
                  </a:cubicBezTo>
                  <a:cubicBezTo>
                    <a:pt x="260447" y="267187"/>
                    <a:pt x="257796" y="266742"/>
                    <a:pt x="255125" y="26674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84" name="Graphic 255" descr="Bullseye">
            <a:extLst>
              <a:ext uri="{FF2B5EF4-FFF2-40B4-BE49-F238E27FC236}">
                <a16:creationId xmlns:a16="http://schemas.microsoft.com/office/drawing/2014/main" xmlns="" id="{1A04EC9F-AC36-4CD4-A55F-3CE3C299BD1C}"/>
              </a:ext>
            </a:extLst>
          </p:cNvPr>
          <p:cNvGrpSpPr/>
          <p:nvPr/>
        </p:nvGrpSpPr>
        <p:grpSpPr>
          <a:xfrm>
            <a:off x="7435154" y="1600049"/>
            <a:ext cx="469232" cy="469232"/>
            <a:chOff x="6538800" y="3871800"/>
            <a:chExt cx="914400" cy="914400"/>
          </a:xfrm>
        </p:grpSpPr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8E7B2E25-7183-4F36-A649-C5DA55F89F46}"/>
                </a:ext>
              </a:extLst>
            </p:cNvPr>
            <p:cNvSpPr/>
            <p:nvPr/>
          </p:nvSpPr>
          <p:spPr>
            <a:xfrm>
              <a:off x="6885510" y="3952762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5AE6BB5B-4CF8-459E-B6CC-62D324B34A0E}"/>
                </a:ext>
              </a:extLst>
            </p:cNvPr>
            <p:cNvSpPr/>
            <p:nvPr/>
          </p:nvSpPr>
          <p:spPr>
            <a:xfrm>
              <a:off x="6619762" y="3981337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77BC6429-A110-4832-BEC1-7B0CD639390D}"/>
                </a:ext>
              </a:extLst>
            </p:cNvPr>
            <p:cNvSpPr/>
            <p:nvPr/>
          </p:nvSpPr>
          <p:spPr>
            <a:xfrm>
              <a:off x="6753112" y="4114687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xmlns="" id="{3CC5A8B1-C794-4343-9AFB-1AD0AF3D5F63}"/>
              </a:ext>
            </a:extLst>
          </p:cNvPr>
          <p:cNvGrpSpPr/>
          <p:nvPr/>
        </p:nvGrpSpPr>
        <p:grpSpPr>
          <a:xfrm>
            <a:off x="2723558" y="4973377"/>
            <a:ext cx="394631" cy="398625"/>
            <a:chOff x="2738344" y="4955939"/>
            <a:chExt cx="394631" cy="398625"/>
          </a:xfrm>
        </p:grpSpPr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679FB738-BA72-4759-8EFA-F05B07D9E12B}"/>
                </a:ext>
              </a:extLst>
            </p:cNvPr>
            <p:cNvSpPr/>
            <p:nvPr/>
          </p:nvSpPr>
          <p:spPr>
            <a:xfrm>
              <a:off x="2770277" y="4964221"/>
              <a:ext cx="331203" cy="390343"/>
            </a:xfrm>
            <a:custGeom>
              <a:avLst/>
              <a:gdLst>
                <a:gd name="connsiteX0" fmla="*/ 57158 w 533405"/>
                <a:gd name="connsiteY0" fmla="*/ 342900 h 628650"/>
                <a:gd name="connsiteX1" fmla="*/ 266708 w 533405"/>
                <a:gd name="connsiteY1" fmla="*/ 133350 h 628650"/>
                <a:gd name="connsiteX2" fmla="*/ 476258 w 533405"/>
                <a:gd name="connsiteY2" fmla="*/ 342900 h 628650"/>
                <a:gd name="connsiteX3" fmla="*/ 266708 w 533405"/>
                <a:gd name="connsiteY3" fmla="*/ 552450 h 628650"/>
                <a:gd name="connsiteX4" fmla="*/ 57158 w 533405"/>
                <a:gd name="connsiteY4" fmla="*/ 342900 h 628650"/>
                <a:gd name="connsiteX5" fmla="*/ 285758 w 533405"/>
                <a:gd name="connsiteY5" fmla="*/ 77153 h 628650"/>
                <a:gd name="connsiteX6" fmla="*/ 285758 w 533405"/>
                <a:gd name="connsiteY6" fmla="*/ 38100 h 628650"/>
                <a:gd name="connsiteX7" fmla="*/ 323858 w 533405"/>
                <a:gd name="connsiteY7" fmla="*/ 38100 h 628650"/>
                <a:gd name="connsiteX8" fmla="*/ 342908 w 533405"/>
                <a:gd name="connsiteY8" fmla="*/ 19050 h 628650"/>
                <a:gd name="connsiteX9" fmla="*/ 323858 w 533405"/>
                <a:gd name="connsiteY9" fmla="*/ 0 h 628650"/>
                <a:gd name="connsiteX10" fmla="*/ 209558 w 533405"/>
                <a:gd name="connsiteY10" fmla="*/ 0 h 628650"/>
                <a:gd name="connsiteX11" fmla="*/ 190508 w 533405"/>
                <a:gd name="connsiteY11" fmla="*/ 19050 h 628650"/>
                <a:gd name="connsiteX12" fmla="*/ 209558 w 533405"/>
                <a:gd name="connsiteY12" fmla="*/ 38100 h 628650"/>
                <a:gd name="connsiteX13" fmla="*/ 247658 w 533405"/>
                <a:gd name="connsiteY13" fmla="*/ 38100 h 628650"/>
                <a:gd name="connsiteX14" fmla="*/ 247658 w 533405"/>
                <a:gd name="connsiteY14" fmla="*/ 77153 h 628650"/>
                <a:gd name="connsiteX15" fmla="*/ 681 w 533405"/>
                <a:gd name="connsiteY15" fmla="*/ 361893 h 628650"/>
                <a:gd name="connsiteX16" fmla="*/ 76208 w 533405"/>
                <a:gd name="connsiteY16" fmla="*/ 529590 h 628650"/>
                <a:gd name="connsiteX17" fmla="*/ 40013 w 533405"/>
                <a:gd name="connsiteY17" fmla="*/ 601028 h 628650"/>
                <a:gd name="connsiteX18" fmla="*/ 48373 w 533405"/>
                <a:gd name="connsiteY18" fmla="*/ 626638 h 628650"/>
                <a:gd name="connsiteX19" fmla="*/ 48586 w 533405"/>
                <a:gd name="connsiteY19" fmla="*/ 626745 h 628650"/>
                <a:gd name="connsiteX20" fmla="*/ 57158 w 533405"/>
                <a:gd name="connsiteY20" fmla="*/ 628650 h 628650"/>
                <a:gd name="connsiteX21" fmla="*/ 74303 w 533405"/>
                <a:gd name="connsiteY21" fmla="*/ 618173 h 628650"/>
                <a:gd name="connsiteX22" fmla="*/ 105736 w 533405"/>
                <a:gd name="connsiteY22" fmla="*/ 555308 h 628650"/>
                <a:gd name="connsiteX23" fmla="*/ 427681 w 533405"/>
                <a:gd name="connsiteY23" fmla="*/ 555308 h 628650"/>
                <a:gd name="connsiteX24" fmla="*/ 459113 w 533405"/>
                <a:gd name="connsiteY24" fmla="*/ 618173 h 628650"/>
                <a:gd name="connsiteX25" fmla="*/ 476258 w 533405"/>
                <a:gd name="connsiteY25" fmla="*/ 628650 h 628650"/>
                <a:gd name="connsiteX26" fmla="*/ 484831 w 533405"/>
                <a:gd name="connsiteY26" fmla="*/ 626745 h 628650"/>
                <a:gd name="connsiteX27" fmla="*/ 493510 w 533405"/>
                <a:gd name="connsiteY27" fmla="*/ 601241 h 628650"/>
                <a:gd name="connsiteX28" fmla="*/ 493404 w 533405"/>
                <a:gd name="connsiteY28" fmla="*/ 601028 h 628650"/>
                <a:gd name="connsiteX29" fmla="*/ 457208 w 533405"/>
                <a:gd name="connsiteY29" fmla="*/ 529590 h 628650"/>
                <a:gd name="connsiteX30" fmla="*/ 453456 w 533405"/>
                <a:gd name="connsiteY30" fmla="*/ 152680 h 628650"/>
                <a:gd name="connsiteX31" fmla="*/ 285758 w 533405"/>
                <a:gd name="connsiteY31" fmla="*/ 7715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33405" h="628650">
                  <a:moveTo>
                    <a:pt x="57158" y="342900"/>
                  </a:moveTo>
                  <a:cubicBezTo>
                    <a:pt x="57158" y="227168"/>
                    <a:pt x="150977" y="133350"/>
                    <a:pt x="266708" y="133350"/>
                  </a:cubicBezTo>
                  <a:cubicBezTo>
                    <a:pt x="382440" y="133350"/>
                    <a:pt x="476258" y="227168"/>
                    <a:pt x="476258" y="342900"/>
                  </a:cubicBezTo>
                  <a:cubicBezTo>
                    <a:pt x="476258" y="458632"/>
                    <a:pt x="382440" y="552450"/>
                    <a:pt x="266708" y="552450"/>
                  </a:cubicBezTo>
                  <a:cubicBezTo>
                    <a:pt x="151119" y="552110"/>
                    <a:pt x="57499" y="458490"/>
                    <a:pt x="57158" y="342900"/>
                  </a:cubicBezTo>
                  <a:close/>
                  <a:moveTo>
                    <a:pt x="285758" y="77153"/>
                  </a:moveTo>
                  <a:lnTo>
                    <a:pt x="285758" y="38100"/>
                  </a:lnTo>
                  <a:lnTo>
                    <a:pt x="323858" y="38100"/>
                  </a:lnTo>
                  <a:cubicBezTo>
                    <a:pt x="334380" y="38100"/>
                    <a:pt x="342908" y="29571"/>
                    <a:pt x="342908" y="19050"/>
                  </a:cubicBezTo>
                  <a:cubicBezTo>
                    <a:pt x="342908" y="8529"/>
                    <a:pt x="334380" y="0"/>
                    <a:pt x="323858" y="0"/>
                  </a:cubicBezTo>
                  <a:lnTo>
                    <a:pt x="209558" y="0"/>
                  </a:lnTo>
                  <a:cubicBezTo>
                    <a:pt x="199037" y="0"/>
                    <a:pt x="190508" y="8529"/>
                    <a:pt x="190508" y="19050"/>
                  </a:cubicBezTo>
                  <a:cubicBezTo>
                    <a:pt x="190508" y="29571"/>
                    <a:pt x="199037" y="38100"/>
                    <a:pt x="209558" y="38100"/>
                  </a:cubicBezTo>
                  <a:lnTo>
                    <a:pt x="247658" y="38100"/>
                  </a:lnTo>
                  <a:lnTo>
                    <a:pt x="247658" y="77153"/>
                  </a:lnTo>
                  <a:cubicBezTo>
                    <a:pt x="100829" y="87580"/>
                    <a:pt x="-9747" y="215063"/>
                    <a:pt x="681" y="361893"/>
                  </a:cubicBezTo>
                  <a:cubicBezTo>
                    <a:pt x="5162" y="424983"/>
                    <a:pt x="31932" y="484423"/>
                    <a:pt x="76208" y="529590"/>
                  </a:cubicBezTo>
                  <a:lnTo>
                    <a:pt x="40013" y="601028"/>
                  </a:lnTo>
                  <a:cubicBezTo>
                    <a:pt x="35250" y="610408"/>
                    <a:pt x="38992" y="621875"/>
                    <a:pt x="48373" y="626638"/>
                  </a:cubicBezTo>
                  <a:cubicBezTo>
                    <a:pt x="48444" y="626675"/>
                    <a:pt x="48515" y="626710"/>
                    <a:pt x="48586" y="626745"/>
                  </a:cubicBezTo>
                  <a:cubicBezTo>
                    <a:pt x="51324" y="627830"/>
                    <a:pt x="54218" y="628473"/>
                    <a:pt x="57158" y="628650"/>
                  </a:cubicBezTo>
                  <a:cubicBezTo>
                    <a:pt x="64337" y="628476"/>
                    <a:pt x="70874" y="624480"/>
                    <a:pt x="74303" y="618173"/>
                  </a:cubicBezTo>
                  <a:lnTo>
                    <a:pt x="105736" y="555308"/>
                  </a:lnTo>
                  <a:cubicBezTo>
                    <a:pt x="200839" y="627709"/>
                    <a:pt x="332578" y="627709"/>
                    <a:pt x="427681" y="555308"/>
                  </a:cubicBezTo>
                  <a:lnTo>
                    <a:pt x="459113" y="618173"/>
                  </a:lnTo>
                  <a:cubicBezTo>
                    <a:pt x="462542" y="624480"/>
                    <a:pt x="469080" y="628476"/>
                    <a:pt x="476258" y="628650"/>
                  </a:cubicBezTo>
                  <a:cubicBezTo>
                    <a:pt x="479199" y="628473"/>
                    <a:pt x="482093" y="627830"/>
                    <a:pt x="484831" y="626745"/>
                  </a:cubicBezTo>
                  <a:cubicBezTo>
                    <a:pt x="494270" y="622099"/>
                    <a:pt x="498156" y="610680"/>
                    <a:pt x="493510" y="601241"/>
                  </a:cubicBezTo>
                  <a:cubicBezTo>
                    <a:pt x="493475" y="601169"/>
                    <a:pt x="493440" y="601098"/>
                    <a:pt x="493404" y="601028"/>
                  </a:cubicBezTo>
                  <a:lnTo>
                    <a:pt x="457208" y="529590"/>
                  </a:lnTo>
                  <a:cubicBezTo>
                    <a:pt x="560253" y="424473"/>
                    <a:pt x="558573" y="255725"/>
                    <a:pt x="453456" y="152680"/>
                  </a:cubicBezTo>
                  <a:cubicBezTo>
                    <a:pt x="408289" y="108404"/>
                    <a:pt x="348848" y="81633"/>
                    <a:pt x="285758" y="7715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CF9E80F1-8889-472D-8706-68284CC14513}"/>
                </a:ext>
              </a:extLst>
            </p:cNvPr>
            <p:cNvSpPr/>
            <p:nvPr/>
          </p:nvSpPr>
          <p:spPr>
            <a:xfrm>
              <a:off x="2841254" y="5082506"/>
              <a:ext cx="106457" cy="106457"/>
            </a:xfrm>
            <a:custGeom>
              <a:avLst/>
              <a:gdLst>
                <a:gd name="connsiteX0" fmla="*/ 133350 w 171450"/>
                <a:gd name="connsiteY0" fmla="*/ 133350 h 171450"/>
                <a:gd name="connsiteX1" fmla="*/ 0 w 171450"/>
                <a:gd name="connsiteY1" fmla="*/ 133350 h 171450"/>
                <a:gd name="connsiteX2" fmla="*/ 0 w 171450"/>
                <a:gd name="connsiteY2" fmla="*/ 171450 h 171450"/>
                <a:gd name="connsiteX3" fmla="*/ 152400 w 171450"/>
                <a:gd name="connsiteY3" fmla="*/ 171450 h 171450"/>
                <a:gd name="connsiteX4" fmla="*/ 171450 w 171450"/>
                <a:gd name="connsiteY4" fmla="*/ 152400 h 171450"/>
                <a:gd name="connsiteX5" fmla="*/ 171450 w 171450"/>
                <a:gd name="connsiteY5" fmla="*/ 0 h 171450"/>
                <a:gd name="connsiteX6" fmla="*/ 133350 w 171450"/>
                <a:gd name="connsiteY6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71450">
                  <a:moveTo>
                    <a:pt x="133350" y="133350"/>
                  </a:moveTo>
                  <a:lnTo>
                    <a:pt x="0" y="133350"/>
                  </a:lnTo>
                  <a:lnTo>
                    <a:pt x="0" y="171450"/>
                  </a:lnTo>
                  <a:lnTo>
                    <a:pt x="152400" y="171450"/>
                  </a:lnTo>
                  <a:cubicBezTo>
                    <a:pt x="162908" y="171419"/>
                    <a:pt x="171419" y="162908"/>
                    <a:pt x="171450" y="152400"/>
                  </a:cubicBezTo>
                  <a:lnTo>
                    <a:pt x="171450" y="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EDA06B4D-AEA8-4171-88DB-8AB7836EECB9}"/>
                </a:ext>
              </a:extLst>
            </p:cNvPr>
            <p:cNvSpPr/>
            <p:nvPr/>
          </p:nvSpPr>
          <p:spPr>
            <a:xfrm>
              <a:off x="3012768" y="4956531"/>
              <a:ext cx="120207" cy="120060"/>
            </a:xfrm>
            <a:custGeom>
              <a:avLst/>
              <a:gdLst>
                <a:gd name="connsiteX0" fmla="*/ 182880 w 193595"/>
                <a:gd name="connsiteY0" fmla="*/ 90489 h 193358"/>
                <a:gd name="connsiteX1" fmla="*/ 103823 w 193595"/>
                <a:gd name="connsiteY1" fmla="*/ 11431 h 193358"/>
                <a:gd name="connsiteX2" fmla="*/ 50161 w 193595"/>
                <a:gd name="connsiteY2" fmla="*/ 10801 h 193358"/>
                <a:gd name="connsiteX3" fmla="*/ 49530 w 193595"/>
                <a:gd name="connsiteY3" fmla="*/ 11431 h 193358"/>
                <a:gd name="connsiteX4" fmla="*/ 0 w 193595"/>
                <a:gd name="connsiteY4" fmla="*/ 60009 h 193358"/>
                <a:gd name="connsiteX5" fmla="*/ 133350 w 193595"/>
                <a:gd name="connsiteY5" fmla="*/ 193359 h 193358"/>
                <a:gd name="connsiteX6" fmla="*/ 182880 w 193595"/>
                <a:gd name="connsiteY6" fmla="*/ 143829 h 193358"/>
                <a:gd name="connsiteX7" fmla="*/ 182880 w 193595"/>
                <a:gd name="connsiteY7" fmla="*/ 90489 h 19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595" h="193358">
                  <a:moveTo>
                    <a:pt x="182880" y="90489"/>
                  </a:moveTo>
                  <a:lnTo>
                    <a:pt x="103823" y="11431"/>
                  </a:lnTo>
                  <a:cubicBezTo>
                    <a:pt x="89178" y="-3561"/>
                    <a:pt x="65153" y="-3843"/>
                    <a:pt x="50161" y="10801"/>
                  </a:cubicBezTo>
                  <a:cubicBezTo>
                    <a:pt x="49948" y="11009"/>
                    <a:pt x="49738" y="11219"/>
                    <a:pt x="49530" y="11431"/>
                  </a:cubicBezTo>
                  <a:lnTo>
                    <a:pt x="0" y="60009"/>
                  </a:lnTo>
                  <a:lnTo>
                    <a:pt x="133350" y="193359"/>
                  </a:lnTo>
                  <a:lnTo>
                    <a:pt x="182880" y="143829"/>
                  </a:lnTo>
                  <a:cubicBezTo>
                    <a:pt x="197167" y="128919"/>
                    <a:pt x="197167" y="105398"/>
                    <a:pt x="182880" y="904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A7BE6ABA-9CA0-4E25-BE8F-BA7F9B0A8BA1}"/>
                </a:ext>
              </a:extLst>
            </p:cNvPr>
            <p:cNvSpPr/>
            <p:nvPr/>
          </p:nvSpPr>
          <p:spPr>
            <a:xfrm>
              <a:off x="2738344" y="4955939"/>
              <a:ext cx="120652" cy="120652"/>
            </a:xfrm>
            <a:custGeom>
              <a:avLst/>
              <a:gdLst>
                <a:gd name="connsiteX0" fmla="*/ 194311 w 194311"/>
                <a:gd name="connsiteY0" fmla="*/ 60961 h 194311"/>
                <a:gd name="connsiteX1" fmla="*/ 144781 w 194311"/>
                <a:gd name="connsiteY1" fmla="*/ 11431 h 194311"/>
                <a:gd name="connsiteX2" fmla="*/ 91119 w 194311"/>
                <a:gd name="connsiteY2" fmla="*/ 10801 h 194311"/>
                <a:gd name="connsiteX3" fmla="*/ 90489 w 194311"/>
                <a:gd name="connsiteY3" fmla="*/ 11431 h 194311"/>
                <a:gd name="connsiteX4" fmla="*/ 11431 w 194311"/>
                <a:gd name="connsiteY4" fmla="*/ 90489 h 194311"/>
                <a:gd name="connsiteX5" fmla="*/ 10801 w 194311"/>
                <a:gd name="connsiteY5" fmla="*/ 144151 h 194311"/>
                <a:gd name="connsiteX6" fmla="*/ 11431 w 194311"/>
                <a:gd name="connsiteY6" fmla="*/ 144781 h 194311"/>
                <a:gd name="connsiteX7" fmla="*/ 60961 w 194311"/>
                <a:gd name="connsiteY7" fmla="*/ 194311 h 19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311" h="194311">
                  <a:moveTo>
                    <a:pt x="194311" y="60961"/>
                  </a:moveTo>
                  <a:lnTo>
                    <a:pt x="144781" y="11431"/>
                  </a:lnTo>
                  <a:cubicBezTo>
                    <a:pt x="130137" y="-3561"/>
                    <a:pt x="106112" y="-3843"/>
                    <a:pt x="91119" y="10801"/>
                  </a:cubicBezTo>
                  <a:cubicBezTo>
                    <a:pt x="90906" y="11009"/>
                    <a:pt x="90697" y="11219"/>
                    <a:pt x="90489" y="11431"/>
                  </a:cubicBezTo>
                  <a:lnTo>
                    <a:pt x="11431" y="90489"/>
                  </a:lnTo>
                  <a:cubicBezTo>
                    <a:pt x="-3561" y="105134"/>
                    <a:pt x="-3843" y="129159"/>
                    <a:pt x="10801" y="144151"/>
                  </a:cubicBezTo>
                  <a:cubicBezTo>
                    <a:pt x="11009" y="144364"/>
                    <a:pt x="11219" y="144574"/>
                    <a:pt x="11431" y="144781"/>
                  </a:cubicBezTo>
                  <a:lnTo>
                    <a:pt x="60961" y="1943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67832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15D0149A-3721-4A61-A528-91C5101D468C}"/>
              </a:ext>
            </a:extLst>
          </p:cNvPr>
          <p:cNvSpPr/>
          <p:nvPr/>
        </p:nvSpPr>
        <p:spPr>
          <a:xfrm>
            <a:off x="2720205" y="1863016"/>
            <a:ext cx="7136582" cy="4298070"/>
          </a:xfrm>
          <a:custGeom>
            <a:avLst/>
            <a:gdLst>
              <a:gd name="connsiteX0" fmla="*/ 512525 w 7136582"/>
              <a:gd name="connsiteY0" fmla="*/ 0 h 4298070"/>
              <a:gd name="connsiteX1" fmla="*/ 1025050 w 7136582"/>
              <a:gd name="connsiteY1" fmla="*/ 512525 h 4298070"/>
              <a:gd name="connsiteX2" fmla="*/ 1014638 w 7136582"/>
              <a:gd name="connsiteY2" fmla="*/ 615817 h 4298070"/>
              <a:gd name="connsiteX3" fmla="*/ 991577 w 7136582"/>
              <a:gd name="connsiteY3" fmla="*/ 690106 h 4298070"/>
              <a:gd name="connsiteX4" fmla="*/ 1406990 w 7136582"/>
              <a:gd name="connsiteY4" fmla="*/ 941047 h 4298070"/>
              <a:gd name="connsiteX5" fmla="*/ 1486665 w 7136582"/>
              <a:gd name="connsiteY5" fmla="*/ 875749 h 4298070"/>
              <a:gd name="connsiteX6" fmla="*/ 1880488 w 7136582"/>
              <a:gd name="connsiteY6" fmla="*/ 756875 h 4298070"/>
              <a:gd name="connsiteX7" fmla="*/ 2566412 w 7136582"/>
              <a:gd name="connsiteY7" fmla="*/ 1340412 h 4298070"/>
              <a:gd name="connsiteX8" fmla="*/ 2957229 w 7136582"/>
              <a:gd name="connsiteY8" fmla="*/ 1340412 h 4298070"/>
              <a:gd name="connsiteX9" fmla="*/ 3691008 w 7136582"/>
              <a:gd name="connsiteY9" fmla="*/ 900761 h 4298070"/>
              <a:gd name="connsiteX10" fmla="*/ 4345030 w 7136582"/>
              <a:gd name="connsiteY10" fmla="*/ 1228501 h 4298070"/>
              <a:gd name="connsiteX11" fmla="*/ 4735846 w 7136582"/>
              <a:gd name="connsiteY11" fmla="*/ 1012671 h 4298070"/>
              <a:gd name="connsiteX12" fmla="*/ 4664064 w 7136582"/>
              <a:gd name="connsiteY12" fmla="*/ 708912 h 4298070"/>
              <a:gd name="connsiteX13" fmla="*/ 5365940 w 7136582"/>
              <a:gd name="connsiteY13" fmla="*/ 5469 h 4298070"/>
              <a:gd name="connsiteX14" fmla="*/ 6067815 w 7136582"/>
              <a:gd name="connsiteY14" fmla="*/ 708912 h 4298070"/>
              <a:gd name="connsiteX15" fmla="*/ 5860443 w 7136582"/>
              <a:gd name="connsiteY15" fmla="*/ 1204520 h 4298070"/>
              <a:gd name="connsiteX16" fmla="*/ 6418754 w 7136582"/>
              <a:gd name="connsiteY16" fmla="*/ 1915956 h 4298070"/>
              <a:gd name="connsiteX17" fmla="*/ 6578272 w 7136582"/>
              <a:gd name="connsiteY17" fmla="*/ 1891976 h 4298070"/>
              <a:gd name="connsiteX18" fmla="*/ 7136582 w 7136582"/>
              <a:gd name="connsiteY18" fmla="*/ 2451532 h 4298070"/>
              <a:gd name="connsiteX19" fmla="*/ 6578271 w 7136582"/>
              <a:gd name="connsiteY19" fmla="*/ 3011088 h 4298070"/>
              <a:gd name="connsiteX20" fmla="*/ 6011985 w 7136582"/>
              <a:gd name="connsiteY20" fmla="*/ 2451532 h 4298070"/>
              <a:gd name="connsiteX21" fmla="*/ 6211381 w 7136582"/>
              <a:gd name="connsiteY21" fmla="*/ 2027867 h 4298070"/>
              <a:gd name="connsiteX22" fmla="*/ 5669022 w 7136582"/>
              <a:gd name="connsiteY22" fmla="*/ 1332419 h 4298070"/>
              <a:gd name="connsiteX23" fmla="*/ 5365941 w 7136582"/>
              <a:gd name="connsiteY23" fmla="*/ 1404362 h 4298070"/>
              <a:gd name="connsiteX24" fmla="*/ 4871436 w 7136582"/>
              <a:gd name="connsiteY24" fmla="*/ 1196526 h 4298070"/>
              <a:gd name="connsiteX25" fmla="*/ 4456692 w 7136582"/>
              <a:gd name="connsiteY25" fmla="*/ 1436336 h 4298070"/>
              <a:gd name="connsiteX26" fmla="*/ 4504547 w 7136582"/>
              <a:gd name="connsiteY26" fmla="*/ 1708121 h 4298070"/>
              <a:gd name="connsiteX27" fmla="*/ 3802671 w 7136582"/>
              <a:gd name="connsiteY27" fmla="*/ 2515482 h 4298070"/>
              <a:gd name="connsiteX28" fmla="*/ 3802671 w 7136582"/>
              <a:gd name="connsiteY28" fmla="*/ 3186950 h 4298070"/>
              <a:gd name="connsiteX29" fmla="*/ 4249319 w 7136582"/>
              <a:gd name="connsiteY29" fmla="*/ 3738513 h 4298070"/>
              <a:gd name="connsiteX30" fmla="*/ 3691008 w 7136582"/>
              <a:gd name="connsiteY30" fmla="*/ 4298070 h 4298070"/>
              <a:gd name="connsiteX31" fmla="*/ 3124723 w 7136582"/>
              <a:gd name="connsiteY31" fmla="*/ 3738512 h 4298070"/>
              <a:gd name="connsiteX32" fmla="*/ 3571371 w 7136582"/>
              <a:gd name="connsiteY32" fmla="*/ 3186950 h 4298070"/>
              <a:gd name="connsiteX33" fmla="*/ 3571371 w 7136582"/>
              <a:gd name="connsiteY33" fmla="*/ 2515482 h 4298070"/>
              <a:gd name="connsiteX34" fmla="*/ 2869494 w 7136582"/>
              <a:gd name="connsiteY34" fmla="*/ 1708121 h 4298070"/>
              <a:gd name="connsiteX35" fmla="*/ 2885447 w 7136582"/>
              <a:gd name="connsiteY35" fmla="*/ 1564235 h 4298070"/>
              <a:gd name="connsiteX36" fmla="*/ 2566412 w 7136582"/>
              <a:gd name="connsiteY36" fmla="*/ 1564235 h 4298070"/>
              <a:gd name="connsiteX37" fmla="*/ 1880487 w 7136582"/>
              <a:gd name="connsiteY37" fmla="*/ 2147773 h 4298070"/>
              <a:gd name="connsiteX38" fmla="*/ 1489670 w 7136582"/>
              <a:gd name="connsiteY38" fmla="*/ 2035861 h 4298070"/>
              <a:gd name="connsiteX39" fmla="*/ 1250395 w 7136582"/>
              <a:gd name="connsiteY39" fmla="*/ 2267678 h 4298070"/>
              <a:gd name="connsiteX40" fmla="*/ 1330153 w 7136582"/>
              <a:gd name="connsiteY40" fmla="*/ 2555450 h 4298070"/>
              <a:gd name="connsiteX41" fmla="*/ 771843 w 7136582"/>
              <a:gd name="connsiteY41" fmla="*/ 3115006 h 4298070"/>
              <a:gd name="connsiteX42" fmla="*/ 205557 w 7136582"/>
              <a:gd name="connsiteY42" fmla="*/ 2555450 h 4298070"/>
              <a:gd name="connsiteX43" fmla="*/ 771843 w 7136582"/>
              <a:gd name="connsiteY43" fmla="*/ 1995893 h 4298070"/>
              <a:gd name="connsiteX44" fmla="*/ 1090877 w 7136582"/>
              <a:gd name="connsiteY44" fmla="*/ 2099811 h 4298070"/>
              <a:gd name="connsiteX45" fmla="*/ 1322178 w 7136582"/>
              <a:gd name="connsiteY45" fmla="*/ 1875988 h 4298070"/>
              <a:gd name="connsiteX46" fmla="*/ 1178612 w 7136582"/>
              <a:gd name="connsiteY46" fmla="*/ 1452324 h 4298070"/>
              <a:gd name="connsiteX47" fmla="*/ 1233322 w 7136582"/>
              <a:gd name="connsiteY47" fmla="*/ 1181788 h 4298070"/>
              <a:gd name="connsiteX48" fmla="*/ 1256273 w 7136582"/>
              <a:gd name="connsiteY48" fmla="*/ 1139637 h 4298070"/>
              <a:gd name="connsiteX49" fmla="*/ 850903 w 7136582"/>
              <a:gd name="connsiteY49" fmla="*/ 894764 h 4298070"/>
              <a:gd name="connsiteX50" fmla="*/ 799083 w 7136582"/>
              <a:gd name="connsiteY50" fmla="*/ 937519 h 4298070"/>
              <a:gd name="connsiteX51" fmla="*/ 512525 w 7136582"/>
              <a:gd name="connsiteY51" fmla="*/ 1025050 h 4298070"/>
              <a:gd name="connsiteX52" fmla="*/ 0 w 7136582"/>
              <a:gd name="connsiteY52" fmla="*/ 512525 h 4298070"/>
              <a:gd name="connsiteX53" fmla="*/ 512525 w 7136582"/>
              <a:gd name="connsiteY53" fmla="*/ 0 h 42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36582" h="4298070">
                <a:moveTo>
                  <a:pt x="512525" y="0"/>
                </a:moveTo>
                <a:cubicBezTo>
                  <a:pt x="795585" y="0"/>
                  <a:pt x="1025050" y="229465"/>
                  <a:pt x="1025050" y="512525"/>
                </a:cubicBezTo>
                <a:cubicBezTo>
                  <a:pt x="1025050" y="547908"/>
                  <a:pt x="1021465" y="582453"/>
                  <a:pt x="1014638" y="615817"/>
                </a:cubicBezTo>
                <a:lnTo>
                  <a:pt x="991577" y="690106"/>
                </a:lnTo>
                <a:lnTo>
                  <a:pt x="1406990" y="941047"/>
                </a:lnTo>
                <a:lnTo>
                  <a:pt x="1486665" y="875749"/>
                </a:lnTo>
                <a:cubicBezTo>
                  <a:pt x="1598591" y="800715"/>
                  <a:pt x="1733931" y="756875"/>
                  <a:pt x="1880488" y="756875"/>
                </a:cubicBezTo>
                <a:cubicBezTo>
                  <a:pt x="2223450" y="756874"/>
                  <a:pt x="2510581" y="1004677"/>
                  <a:pt x="2566412" y="1340412"/>
                </a:cubicBezTo>
                <a:cubicBezTo>
                  <a:pt x="2566412" y="1340412"/>
                  <a:pt x="2566412" y="1340412"/>
                  <a:pt x="2957229" y="1340412"/>
                </a:cubicBezTo>
                <a:cubicBezTo>
                  <a:pt x="3100795" y="1076621"/>
                  <a:pt x="3371974" y="900761"/>
                  <a:pt x="3691008" y="900761"/>
                </a:cubicBezTo>
                <a:cubicBezTo>
                  <a:pt x="3962189" y="900761"/>
                  <a:pt x="4201464" y="1028659"/>
                  <a:pt x="4345030" y="1228501"/>
                </a:cubicBezTo>
                <a:cubicBezTo>
                  <a:pt x="4345030" y="1228501"/>
                  <a:pt x="4345030" y="1228501"/>
                  <a:pt x="4735846" y="1012671"/>
                </a:cubicBezTo>
                <a:cubicBezTo>
                  <a:pt x="4687992" y="916748"/>
                  <a:pt x="4664064" y="812830"/>
                  <a:pt x="4664064" y="708912"/>
                </a:cubicBezTo>
                <a:cubicBezTo>
                  <a:pt x="4664064" y="317223"/>
                  <a:pt x="4975123" y="5470"/>
                  <a:pt x="5365940" y="5469"/>
                </a:cubicBezTo>
                <a:cubicBezTo>
                  <a:pt x="5748782" y="5470"/>
                  <a:pt x="6067815" y="317223"/>
                  <a:pt x="6067815" y="708912"/>
                </a:cubicBezTo>
                <a:cubicBezTo>
                  <a:pt x="6067815" y="900761"/>
                  <a:pt x="5988057" y="1076621"/>
                  <a:pt x="5860443" y="1204520"/>
                </a:cubicBezTo>
                <a:cubicBezTo>
                  <a:pt x="5860443" y="1204520"/>
                  <a:pt x="5860443" y="1204520"/>
                  <a:pt x="6418754" y="1915956"/>
                </a:cubicBezTo>
                <a:cubicBezTo>
                  <a:pt x="6466609" y="1899969"/>
                  <a:pt x="6522439" y="1891975"/>
                  <a:pt x="6578272" y="1891976"/>
                </a:cubicBezTo>
                <a:cubicBezTo>
                  <a:pt x="6881353" y="1891976"/>
                  <a:pt x="7136581" y="2147773"/>
                  <a:pt x="7136582" y="2451532"/>
                </a:cubicBezTo>
                <a:cubicBezTo>
                  <a:pt x="7136581" y="2763285"/>
                  <a:pt x="6881353" y="3011088"/>
                  <a:pt x="6578271" y="3011088"/>
                </a:cubicBezTo>
                <a:cubicBezTo>
                  <a:pt x="6267212" y="3011089"/>
                  <a:pt x="6011985" y="2763286"/>
                  <a:pt x="6011985" y="2451532"/>
                </a:cubicBezTo>
                <a:cubicBezTo>
                  <a:pt x="6011985" y="2283665"/>
                  <a:pt x="6091744" y="2131785"/>
                  <a:pt x="6211381" y="2027867"/>
                </a:cubicBezTo>
                <a:cubicBezTo>
                  <a:pt x="6211381" y="2027867"/>
                  <a:pt x="6211381" y="2027867"/>
                  <a:pt x="5669022" y="1332419"/>
                </a:cubicBezTo>
                <a:cubicBezTo>
                  <a:pt x="5573313" y="1380381"/>
                  <a:pt x="5477602" y="1404362"/>
                  <a:pt x="5365941" y="1404362"/>
                </a:cubicBezTo>
                <a:cubicBezTo>
                  <a:pt x="5174519" y="1404362"/>
                  <a:pt x="4999050" y="1324425"/>
                  <a:pt x="4871436" y="1196526"/>
                </a:cubicBezTo>
                <a:cubicBezTo>
                  <a:pt x="4871436" y="1196526"/>
                  <a:pt x="4871436" y="1196526"/>
                  <a:pt x="4456692" y="1436336"/>
                </a:cubicBezTo>
                <a:cubicBezTo>
                  <a:pt x="4488596" y="1516273"/>
                  <a:pt x="4504546" y="1612197"/>
                  <a:pt x="4504547" y="1708121"/>
                </a:cubicBezTo>
                <a:cubicBezTo>
                  <a:pt x="4504547" y="2123792"/>
                  <a:pt x="4201464" y="2459526"/>
                  <a:pt x="3802671" y="2515482"/>
                </a:cubicBezTo>
                <a:cubicBezTo>
                  <a:pt x="3802671" y="2515482"/>
                  <a:pt x="3802671" y="2515482"/>
                  <a:pt x="3802671" y="3186950"/>
                </a:cubicBezTo>
                <a:cubicBezTo>
                  <a:pt x="4057899" y="3242906"/>
                  <a:pt x="4249319" y="3466729"/>
                  <a:pt x="4249319" y="3738513"/>
                </a:cubicBezTo>
                <a:cubicBezTo>
                  <a:pt x="4249319" y="4042272"/>
                  <a:pt x="3994091" y="4298070"/>
                  <a:pt x="3691008" y="4298070"/>
                </a:cubicBezTo>
                <a:cubicBezTo>
                  <a:pt x="3379950" y="4298070"/>
                  <a:pt x="3124722" y="4042272"/>
                  <a:pt x="3124723" y="3738512"/>
                </a:cubicBezTo>
                <a:cubicBezTo>
                  <a:pt x="3124723" y="3466728"/>
                  <a:pt x="3316143" y="3242906"/>
                  <a:pt x="3571371" y="3186950"/>
                </a:cubicBezTo>
                <a:cubicBezTo>
                  <a:pt x="3571371" y="3186950"/>
                  <a:pt x="3571371" y="3186950"/>
                  <a:pt x="3571371" y="2515482"/>
                </a:cubicBezTo>
                <a:cubicBezTo>
                  <a:pt x="3172577" y="2459526"/>
                  <a:pt x="2869494" y="2123792"/>
                  <a:pt x="2869494" y="1708121"/>
                </a:cubicBezTo>
                <a:cubicBezTo>
                  <a:pt x="2869494" y="1660159"/>
                  <a:pt x="2869495" y="1612197"/>
                  <a:pt x="2885447" y="1564235"/>
                </a:cubicBezTo>
                <a:cubicBezTo>
                  <a:pt x="2885447" y="1564235"/>
                  <a:pt x="2885447" y="1564235"/>
                  <a:pt x="2566412" y="1564235"/>
                </a:cubicBezTo>
                <a:cubicBezTo>
                  <a:pt x="2510581" y="1899969"/>
                  <a:pt x="2223450" y="2147773"/>
                  <a:pt x="1880487" y="2147773"/>
                </a:cubicBezTo>
                <a:cubicBezTo>
                  <a:pt x="1736923" y="2147773"/>
                  <a:pt x="1601332" y="2107804"/>
                  <a:pt x="1489670" y="2035861"/>
                </a:cubicBezTo>
                <a:cubicBezTo>
                  <a:pt x="1489670" y="2035861"/>
                  <a:pt x="1489670" y="2035861"/>
                  <a:pt x="1250395" y="2267678"/>
                </a:cubicBezTo>
                <a:cubicBezTo>
                  <a:pt x="1298250" y="2347615"/>
                  <a:pt x="1330153" y="2451532"/>
                  <a:pt x="1330153" y="2555450"/>
                </a:cubicBezTo>
                <a:cubicBezTo>
                  <a:pt x="1330153" y="2867203"/>
                  <a:pt x="1082901" y="3115007"/>
                  <a:pt x="771843" y="3115006"/>
                </a:cubicBezTo>
                <a:cubicBezTo>
                  <a:pt x="460784" y="3115007"/>
                  <a:pt x="205557" y="2867202"/>
                  <a:pt x="205557" y="2555450"/>
                </a:cubicBezTo>
                <a:cubicBezTo>
                  <a:pt x="205557" y="2251690"/>
                  <a:pt x="460785" y="1995893"/>
                  <a:pt x="771843" y="1995893"/>
                </a:cubicBezTo>
                <a:cubicBezTo>
                  <a:pt x="891481" y="1995893"/>
                  <a:pt x="995167" y="2035861"/>
                  <a:pt x="1090877" y="2099811"/>
                </a:cubicBezTo>
                <a:cubicBezTo>
                  <a:pt x="1090877" y="2099811"/>
                  <a:pt x="1090877" y="2099811"/>
                  <a:pt x="1322178" y="1875988"/>
                </a:cubicBezTo>
                <a:cubicBezTo>
                  <a:pt x="1234443" y="1756083"/>
                  <a:pt x="1178612" y="1612197"/>
                  <a:pt x="1178612" y="1452324"/>
                </a:cubicBezTo>
                <a:cubicBezTo>
                  <a:pt x="1178611" y="1356399"/>
                  <a:pt x="1198053" y="1264972"/>
                  <a:pt x="1233322" y="1181788"/>
                </a:cubicBezTo>
                <a:lnTo>
                  <a:pt x="1256273" y="1139637"/>
                </a:lnTo>
                <a:lnTo>
                  <a:pt x="850903" y="894764"/>
                </a:lnTo>
                <a:lnTo>
                  <a:pt x="799083" y="937519"/>
                </a:lnTo>
                <a:cubicBezTo>
                  <a:pt x="717283" y="992782"/>
                  <a:pt x="618673" y="1025050"/>
                  <a:pt x="512525" y="1025050"/>
                </a:cubicBezTo>
                <a:cubicBezTo>
                  <a:pt x="229465" y="1025050"/>
                  <a:pt x="0" y="795585"/>
                  <a:pt x="0" y="512525"/>
                </a:cubicBezTo>
                <a:cubicBezTo>
                  <a:pt x="0" y="229465"/>
                  <a:pt x="229465" y="0"/>
                  <a:pt x="512525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s-UY" sz="2800">
              <a:solidFill>
                <a:schemeClr val="tx1"/>
              </a:solidFill>
              <a:latin typeface="Segoe UI 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Explained</a:t>
            </a: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5749925" y="2924175"/>
            <a:ext cx="1292225" cy="1295400"/>
          </a:xfrm>
          <a:custGeom>
            <a:avLst/>
            <a:gdLst>
              <a:gd name="T0" fmla="*/ 81 w 162"/>
              <a:gd name="T1" fmla="*/ 0 h 162"/>
              <a:gd name="T2" fmla="*/ 0 w 162"/>
              <a:gd name="T3" fmla="*/ 81 h 162"/>
              <a:gd name="T4" fmla="*/ 81 w 162"/>
              <a:gd name="T5" fmla="*/ 162 h 162"/>
              <a:gd name="T6" fmla="*/ 162 w 162"/>
              <a:gd name="T7" fmla="*/ 81 h 162"/>
              <a:gd name="T8" fmla="*/ 81 w 162"/>
              <a:gd name="T9" fmla="*/ 0 h 162"/>
              <a:gd name="T10" fmla="*/ 81 w 162"/>
              <a:gd name="T11" fmla="*/ 148 h 162"/>
              <a:gd name="T12" fmla="*/ 14 w 162"/>
              <a:gd name="T13" fmla="*/ 81 h 162"/>
              <a:gd name="T14" fmla="*/ 81 w 162"/>
              <a:gd name="T15" fmla="*/ 14 h 162"/>
              <a:gd name="T16" fmla="*/ 148 w 162"/>
              <a:gd name="T17" fmla="*/ 81 h 162"/>
              <a:gd name="T18" fmla="*/ 81 w 162"/>
              <a:gd name="T19" fmla="*/ 14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62">
                <a:moveTo>
                  <a:pt x="81" y="0"/>
                </a:move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6" y="162"/>
                  <a:pt x="162" y="126"/>
                  <a:pt x="162" y="81"/>
                </a:cubicBezTo>
                <a:cubicBezTo>
                  <a:pt x="162" y="36"/>
                  <a:pt x="126" y="0"/>
                  <a:pt x="81" y="0"/>
                </a:cubicBezTo>
                <a:close/>
                <a:moveTo>
                  <a:pt x="81" y="148"/>
                </a:moveTo>
                <a:cubicBezTo>
                  <a:pt x="44" y="148"/>
                  <a:pt x="14" y="118"/>
                  <a:pt x="14" y="81"/>
                </a:cubicBezTo>
                <a:cubicBezTo>
                  <a:pt x="14" y="44"/>
                  <a:pt x="44" y="14"/>
                  <a:pt x="81" y="14"/>
                </a:cubicBezTo>
                <a:cubicBezTo>
                  <a:pt x="118" y="14"/>
                  <a:pt x="148" y="44"/>
                  <a:pt x="148" y="81"/>
                </a:cubicBezTo>
                <a:cubicBezTo>
                  <a:pt x="148" y="118"/>
                  <a:pt x="118" y="148"/>
                  <a:pt x="81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Segoe UI "/>
            </a:endParaRPr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4035425" y="2747963"/>
            <a:ext cx="1123950" cy="1135063"/>
          </a:xfrm>
          <a:custGeom>
            <a:avLst/>
            <a:gdLst>
              <a:gd name="T0" fmla="*/ 71 w 141"/>
              <a:gd name="T1" fmla="*/ 0 h 142"/>
              <a:gd name="T2" fmla="*/ 0 w 141"/>
              <a:gd name="T3" fmla="*/ 71 h 142"/>
              <a:gd name="T4" fmla="*/ 71 w 141"/>
              <a:gd name="T5" fmla="*/ 142 h 142"/>
              <a:gd name="T6" fmla="*/ 141 w 141"/>
              <a:gd name="T7" fmla="*/ 71 h 142"/>
              <a:gd name="T8" fmla="*/ 71 w 141"/>
              <a:gd name="T9" fmla="*/ 0 h 142"/>
              <a:gd name="T10" fmla="*/ 71 w 141"/>
              <a:gd name="T11" fmla="*/ 129 h 142"/>
              <a:gd name="T12" fmla="*/ 13 w 141"/>
              <a:gd name="T13" fmla="*/ 71 h 142"/>
              <a:gd name="T14" fmla="*/ 71 w 141"/>
              <a:gd name="T15" fmla="*/ 13 h 142"/>
              <a:gd name="T16" fmla="*/ 129 w 141"/>
              <a:gd name="T17" fmla="*/ 71 h 142"/>
              <a:gd name="T18" fmla="*/ 71 w 141"/>
              <a:gd name="T19" fmla="*/ 12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142">
                <a:moveTo>
                  <a:pt x="71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2"/>
                  <a:pt x="71" y="142"/>
                </a:cubicBezTo>
                <a:cubicBezTo>
                  <a:pt x="110" y="142"/>
                  <a:pt x="141" y="110"/>
                  <a:pt x="141" y="71"/>
                </a:cubicBezTo>
                <a:cubicBezTo>
                  <a:pt x="141" y="32"/>
                  <a:pt x="110" y="0"/>
                  <a:pt x="71" y="0"/>
                </a:cubicBezTo>
                <a:close/>
                <a:moveTo>
                  <a:pt x="71" y="129"/>
                </a:moveTo>
                <a:cubicBezTo>
                  <a:pt x="39" y="129"/>
                  <a:pt x="13" y="103"/>
                  <a:pt x="13" y="71"/>
                </a:cubicBezTo>
                <a:cubicBezTo>
                  <a:pt x="13" y="39"/>
                  <a:pt x="39" y="13"/>
                  <a:pt x="71" y="13"/>
                </a:cubicBezTo>
                <a:cubicBezTo>
                  <a:pt x="103" y="13"/>
                  <a:pt x="129" y="39"/>
                  <a:pt x="129" y="71"/>
                </a:cubicBezTo>
                <a:cubicBezTo>
                  <a:pt x="129" y="103"/>
                  <a:pt x="103" y="129"/>
                  <a:pt x="71" y="1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Segoe UI "/>
            </a:endParaRPr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7519988" y="2005013"/>
            <a:ext cx="1131888" cy="1127125"/>
          </a:xfrm>
          <a:custGeom>
            <a:avLst/>
            <a:gdLst>
              <a:gd name="T0" fmla="*/ 71 w 142"/>
              <a:gd name="T1" fmla="*/ 0 h 141"/>
              <a:gd name="T2" fmla="*/ 0 w 142"/>
              <a:gd name="T3" fmla="*/ 71 h 141"/>
              <a:gd name="T4" fmla="*/ 71 w 142"/>
              <a:gd name="T5" fmla="*/ 141 h 141"/>
              <a:gd name="T6" fmla="*/ 142 w 142"/>
              <a:gd name="T7" fmla="*/ 71 h 141"/>
              <a:gd name="T8" fmla="*/ 71 w 142"/>
              <a:gd name="T9" fmla="*/ 0 h 141"/>
              <a:gd name="T10" fmla="*/ 71 w 142"/>
              <a:gd name="T11" fmla="*/ 128 h 141"/>
              <a:gd name="T12" fmla="*/ 13 w 142"/>
              <a:gd name="T13" fmla="*/ 71 h 141"/>
              <a:gd name="T14" fmla="*/ 71 w 142"/>
              <a:gd name="T15" fmla="*/ 13 h 141"/>
              <a:gd name="T16" fmla="*/ 129 w 142"/>
              <a:gd name="T17" fmla="*/ 71 h 141"/>
              <a:gd name="T18" fmla="*/ 71 w 142"/>
              <a:gd name="T19" fmla="*/ 12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141">
                <a:moveTo>
                  <a:pt x="71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1"/>
                  <a:pt x="71" y="141"/>
                </a:cubicBezTo>
                <a:cubicBezTo>
                  <a:pt x="110" y="141"/>
                  <a:pt x="142" y="110"/>
                  <a:pt x="142" y="71"/>
                </a:cubicBezTo>
                <a:cubicBezTo>
                  <a:pt x="142" y="32"/>
                  <a:pt x="110" y="0"/>
                  <a:pt x="71" y="0"/>
                </a:cubicBezTo>
                <a:close/>
                <a:moveTo>
                  <a:pt x="71" y="128"/>
                </a:moveTo>
                <a:cubicBezTo>
                  <a:pt x="39" y="128"/>
                  <a:pt x="13" y="103"/>
                  <a:pt x="13" y="71"/>
                </a:cubicBezTo>
                <a:cubicBezTo>
                  <a:pt x="13" y="39"/>
                  <a:pt x="39" y="13"/>
                  <a:pt x="71" y="13"/>
                </a:cubicBezTo>
                <a:cubicBezTo>
                  <a:pt x="103" y="13"/>
                  <a:pt x="129" y="39"/>
                  <a:pt x="129" y="71"/>
                </a:cubicBezTo>
                <a:cubicBezTo>
                  <a:pt x="129" y="103"/>
                  <a:pt x="103" y="128"/>
                  <a:pt x="71" y="12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Segoe UI 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3022600" y="3954463"/>
            <a:ext cx="931863" cy="936625"/>
          </a:xfrm>
          <a:custGeom>
            <a:avLst/>
            <a:gdLst>
              <a:gd name="T0" fmla="*/ 59 w 117"/>
              <a:gd name="T1" fmla="*/ 0 h 117"/>
              <a:gd name="T2" fmla="*/ 0 w 117"/>
              <a:gd name="T3" fmla="*/ 58 h 117"/>
              <a:gd name="T4" fmla="*/ 59 w 117"/>
              <a:gd name="T5" fmla="*/ 117 h 117"/>
              <a:gd name="T6" fmla="*/ 117 w 117"/>
              <a:gd name="T7" fmla="*/ 58 h 117"/>
              <a:gd name="T8" fmla="*/ 59 w 117"/>
              <a:gd name="T9" fmla="*/ 0 h 117"/>
              <a:gd name="T10" fmla="*/ 59 w 117"/>
              <a:gd name="T11" fmla="*/ 106 h 117"/>
              <a:gd name="T12" fmla="*/ 11 w 117"/>
              <a:gd name="T13" fmla="*/ 58 h 117"/>
              <a:gd name="T14" fmla="*/ 59 w 117"/>
              <a:gd name="T15" fmla="*/ 10 h 117"/>
              <a:gd name="T16" fmla="*/ 107 w 117"/>
              <a:gd name="T17" fmla="*/ 58 h 117"/>
              <a:gd name="T18" fmla="*/ 59 w 117"/>
              <a:gd name="T19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17">
                <a:moveTo>
                  <a:pt x="59" y="0"/>
                </a:moveTo>
                <a:cubicBezTo>
                  <a:pt x="27" y="0"/>
                  <a:pt x="0" y="26"/>
                  <a:pt x="0" y="58"/>
                </a:cubicBezTo>
                <a:cubicBezTo>
                  <a:pt x="0" y="91"/>
                  <a:pt x="27" y="117"/>
                  <a:pt x="59" y="117"/>
                </a:cubicBezTo>
                <a:cubicBezTo>
                  <a:pt x="91" y="117"/>
                  <a:pt x="117" y="91"/>
                  <a:pt x="117" y="58"/>
                </a:cubicBezTo>
                <a:cubicBezTo>
                  <a:pt x="117" y="26"/>
                  <a:pt x="91" y="0"/>
                  <a:pt x="59" y="0"/>
                </a:cubicBezTo>
                <a:close/>
                <a:moveTo>
                  <a:pt x="59" y="106"/>
                </a:moveTo>
                <a:cubicBezTo>
                  <a:pt x="32" y="106"/>
                  <a:pt x="11" y="85"/>
                  <a:pt x="11" y="58"/>
                </a:cubicBezTo>
                <a:cubicBezTo>
                  <a:pt x="11" y="32"/>
                  <a:pt x="32" y="10"/>
                  <a:pt x="59" y="10"/>
                </a:cubicBezTo>
                <a:cubicBezTo>
                  <a:pt x="85" y="10"/>
                  <a:pt x="107" y="32"/>
                  <a:pt x="107" y="58"/>
                </a:cubicBezTo>
                <a:cubicBezTo>
                  <a:pt x="107" y="85"/>
                  <a:pt x="85" y="106"/>
                  <a:pt x="59" y="1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Segoe UI "/>
            </a:endParaRPr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5948363" y="5130800"/>
            <a:ext cx="933450" cy="935038"/>
          </a:xfrm>
          <a:custGeom>
            <a:avLst/>
            <a:gdLst>
              <a:gd name="T0" fmla="*/ 59 w 117"/>
              <a:gd name="T1" fmla="*/ 0 h 117"/>
              <a:gd name="T2" fmla="*/ 0 w 117"/>
              <a:gd name="T3" fmla="*/ 59 h 117"/>
              <a:gd name="T4" fmla="*/ 59 w 117"/>
              <a:gd name="T5" fmla="*/ 117 h 117"/>
              <a:gd name="T6" fmla="*/ 117 w 117"/>
              <a:gd name="T7" fmla="*/ 59 h 117"/>
              <a:gd name="T8" fmla="*/ 59 w 117"/>
              <a:gd name="T9" fmla="*/ 0 h 117"/>
              <a:gd name="T10" fmla="*/ 59 w 117"/>
              <a:gd name="T11" fmla="*/ 107 h 117"/>
              <a:gd name="T12" fmla="*/ 11 w 117"/>
              <a:gd name="T13" fmla="*/ 59 h 117"/>
              <a:gd name="T14" fmla="*/ 59 w 117"/>
              <a:gd name="T15" fmla="*/ 11 h 117"/>
              <a:gd name="T16" fmla="*/ 107 w 117"/>
              <a:gd name="T17" fmla="*/ 59 h 117"/>
              <a:gd name="T18" fmla="*/ 59 w 117"/>
              <a:gd name="T19" fmla="*/ 10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17">
                <a:moveTo>
                  <a:pt x="59" y="0"/>
                </a:moveTo>
                <a:cubicBezTo>
                  <a:pt x="26" y="0"/>
                  <a:pt x="0" y="26"/>
                  <a:pt x="0" y="59"/>
                </a:cubicBezTo>
                <a:cubicBezTo>
                  <a:pt x="0" y="91"/>
                  <a:pt x="26" y="117"/>
                  <a:pt x="59" y="117"/>
                </a:cubicBezTo>
                <a:cubicBezTo>
                  <a:pt x="91" y="117"/>
                  <a:pt x="117" y="91"/>
                  <a:pt x="117" y="59"/>
                </a:cubicBezTo>
                <a:cubicBezTo>
                  <a:pt x="117" y="26"/>
                  <a:pt x="91" y="0"/>
                  <a:pt x="59" y="0"/>
                </a:cubicBezTo>
                <a:close/>
                <a:moveTo>
                  <a:pt x="59" y="107"/>
                </a:moveTo>
                <a:cubicBezTo>
                  <a:pt x="32" y="107"/>
                  <a:pt x="11" y="85"/>
                  <a:pt x="11" y="59"/>
                </a:cubicBezTo>
                <a:cubicBezTo>
                  <a:pt x="11" y="32"/>
                  <a:pt x="32" y="11"/>
                  <a:pt x="59" y="11"/>
                </a:cubicBezTo>
                <a:cubicBezTo>
                  <a:pt x="85" y="11"/>
                  <a:pt x="107" y="32"/>
                  <a:pt x="107" y="59"/>
                </a:cubicBezTo>
                <a:cubicBezTo>
                  <a:pt x="107" y="85"/>
                  <a:pt x="85" y="107"/>
                  <a:pt x="59" y="1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Segoe UI "/>
            </a:endParaRPr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8828088" y="3851275"/>
            <a:ext cx="933450" cy="935038"/>
          </a:xfrm>
          <a:custGeom>
            <a:avLst/>
            <a:gdLst>
              <a:gd name="T0" fmla="*/ 59 w 117"/>
              <a:gd name="T1" fmla="*/ 0 h 117"/>
              <a:gd name="T2" fmla="*/ 0 w 117"/>
              <a:gd name="T3" fmla="*/ 58 h 117"/>
              <a:gd name="T4" fmla="*/ 59 w 117"/>
              <a:gd name="T5" fmla="*/ 117 h 117"/>
              <a:gd name="T6" fmla="*/ 117 w 117"/>
              <a:gd name="T7" fmla="*/ 58 h 117"/>
              <a:gd name="T8" fmla="*/ 59 w 117"/>
              <a:gd name="T9" fmla="*/ 0 h 117"/>
              <a:gd name="T10" fmla="*/ 59 w 117"/>
              <a:gd name="T11" fmla="*/ 106 h 117"/>
              <a:gd name="T12" fmla="*/ 11 w 117"/>
              <a:gd name="T13" fmla="*/ 58 h 117"/>
              <a:gd name="T14" fmla="*/ 59 w 117"/>
              <a:gd name="T15" fmla="*/ 10 h 117"/>
              <a:gd name="T16" fmla="*/ 107 w 117"/>
              <a:gd name="T17" fmla="*/ 58 h 117"/>
              <a:gd name="T18" fmla="*/ 59 w 117"/>
              <a:gd name="T19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17">
                <a:moveTo>
                  <a:pt x="59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91"/>
                  <a:pt x="26" y="117"/>
                  <a:pt x="59" y="117"/>
                </a:cubicBezTo>
                <a:cubicBezTo>
                  <a:pt x="91" y="117"/>
                  <a:pt x="117" y="91"/>
                  <a:pt x="117" y="58"/>
                </a:cubicBezTo>
                <a:cubicBezTo>
                  <a:pt x="117" y="26"/>
                  <a:pt x="91" y="0"/>
                  <a:pt x="59" y="0"/>
                </a:cubicBezTo>
                <a:close/>
                <a:moveTo>
                  <a:pt x="59" y="106"/>
                </a:moveTo>
                <a:cubicBezTo>
                  <a:pt x="32" y="106"/>
                  <a:pt x="11" y="85"/>
                  <a:pt x="11" y="58"/>
                </a:cubicBezTo>
                <a:cubicBezTo>
                  <a:pt x="11" y="32"/>
                  <a:pt x="32" y="10"/>
                  <a:pt x="59" y="10"/>
                </a:cubicBezTo>
                <a:cubicBezTo>
                  <a:pt x="85" y="10"/>
                  <a:pt x="107" y="32"/>
                  <a:pt x="107" y="58"/>
                </a:cubicBezTo>
                <a:cubicBezTo>
                  <a:pt x="107" y="85"/>
                  <a:pt x="85" y="106"/>
                  <a:pt x="59" y="1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Segoe UI 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749925" y="1618938"/>
            <a:ext cx="0" cy="13052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07108" y="4014788"/>
            <a:ext cx="0" cy="12201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81813" y="6065838"/>
            <a:ext cx="22915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44880" y="4891088"/>
            <a:ext cx="207772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651876" y="2005013"/>
            <a:ext cx="21710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56914" y="3882616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4"/>
                </a:solidFill>
                <a:latin typeface="Segoe UI "/>
              </a:rPr>
              <a:t>YOUR TITLE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73019" y="4126845"/>
            <a:ext cx="186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"/>
              </a:rPr>
              <a:t>This is a sample text. Insert your text Here. This is a sample text.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Segoe UI 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88523" y="4849019"/>
            <a:ext cx="112713" cy="1127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Segoe UI 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92186" y="4177732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Segoe UI "/>
              </a:rPr>
              <a:t>YOUR TITLE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2349" y="4421961"/>
            <a:ext cx="1839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"/>
              </a:rPr>
              <a:t>This is a sample text. Insert your text Here. This is a sample text.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Segoe UI 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350751" y="5185092"/>
            <a:ext cx="112713" cy="1127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Segoe UI 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124980" y="6009481"/>
            <a:ext cx="112713" cy="1127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Segoe UI 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89829" y="5058134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Segoe UI "/>
              </a:rPr>
              <a:t>YOUR TITLE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89992" y="5302363"/>
            <a:ext cx="177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"/>
              </a:rPr>
              <a:t>This is a sample text. Insert your text Here. This is a sample text.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Segoe UI 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744427" y="1962855"/>
            <a:ext cx="112713" cy="1127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Segoe UI 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63194" y="2014606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Segoe UI "/>
              </a:rPr>
              <a:t>YOUR TITLE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863357" y="2258835"/>
            <a:ext cx="1720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"/>
              </a:rPr>
              <a:t>This is a sample text. Insert your text Here. This is a sample text.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Segoe UI 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7863" y="1662317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Segoe UI "/>
              </a:rPr>
              <a:t>YOUR TITLE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58026" y="1906546"/>
            <a:ext cx="1693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"/>
              </a:rPr>
              <a:t>This is a sample text. Insert your text Here. This is a sample text.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Segoe UI 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701506" y="1561380"/>
            <a:ext cx="112713" cy="1127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Segoe UI 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xmlns="" id="{D74251D1-CD0A-4DB0-9AF2-BDE48E426560}"/>
              </a:ext>
            </a:extLst>
          </p:cNvPr>
          <p:cNvSpPr>
            <a:spLocks noEditPoints="1"/>
          </p:cNvSpPr>
          <p:nvPr/>
        </p:nvSpPr>
        <p:spPr bwMode="auto">
          <a:xfrm>
            <a:off x="2812998" y="1936234"/>
            <a:ext cx="847148" cy="851477"/>
          </a:xfrm>
          <a:custGeom>
            <a:avLst/>
            <a:gdLst>
              <a:gd name="T0" fmla="*/ 59 w 117"/>
              <a:gd name="T1" fmla="*/ 0 h 117"/>
              <a:gd name="T2" fmla="*/ 0 w 117"/>
              <a:gd name="T3" fmla="*/ 58 h 117"/>
              <a:gd name="T4" fmla="*/ 59 w 117"/>
              <a:gd name="T5" fmla="*/ 117 h 117"/>
              <a:gd name="T6" fmla="*/ 117 w 117"/>
              <a:gd name="T7" fmla="*/ 58 h 117"/>
              <a:gd name="T8" fmla="*/ 59 w 117"/>
              <a:gd name="T9" fmla="*/ 0 h 117"/>
              <a:gd name="T10" fmla="*/ 59 w 117"/>
              <a:gd name="T11" fmla="*/ 106 h 117"/>
              <a:gd name="T12" fmla="*/ 11 w 117"/>
              <a:gd name="T13" fmla="*/ 58 h 117"/>
              <a:gd name="T14" fmla="*/ 59 w 117"/>
              <a:gd name="T15" fmla="*/ 10 h 117"/>
              <a:gd name="T16" fmla="*/ 107 w 117"/>
              <a:gd name="T17" fmla="*/ 58 h 117"/>
              <a:gd name="T18" fmla="*/ 59 w 117"/>
              <a:gd name="T19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17">
                <a:moveTo>
                  <a:pt x="59" y="0"/>
                </a:moveTo>
                <a:cubicBezTo>
                  <a:pt x="27" y="0"/>
                  <a:pt x="0" y="26"/>
                  <a:pt x="0" y="58"/>
                </a:cubicBezTo>
                <a:cubicBezTo>
                  <a:pt x="0" y="91"/>
                  <a:pt x="27" y="117"/>
                  <a:pt x="59" y="117"/>
                </a:cubicBezTo>
                <a:cubicBezTo>
                  <a:pt x="91" y="117"/>
                  <a:pt x="117" y="91"/>
                  <a:pt x="117" y="58"/>
                </a:cubicBezTo>
                <a:cubicBezTo>
                  <a:pt x="117" y="26"/>
                  <a:pt x="91" y="0"/>
                  <a:pt x="59" y="0"/>
                </a:cubicBezTo>
                <a:close/>
                <a:moveTo>
                  <a:pt x="59" y="106"/>
                </a:moveTo>
                <a:cubicBezTo>
                  <a:pt x="32" y="106"/>
                  <a:pt x="11" y="85"/>
                  <a:pt x="11" y="58"/>
                </a:cubicBezTo>
                <a:cubicBezTo>
                  <a:pt x="11" y="32"/>
                  <a:pt x="32" y="10"/>
                  <a:pt x="59" y="10"/>
                </a:cubicBezTo>
                <a:cubicBezTo>
                  <a:pt x="85" y="10"/>
                  <a:pt x="107" y="32"/>
                  <a:pt x="107" y="58"/>
                </a:cubicBezTo>
                <a:cubicBezTo>
                  <a:pt x="107" y="85"/>
                  <a:pt x="85" y="106"/>
                  <a:pt x="59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Segoe UI "/>
            </a:endParaRPr>
          </a:p>
        </p:txBody>
      </p:sp>
      <p:grpSp>
        <p:nvGrpSpPr>
          <p:cNvPr id="24" name="Graphic 7" descr="Box">
            <a:extLst>
              <a:ext uri="{FF2B5EF4-FFF2-40B4-BE49-F238E27FC236}">
                <a16:creationId xmlns:a16="http://schemas.microsoft.com/office/drawing/2014/main" xmlns="" id="{8AE1ECE8-CE09-4B36-8F23-22F5603273A7}"/>
              </a:ext>
            </a:extLst>
          </p:cNvPr>
          <p:cNvGrpSpPr/>
          <p:nvPr/>
        </p:nvGrpSpPr>
        <p:grpSpPr>
          <a:xfrm>
            <a:off x="6119748" y="3218135"/>
            <a:ext cx="571500" cy="682336"/>
            <a:chOff x="11584786" y="586095"/>
            <a:chExt cx="628650" cy="750570"/>
          </a:xfrm>
          <a:solidFill>
            <a:srgbClr val="000000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97FB18F-44A8-4024-B7CB-E17611CD5082}"/>
                </a:ext>
              </a:extLst>
            </p:cNvPr>
            <p:cNvSpPr/>
            <p:nvPr/>
          </p:nvSpPr>
          <p:spPr>
            <a:xfrm>
              <a:off x="11584786" y="689917"/>
              <a:ext cx="457200" cy="277177"/>
            </a:xfrm>
            <a:custGeom>
              <a:avLst/>
              <a:gdLst>
                <a:gd name="connsiteX0" fmla="*/ 142875 w 457200"/>
                <a:gd name="connsiteY0" fmla="*/ 0 h 277177"/>
                <a:gd name="connsiteX1" fmla="*/ 0 w 457200"/>
                <a:gd name="connsiteY1" fmla="*/ 86678 h 277177"/>
                <a:gd name="connsiteX2" fmla="*/ 314325 w 457200"/>
                <a:gd name="connsiteY2" fmla="*/ 277178 h 277177"/>
                <a:gd name="connsiteX3" fmla="*/ 457200 w 457200"/>
                <a:gd name="connsiteY3" fmla="*/ 190500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77177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D890CDF-F187-4D17-AD2D-FD2DB3BF5A4A}"/>
                </a:ext>
              </a:extLst>
            </p:cNvPr>
            <p:cNvSpPr/>
            <p:nvPr/>
          </p:nvSpPr>
          <p:spPr>
            <a:xfrm>
              <a:off x="11763855" y="586095"/>
              <a:ext cx="449580" cy="272415"/>
            </a:xfrm>
            <a:custGeom>
              <a:avLst/>
              <a:gdLst>
                <a:gd name="connsiteX0" fmla="*/ 449580 w 449580"/>
                <a:gd name="connsiteY0" fmla="*/ 190500 h 272415"/>
                <a:gd name="connsiteX1" fmla="*/ 135255 w 449580"/>
                <a:gd name="connsiteY1" fmla="*/ 0 h 272415"/>
                <a:gd name="connsiteX2" fmla="*/ 0 w 449580"/>
                <a:gd name="connsiteY2" fmla="*/ 81915 h 272415"/>
                <a:gd name="connsiteX3" fmla="*/ 314325 w 449580"/>
                <a:gd name="connsiteY3" fmla="*/ 272415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272415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285C563-F708-4710-A074-855A0FBF4CA2}"/>
                </a:ext>
              </a:extLst>
            </p:cNvPr>
            <p:cNvSpPr/>
            <p:nvPr/>
          </p:nvSpPr>
          <p:spPr>
            <a:xfrm>
              <a:off x="11584786" y="821362"/>
              <a:ext cx="295275" cy="515302"/>
            </a:xfrm>
            <a:custGeom>
              <a:avLst/>
              <a:gdLst>
                <a:gd name="connsiteX0" fmla="*/ 0 w 295275"/>
                <a:gd name="connsiteY0" fmla="*/ 31432 h 515302"/>
                <a:gd name="connsiteX1" fmla="*/ 0 w 295275"/>
                <a:gd name="connsiteY1" fmla="*/ 336233 h 515302"/>
                <a:gd name="connsiteX2" fmla="*/ 295275 w 295275"/>
                <a:gd name="connsiteY2" fmla="*/ 515303 h 515302"/>
                <a:gd name="connsiteX3" fmla="*/ 295275 w 295275"/>
                <a:gd name="connsiteY3" fmla="*/ 179070 h 515302"/>
                <a:gd name="connsiteX4" fmla="*/ 0 w 295275"/>
                <a:gd name="connsiteY4" fmla="*/ 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515302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E3DF31C5-95E0-41A1-9274-DBC1FFBE64AD}"/>
                </a:ext>
              </a:extLst>
            </p:cNvPr>
            <p:cNvSpPr/>
            <p:nvPr/>
          </p:nvSpPr>
          <p:spPr>
            <a:xfrm>
              <a:off x="11918161" y="821362"/>
              <a:ext cx="295275" cy="515302"/>
            </a:xfrm>
            <a:custGeom>
              <a:avLst/>
              <a:gdLst>
                <a:gd name="connsiteX0" fmla="*/ 104775 w 295275"/>
                <a:gd name="connsiteY0" fmla="*/ 231458 h 515302"/>
                <a:gd name="connsiteX1" fmla="*/ 38100 w 295275"/>
                <a:gd name="connsiteY1" fmla="*/ 269558 h 515302"/>
                <a:gd name="connsiteX2" fmla="*/ 38100 w 295275"/>
                <a:gd name="connsiteY2" fmla="*/ 202883 h 515302"/>
                <a:gd name="connsiteX3" fmla="*/ 104775 w 295275"/>
                <a:gd name="connsiteY3" fmla="*/ 164783 h 515302"/>
                <a:gd name="connsiteX4" fmla="*/ 104775 w 295275"/>
                <a:gd name="connsiteY4" fmla="*/ 231458 h 515302"/>
                <a:gd name="connsiteX5" fmla="*/ 0 w 295275"/>
                <a:gd name="connsiteY5" fmla="*/ 179070 h 515302"/>
                <a:gd name="connsiteX6" fmla="*/ 0 w 295275"/>
                <a:gd name="connsiteY6" fmla="*/ 515303 h 515302"/>
                <a:gd name="connsiteX7" fmla="*/ 295275 w 295275"/>
                <a:gd name="connsiteY7" fmla="*/ 336233 h 515302"/>
                <a:gd name="connsiteX8" fmla="*/ 295275 w 295275"/>
                <a:gd name="connsiteY8" fmla="*/ 0 h 515302"/>
                <a:gd name="connsiteX9" fmla="*/ 0 w 295275"/>
                <a:gd name="connsiteY9" fmla="*/ 17907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515302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</p:grpSp>
      <p:grpSp>
        <p:nvGrpSpPr>
          <p:cNvPr id="30" name="Graphic 16" descr="Box trolley">
            <a:extLst>
              <a:ext uri="{FF2B5EF4-FFF2-40B4-BE49-F238E27FC236}">
                <a16:creationId xmlns:a16="http://schemas.microsoft.com/office/drawing/2014/main" xmlns="" id="{EBF8B5B1-9A08-4569-BFA4-244CEE2B513A}"/>
              </a:ext>
            </a:extLst>
          </p:cNvPr>
          <p:cNvGrpSpPr/>
          <p:nvPr/>
        </p:nvGrpSpPr>
        <p:grpSpPr>
          <a:xfrm>
            <a:off x="4278743" y="2922394"/>
            <a:ext cx="624548" cy="687003"/>
            <a:chOff x="11591911" y="654180"/>
            <a:chExt cx="914400" cy="9144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35E0135E-BBD8-44E2-88B5-3526A71CF8FB}"/>
                </a:ext>
              </a:extLst>
            </p:cNvPr>
            <p:cNvSpPr/>
            <p:nvPr/>
          </p:nvSpPr>
          <p:spPr>
            <a:xfrm>
              <a:off x="11828130" y="1225680"/>
              <a:ext cx="276225" cy="276225"/>
            </a:xfrm>
            <a:custGeom>
              <a:avLst/>
              <a:gdLst>
                <a:gd name="connsiteX0" fmla="*/ 138113 w 276225"/>
                <a:gd name="connsiteY0" fmla="*/ 185738 h 276225"/>
                <a:gd name="connsiteX1" fmla="*/ 90488 w 276225"/>
                <a:gd name="connsiteY1" fmla="*/ 138113 h 276225"/>
                <a:gd name="connsiteX2" fmla="*/ 138113 w 276225"/>
                <a:gd name="connsiteY2" fmla="*/ 90488 h 276225"/>
                <a:gd name="connsiteX3" fmla="*/ 185738 w 276225"/>
                <a:gd name="connsiteY3" fmla="*/ 138113 h 276225"/>
                <a:gd name="connsiteX4" fmla="*/ 138113 w 276225"/>
                <a:gd name="connsiteY4" fmla="*/ 185738 h 276225"/>
                <a:gd name="connsiteX5" fmla="*/ 138113 w 276225"/>
                <a:gd name="connsiteY5" fmla="*/ 0 h 276225"/>
                <a:gd name="connsiteX6" fmla="*/ 0 w 276225"/>
                <a:gd name="connsiteY6" fmla="*/ 138113 h 276225"/>
                <a:gd name="connsiteX7" fmla="*/ 138113 w 276225"/>
                <a:gd name="connsiteY7" fmla="*/ 276225 h 276225"/>
                <a:gd name="connsiteX8" fmla="*/ 276225 w 276225"/>
                <a:gd name="connsiteY8" fmla="*/ 138113 h 276225"/>
                <a:gd name="connsiteX9" fmla="*/ 138113 w 276225"/>
                <a:gd name="connsiteY9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225" h="276225">
                  <a:moveTo>
                    <a:pt x="138113" y="185738"/>
                  </a:moveTo>
                  <a:cubicBezTo>
                    <a:pt x="111443" y="185738"/>
                    <a:pt x="90488" y="164783"/>
                    <a:pt x="90488" y="138113"/>
                  </a:cubicBezTo>
                  <a:cubicBezTo>
                    <a:pt x="90488" y="111442"/>
                    <a:pt x="111443" y="90488"/>
                    <a:pt x="138113" y="90488"/>
                  </a:cubicBezTo>
                  <a:cubicBezTo>
                    <a:pt x="164783" y="90488"/>
                    <a:pt x="185738" y="111442"/>
                    <a:pt x="185738" y="138113"/>
                  </a:cubicBezTo>
                  <a:cubicBezTo>
                    <a:pt x="185738" y="164783"/>
                    <a:pt x="163830" y="185738"/>
                    <a:pt x="138113" y="185738"/>
                  </a:cubicBezTo>
                  <a:close/>
                  <a:moveTo>
                    <a:pt x="138113" y="0"/>
                  </a:moveTo>
                  <a:cubicBezTo>
                    <a:pt x="61913" y="0"/>
                    <a:pt x="0" y="61913"/>
                    <a:pt x="0" y="138113"/>
                  </a:cubicBezTo>
                  <a:cubicBezTo>
                    <a:pt x="0" y="214313"/>
                    <a:pt x="61913" y="276225"/>
                    <a:pt x="138113" y="276225"/>
                  </a:cubicBezTo>
                  <a:cubicBezTo>
                    <a:pt x="214313" y="276225"/>
                    <a:pt x="276225" y="214313"/>
                    <a:pt x="276225" y="138113"/>
                  </a:cubicBezTo>
                  <a:cubicBezTo>
                    <a:pt x="276225" y="61913"/>
                    <a:pt x="21431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F121B9BC-AD37-4963-9330-4DECCB77FE04}"/>
                </a:ext>
              </a:extLst>
            </p:cNvPr>
            <p:cNvSpPr/>
            <p:nvPr/>
          </p:nvSpPr>
          <p:spPr>
            <a:xfrm rot="-6750026">
              <a:off x="12113824" y="1000752"/>
              <a:ext cx="247656" cy="314332"/>
            </a:xfrm>
            <a:custGeom>
              <a:avLst/>
              <a:gdLst>
                <a:gd name="connsiteX0" fmla="*/ 0 w 247656"/>
                <a:gd name="connsiteY0" fmla="*/ 0 h 314332"/>
                <a:gd name="connsiteX1" fmla="*/ 247656 w 247656"/>
                <a:gd name="connsiteY1" fmla="*/ 0 h 314332"/>
                <a:gd name="connsiteX2" fmla="*/ 247656 w 247656"/>
                <a:gd name="connsiteY2" fmla="*/ 314333 h 314332"/>
                <a:gd name="connsiteX3" fmla="*/ 0 w 247656"/>
                <a:gd name="connsiteY3" fmla="*/ 314333 h 31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6" h="314332">
                  <a:moveTo>
                    <a:pt x="0" y="0"/>
                  </a:moveTo>
                  <a:lnTo>
                    <a:pt x="247656" y="0"/>
                  </a:lnTo>
                  <a:lnTo>
                    <a:pt x="247656" y="314333"/>
                  </a:lnTo>
                  <a:lnTo>
                    <a:pt x="0" y="3143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BD4812FB-8500-4724-ADF1-CFFDF29DB085}"/>
                </a:ext>
              </a:extLst>
            </p:cNvPr>
            <p:cNvSpPr/>
            <p:nvPr/>
          </p:nvSpPr>
          <p:spPr>
            <a:xfrm>
              <a:off x="11746632" y="778957"/>
              <a:ext cx="300573" cy="429577"/>
            </a:xfrm>
            <a:custGeom>
              <a:avLst/>
              <a:gdLst>
                <a:gd name="connsiteX0" fmla="*/ 231041 w 300573"/>
                <a:gd name="connsiteY0" fmla="*/ 409575 h 429577"/>
                <a:gd name="connsiteX1" fmla="*/ 300573 w 300573"/>
                <a:gd name="connsiteY1" fmla="*/ 429578 h 429577"/>
                <a:gd name="connsiteX2" fmla="*/ 127218 w 300573"/>
                <a:gd name="connsiteY2" fmla="*/ 2857 h 429577"/>
                <a:gd name="connsiteX3" fmla="*/ 126266 w 300573"/>
                <a:gd name="connsiteY3" fmla="*/ 0 h 429577"/>
                <a:gd name="connsiteX4" fmla="*/ 72926 w 300573"/>
                <a:gd name="connsiteY4" fmla="*/ 21907 h 429577"/>
                <a:gd name="connsiteX5" fmla="*/ 73878 w 300573"/>
                <a:gd name="connsiteY5" fmla="*/ 24765 h 429577"/>
                <a:gd name="connsiteX6" fmla="*/ 95786 w 300573"/>
                <a:gd name="connsiteY6" fmla="*/ 79057 h 429577"/>
                <a:gd name="connsiteX7" fmla="*/ 17681 w 300573"/>
                <a:gd name="connsiteY7" fmla="*/ 111442 h 429577"/>
                <a:gd name="connsiteX8" fmla="*/ 2441 w 300573"/>
                <a:gd name="connsiteY8" fmla="*/ 148590 h 429577"/>
                <a:gd name="connsiteX9" fmla="*/ 29111 w 300573"/>
                <a:gd name="connsiteY9" fmla="*/ 166688 h 429577"/>
                <a:gd name="connsiteX10" fmla="*/ 39588 w 300573"/>
                <a:gd name="connsiteY10" fmla="*/ 164783 h 429577"/>
                <a:gd name="connsiteX11" fmla="*/ 117693 w 300573"/>
                <a:gd name="connsiteY11" fmla="*/ 132398 h 429577"/>
                <a:gd name="connsiteX12" fmla="*/ 231041 w 300573"/>
                <a:gd name="connsiteY12" fmla="*/ 409575 h 42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3" h="429577">
                  <a:moveTo>
                    <a:pt x="231041" y="409575"/>
                  </a:moveTo>
                  <a:cubicBezTo>
                    <a:pt x="255806" y="411480"/>
                    <a:pt x="279618" y="418148"/>
                    <a:pt x="300573" y="429578"/>
                  </a:cubicBezTo>
                  <a:lnTo>
                    <a:pt x="127218" y="2857"/>
                  </a:lnTo>
                  <a:cubicBezTo>
                    <a:pt x="127218" y="1905"/>
                    <a:pt x="126266" y="952"/>
                    <a:pt x="126266" y="0"/>
                  </a:cubicBezTo>
                  <a:lnTo>
                    <a:pt x="72926" y="21907"/>
                  </a:lnTo>
                  <a:cubicBezTo>
                    <a:pt x="72926" y="22860"/>
                    <a:pt x="73878" y="23813"/>
                    <a:pt x="73878" y="24765"/>
                  </a:cubicBezTo>
                  <a:lnTo>
                    <a:pt x="95786" y="79057"/>
                  </a:lnTo>
                  <a:lnTo>
                    <a:pt x="17681" y="111442"/>
                  </a:lnTo>
                  <a:cubicBezTo>
                    <a:pt x="3393" y="117157"/>
                    <a:pt x="-4227" y="134303"/>
                    <a:pt x="2441" y="148590"/>
                  </a:cubicBezTo>
                  <a:cubicBezTo>
                    <a:pt x="7203" y="160020"/>
                    <a:pt x="17681" y="166688"/>
                    <a:pt x="29111" y="166688"/>
                  </a:cubicBezTo>
                  <a:cubicBezTo>
                    <a:pt x="32921" y="166688"/>
                    <a:pt x="36731" y="165735"/>
                    <a:pt x="39588" y="164783"/>
                  </a:cubicBezTo>
                  <a:lnTo>
                    <a:pt x="117693" y="132398"/>
                  </a:lnTo>
                  <a:lnTo>
                    <a:pt x="231041" y="409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88C13C19-62DA-41EC-A3FD-6F6C40C711BA}"/>
                </a:ext>
              </a:extLst>
            </p:cNvPr>
            <p:cNvSpPr/>
            <p:nvPr/>
          </p:nvSpPr>
          <p:spPr>
            <a:xfrm>
              <a:off x="12123405" y="1291402"/>
              <a:ext cx="252412" cy="152400"/>
            </a:xfrm>
            <a:custGeom>
              <a:avLst/>
              <a:gdLst>
                <a:gd name="connsiteX0" fmla="*/ 223838 w 252412"/>
                <a:gd name="connsiteY0" fmla="*/ 0 h 152400"/>
                <a:gd name="connsiteX1" fmla="*/ 212408 w 252412"/>
                <a:gd name="connsiteY1" fmla="*/ 1905 h 152400"/>
                <a:gd name="connsiteX2" fmla="*/ 19050 w 252412"/>
                <a:gd name="connsiteY2" fmla="*/ 81915 h 152400"/>
                <a:gd name="connsiteX3" fmla="*/ 0 w 252412"/>
                <a:gd name="connsiteY3" fmla="*/ 151448 h 152400"/>
                <a:gd name="connsiteX4" fmla="*/ 0 w 252412"/>
                <a:gd name="connsiteY4" fmla="*/ 152400 h 152400"/>
                <a:gd name="connsiteX5" fmla="*/ 232410 w 252412"/>
                <a:gd name="connsiteY5" fmla="*/ 55245 h 152400"/>
                <a:gd name="connsiteX6" fmla="*/ 252413 w 252412"/>
                <a:gd name="connsiteY6" fmla="*/ 28575 h 152400"/>
                <a:gd name="connsiteX7" fmla="*/ 223838 w 252412"/>
                <a:gd name="connsiteY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412" h="152400">
                  <a:moveTo>
                    <a:pt x="223838" y="0"/>
                  </a:moveTo>
                  <a:cubicBezTo>
                    <a:pt x="220028" y="0"/>
                    <a:pt x="216218" y="952"/>
                    <a:pt x="212408" y="1905"/>
                  </a:cubicBezTo>
                  <a:lnTo>
                    <a:pt x="19050" y="81915"/>
                  </a:lnTo>
                  <a:cubicBezTo>
                    <a:pt x="17145" y="106680"/>
                    <a:pt x="11430" y="130492"/>
                    <a:pt x="0" y="151448"/>
                  </a:cubicBezTo>
                  <a:lnTo>
                    <a:pt x="0" y="152400"/>
                  </a:lnTo>
                  <a:lnTo>
                    <a:pt x="232410" y="55245"/>
                  </a:lnTo>
                  <a:cubicBezTo>
                    <a:pt x="243840" y="51435"/>
                    <a:pt x="252413" y="40957"/>
                    <a:pt x="252413" y="28575"/>
                  </a:cubicBezTo>
                  <a:cubicBezTo>
                    <a:pt x="252413" y="13335"/>
                    <a:pt x="239078" y="0"/>
                    <a:pt x="2238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</p:grpSp>
      <p:grpSp>
        <p:nvGrpSpPr>
          <p:cNvPr id="38" name="Graphic 18" descr="Money">
            <a:extLst>
              <a:ext uri="{FF2B5EF4-FFF2-40B4-BE49-F238E27FC236}">
                <a16:creationId xmlns:a16="http://schemas.microsoft.com/office/drawing/2014/main" xmlns="" id="{BDA47533-22EF-4A14-A5D7-92AF94CC6D64}"/>
              </a:ext>
            </a:extLst>
          </p:cNvPr>
          <p:cNvGrpSpPr/>
          <p:nvPr/>
        </p:nvGrpSpPr>
        <p:grpSpPr>
          <a:xfrm>
            <a:off x="6140728" y="5289530"/>
            <a:ext cx="567771" cy="567771"/>
            <a:chOff x="11741911" y="804180"/>
            <a:chExt cx="914400" cy="9144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766BB5A-FBC7-4EE6-B7CD-8903B8C1418C}"/>
                </a:ext>
              </a:extLst>
            </p:cNvPr>
            <p:cNvSpPr/>
            <p:nvPr/>
          </p:nvSpPr>
          <p:spPr>
            <a:xfrm>
              <a:off x="11780011" y="1185180"/>
              <a:ext cx="838200" cy="381000"/>
            </a:xfrm>
            <a:custGeom>
              <a:avLst/>
              <a:gdLst>
                <a:gd name="connsiteX0" fmla="*/ 781050 w 838200"/>
                <a:gd name="connsiteY0" fmla="*/ 295275 h 381000"/>
                <a:gd name="connsiteX1" fmla="*/ 752475 w 838200"/>
                <a:gd name="connsiteY1" fmla="*/ 323850 h 381000"/>
                <a:gd name="connsiteX2" fmla="*/ 95250 w 838200"/>
                <a:gd name="connsiteY2" fmla="*/ 323850 h 381000"/>
                <a:gd name="connsiteX3" fmla="*/ 57150 w 838200"/>
                <a:gd name="connsiteY3" fmla="*/ 285750 h 381000"/>
                <a:gd name="connsiteX4" fmla="*/ 57150 w 838200"/>
                <a:gd name="connsiteY4" fmla="*/ 95250 h 381000"/>
                <a:gd name="connsiteX5" fmla="*/ 95250 w 838200"/>
                <a:gd name="connsiteY5" fmla="*/ 57150 h 381000"/>
                <a:gd name="connsiteX6" fmla="*/ 752475 w 838200"/>
                <a:gd name="connsiteY6" fmla="*/ 57150 h 381000"/>
                <a:gd name="connsiteX7" fmla="*/ 781050 w 838200"/>
                <a:gd name="connsiteY7" fmla="*/ 85725 h 381000"/>
                <a:gd name="connsiteX8" fmla="*/ 781050 w 838200"/>
                <a:gd name="connsiteY8" fmla="*/ 295275 h 381000"/>
                <a:gd name="connsiteX9" fmla="*/ 0 w 838200"/>
                <a:gd name="connsiteY9" fmla="*/ 0 h 381000"/>
                <a:gd name="connsiteX10" fmla="*/ 0 w 838200"/>
                <a:gd name="connsiteY10" fmla="*/ 381000 h 381000"/>
                <a:gd name="connsiteX11" fmla="*/ 838200 w 838200"/>
                <a:gd name="connsiteY11" fmla="*/ 381000 h 381000"/>
                <a:gd name="connsiteX12" fmla="*/ 838200 w 838200"/>
                <a:gd name="connsiteY12" fmla="*/ 0 h 381000"/>
                <a:gd name="connsiteX13" fmla="*/ 0 w 838200"/>
                <a:gd name="connsiteY13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8200" h="381000">
                  <a:moveTo>
                    <a:pt x="781050" y="295275"/>
                  </a:moveTo>
                  <a:lnTo>
                    <a:pt x="752475" y="323850"/>
                  </a:lnTo>
                  <a:lnTo>
                    <a:pt x="95250" y="323850"/>
                  </a:lnTo>
                  <a:lnTo>
                    <a:pt x="57150" y="285750"/>
                  </a:lnTo>
                  <a:lnTo>
                    <a:pt x="57150" y="95250"/>
                  </a:lnTo>
                  <a:lnTo>
                    <a:pt x="95250" y="57150"/>
                  </a:lnTo>
                  <a:lnTo>
                    <a:pt x="752475" y="57150"/>
                  </a:lnTo>
                  <a:lnTo>
                    <a:pt x="781050" y="85725"/>
                  </a:lnTo>
                  <a:lnTo>
                    <a:pt x="781050" y="295275"/>
                  </a:lnTo>
                  <a:close/>
                  <a:moveTo>
                    <a:pt x="0" y="0"/>
                  </a:moveTo>
                  <a:lnTo>
                    <a:pt x="0" y="381000"/>
                  </a:lnTo>
                  <a:lnTo>
                    <a:pt x="838200" y="381000"/>
                  </a:lnTo>
                  <a:lnTo>
                    <a:pt x="838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E4FF7022-393F-4F67-AAF8-AD66E754CD3B}"/>
                </a:ext>
              </a:extLst>
            </p:cNvPr>
            <p:cNvSpPr/>
            <p:nvPr/>
          </p:nvSpPr>
          <p:spPr>
            <a:xfrm>
              <a:off x="12122911" y="1280430"/>
              <a:ext cx="152400" cy="190500"/>
            </a:xfrm>
            <a:custGeom>
              <a:avLst/>
              <a:gdLst>
                <a:gd name="connsiteX0" fmla="*/ 152400 w 152400"/>
                <a:gd name="connsiteY0" fmla="*/ 95250 h 190500"/>
                <a:gd name="connsiteX1" fmla="*/ 76200 w 152400"/>
                <a:gd name="connsiteY1" fmla="*/ 190500 h 190500"/>
                <a:gd name="connsiteX2" fmla="*/ 0 w 152400"/>
                <a:gd name="connsiteY2" fmla="*/ 95250 h 190500"/>
                <a:gd name="connsiteX3" fmla="*/ 76200 w 152400"/>
                <a:gd name="connsiteY3" fmla="*/ 0 h 190500"/>
                <a:gd name="connsiteX4" fmla="*/ 152400 w 1524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90500">
                  <a:moveTo>
                    <a:pt x="152400" y="95250"/>
                  </a:moveTo>
                  <a:cubicBezTo>
                    <a:pt x="152400" y="147855"/>
                    <a:pt x="118284" y="190500"/>
                    <a:pt x="76200" y="190500"/>
                  </a:cubicBezTo>
                  <a:cubicBezTo>
                    <a:pt x="34116" y="190500"/>
                    <a:pt x="0" y="147855"/>
                    <a:pt x="0" y="95250"/>
                  </a:cubicBezTo>
                  <a:cubicBezTo>
                    <a:pt x="0" y="42645"/>
                    <a:pt x="34116" y="0"/>
                    <a:pt x="76200" y="0"/>
                  </a:cubicBezTo>
                  <a:cubicBezTo>
                    <a:pt x="118284" y="0"/>
                    <a:pt x="152400" y="42645"/>
                    <a:pt x="152400" y="95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D664CD6-6ACE-42F7-9C6F-E4E8611023DD}"/>
                </a:ext>
              </a:extLst>
            </p:cNvPr>
            <p:cNvSpPr/>
            <p:nvPr/>
          </p:nvSpPr>
          <p:spPr>
            <a:xfrm>
              <a:off x="11932411" y="13471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025F101-39E5-4B25-AF73-C164FF8ADB6E}"/>
                </a:ext>
              </a:extLst>
            </p:cNvPr>
            <p:cNvSpPr/>
            <p:nvPr/>
          </p:nvSpPr>
          <p:spPr>
            <a:xfrm>
              <a:off x="12408661" y="13471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11615A86-D960-46A2-A639-6B6F07F5A2D6}"/>
                </a:ext>
              </a:extLst>
            </p:cNvPr>
            <p:cNvSpPr/>
            <p:nvPr/>
          </p:nvSpPr>
          <p:spPr>
            <a:xfrm>
              <a:off x="11888595" y="926100"/>
              <a:ext cx="552450" cy="209549"/>
            </a:xfrm>
            <a:custGeom>
              <a:avLst/>
              <a:gdLst>
                <a:gd name="connsiteX0" fmla="*/ 481013 w 552450"/>
                <a:gd name="connsiteY0" fmla="*/ 75248 h 209549"/>
                <a:gd name="connsiteX1" fmla="*/ 495300 w 552450"/>
                <a:gd name="connsiteY1" fmla="*/ 111443 h 209549"/>
                <a:gd name="connsiteX2" fmla="*/ 552450 w 552450"/>
                <a:gd name="connsiteY2" fmla="*/ 100012 h 209549"/>
                <a:gd name="connsiteX3" fmla="*/ 512445 w 552450"/>
                <a:gd name="connsiteY3" fmla="*/ 0 h 209549"/>
                <a:gd name="connsiteX4" fmla="*/ 0 w 552450"/>
                <a:gd name="connsiteY4" fmla="*/ 209550 h 209549"/>
                <a:gd name="connsiteX5" fmla="*/ 293370 w 552450"/>
                <a:gd name="connsiteY5" fmla="*/ 151448 h 20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209549">
                  <a:moveTo>
                    <a:pt x="481013" y="75248"/>
                  </a:moveTo>
                  <a:lnTo>
                    <a:pt x="495300" y="111443"/>
                  </a:lnTo>
                  <a:lnTo>
                    <a:pt x="552450" y="100012"/>
                  </a:lnTo>
                  <a:lnTo>
                    <a:pt x="512445" y="0"/>
                  </a:lnTo>
                  <a:lnTo>
                    <a:pt x="0" y="209550"/>
                  </a:lnTo>
                  <a:lnTo>
                    <a:pt x="293370" y="15144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86F7245F-D33E-4F11-A8A8-814B77B29613}"/>
                </a:ext>
              </a:extLst>
            </p:cNvPr>
            <p:cNvSpPr/>
            <p:nvPr/>
          </p:nvSpPr>
          <p:spPr>
            <a:xfrm>
              <a:off x="12027661" y="1049924"/>
              <a:ext cx="507682" cy="97155"/>
            </a:xfrm>
            <a:custGeom>
              <a:avLst/>
              <a:gdLst>
                <a:gd name="connsiteX0" fmla="*/ 292418 w 507682"/>
                <a:gd name="connsiteY0" fmla="*/ 97155 h 97155"/>
                <a:gd name="connsiteX1" fmla="*/ 442913 w 507682"/>
                <a:gd name="connsiteY1" fmla="*/ 67628 h 97155"/>
                <a:gd name="connsiteX2" fmla="*/ 449580 w 507682"/>
                <a:gd name="connsiteY2" fmla="*/ 97155 h 97155"/>
                <a:gd name="connsiteX3" fmla="*/ 507683 w 507682"/>
                <a:gd name="connsiteY3" fmla="*/ 97155 h 97155"/>
                <a:gd name="connsiteX4" fmla="*/ 488633 w 507682"/>
                <a:gd name="connsiteY4" fmla="*/ 0 h 97155"/>
                <a:gd name="connsiteX5" fmla="*/ 0 w 507682"/>
                <a:gd name="connsiteY5" fmla="*/ 97155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682" h="97155">
                  <a:moveTo>
                    <a:pt x="292418" y="97155"/>
                  </a:moveTo>
                  <a:lnTo>
                    <a:pt x="442913" y="67628"/>
                  </a:lnTo>
                  <a:lnTo>
                    <a:pt x="449580" y="97155"/>
                  </a:lnTo>
                  <a:lnTo>
                    <a:pt x="507683" y="97155"/>
                  </a:lnTo>
                  <a:lnTo>
                    <a:pt x="488633" y="0"/>
                  </a:lnTo>
                  <a:lnTo>
                    <a:pt x="0" y="9715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</p:grpSp>
      <p:sp>
        <p:nvSpPr>
          <p:cNvPr id="73" name="Graphic 20" descr="Shopping bag">
            <a:extLst>
              <a:ext uri="{FF2B5EF4-FFF2-40B4-BE49-F238E27FC236}">
                <a16:creationId xmlns:a16="http://schemas.microsoft.com/office/drawing/2014/main" xmlns="" id="{EF421ABB-AEDD-4CC4-943B-0557535F9F89}"/>
              </a:ext>
            </a:extLst>
          </p:cNvPr>
          <p:cNvSpPr/>
          <p:nvPr/>
        </p:nvSpPr>
        <p:spPr>
          <a:xfrm>
            <a:off x="9093774" y="4025075"/>
            <a:ext cx="378021" cy="520456"/>
          </a:xfrm>
          <a:custGeom>
            <a:avLst/>
            <a:gdLst>
              <a:gd name="connsiteX0" fmla="*/ 497243 w 608806"/>
              <a:gd name="connsiteY0" fmla="*/ 754380 h 838200"/>
              <a:gd name="connsiteX1" fmla="*/ 522960 w 608806"/>
              <a:gd name="connsiteY1" fmla="*/ 348615 h 838200"/>
              <a:gd name="connsiteX2" fmla="*/ 549630 w 608806"/>
              <a:gd name="connsiteY2" fmla="*/ 701993 h 838200"/>
              <a:gd name="connsiteX3" fmla="*/ 497243 w 608806"/>
              <a:gd name="connsiteY3" fmla="*/ 754380 h 838200"/>
              <a:gd name="connsiteX4" fmla="*/ 438188 w 608806"/>
              <a:gd name="connsiteY4" fmla="*/ 781050 h 838200"/>
              <a:gd name="connsiteX5" fmla="*/ 57188 w 608806"/>
              <a:gd name="connsiteY5" fmla="*/ 781050 h 838200"/>
              <a:gd name="connsiteX6" fmla="*/ 90525 w 608806"/>
              <a:gd name="connsiteY6" fmla="*/ 247650 h 838200"/>
              <a:gd name="connsiteX7" fmla="*/ 132435 w 608806"/>
              <a:gd name="connsiteY7" fmla="*/ 247650 h 838200"/>
              <a:gd name="connsiteX8" fmla="*/ 132435 w 608806"/>
              <a:gd name="connsiteY8" fmla="*/ 323850 h 838200"/>
              <a:gd name="connsiteX9" fmla="*/ 151485 w 608806"/>
              <a:gd name="connsiteY9" fmla="*/ 342900 h 838200"/>
              <a:gd name="connsiteX10" fmla="*/ 170535 w 608806"/>
              <a:gd name="connsiteY10" fmla="*/ 323850 h 838200"/>
              <a:gd name="connsiteX11" fmla="*/ 170535 w 608806"/>
              <a:gd name="connsiteY11" fmla="*/ 247650 h 838200"/>
              <a:gd name="connsiteX12" fmla="*/ 361035 w 608806"/>
              <a:gd name="connsiteY12" fmla="*/ 247650 h 838200"/>
              <a:gd name="connsiteX13" fmla="*/ 361035 w 608806"/>
              <a:gd name="connsiteY13" fmla="*/ 323850 h 838200"/>
              <a:gd name="connsiteX14" fmla="*/ 380085 w 608806"/>
              <a:gd name="connsiteY14" fmla="*/ 342900 h 838200"/>
              <a:gd name="connsiteX15" fmla="*/ 399135 w 608806"/>
              <a:gd name="connsiteY15" fmla="*/ 323850 h 838200"/>
              <a:gd name="connsiteX16" fmla="*/ 399135 w 608806"/>
              <a:gd name="connsiteY16" fmla="*/ 247650 h 838200"/>
              <a:gd name="connsiteX17" fmla="*/ 471525 w 608806"/>
              <a:gd name="connsiteY17" fmla="*/ 247650 h 838200"/>
              <a:gd name="connsiteX18" fmla="*/ 438188 w 608806"/>
              <a:gd name="connsiteY18" fmla="*/ 781050 h 838200"/>
              <a:gd name="connsiteX19" fmla="*/ 170535 w 608806"/>
              <a:gd name="connsiteY19" fmla="*/ 152400 h 838200"/>
              <a:gd name="connsiteX20" fmla="*/ 240068 w 608806"/>
              <a:gd name="connsiteY20" fmla="*/ 60960 h 838200"/>
              <a:gd name="connsiteX21" fmla="*/ 218160 w 608806"/>
              <a:gd name="connsiteY21" fmla="*/ 133350 h 838200"/>
              <a:gd name="connsiteX22" fmla="*/ 218160 w 608806"/>
              <a:gd name="connsiteY22" fmla="*/ 190500 h 838200"/>
              <a:gd name="connsiteX23" fmla="*/ 170535 w 608806"/>
              <a:gd name="connsiteY23" fmla="*/ 190500 h 838200"/>
              <a:gd name="connsiteX24" fmla="*/ 170535 w 608806"/>
              <a:gd name="connsiteY24" fmla="*/ 152400 h 838200"/>
              <a:gd name="connsiteX25" fmla="*/ 290550 w 608806"/>
              <a:gd name="connsiteY25" fmla="*/ 60008 h 838200"/>
              <a:gd name="connsiteX26" fmla="*/ 361035 w 608806"/>
              <a:gd name="connsiteY26" fmla="*/ 152400 h 838200"/>
              <a:gd name="connsiteX27" fmla="*/ 361035 w 608806"/>
              <a:gd name="connsiteY27" fmla="*/ 190500 h 838200"/>
              <a:gd name="connsiteX28" fmla="*/ 256260 w 608806"/>
              <a:gd name="connsiteY28" fmla="*/ 190500 h 838200"/>
              <a:gd name="connsiteX29" fmla="*/ 256260 w 608806"/>
              <a:gd name="connsiteY29" fmla="*/ 133350 h 838200"/>
              <a:gd name="connsiteX30" fmla="*/ 290550 w 608806"/>
              <a:gd name="connsiteY30" fmla="*/ 60008 h 838200"/>
              <a:gd name="connsiteX31" fmla="*/ 351510 w 608806"/>
              <a:gd name="connsiteY31" fmla="*/ 38100 h 838200"/>
              <a:gd name="connsiteX32" fmla="*/ 446760 w 608806"/>
              <a:gd name="connsiteY32" fmla="*/ 133350 h 838200"/>
              <a:gd name="connsiteX33" fmla="*/ 446760 w 608806"/>
              <a:gd name="connsiteY33" fmla="*/ 190500 h 838200"/>
              <a:gd name="connsiteX34" fmla="*/ 399135 w 608806"/>
              <a:gd name="connsiteY34" fmla="*/ 190500 h 838200"/>
              <a:gd name="connsiteX35" fmla="*/ 399135 w 608806"/>
              <a:gd name="connsiteY35" fmla="*/ 152400 h 838200"/>
              <a:gd name="connsiteX36" fmla="*/ 336270 w 608806"/>
              <a:gd name="connsiteY36" fmla="*/ 39053 h 838200"/>
              <a:gd name="connsiteX37" fmla="*/ 351510 w 608806"/>
              <a:gd name="connsiteY37" fmla="*/ 38100 h 838200"/>
              <a:gd name="connsiteX38" fmla="*/ 570585 w 608806"/>
              <a:gd name="connsiteY38" fmla="*/ 226695 h 838200"/>
              <a:gd name="connsiteX39" fmla="*/ 532485 w 608806"/>
              <a:gd name="connsiteY39" fmla="*/ 190500 h 838200"/>
              <a:gd name="connsiteX40" fmla="*/ 491528 w 608806"/>
              <a:gd name="connsiteY40" fmla="*/ 190500 h 838200"/>
              <a:gd name="connsiteX41" fmla="*/ 529628 w 608806"/>
              <a:gd name="connsiteY41" fmla="*/ 222885 h 838200"/>
              <a:gd name="connsiteX42" fmla="*/ 491528 w 608806"/>
              <a:gd name="connsiteY42" fmla="*/ 190500 h 838200"/>
              <a:gd name="connsiteX43" fmla="*/ 484860 w 608806"/>
              <a:gd name="connsiteY43" fmla="*/ 190500 h 838200"/>
              <a:gd name="connsiteX44" fmla="*/ 484860 w 608806"/>
              <a:gd name="connsiteY44" fmla="*/ 133350 h 838200"/>
              <a:gd name="connsiteX45" fmla="*/ 351510 w 608806"/>
              <a:gd name="connsiteY45" fmla="*/ 0 h 838200"/>
              <a:gd name="connsiteX46" fmla="*/ 281978 w 608806"/>
              <a:gd name="connsiteY46" fmla="*/ 20003 h 838200"/>
              <a:gd name="connsiteX47" fmla="*/ 265785 w 608806"/>
              <a:gd name="connsiteY47" fmla="*/ 19050 h 838200"/>
              <a:gd name="connsiteX48" fmla="*/ 132435 w 608806"/>
              <a:gd name="connsiteY48" fmla="*/ 152400 h 838200"/>
              <a:gd name="connsiteX49" fmla="*/ 132435 w 608806"/>
              <a:gd name="connsiteY49" fmla="*/ 190500 h 838200"/>
              <a:gd name="connsiteX50" fmla="*/ 73380 w 608806"/>
              <a:gd name="connsiteY50" fmla="*/ 190500 h 838200"/>
              <a:gd name="connsiteX51" fmla="*/ 35280 w 608806"/>
              <a:gd name="connsiteY51" fmla="*/ 226695 h 838200"/>
              <a:gd name="connsiteX52" fmla="*/ 38 w 608806"/>
              <a:gd name="connsiteY52" fmla="*/ 798195 h 838200"/>
              <a:gd name="connsiteX53" fmla="*/ 38138 w 608806"/>
              <a:gd name="connsiteY53" fmla="*/ 838200 h 838200"/>
              <a:gd name="connsiteX54" fmla="*/ 457238 w 608806"/>
              <a:gd name="connsiteY54" fmla="*/ 838200 h 838200"/>
              <a:gd name="connsiteX55" fmla="*/ 479145 w 608806"/>
              <a:gd name="connsiteY55" fmla="*/ 838200 h 838200"/>
              <a:gd name="connsiteX56" fmla="*/ 506768 w 608806"/>
              <a:gd name="connsiteY56" fmla="*/ 825818 h 838200"/>
              <a:gd name="connsiteX57" fmla="*/ 597255 w 608806"/>
              <a:gd name="connsiteY57" fmla="*/ 736283 h 838200"/>
              <a:gd name="connsiteX58" fmla="*/ 608685 w 608806"/>
              <a:gd name="connsiteY58" fmla="*/ 706755 h 838200"/>
              <a:gd name="connsiteX59" fmla="*/ 570585 w 608806"/>
              <a:gd name="connsiteY59" fmla="*/ 22669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806" h="838200">
                <a:moveTo>
                  <a:pt x="497243" y="754380"/>
                </a:moveTo>
                <a:lnTo>
                  <a:pt x="522960" y="348615"/>
                </a:lnTo>
                <a:lnTo>
                  <a:pt x="549630" y="701993"/>
                </a:lnTo>
                <a:lnTo>
                  <a:pt x="497243" y="754380"/>
                </a:lnTo>
                <a:close/>
                <a:moveTo>
                  <a:pt x="438188" y="781050"/>
                </a:moveTo>
                <a:lnTo>
                  <a:pt x="57188" y="781050"/>
                </a:lnTo>
                <a:lnTo>
                  <a:pt x="90525" y="247650"/>
                </a:lnTo>
                <a:lnTo>
                  <a:pt x="132435" y="247650"/>
                </a:lnTo>
                <a:lnTo>
                  <a:pt x="132435" y="323850"/>
                </a:lnTo>
                <a:cubicBezTo>
                  <a:pt x="132435" y="334328"/>
                  <a:pt x="141008" y="342900"/>
                  <a:pt x="151485" y="342900"/>
                </a:cubicBezTo>
                <a:cubicBezTo>
                  <a:pt x="161963" y="342900"/>
                  <a:pt x="170535" y="334328"/>
                  <a:pt x="170535" y="323850"/>
                </a:cubicBezTo>
                <a:lnTo>
                  <a:pt x="170535" y="247650"/>
                </a:lnTo>
                <a:lnTo>
                  <a:pt x="361035" y="247650"/>
                </a:lnTo>
                <a:lnTo>
                  <a:pt x="361035" y="323850"/>
                </a:lnTo>
                <a:cubicBezTo>
                  <a:pt x="361035" y="334328"/>
                  <a:pt x="369608" y="342900"/>
                  <a:pt x="380085" y="342900"/>
                </a:cubicBezTo>
                <a:cubicBezTo>
                  <a:pt x="390563" y="342900"/>
                  <a:pt x="399135" y="334328"/>
                  <a:pt x="399135" y="323850"/>
                </a:cubicBezTo>
                <a:lnTo>
                  <a:pt x="399135" y="247650"/>
                </a:lnTo>
                <a:lnTo>
                  <a:pt x="471525" y="247650"/>
                </a:lnTo>
                <a:lnTo>
                  <a:pt x="438188" y="781050"/>
                </a:lnTo>
                <a:close/>
                <a:moveTo>
                  <a:pt x="170535" y="152400"/>
                </a:moveTo>
                <a:cubicBezTo>
                  <a:pt x="170535" y="108585"/>
                  <a:pt x="200063" y="72390"/>
                  <a:pt x="240068" y="60960"/>
                </a:cubicBezTo>
                <a:cubicBezTo>
                  <a:pt x="225780" y="81915"/>
                  <a:pt x="218160" y="106680"/>
                  <a:pt x="218160" y="133350"/>
                </a:cubicBezTo>
                <a:lnTo>
                  <a:pt x="218160" y="190500"/>
                </a:lnTo>
                <a:lnTo>
                  <a:pt x="170535" y="190500"/>
                </a:lnTo>
                <a:lnTo>
                  <a:pt x="170535" y="152400"/>
                </a:lnTo>
                <a:close/>
                <a:moveTo>
                  <a:pt x="290550" y="60008"/>
                </a:moveTo>
                <a:cubicBezTo>
                  <a:pt x="331508" y="70485"/>
                  <a:pt x="361035" y="107633"/>
                  <a:pt x="361035" y="152400"/>
                </a:cubicBezTo>
                <a:lnTo>
                  <a:pt x="361035" y="190500"/>
                </a:lnTo>
                <a:lnTo>
                  <a:pt x="256260" y="190500"/>
                </a:lnTo>
                <a:lnTo>
                  <a:pt x="256260" y="133350"/>
                </a:lnTo>
                <a:cubicBezTo>
                  <a:pt x="256260" y="103823"/>
                  <a:pt x="269595" y="78105"/>
                  <a:pt x="290550" y="60008"/>
                </a:cubicBezTo>
                <a:close/>
                <a:moveTo>
                  <a:pt x="351510" y="38100"/>
                </a:moveTo>
                <a:cubicBezTo>
                  <a:pt x="403898" y="38100"/>
                  <a:pt x="446760" y="80963"/>
                  <a:pt x="446760" y="133350"/>
                </a:cubicBezTo>
                <a:lnTo>
                  <a:pt x="446760" y="190500"/>
                </a:lnTo>
                <a:lnTo>
                  <a:pt x="399135" y="190500"/>
                </a:lnTo>
                <a:lnTo>
                  <a:pt x="399135" y="152400"/>
                </a:lnTo>
                <a:cubicBezTo>
                  <a:pt x="399135" y="104775"/>
                  <a:pt x="374370" y="62865"/>
                  <a:pt x="336270" y="39053"/>
                </a:cubicBezTo>
                <a:cubicBezTo>
                  <a:pt x="341033" y="39053"/>
                  <a:pt x="346748" y="38100"/>
                  <a:pt x="351510" y="38100"/>
                </a:cubicBezTo>
                <a:close/>
                <a:moveTo>
                  <a:pt x="570585" y="226695"/>
                </a:moveTo>
                <a:cubicBezTo>
                  <a:pt x="569633" y="206693"/>
                  <a:pt x="552488" y="190500"/>
                  <a:pt x="532485" y="190500"/>
                </a:cubicBezTo>
                <a:lnTo>
                  <a:pt x="491528" y="190500"/>
                </a:lnTo>
                <a:cubicBezTo>
                  <a:pt x="510578" y="190500"/>
                  <a:pt x="526770" y="204788"/>
                  <a:pt x="529628" y="222885"/>
                </a:cubicBezTo>
                <a:cubicBezTo>
                  <a:pt x="526770" y="204788"/>
                  <a:pt x="511530" y="190500"/>
                  <a:pt x="491528" y="190500"/>
                </a:cubicBezTo>
                <a:lnTo>
                  <a:pt x="484860" y="190500"/>
                </a:lnTo>
                <a:lnTo>
                  <a:pt x="484860" y="133350"/>
                </a:lnTo>
                <a:cubicBezTo>
                  <a:pt x="484860" y="60008"/>
                  <a:pt x="424853" y="0"/>
                  <a:pt x="351510" y="0"/>
                </a:cubicBezTo>
                <a:cubicBezTo>
                  <a:pt x="325793" y="0"/>
                  <a:pt x="301980" y="7620"/>
                  <a:pt x="281978" y="20003"/>
                </a:cubicBezTo>
                <a:cubicBezTo>
                  <a:pt x="276263" y="19050"/>
                  <a:pt x="271500" y="19050"/>
                  <a:pt x="265785" y="19050"/>
                </a:cubicBezTo>
                <a:cubicBezTo>
                  <a:pt x="192443" y="19050"/>
                  <a:pt x="132435" y="79058"/>
                  <a:pt x="132435" y="152400"/>
                </a:cubicBezTo>
                <a:lnTo>
                  <a:pt x="132435" y="190500"/>
                </a:lnTo>
                <a:lnTo>
                  <a:pt x="73380" y="190500"/>
                </a:lnTo>
                <a:cubicBezTo>
                  <a:pt x="53378" y="190500"/>
                  <a:pt x="36233" y="205740"/>
                  <a:pt x="35280" y="226695"/>
                </a:cubicBezTo>
                <a:lnTo>
                  <a:pt x="38" y="798195"/>
                </a:lnTo>
                <a:cubicBezTo>
                  <a:pt x="-915" y="820103"/>
                  <a:pt x="16230" y="838200"/>
                  <a:pt x="38138" y="838200"/>
                </a:cubicBezTo>
                <a:lnTo>
                  <a:pt x="457238" y="838200"/>
                </a:lnTo>
                <a:lnTo>
                  <a:pt x="479145" y="838200"/>
                </a:lnTo>
                <a:cubicBezTo>
                  <a:pt x="489623" y="838200"/>
                  <a:pt x="500100" y="833438"/>
                  <a:pt x="506768" y="825818"/>
                </a:cubicBezTo>
                <a:lnTo>
                  <a:pt x="597255" y="736283"/>
                </a:lnTo>
                <a:cubicBezTo>
                  <a:pt x="604875" y="728663"/>
                  <a:pt x="609638" y="717233"/>
                  <a:pt x="608685" y="706755"/>
                </a:cubicBezTo>
                <a:lnTo>
                  <a:pt x="570585" y="226695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 sz="2800">
              <a:latin typeface="Segoe UI "/>
            </a:endParaRPr>
          </a:p>
        </p:txBody>
      </p:sp>
      <p:sp>
        <p:nvSpPr>
          <p:cNvPr id="74" name="Graphic 22" descr="Store">
            <a:extLst>
              <a:ext uri="{FF2B5EF4-FFF2-40B4-BE49-F238E27FC236}">
                <a16:creationId xmlns:a16="http://schemas.microsoft.com/office/drawing/2014/main" xmlns="" id="{A955249C-0FFE-406E-BF0D-E8FB8DB06361}"/>
              </a:ext>
            </a:extLst>
          </p:cNvPr>
          <p:cNvSpPr/>
          <p:nvPr/>
        </p:nvSpPr>
        <p:spPr>
          <a:xfrm>
            <a:off x="7852460" y="2347382"/>
            <a:ext cx="468411" cy="442387"/>
          </a:xfrm>
          <a:custGeom>
            <a:avLst/>
            <a:gdLst>
              <a:gd name="connsiteX0" fmla="*/ 609600 w 685800"/>
              <a:gd name="connsiteY0" fmla="*/ 285750 h 647700"/>
              <a:gd name="connsiteX1" fmla="*/ 571500 w 685800"/>
              <a:gd name="connsiteY1" fmla="*/ 323850 h 647700"/>
              <a:gd name="connsiteX2" fmla="*/ 533400 w 685800"/>
              <a:gd name="connsiteY2" fmla="*/ 285750 h 647700"/>
              <a:gd name="connsiteX3" fmla="*/ 533400 w 685800"/>
              <a:gd name="connsiteY3" fmla="*/ 247650 h 647700"/>
              <a:gd name="connsiteX4" fmla="*/ 514350 w 685800"/>
              <a:gd name="connsiteY4" fmla="*/ 57150 h 647700"/>
              <a:gd name="connsiteX5" fmla="*/ 590550 w 685800"/>
              <a:gd name="connsiteY5" fmla="*/ 57150 h 647700"/>
              <a:gd name="connsiteX6" fmla="*/ 609600 w 685800"/>
              <a:gd name="connsiteY6" fmla="*/ 247650 h 647700"/>
              <a:gd name="connsiteX7" fmla="*/ 609600 w 685800"/>
              <a:gd name="connsiteY7" fmla="*/ 285750 h 647700"/>
              <a:gd name="connsiteX8" fmla="*/ 457200 w 685800"/>
              <a:gd name="connsiteY8" fmla="*/ 285750 h 647700"/>
              <a:gd name="connsiteX9" fmla="*/ 419100 w 685800"/>
              <a:gd name="connsiteY9" fmla="*/ 323850 h 647700"/>
              <a:gd name="connsiteX10" fmla="*/ 381000 w 685800"/>
              <a:gd name="connsiteY10" fmla="*/ 285750 h 647700"/>
              <a:gd name="connsiteX11" fmla="*/ 381000 w 685800"/>
              <a:gd name="connsiteY11" fmla="*/ 247650 h 647700"/>
              <a:gd name="connsiteX12" fmla="*/ 371475 w 685800"/>
              <a:gd name="connsiteY12" fmla="*/ 57150 h 647700"/>
              <a:gd name="connsiteX13" fmla="*/ 447675 w 685800"/>
              <a:gd name="connsiteY13" fmla="*/ 57150 h 647700"/>
              <a:gd name="connsiteX14" fmla="*/ 457200 w 685800"/>
              <a:gd name="connsiteY14" fmla="*/ 247650 h 647700"/>
              <a:gd name="connsiteX15" fmla="*/ 457200 w 685800"/>
              <a:gd name="connsiteY15" fmla="*/ 285750 h 647700"/>
              <a:gd name="connsiteX16" fmla="*/ 304800 w 685800"/>
              <a:gd name="connsiteY16" fmla="*/ 247650 h 647700"/>
              <a:gd name="connsiteX17" fmla="*/ 304800 w 685800"/>
              <a:gd name="connsiteY17" fmla="*/ 285750 h 647700"/>
              <a:gd name="connsiteX18" fmla="*/ 266700 w 685800"/>
              <a:gd name="connsiteY18" fmla="*/ 323850 h 647700"/>
              <a:gd name="connsiteX19" fmla="*/ 228600 w 685800"/>
              <a:gd name="connsiteY19" fmla="*/ 285750 h 647700"/>
              <a:gd name="connsiteX20" fmla="*/ 228600 w 685800"/>
              <a:gd name="connsiteY20" fmla="*/ 247650 h 647700"/>
              <a:gd name="connsiteX21" fmla="*/ 238125 w 685800"/>
              <a:gd name="connsiteY21" fmla="*/ 57150 h 647700"/>
              <a:gd name="connsiteX22" fmla="*/ 314325 w 685800"/>
              <a:gd name="connsiteY22" fmla="*/ 57150 h 647700"/>
              <a:gd name="connsiteX23" fmla="*/ 304800 w 685800"/>
              <a:gd name="connsiteY23" fmla="*/ 247650 h 647700"/>
              <a:gd name="connsiteX24" fmla="*/ 266700 w 685800"/>
              <a:gd name="connsiteY24" fmla="*/ 552450 h 647700"/>
              <a:gd name="connsiteX25" fmla="*/ 114300 w 685800"/>
              <a:gd name="connsiteY25" fmla="*/ 552450 h 647700"/>
              <a:gd name="connsiteX26" fmla="*/ 114300 w 685800"/>
              <a:gd name="connsiteY26" fmla="*/ 400050 h 647700"/>
              <a:gd name="connsiteX27" fmla="*/ 266700 w 685800"/>
              <a:gd name="connsiteY27" fmla="*/ 400050 h 647700"/>
              <a:gd name="connsiteX28" fmla="*/ 266700 w 685800"/>
              <a:gd name="connsiteY28" fmla="*/ 552450 h 647700"/>
              <a:gd name="connsiteX29" fmla="*/ 76200 w 685800"/>
              <a:gd name="connsiteY29" fmla="*/ 285750 h 647700"/>
              <a:gd name="connsiteX30" fmla="*/ 76200 w 685800"/>
              <a:gd name="connsiteY30" fmla="*/ 247650 h 647700"/>
              <a:gd name="connsiteX31" fmla="*/ 95250 w 685800"/>
              <a:gd name="connsiteY31" fmla="*/ 57150 h 647700"/>
              <a:gd name="connsiteX32" fmla="*/ 171450 w 685800"/>
              <a:gd name="connsiteY32" fmla="*/ 57150 h 647700"/>
              <a:gd name="connsiteX33" fmla="*/ 152400 w 685800"/>
              <a:gd name="connsiteY33" fmla="*/ 247650 h 647700"/>
              <a:gd name="connsiteX34" fmla="*/ 152400 w 685800"/>
              <a:gd name="connsiteY34" fmla="*/ 285750 h 647700"/>
              <a:gd name="connsiteX35" fmla="*/ 114300 w 685800"/>
              <a:gd name="connsiteY35" fmla="*/ 323850 h 647700"/>
              <a:gd name="connsiteX36" fmla="*/ 76200 w 685800"/>
              <a:gd name="connsiteY36" fmla="*/ 285750 h 647700"/>
              <a:gd name="connsiteX37" fmla="*/ 647700 w 685800"/>
              <a:gd name="connsiteY37" fmla="*/ 0 h 647700"/>
              <a:gd name="connsiteX38" fmla="*/ 38100 w 685800"/>
              <a:gd name="connsiteY38" fmla="*/ 0 h 647700"/>
              <a:gd name="connsiteX39" fmla="*/ 0 w 685800"/>
              <a:gd name="connsiteY39" fmla="*/ 247650 h 647700"/>
              <a:gd name="connsiteX40" fmla="*/ 0 w 685800"/>
              <a:gd name="connsiteY40" fmla="*/ 285750 h 647700"/>
              <a:gd name="connsiteX41" fmla="*/ 38100 w 685800"/>
              <a:gd name="connsiteY41" fmla="*/ 323850 h 647700"/>
              <a:gd name="connsiteX42" fmla="*/ 38100 w 685800"/>
              <a:gd name="connsiteY42" fmla="*/ 647700 h 647700"/>
              <a:gd name="connsiteX43" fmla="*/ 361950 w 685800"/>
              <a:gd name="connsiteY43" fmla="*/ 647700 h 647700"/>
              <a:gd name="connsiteX44" fmla="*/ 361950 w 685800"/>
              <a:gd name="connsiteY44" fmla="*/ 400050 h 647700"/>
              <a:gd name="connsiteX45" fmla="*/ 571500 w 685800"/>
              <a:gd name="connsiteY45" fmla="*/ 400050 h 647700"/>
              <a:gd name="connsiteX46" fmla="*/ 571500 w 685800"/>
              <a:gd name="connsiteY46" fmla="*/ 647700 h 647700"/>
              <a:gd name="connsiteX47" fmla="*/ 647700 w 685800"/>
              <a:gd name="connsiteY47" fmla="*/ 647700 h 647700"/>
              <a:gd name="connsiteX48" fmla="*/ 647700 w 685800"/>
              <a:gd name="connsiteY48" fmla="*/ 323850 h 647700"/>
              <a:gd name="connsiteX49" fmla="*/ 685800 w 685800"/>
              <a:gd name="connsiteY49" fmla="*/ 285750 h 647700"/>
              <a:gd name="connsiteX50" fmla="*/ 685800 w 685800"/>
              <a:gd name="connsiteY50" fmla="*/ 247650 h 647700"/>
              <a:gd name="connsiteX51" fmla="*/ 647700 w 685800"/>
              <a:gd name="connsiteY51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" h="647700">
                <a:moveTo>
                  <a:pt x="609600" y="285750"/>
                </a:moveTo>
                <a:cubicBezTo>
                  <a:pt x="609600" y="306705"/>
                  <a:pt x="592455" y="323850"/>
                  <a:pt x="571500" y="323850"/>
                </a:cubicBezTo>
                <a:cubicBezTo>
                  <a:pt x="550545" y="323850"/>
                  <a:pt x="533400" y="306705"/>
                  <a:pt x="533400" y="285750"/>
                </a:cubicBezTo>
                <a:lnTo>
                  <a:pt x="533400" y="247650"/>
                </a:lnTo>
                <a:lnTo>
                  <a:pt x="514350" y="57150"/>
                </a:lnTo>
                <a:lnTo>
                  <a:pt x="590550" y="57150"/>
                </a:lnTo>
                <a:lnTo>
                  <a:pt x="609600" y="247650"/>
                </a:lnTo>
                <a:lnTo>
                  <a:pt x="609600" y="285750"/>
                </a:lnTo>
                <a:close/>
                <a:moveTo>
                  <a:pt x="457200" y="285750"/>
                </a:moveTo>
                <a:cubicBezTo>
                  <a:pt x="457200" y="306705"/>
                  <a:pt x="440055" y="323850"/>
                  <a:pt x="419100" y="323850"/>
                </a:cubicBezTo>
                <a:cubicBezTo>
                  <a:pt x="398145" y="323850"/>
                  <a:pt x="381000" y="306705"/>
                  <a:pt x="381000" y="285750"/>
                </a:cubicBezTo>
                <a:lnTo>
                  <a:pt x="381000" y="247650"/>
                </a:lnTo>
                <a:lnTo>
                  <a:pt x="371475" y="57150"/>
                </a:lnTo>
                <a:lnTo>
                  <a:pt x="447675" y="57150"/>
                </a:lnTo>
                <a:lnTo>
                  <a:pt x="457200" y="247650"/>
                </a:lnTo>
                <a:lnTo>
                  <a:pt x="457200" y="285750"/>
                </a:lnTo>
                <a:close/>
                <a:moveTo>
                  <a:pt x="304800" y="247650"/>
                </a:moveTo>
                <a:lnTo>
                  <a:pt x="304800" y="285750"/>
                </a:lnTo>
                <a:cubicBezTo>
                  <a:pt x="304800" y="306705"/>
                  <a:pt x="287655" y="323850"/>
                  <a:pt x="266700" y="323850"/>
                </a:cubicBezTo>
                <a:cubicBezTo>
                  <a:pt x="245745" y="323850"/>
                  <a:pt x="228600" y="306705"/>
                  <a:pt x="228600" y="285750"/>
                </a:cubicBezTo>
                <a:lnTo>
                  <a:pt x="228600" y="247650"/>
                </a:lnTo>
                <a:lnTo>
                  <a:pt x="238125" y="57150"/>
                </a:lnTo>
                <a:lnTo>
                  <a:pt x="314325" y="57150"/>
                </a:lnTo>
                <a:lnTo>
                  <a:pt x="304800" y="247650"/>
                </a:lnTo>
                <a:close/>
                <a:moveTo>
                  <a:pt x="266700" y="552450"/>
                </a:moveTo>
                <a:lnTo>
                  <a:pt x="114300" y="552450"/>
                </a:lnTo>
                <a:lnTo>
                  <a:pt x="114300" y="400050"/>
                </a:lnTo>
                <a:lnTo>
                  <a:pt x="266700" y="400050"/>
                </a:lnTo>
                <a:lnTo>
                  <a:pt x="266700" y="552450"/>
                </a:lnTo>
                <a:close/>
                <a:moveTo>
                  <a:pt x="76200" y="285750"/>
                </a:moveTo>
                <a:lnTo>
                  <a:pt x="76200" y="247650"/>
                </a:lnTo>
                <a:lnTo>
                  <a:pt x="95250" y="57150"/>
                </a:lnTo>
                <a:lnTo>
                  <a:pt x="171450" y="57150"/>
                </a:lnTo>
                <a:lnTo>
                  <a:pt x="152400" y="247650"/>
                </a:lnTo>
                <a:lnTo>
                  <a:pt x="152400" y="285750"/>
                </a:lnTo>
                <a:cubicBezTo>
                  <a:pt x="152400" y="306705"/>
                  <a:pt x="135255" y="323850"/>
                  <a:pt x="114300" y="323850"/>
                </a:cubicBezTo>
                <a:cubicBezTo>
                  <a:pt x="93345" y="323850"/>
                  <a:pt x="76200" y="306705"/>
                  <a:pt x="76200" y="285750"/>
                </a:cubicBezTo>
                <a:close/>
                <a:moveTo>
                  <a:pt x="647700" y="0"/>
                </a:moveTo>
                <a:lnTo>
                  <a:pt x="38100" y="0"/>
                </a:lnTo>
                <a:lnTo>
                  <a:pt x="0" y="247650"/>
                </a:lnTo>
                <a:lnTo>
                  <a:pt x="0" y="285750"/>
                </a:lnTo>
                <a:cubicBezTo>
                  <a:pt x="0" y="306705"/>
                  <a:pt x="17145" y="323850"/>
                  <a:pt x="38100" y="323850"/>
                </a:cubicBezTo>
                <a:lnTo>
                  <a:pt x="38100" y="647700"/>
                </a:lnTo>
                <a:lnTo>
                  <a:pt x="361950" y="647700"/>
                </a:lnTo>
                <a:lnTo>
                  <a:pt x="361950" y="400050"/>
                </a:lnTo>
                <a:lnTo>
                  <a:pt x="571500" y="400050"/>
                </a:lnTo>
                <a:lnTo>
                  <a:pt x="571500" y="647700"/>
                </a:lnTo>
                <a:lnTo>
                  <a:pt x="647700" y="647700"/>
                </a:lnTo>
                <a:lnTo>
                  <a:pt x="647700" y="323850"/>
                </a:lnTo>
                <a:cubicBezTo>
                  <a:pt x="668655" y="323850"/>
                  <a:pt x="685800" y="306705"/>
                  <a:pt x="685800" y="285750"/>
                </a:cubicBezTo>
                <a:lnTo>
                  <a:pt x="685800" y="247650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UY" sz="2800">
              <a:latin typeface="Segoe UI "/>
            </a:endParaRPr>
          </a:p>
        </p:txBody>
      </p:sp>
      <p:grpSp>
        <p:nvGrpSpPr>
          <p:cNvPr id="86" name="Graphic 78" descr="Receipt">
            <a:extLst>
              <a:ext uri="{FF2B5EF4-FFF2-40B4-BE49-F238E27FC236}">
                <a16:creationId xmlns:a16="http://schemas.microsoft.com/office/drawing/2014/main" xmlns="" id="{5E9C648F-A373-46CA-BF6C-25ACBABA4972}"/>
              </a:ext>
            </a:extLst>
          </p:cNvPr>
          <p:cNvGrpSpPr/>
          <p:nvPr/>
        </p:nvGrpSpPr>
        <p:grpSpPr>
          <a:xfrm>
            <a:off x="3259839" y="4219575"/>
            <a:ext cx="469232" cy="469232"/>
            <a:chOff x="5638800" y="2971800"/>
            <a:chExt cx="914400" cy="9144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6DA30455-C4BB-4A7F-A6C9-420F24EDFF45}"/>
                </a:ext>
              </a:extLst>
            </p:cNvPr>
            <p:cNvSpPr/>
            <p:nvPr/>
          </p:nvSpPr>
          <p:spPr>
            <a:xfrm>
              <a:off x="5991244" y="3209925"/>
              <a:ext cx="257175" cy="38100"/>
            </a:xfrm>
            <a:custGeom>
              <a:avLst/>
              <a:gdLst>
                <a:gd name="connsiteX0" fmla="*/ 0 w 257175"/>
                <a:gd name="connsiteY0" fmla="*/ 0 h 38100"/>
                <a:gd name="connsiteX1" fmla="*/ 257175 w 257175"/>
                <a:gd name="connsiteY1" fmla="*/ 0 h 38100"/>
                <a:gd name="connsiteX2" fmla="*/ 257175 w 257175"/>
                <a:gd name="connsiteY2" fmla="*/ 38100 h 38100"/>
                <a:gd name="connsiteX3" fmla="*/ 0 w 2571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38100">
                  <a:moveTo>
                    <a:pt x="0" y="0"/>
                  </a:moveTo>
                  <a:lnTo>
                    <a:pt x="257175" y="0"/>
                  </a:lnTo>
                  <a:lnTo>
                    <a:pt x="2571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23B7058B-F3E7-4317-B057-4A2C6CB1B844}"/>
                </a:ext>
              </a:extLst>
            </p:cNvPr>
            <p:cNvSpPr/>
            <p:nvPr/>
          </p:nvSpPr>
          <p:spPr>
            <a:xfrm>
              <a:off x="5991244" y="3352800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809CF100-3B07-4EE9-9A41-B91919816A6E}"/>
                </a:ext>
              </a:extLst>
            </p:cNvPr>
            <p:cNvSpPr/>
            <p:nvPr/>
          </p:nvSpPr>
          <p:spPr>
            <a:xfrm>
              <a:off x="6200794" y="3352800"/>
              <a:ext cx="47625" cy="38100"/>
            </a:xfrm>
            <a:custGeom>
              <a:avLst/>
              <a:gdLst>
                <a:gd name="connsiteX0" fmla="*/ 0 w 47625"/>
                <a:gd name="connsiteY0" fmla="*/ 0 h 38100"/>
                <a:gd name="connsiteX1" fmla="*/ 47625 w 47625"/>
                <a:gd name="connsiteY1" fmla="*/ 0 h 38100"/>
                <a:gd name="connsiteX2" fmla="*/ 47625 w 47625"/>
                <a:gd name="connsiteY2" fmla="*/ 38100 h 38100"/>
                <a:gd name="connsiteX3" fmla="*/ 0 w 476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0" y="0"/>
                  </a:moveTo>
                  <a:lnTo>
                    <a:pt x="47625" y="0"/>
                  </a:lnTo>
                  <a:lnTo>
                    <a:pt x="476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87312084-FC50-4DD5-A9CB-DFECC7B91E28}"/>
                </a:ext>
              </a:extLst>
            </p:cNvPr>
            <p:cNvSpPr/>
            <p:nvPr/>
          </p:nvSpPr>
          <p:spPr>
            <a:xfrm>
              <a:off x="5991244" y="3448050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F3FF77AB-2049-4D90-94AA-B92A3DEAA39F}"/>
                </a:ext>
              </a:extLst>
            </p:cNvPr>
            <p:cNvSpPr/>
            <p:nvPr/>
          </p:nvSpPr>
          <p:spPr>
            <a:xfrm>
              <a:off x="6200794" y="3448050"/>
              <a:ext cx="47625" cy="38100"/>
            </a:xfrm>
            <a:custGeom>
              <a:avLst/>
              <a:gdLst>
                <a:gd name="connsiteX0" fmla="*/ 0 w 47625"/>
                <a:gd name="connsiteY0" fmla="*/ 0 h 38100"/>
                <a:gd name="connsiteX1" fmla="*/ 47625 w 47625"/>
                <a:gd name="connsiteY1" fmla="*/ 0 h 38100"/>
                <a:gd name="connsiteX2" fmla="*/ 47625 w 47625"/>
                <a:gd name="connsiteY2" fmla="*/ 38100 h 38100"/>
                <a:gd name="connsiteX3" fmla="*/ 0 w 476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0" y="0"/>
                  </a:moveTo>
                  <a:lnTo>
                    <a:pt x="47625" y="0"/>
                  </a:lnTo>
                  <a:lnTo>
                    <a:pt x="476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446ED802-390E-44C3-8809-F93DFD9EA455}"/>
                </a:ext>
              </a:extLst>
            </p:cNvPr>
            <p:cNvSpPr/>
            <p:nvPr/>
          </p:nvSpPr>
          <p:spPr>
            <a:xfrm>
              <a:off x="5991244" y="3543300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62A2676-81B6-4109-BBA0-6C9544470F96}"/>
                </a:ext>
              </a:extLst>
            </p:cNvPr>
            <p:cNvSpPr/>
            <p:nvPr/>
          </p:nvSpPr>
          <p:spPr>
            <a:xfrm>
              <a:off x="6200794" y="3543300"/>
              <a:ext cx="47625" cy="38100"/>
            </a:xfrm>
            <a:custGeom>
              <a:avLst/>
              <a:gdLst>
                <a:gd name="connsiteX0" fmla="*/ 0 w 47625"/>
                <a:gd name="connsiteY0" fmla="*/ 0 h 38100"/>
                <a:gd name="connsiteX1" fmla="*/ 47625 w 47625"/>
                <a:gd name="connsiteY1" fmla="*/ 0 h 38100"/>
                <a:gd name="connsiteX2" fmla="*/ 47625 w 47625"/>
                <a:gd name="connsiteY2" fmla="*/ 38100 h 38100"/>
                <a:gd name="connsiteX3" fmla="*/ 0 w 476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0" y="0"/>
                  </a:moveTo>
                  <a:lnTo>
                    <a:pt x="47625" y="0"/>
                  </a:lnTo>
                  <a:lnTo>
                    <a:pt x="476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CBD2BAED-4C1B-48DC-8261-2E06E8515EEE}"/>
                </a:ext>
              </a:extLst>
            </p:cNvPr>
            <p:cNvSpPr/>
            <p:nvPr/>
          </p:nvSpPr>
          <p:spPr>
            <a:xfrm>
              <a:off x="5715000" y="3057525"/>
              <a:ext cx="752475" cy="742950"/>
            </a:xfrm>
            <a:custGeom>
              <a:avLst/>
              <a:gdLst>
                <a:gd name="connsiteX0" fmla="*/ 657225 w 752475"/>
                <a:gd name="connsiteY0" fmla="*/ 609600 h 742950"/>
                <a:gd name="connsiteX1" fmla="*/ 657225 w 752475"/>
                <a:gd name="connsiteY1" fmla="*/ 104775 h 742950"/>
                <a:gd name="connsiteX2" fmla="*/ 552450 w 752475"/>
                <a:gd name="connsiteY2" fmla="*/ 0 h 742950"/>
                <a:gd name="connsiteX3" fmla="*/ 104775 w 752475"/>
                <a:gd name="connsiteY3" fmla="*/ 0 h 742950"/>
                <a:gd name="connsiteX4" fmla="*/ 0 w 752475"/>
                <a:gd name="connsiteY4" fmla="*/ 104775 h 742950"/>
                <a:gd name="connsiteX5" fmla="*/ 0 w 752475"/>
                <a:gd name="connsiteY5" fmla="*/ 266700 h 742950"/>
                <a:gd name="connsiteX6" fmla="*/ 152400 w 752475"/>
                <a:gd name="connsiteY6" fmla="*/ 266700 h 742950"/>
                <a:gd name="connsiteX7" fmla="*/ 152400 w 752475"/>
                <a:gd name="connsiteY7" fmla="*/ 609600 h 742950"/>
                <a:gd name="connsiteX8" fmla="*/ 57150 w 752475"/>
                <a:gd name="connsiteY8" fmla="*/ 609600 h 742950"/>
                <a:gd name="connsiteX9" fmla="*/ 57150 w 752475"/>
                <a:gd name="connsiteY9" fmla="*/ 742950 h 742950"/>
                <a:gd name="connsiteX10" fmla="*/ 752475 w 752475"/>
                <a:gd name="connsiteY10" fmla="*/ 742950 h 742950"/>
                <a:gd name="connsiteX11" fmla="*/ 752475 w 752475"/>
                <a:gd name="connsiteY11" fmla="*/ 609600 h 742950"/>
                <a:gd name="connsiteX12" fmla="*/ 552450 w 752475"/>
                <a:gd name="connsiteY12" fmla="*/ 57150 h 742950"/>
                <a:gd name="connsiteX13" fmla="*/ 600075 w 752475"/>
                <a:gd name="connsiteY13" fmla="*/ 104775 h 742950"/>
                <a:gd name="connsiteX14" fmla="*/ 600075 w 752475"/>
                <a:gd name="connsiteY14" fmla="*/ 657225 h 742950"/>
                <a:gd name="connsiteX15" fmla="*/ 209550 w 752475"/>
                <a:gd name="connsiteY15" fmla="*/ 657225 h 742950"/>
                <a:gd name="connsiteX16" fmla="*/ 209550 w 752475"/>
                <a:gd name="connsiteY16" fmla="*/ 104775 h 742950"/>
                <a:gd name="connsiteX17" fmla="*/ 198120 w 752475"/>
                <a:gd name="connsiteY17" fmla="*/ 57150 h 742950"/>
                <a:gd name="connsiteX18" fmla="*/ 57150 w 752475"/>
                <a:gd name="connsiteY18" fmla="*/ 209550 h 742950"/>
                <a:gd name="connsiteX19" fmla="*/ 57150 w 752475"/>
                <a:gd name="connsiteY19" fmla="*/ 104775 h 742950"/>
                <a:gd name="connsiteX20" fmla="*/ 104775 w 752475"/>
                <a:gd name="connsiteY20" fmla="*/ 57150 h 742950"/>
                <a:gd name="connsiteX21" fmla="*/ 152400 w 752475"/>
                <a:gd name="connsiteY21" fmla="*/ 104775 h 742950"/>
                <a:gd name="connsiteX22" fmla="*/ 152400 w 752475"/>
                <a:gd name="connsiteY22" fmla="*/ 2095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2475" h="742950">
                  <a:moveTo>
                    <a:pt x="657225" y="609600"/>
                  </a:moveTo>
                  <a:lnTo>
                    <a:pt x="657225" y="104775"/>
                  </a:lnTo>
                  <a:cubicBezTo>
                    <a:pt x="657156" y="46937"/>
                    <a:pt x="610288" y="68"/>
                    <a:pt x="552450" y="0"/>
                  </a:cubicBezTo>
                  <a:lnTo>
                    <a:pt x="104775" y="0"/>
                  </a:lnTo>
                  <a:cubicBezTo>
                    <a:pt x="46937" y="68"/>
                    <a:pt x="68" y="46937"/>
                    <a:pt x="0" y="104775"/>
                  </a:cubicBezTo>
                  <a:lnTo>
                    <a:pt x="0" y="266700"/>
                  </a:lnTo>
                  <a:lnTo>
                    <a:pt x="152400" y="266700"/>
                  </a:lnTo>
                  <a:lnTo>
                    <a:pt x="152400" y="609600"/>
                  </a:lnTo>
                  <a:lnTo>
                    <a:pt x="57150" y="609600"/>
                  </a:lnTo>
                  <a:lnTo>
                    <a:pt x="57150" y="742950"/>
                  </a:lnTo>
                  <a:lnTo>
                    <a:pt x="752475" y="742950"/>
                  </a:lnTo>
                  <a:lnTo>
                    <a:pt x="752475" y="609600"/>
                  </a:lnTo>
                  <a:close/>
                  <a:moveTo>
                    <a:pt x="552450" y="57150"/>
                  </a:moveTo>
                  <a:cubicBezTo>
                    <a:pt x="578740" y="57181"/>
                    <a:pt x="600044" y="78485"/>
                    <a:pt x="600075" y="104775"/>
                  </a:cubicBezTo>
                  <a:lnTo>
                    <a:pt x="600075" y="657225"/>
                  </a:lnTo>
                  <a:lnTo>
                    <a:pt x="209550" y="657225"/>
                  </a:lnTo>
                  <a:lnTo>
                    <a:pt x="209550" y="104775"/>
                  </a:lnTo>
                  <a:cubicBezTo>
                    <a:pt x="209575" y="88218"/>
                    <a:pt x="205656" y="71893"/>
                    <a:pt x="198120" y="57150"/>
                  </a:cubicBezTo>
                  <a:close/>
                  <a:moveTo>
                    <a:pt x="57150" y="209550"/>
                  </a:moveTo>
                  <a:lnTo>
                    <a:pt x="57150" y="104775"/>
                  </a:lnTo>
                  <a:cubicBezTo>
                    <a:pt x="57150" y="78473"/>
                    <a:pt x="78473" y="57150"/>
                    <a:pt x="104775" y="57150"/>
                  </a:cubicBezTo>
                  <a:cubicBezTo>
                    <a:pt x="131077" y="57150"/>
                    <a:pt x="152400" y="78473"/>
                    <a:pt x="152400" y="104775"/>
                  </a:cubicBezTo>
                  <a:lnTo>
                    <a:pt x="152400" y="2095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</p:grpSp>
      <p:grpSp>
        <p:nvGrpSpPr>
          <p:cNvPr id="104" name="Graphic 84" descr="Bad Inventory">
            <a:extLst>
              <a:ext uri="{FF2B5EF4-FFF2-40B4-BE49-F238E27FC236}">
                <a16:creationId xmlns:a16="http://schemas.microsoft.com/office/drawing/2014/main" xmlns="" id="{7157335F-AF04-4A12-9D68-30DFF3C9008B}"/>
              </a:ext>
            </a:extLst>
          </p:cNvPr>
          <p:cNvGrpSpPr/>
          <p:nvPr/>
        </p:nvGrpSpPr>
        <p:grpSpPr>
          <a:xfrm>
            <a:off x="2984233" y="2072298"/>
            <a:ext cx="516155" cy="516155"/>
            <a:chOff x="5788800" y="3121800"/>
            <a:chExt cx="914400" cy="914400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343B2184-A4B8-4B37-9E16-7F89FB327D2A}"/>
                </a:ext>
              </a:extLst>
            </p:cNvPr>
            <p:cNvSpPr/>
            <p:nvPr/>
          </p:nvSpPr>
          <p:spPr>
            <a:xfrm>
              <a:off x="6369825" y="3721875"/>
              <a:ext cx="209550" cy="219075"/>
            </a:xfrm>
            <a:custGeom>
              <a:avLst/>
              <a:gdLst>
                <a:gd name="connsiteX0" fmla="*/ 0 w 209550"/>
                <a:gd name="connsiteY0" fmla="*/ 219075 h 219075"/>
                <a:gd name="connsiteX1" fmla="*/ 209550 w 209550"/>
                <a:gd name="connsiteY1" fmla="*/ 219075 h 219075"/>
                <a:gd name="connsiteX2" fmla="*/ 209550 w 209550"/>
                <a:gd name="connsiteY2" fmla="*/ 0 h 219075"/>
                <a:gd name="connsiteX3" fmla="*/ 0 w 209550"/>
                <a:gd name="connsiteY3" fmla="*/ 0 h 219075"/>
                <a:gd name="connsiteX4" fmla="*/ 28575 w 209550"/>
                <a:gd name="connsiteY4" fmla="*/ 28575 h 219075"/>
                <a:gd name="connsiteX5" fmla="*/ 66675 w 209550"/>
                <a:gd name="connsiteY5" fmla="*/ 28575 h 219075"/>
                <a:gd name="connsiteX6" fmla="*/ 66675 w 209550"/>
                <a:gd name="connsiteY6" fmla="*/ 66675 h 219075"/>
                <a:gd name="connsiteX7" fmla="*/ 28575 w 209550"/>
                <a:gd name="connsiteY7" fmla="*/ 666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219075">
                  <a:moveTo>
                    <a:pt x="0" y="219075"/>
                  </a:moveTo>
                  <a:lnTo>
                    <a:pt x="209550" y="219075"/>
                  </a:lnTo>
                  <a:lnTo>
                    <a:pt x="209550" y="0"/>
                  </a:lnTo>
                  <a:lnTo>
                    <a:pt x="0" y="0"/>
                  </a:lnTo>
                  <a:close/>
                  <a:moveTo>
                    <a:pt x="28575" y="28575"/>
                  </a:moveTo>
                  <a:lnTo>
                    <a:pt x="66675" y="28575"/>
                  </a:lnTo>
                  <a:lnTo>
                    <a:pt x="66675" y="66675"/>
                  </a:lnTo>
                  <a:lnTo>
                    <a:pt x="28575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2A6A7D07-EE0F-4A73-8710-FFA762B6A158}"/>
                </a:ext>
              </a:extLst>
            </p:cNvPr>
            <p:cNvSpPr/>
            <p:nvPr/>
          </p:nvSpPr>
          <p:spPr>
            <a:xfrm>
              <a:off x="6246000" y="3474225"/>
              <a:ext cx="219075" cy="219075"/>
            </a:xfrm>
            <a:custGeom>
              <a:avLst/>
              <a:gdLst>
                <a:gd name="connsiteX0" fmla="*/ 0 w 219075"/>
                <a:gd name="connsiteY0" fmla="*/ 219075 h 219075"/>
                <a:gd name="connsiteX1" fmla="*/ 219075 w 219075"/>
                <a:gd name="connsiteY1" fmla="*/ 219075 h 219075"/>
                <a:gd name="connsiteX2" fmla="*/ 219075 w 219075"/>
                <a:gd name="connsiteY2" fmla="*/ 65551 h 219075"/>
                <a:gd name="connsiteX3" fmla="*/ 102718 w 219075"/>
                <a:gd name="connsiteY3" fmla="*/ 0 h 219075"/>
                <a:gd name="connsiteX4" fmla="*/ 0 w 219075"/>
                <a:gd name="connsiteY4" fmla="*/ 0 h 219075"/>
                <a:gd name="connsiteX5" fmla="*/ 28575 w 219075"/>
                <a:gd name="connsiteY5" fmla="*/ 28575 h 219075"/>
                <a:gd name="connsiteX6" fmla="*/ 66675 w 219075"/>
                <a:gd name="connsiteY6" fmla="*/ 28575 h 219075"/>
                <a:gd name="connsiteX7" fmla="*/ 66675 w 219075"/>
                <a:gd name="connsiteY7" fmla="*/ 66675 h 219075"/>
                <a:gd name="connsiteX8" fmla="*/ 28575 w 219075"/>
                <a:gd name="connsiteY8" fmla="*/ 666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219075">
                  <a:moveTo>
                    <a:pt x="0" y="219075"/>
                  </a:moveTo>
                  <a:lnTo>
                    <a:pt x="219075" y="219075"/>
                  </a:lnTo>
                  <a:lnTo>
                    <a:pt x="219075" y="65551"/>
                  </a:lnTo>
                  <a:cubicBezTo>
                    <a:pt x="173016" y="60350"/>
                    <a:pt x="131033" y="36699"/>
                    <a:pt x="102718" y="0"/>
                  </a:cubicBezTo>
                  <a:lnTo>
                    <a:pt x="0" y="0"/>
                  </a:lnTo>
                  <a:close/>
                  <a:moveTo>
                    <a:pt x="28575" y="28575"/>
                  </a:moveTo>
                  <a:lnTo>
                    <a:pt x="66675" y="28575"/>
                  </a:lnTo>
                  <a:lnTo>
                    <a:pt x="66675" y="66675"/>
                  </a:lnTo>
                  <a:lnTo>
                    <a:pt x="28575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22B65BC9-923C-43A2-9AA1-A045EF3EBE2E}"/>
                </a:ext>
              </a:extLst>
            </p:cNvPr>
            <p:cNvSpPr/>
            <p:nvPr/>
          </p:nvSpPr>
          <p:spPr>
            <a:xfrm>
              <a:off x="5998350" y="3474225"/>
              <a:ext cx="219075" cy="219075"/>
            </a:xfrm>
            <a:custGeom>
              <a:avLst/>
              <a:gdLst>
                <a:gd name="connsiteX0" fmla="*/ 219075 w 219075"/>
                <a:gd name="connsiteY0" fmla="*/ 0 h 219075"/>
                <a:gd name="connsiteX1" fmla="*/ 0 w 219075"/>
                <a:gd name="connsiteY1" fmla="*/ 0 h 219075"/>
                <a:gd name="connsiteX2" fmla="*/ 0 w 219075"/>
                <a:gd name="connsiteY2" fmla="*/ 219075 h 219075"/>
                <a:gd name="connsiteX3" fmla="*/ 219075 w 219075"/>
                <a:gd name="connsiteY3" fmla="*/ 219075 h 219075"/>
                <a:gd name="connsiteX4" fmla="*/ 66675 w 219075"/>
                <a:gd name="connsiteY4" fmla="*/ 66675 h 219075"/>
                <a:gd name="connsiteX5" fmla="*/ 28575 w 219075"/>
                <a:gd name="connsiteY5" fmla="*/ 66675 h 219075"/>
                <a:gd name="connsiteX6" fmla="*/ 28575 w 219075"/>
                <a:gd name="connsiteY6" fmla="*/ 28575 h 219075"/>
                <a:gd name="connsiteX7" fmla="*/ 66675 w 219075"/>
                <a:gd name="connsiteY7" fmla="*/ 285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19075">
                  <a:moveTo>
                    <a:pt x="21907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219075" y="219075"/>
                  </a:lnTo>
                  <a:close/>
                  <a:moveTo>
                    <a:pt x="66675" y="66675"/>
                  </a:moveTo>
                  <a:lnTo>
                    <a:pt x="28575" y="66675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DF7A1BE9-7C2E-4B8D-8658-B3C9139F8465}"/>
                </a:ext>
              </a:extLst>
            </p:cNvPr>
            <p:cNvSpPr/>
            <p:nvPr/>
          </p:nvSpPr>
          <p:spPr>
            <a:xfrm>
              <a:off x="5874525" y="3721875"/>
              <a:ext cx="219075" cy="219075"/>
            </a:xfrm>
            <a:custGeom>
              <a:avLst/>
              <a:gdLst>
                <a:gd name="connsiteX0" fmla="*/ 0 w 219075"/>
                <a:gd name="connsiteY0" fmla="*/ 219075 h 219075"/>
                <a:gd name="connsiteX1" fmla="*/ 219075 w 219075"/>
                <a:gd name="connsiteY1" fmla="*/ 219075 h 219075"/>
                <a:gd name="connsiteX2" fmla="*/ 219075 w 219075"/>
                <a:gd name="connsiteY2" fmla="*/ 0 h 219075"/>
                <a:gd name="connsiteX3" fmla="*/ 0 w 219075"/>
                <a:gd name="connsiteY3" fmla="*/ 0 h 219075"/>
                <a:gd name="connsiteX4" fmla="*/ 28575 w 219075"/>
                <a:gd name="connsiteY4" fmla="*/ 28575 h 219075"/>
                <a:gd name="connsiteX5" fmla="*/ 66675 w 219075"/>
                <a:gd name="connsiteY5" fmla="*/ 28575 h 219075"/>
                <a:gd name="connsiteX6" fmla="*/ 66675 w 219075"/>
                <a:gd name="connsiteY6" fmla="*/ 66675 h 219075"/>
                <a:gd name="connsiteX7" fmla="*/ 28575 w 219075"/>
                <a:gd name="connsiteY7" fmla="*/ 666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19075">
                  <a:moveTo>
                    <a:pt x="0" y="219075"/>
                  </a:moveTo>
                  <a:lnTo>
                    <a:pt x="219075" y="219075"/>
                  </a:lnTo>
                  <a:lnTo>
                    <a:pt x="219075" y="0"/>
                  </a:lnTo>
                  <a:lnTo>
                    <a:pt x="0" y="0"/>
                  </a:lnTo>
                  <a:close/>
                  <a:moveTo>
                    <a:pt x="28575" y="28575"/>
                  </a:moveTo>
                  <a:lnTo>
                    <a:pt x="66675" y="28575"/>
                  </a:lnTo>
                  <a:lnTo>
                    <a:pt x="66675" y="66675"/>
                  </a:lnTo>
                  <a:lnTo>
                    <a:pt x="28575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A9752507-69C5-4743-BC27-9D42868F46CC}"/>
                </a:ext>
              </a:extLst>
            </p:cNvPr>
            <p:cNvSpPr/>
            <p:nvPr/>
          </p:nvSpPr>
          <p:spPr>
            <a:xfrm>
              <a:off x="6122175" y="3721875"/>
              <a:ext cx="219075" cy="219075"/>
            </a:xfrm>
            <a:custGeom>
              <a:avLst/>
              <a:gdLst>
                <a:gd name="connsiteX0" fmla="*/ 0 w 219075"/>
                <a:gd name="connsiteY0" fmla="*/ 219075 h 219075"/>
                <a:gd name="connsiteX1" fmla="*/ 219075 w 219075"/>
                <a:gd name="connsiteY1" fmla="*/ 219075 h 219075"/>
                <a:gd name="connsiteX2" fmla="*/ 219075 w 219075"/>
                <a:gd name="connsiteY2" fmla="*/ 0 h 219075"/>
                <a:gd name="connsiteX3" fmla="*/ 0 w 219075"/>
                <a:gd name="connsiteY3" fmla="*/ 0 h 219075"/>
                <a:gd name="connsiteX4" fmla="*/ 28575 w 219075"/>
                <a:gd name="connsiteY4" fmla="*/ 28575 h 219075"/>
                <a:gd name="connsiteX5" fmla="*/ 66675 w 219075"/>
                <a:gd name="connsiteY5" fmla="*/ 28575 h 219075"/>
                <a:gd name="connsiteX6" fmla="*/ 66675 w 219075"/>
                <a:gd name="connsiteY6" fmla="*/ 66675 h 219075"/>
                <a:gd name="connsiteX7" fmla="*/ 28575 w 219075"/>
                <a:gd name="connsiteY7" fmla="*/ 666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19075">
                  <a:moveTo>
                    <a:pt x="0" y="219075"/>
                  </a:moveTo>
                  <a:lnTo>
                    <a:pt x="219075" y="219075"/>
                  </a:lnTo>
                  <a:lnTo>
                    <a:pt x="219075" y="0"/>
                  </a:lnTo>
                  <a:lnTo>
                    <a:pt x="0" y="0"/>
                  </a:lnTo>
                  <a:close/>
                  <a:moveTo>
                    <a:pt x="28575" y="28575"/>
                  </a:moveTo>
                  <a:lnTo>
                    <a:pt x="66675" y="28575"/>
                  </a:lnTo>
                  <a:lnTo>
                    <a:pt x="66675" y="66675"/>
                  </a:lnTo>
                  <a:lnTo>
                    <a:pt x="28575" y="666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A0911791-9C46-45CF-BB3F-F5CF907B2C88}"/>
                </a:ext>
              </a:extLst>
            </p:cNvPr>
            <p:cNvSpPr/>
            <p:nvPr/>
          </p:nvSpPr>
          <p:spPr>
            <a:xfrm>
              <a:off x="6122175" y="3226575"/>
              <a:ext cx="219075" cy="219075"/>
            </a:xfrm>
            <a:custGeom>
              <a:avLst/>
              <a:gdLst>
                <a:gd name="connsiteX0" fmla="*/ 190500 w 219075"/>
                <a:gd name="connsiteY0" fmla="*/ 142875 h 219075"/>
                <a:gd name="connsiteX1" fmla="*/ 219075 w 219075"/>
                <a:gd name="connsiteY1" fmla="*/ 48311 h 219075"/>
                <a:gd name="connsiteX2" fmla="*/ 219075 w 219075"/>
                <a:gd name="connsiteY2" fmla="*/ 0 h 219075"/>
                <a:gd name="connsiteX3" fmla="*/ 0 w 219075"/>
                <a:gd name="connsiteY3" fmla="*/ 0 h 219075"/>
                <a:gd name="connsiteX4" fmla="*/ 0 w 219075"/>
                <a:gd name="connsiteY4" fmla="*/ 219075 h 219075"/>
                <a:gd name="connsiteX5" fmla="*/ 208598 w 219075"/>
                <a:gd name="connsiteY5" fmla="*/ 219075 h 219075"/>
                <a:gd name="connsiteX6" fmla="*/ 190500 w 219075"/>
                <a:gd name="connsiteY6" fmla="*/ 142875 h 219075"/>
                <a:gd name="connsiteX7" fmla="*/ 66675 w 219075"/>
                <a:gd name="connsiteY7" fmla="*/ 66675 h 219075"/>
                <a:gd name="connsiteX8" fmla="*/ 28575 w 219075"/>
                <a:gd name="connsiteY8" fmla="*/ 66675 h 219075"/>
                <a:gd name="connsiteX9" fmla="*/ 28575 w 219075"/>
                <a:gd name="connsiteY9" fmla="*/ 28575 h 219075"/>
                <a:gd name="connsiteX10" fmla="*/ 66675 w 219075"/>
                <a:gd name="connsiteY10" fmla="*/ 285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75" h="219075">
                  <a:moveTo>
                    <a:pt x="190500" y="142875"/>
                  </a:moveTo>
                  <a:cubicBezTo>
                    <a:pt x="190475" y="109223"/>
                    <a:pt x="200418" y="76318"/>
                    <a:pt x="219075" y="48311"/>
                  </a:cubicBezTo>
                  <a:lnTo>
                    <a:pt x="219075" y="0"/>
                  </a:lnTo>
                  <a:lnTo>
                    <a:pt x="0" y="0"/>
                  </a:lnTo>
                  <a:lnTo>
                    <a:pt x="0" y="219075"/>
                  </a:lnTo>
                  <a:lnTo>
                    <a:pt x="208598" y="219075"/>
                  </a:lnTo>
                  <a:cubicBezTo>
                    <a:pt x="196719" y="195429"/>
                    <a:pt x="190522" y="169337"/>
                    <a:pt x="190500" y="142875"/>
                  </a:cubicBezTo>
                  <a:close/>
                  <a:moveTo>
                    <a:pt x="66675" y="66675"/>
                  </a:moveTo>
                  <a:lnTo>
                    <a:pt x="28575" y="66675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22AFBAF1-F317-47C1-BEF0-8D7F1168071C}"/>
                </a:ext>
              </a:extLst>
            </p:cNvPr>
            <p:cNvSpPr/>
            <p:nvPr/>
          </p:nvSpPr>
          <p:spPr>
            <a:xfrm>
              <a:off x="6341250" y="3226575"/>
              <a:ext cx="285750" cy="285750"/>
            </a:xfrm>
            <a:custGeom>
              <a:avLst/>
              <a:gdLst>
                <a:gd name="connsiteX0" fmla="*/ 142875 w 285750"/>
                <a:gd name="connsiteY0" fmla="*/ 0 h 285750"/>
                <a:gd name="connsiteX1" fmla="*/ 0 w 285750"/>
                <a:gd name="connsiteY1" fmla="*/ 142875 h 285750"/>
                <a:gd name="connsiteX2" fmla="*/ 142875 w 285750"/>
                <a:gd name="connsiteY2" fmla="*/ 285750 h 285750"/>
                <a:gd name="connsiteX3" fmla="*/ 285750 w 285750"/>
                <a:gd name="connsiteY3" fmla="*/ 142875 h 285750"/>
                <a:gd name="connsiteX4" fmla="*/ 142875 w 285750"/>
                <a:gd name="connsiteY4" fmla="*/ 0 h 285750"/>
                <a:gd name="connsiteX5" fmla="*/ 219656 w 285750"/>
                <a:gd name="connsiteY5" fmla="*/ 199444 h 285750"/>
                <a:gd name="connsiteX6" fmla="*/ 199444 w 285750"/>
                <a:gd name="connsiteY6" fmla="*/ 219656 h 285750"/>
                <a:gd name="connsiteX7" fmla="*/ 142875 w 285750"/>
                <a:gd name="connsiteY7" fmla="*/ 163078 h 285750"/>
                <a:gd name="connsiteX8" fmla="*/ 86306 w 285750"/>
                <a:gd name="connsiteY8" fmla="*/ 219656 h 285750"/>
                <a:gd name="connsiteX9" fmla="*/ 66094 w 285750"/>
                <a:gd name="connsiteY9" fmla="*/ 199444 h 285750"/>
                <a:gd name="connsiteX10" fmla="*/ 122672 w 285750"/>
                <a:gd name="connsiteY10" fmla="*/ 142875 h 285750"/>
                <a:gd name="connsiteX11" fmla="*/ 66094 w 285750"/>
                <a:gd name="connsiteY11" fmla="*/ 86306 h 285750"/>
                <a:gd name="connsiteX12" fmla="*/ 86306 w 285750"/>
                <a:gd name="connsiteY12" fmla="*/ 66094 h 285750"/>
                <a:gd name="connsiteX13" fmla="*/ 142875 w 285750"/>
                <a:gd name="connsiteY13" fmla="*/ 122672 h 285750"/>
                <a:gd name="connsiteX14" fmla="*/ 199444 w 285750"/>
                <a:gd name="connsiteY14" fmla="*/ 66094 h 285750"/>
                <a:gd name="connsiteX15" fmla="*/ 219656 w 285750"/>
                <a:gd name="connsiteY15" fmla="*/ 86306 h 285750"/>
                <a:gd name="connsiteX16" fmla="*/ 163078 w 285750"/>
                <a:gd name="connsiteY16" fmla="*/ 14287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0" h="285750">
                  <a:moveTo>
                    <a:pt x="142875" y="0"/>
                  </a:moveTo>
                  <a:cubicBezTo>
                    <a:pt x="63967" y="0"/>
                    <a:pt x="0" y="63967"/>
                    <a:pt x="0" y="142875"/>
                  </a:cubicBezTo>
                  <a:cubicBezTo>
                    <a:pt x="0" y="221783"/>
                    <a:pt x="63967" y="285750"/>
                    <a:pt x="142875" y="285750"/>
                  </a:cubicBezTo>
                  <a:cubicBezTo>
                    <a:pt x="221783" y="285750"/>
                    <a:pt x="285750" y="221783"/>
                    <a:pt x="285750" y="142875"/>
                  </a:cubicBezTo>
                  <a:cubicBezTo>
                    <a:pt x="285750" y="63967"/>
                    <a:pt x="221783" y="0"/>
                    <a:pt x="142875" y="0"/>
                  </a:cubicBezTo>
                  <a:close/>
                  <a:moveTo>
                    <a:pt x="219656" y="199444"/>
                  </a:moveTo>
                  <a:lnTo>
                    <a:pt x="199444" y="219656"/>
                  </a:lnTo>
                  <a:lnTo>
                    <a:pt x="142875" y="163078"/>
                  </a:lnTo>
                  <a:lnTo>
                    <a:pt x="86306" y="219656"/>
                  </a:lnTo>
                  <a:lnTo>
                    <a:pt x="66094" y="199444"/>
                  </a:lnTo>
                  <a:lnTo>
                    <a:pt x="122672" y="142875"/>
                  </a:lnTo>
                  <a:lnTo>
                    <a:pt x="66094" y="86306"/>
                  </a:lnTo>
                  <a:lnTo>
                    <a:pt x="86306" y="66094"/>
                  </a:lnTo>
                  <a:lnTo>
                    <a:pt x="142875" y="122672"/>
                  </a:lnTo>
                  <a:lnTo>
                    <a:pt x="199444" y="66094"/>
                  </a:lnTo>
                  <a:lnTo>
                    <a:pt x="219656" y="86306"/>
                  </a:lnTo>
                  <a:lnTo>
                    <a:pt x="163078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2800">
                <a:latin typeface="Segoe UI "/>
              </a:endParaRP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6455BAA4-AC98-4B95-8693-66E726A5685B}"/>
              </a:ext>
            </a:extLst>
          </p:cNvPr>
          <p:cNvCxnSpPr>
            <a:cxnSpLocks/>
          </p:cNvCxnSpPr>
          <p:nvPr/>
        </p:nvCxnSpPr>
        <p:spPr>
          <a:xfrm flipH="1" flipV="1">
            <a:off x="1371191" y="1833786"/>
            <a:ext cx="1682145" cy="1"/>
          </a:xfrm>
          <a:prstGeom prst="line">
            <a:avLst/>
          </a:prstGeom>
          <a:ln w="19050">
            <a:prstDash val="sys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E6F0B4FF-FD15-43B9-A63B-5FD344B4F7C4}"/>
              </a:ext>
            </a:extLst>
          </p:cNvPr>
          <p:cNvSpPr txBox="1"/>
          <p:nvPr/>
        </p:nvSpPr>
        <p:spPr>
          <a:xfrm>
            <a:off x="1523453" y="1909039"/>
            <a:ext cx="117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  <a:latin typeface="Segoe UI "/>
              </a:rPr>
              <a:t>YOUR TITLE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DA69312E-1C28-43E7-973A-B9FE303913B3}"/>
              </a:ext>
            </a:extLst>
          </p:cNvPr>
          <p:cNvSpPr/>
          <p:nvPr/>
        </p:nvSpPr>
        <p:spPr>
          <a:xfrm>
            <a:off x="839558" y="2153268"/>
            <a:ext cx="186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"/>
              </a:rPr>
              <a:t>This is a sample text. Insert your text Here. This is a sample text.</a:t>
            </a: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86718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282" y="-3744"/>
            <a:ext cx="12160287" cy="6853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85">
              <a:defRPr/>
            </a:pPr>
            <a:endParaRPr lang="es-UY" sz="239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043" y="4647882"/>
            <a:ext cx="2832435" cy="60801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85">
              <a:defRPr/>
            </a:pPr>
            <a:r>
              <a:rPr lang="en-US" sz="2390" b="1" dirty="0">
                <a:solidFill>
                  <a:prstClr val="white"/>
                </a:solidFill>
                <a:sym typeface="Arial"/>
              </a:rPr>
              <a:t>SUBSCRIBE NOW</a:t>
            </a:r>
            <a:endParaRPr lang="es-UY" sz="2390" b="1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8856" y="4033429"/>
            <a:ext cx="1839877" cy="74102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defTabSz="912185">
              <a:defRPr/>
            </a:pPr>
            <a:endParaRPr lang="en-US" sz="2390">
              <a:solidFill>
                <a:prstClr val="black"/>
              </a:solidFill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971" y="3362437"/>
            <a:ext cx="414555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185">
              <a:defRPr/>
            </a:pPr>
            <a:r>
              <a:rPr lang="en-US" sz="1600" dirty="0">
                <a:solidFill>
                  <a:prstClr val="white"/>
                </a:solidFill>
                <a:sym typeface="Arial"/>
              </a:rPr>
              <a:t>Apply this coupon code during sign up</a:t>
            </a:r>
            <a:endParaRPr lang="es-UY" sz="1600" dirty="0">
              <a:solidFill>
                <a:prstClr val="white"/>
              </a:solidFill>
              <a:sym typeface="Arial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2958" y="715451"/>
            <a:ext cx="4313297" cy="356952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8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442" y="5338940"/>
            <a:ext cx="2542567" cy="30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18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0270" y="4847962"/>
            <a:ext cx="470950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400" indent="-169400" defTabSz="91218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Easy to use</a:t>
            </a:r>
          </a:p>
          <a:p>
            <a:pPr marL="169400" indent="-169400" defTabSz="91218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Fully customizable</a:t>
            </a:r>
          </a:p>
          <a:p>
            <a:pPr marL="169400" indent="-169400" defTabSz="91218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cs typeface="Arial"/>
                <a:sym typeface="Arial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0274" y="4466582"/>
            <a:ext cx="5901420" cy="36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185">
              <a:defRPr/>
            </a:pPr>
            <a:r>
              <a:rPr lang="en-US" sz="179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Arial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" y="6117006"/>
            <a:ext cx="12160287" cy="67416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446" y="1845222"/>
            <a:ext cx="5576605" cy="136537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1912">
              <a:defRPr/>
            </a:pPr>
            <a:endParaRPr lang="es-UY" sz="2390" kern="0">
              <a:solidFill>
                <a:prstClr val="white"/>
              </a:solidFill>
              <a:cs typeface="Arial"/>
              <a:sym typeface="Arial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08" y="768254"/>
            <a:ext cx="2784584" cy="5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900" y="2007512"/>
            <a:ext cx="3615705" cy="8294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912">
              <a:defRPr/>
            </a:pPr>
            <a:r>
              <a:rPr lang="en-US" sz="1600" kern="0" dirty="0">
                <a:solidFill>
                  <a:prstClr val="white"/>
                </a:solidFill>
                <a:sym typeface="Arial"/>
              </a:rPr>
              <a:t>Coupon Code:</a:t>
            </a:r>
          </a:p>
          <a:p>
            <a:pPr defTabSz="911912">
              <a:defRPr/>
            </a:pPr>
            <a:r>
              <a:rPr lang="en-US" sz="3190" b="1" kern="0" dirty="0">
                <a:solidFill>
                  <a:prstClr val="white"/>
                </a:solidFill>
                <a:sym typeface="Arial"/>
              </a:rPr>
              <a:t>FREEBUNDLE15</a:t>
            </a:r>
            <a:endParaRPr lang="es-UY" sz="2390" b="1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691" y="1376516"/>
            <a:ext cx="501612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1912">
              <a:defRPr/>
            </a:pPr>
            <a:r>
              <a:rPr lang="en-US" sz="1600" kern="0" dirty="0">
                <a:solidFill>
                  <a:prstClr val="white"/>
                </a:solidFill>
                <a:sym typeface="Arial"/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  <a:sym typeface="Arial"/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  <a:sym typeface="Arial"/>
              </a:rPr>
              <a:t> from regular price</a:t>
            </a:r>
            <a:endParaRPr lang="es-UY" sz="1600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6631" y="880797"/>
            <a:ext cx="3936240" cy="230756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defTabSz="912185">
              <a:defRPr/>
            </a:pPr>
            <a:endParaRPr lang="en-US" sz="1100">
              <a:solidFill>
                <a:prstClr val="black"/>
              </a:solidFill>
              <a:cs typeface="Arial"/>
              <a:sym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59985" y="1153441"/>
            <a:ext cx="3289532" cy="1831305"/>
            <a:chOff x="1316182" y="1153441"/>
            <a:chExt cx="9814246" cy="560806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3824DA24-4562-4589-925F-37B10D70A4D6}"/>
                </a:ext>
              </a:extLst>
            </p:cNvPr>
            <p:cNvCxnSpPr>
              <a:cxnSpLocks/>
              <a:stCxn id="150" idx="15"/>
              <a:endCxn id="152" idx="30"/>
            </p:cNvCxnSpPr>
            <p:nvPr/>
          </p:nvCxnSpPr>
          <p:spPr>
            <a:xfrm flipH="1" flipV="1">
              <a:off x="5229962" y="1950403"/>
              <a:ext cx="428361" cy="166980"/>
            </a:xfrm>
            <a:prstGeom prst="line">
              <a:avLst/>
            </a:prstGeom>
            <a:noFill/>
            <a:ln w="25400" cap="flat" cmpd="sng" algn="ctr">
              <a:solidFill>
                <a:srgbClr val="2980B9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7DA87470-254A-4218-9028-4D58570153C6}"/>
                </a:ext>
              </a:extLst>
            </p:cNvPr>
            <p:cNvCxnSpPr>
              <a:cxnSpLocks/>
              <a:stCxn id="155" idx="45"/>
              <a:endCxn id="150" idx="4"/>
            </p:cNvCxnSpPr>
            <p:nvPr/>
          </p:nvCxnSpPr>
          <p:spPr>
            <a:xfrm flipH="1">
              <a:off x="6502805" y="1727626"/>
              <a:ext cx="432736" cy="361076"/>
            </a:xfrm>
            <a:prstGeom prst="line">
              <a:avLst/>
            </a:prstGeom>
            <a:noFill/>
            <a:ln w="25400" cap="flat" cmpd="sng" algn="ctr">
              <a:solidFill>
                <a:srgbClr val="2980B9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4573598" y="3411883"/>
              <a:ext cx="2991716" cy="3349626"/>
            </a:xfrm>
            <a:custGeom>
              <a:avLst/>
              <a:gdLst>
                <a:gd name="T0" fmla="*/ 858 w 2258"/>
                <a:gd name="T1" fmla="*/ 2497 h 2528"/>
                <a:gd name="T2" fmla="*/ 617 w 2258"/>
                <a:gd name="T3" fmla="*/ 2147 h 2528"/>
                <a:gd name="T4" fmla="*/ 278 w 2258"/>
                <a:gd name="T5" fmla="*/ 2137 h 2528"/>
                <a:gd name="T6" fmla="*/ 238 w 2258"/>
                <a:gd name="T7" fmla="*/ 1948 h 2528"/>
                <a:gd name="T8" fmla="*/ 174 w 2258"/>
                <a:gd name="T9" fmla="*/ 1874 h 2528"/>
                <a:gd name="T10" fmla="*/ 215 w 2258"/>
                <a:gd name="T11" fmla="*/ 1823 h 2528"/>
                <a:gd name="T12" fmla="*/ 144 w 2258"/>
                <a:gd name="T13" fmla="*/ 1776 h 2528"/>
                <a:gd name="T14" fmla="*/ 101 w 2258"/>
                <a:gd name="T15" fmla="*/ 1698 h 2528"/>
                <a:gd name="T16" fmla="*/ 54 w 2258"/>
                <a:gd name="T17" fmla="*/ 1567 h 2528"/>
                <a:gd name="T18" fmla="*/ 228 w 2258"/>
                <a:gd name="T19" fmla="*/ 1193 h 2528"/>
                <a:gd name="T20" fmla="*/ 528 w 2258"/>
                <a:gd name="T21" fmla="*/ 295 h 2528"/>
                <a:gd name="T22" fmla="*/ 2096 w 2258"/>
                <a:gd name="T23" fmla="*/ 762 h 2528"/>
                <a:gd name="T24" fmla="*/ 1746 w 2258"/>
                <a:gd name="T25" fmla="*/ 1853 h 2528"/>
                <a:gd name="T26" fmla="*/ 1761 w 2258"/>
                <a:gd name="T27" fmla="*/ 2528 h 2528"/>
                <a:gd name="T28" fmla="*/ 857 w 2258"/>
                <a:gd name="T29" fmla="*/ 2528 h 2528"/>
                <a:gd name="T30" fmla="*/ 858 w 2258"/>
                <a:gd name="T31" fmla="*/ 2497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8" h="2528">
                  <a:moveTo>
                    <a:pt x="858" y="2497"/>
                  </a:moveTo>
                  <a:cubicBezTo>
                    <a:pt x="858" y="2497"/>
                    <a:pt x="870" y="2137"/>
                    <a:pt x="617" y="2147"/>
                  </a:cubicBezTo>
                  <a:cubicBezTo>
                    <a:pt x="363" y="2157"/>
                    <a:pt x="339" y="2232"/>
                    <a:pt x="278" y="2137"/>
                  </a:cubicBezTo>
                  <a:cubicBezTo>
                    <a:pt x="217" y="2042"/>
                    <a:pt x="279" y="1988"/>
                    <a:pt x="238" y="1948"/>
                  </a:cubicBezTo>
                  <a:cubicBezTo>
                    <a:pt x="238" y="1948"/>
                    <a:pt x="175" y="1915"/>
                    <a:pt x="174" y="1874"/>
                  </a:cubicBezTo>
                  <a:cubicBezTo>
                    <a:pt x="173" y="1832"/>
                    <a:pt x="215" y="1823"/>
                    <a:pt x="215" y="1823"/>
                  </a:cubicBezTo>
                  <a:cubicBezTo>
                    <a:pt x="215" y="1823"/>
                    <a:pt x="147" y="1821"/>
                    <a:pt x="144" y="1776"/>
                  </a:cubicBezTo>
                  <a:cubicBezTo>
                    <a:pt x="142" y="1731"/>
                    <a:pt x="172" y="1728"/>
                    <a:pt x="101" y="1698"/>
                  </a:cubicBezTo>
                  <a:cubicBezTo>
                    <a:pt x="30" y="1668"/>
                    <a:pt x="10" y="1641"/>
                    <a:pt x="54" y="1567"/>
                  </a:cubicBezTo>
                  <a:cubicBezTo>
                    <a:pt x="98" y="1492"/>
                    <a:pt x="245" y="1283"/>
                    <a:pt x="228" y="1193"/>
                  </a:cubicBezTo>
                  <a:cubicBezTo>
                    <a:pt x="211" y="1103"/>
                    <a:pt x="0" y="589"/>
                    <a:pt x="528" y="295"/>
                  </a:cubicBezTo>
                  <a:cubicBezTo>
                    <a:pt x="1055" y="0"/>
                    <a:pt x="1933" y="127"/>
                    <a:pt x="2096" y="762"/>
                  </a:cubicBezTo>
                  <a:cubicBezTo>
                    <a:pt x="2258" y="1396"/>
                    <a:pt x="1746" y="1853"/>
                    <a:pt x="1746" y="1853"/>
                  </a:cubicBezTo>
                  <a:cubicBezTo>
                    <a:pt x="1746" y="1853"/>
                    <a:pt x="1532" y="2254"/>
                    <a:pt x="1761" y="2528"/>
                  </a:cubicBezTo>
                  <a:cubicBezTo>
                    <a:pt x="857" y="2528"/>
                    <a:pt x="857" y="2528"/>
                    <a:pt x="857" y="2528"/>
                  </a:cubicBezTo>
                  <a:lnTo>
                    <a:pt x="858" y="2497"/>
                  </a:lnTo>
                  <a:close/>
                </a:path>
              </a:pathLst>
            </a:custGeom>
            <a:solidFill>
              <a:srgbClr val="3F3F3F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5003666" y="3576406"/>
              <a:ext cx="2267239" cy="2029114"/>
            </a:xfrm>
            <a:custGeom>
              <a:avLst/>
              <a:gdLst>
                <a:gd name="T0" fmla="*/ 1704 w 1710"/>
                <a:gd name="T1" fmla="*/ 807 h 1531"/>
                <a:gd name="T2" fmla="*/ 1586 w 1710"/>
                <a:gd name="T3" fmla="*/ 534 h 1531"/>
                <a:gd name="T4" fmla="*/ 1486 w 1710"/>
                <a:gd name="T5" fmla="*/ 336 h 1531"/>
                <a:gd name="T6" fmla="*/ 1180 w 1710"/>
                <a:gd name="T7" fmla="*/ 215 h 1531"/>
                <a:gd name="T8" fmla="*/ 731 w 1710"/>
                <a:gd name="T9" fmla="*/ 166 h 1531"/>
                <a:gd name="T10" fmla="*/ 327 w 1710"/>
                <a:gd name="T11" fmla="*/ 309 h 1531"/>
                <a:gd name="T12" fmla="*/ 132 w 1710"/>
                <a:gd name="T13" fmla="*/ 767 h 1531"/>
                <a:gd name="T14" fmla="*/ 445 w 1710"/>
                <a:gd name="T15" fmla="*/ 934 h 1531"/>
                <a:gd name="T16" fmla="*/ 474 w 1710"/>
                <a:gd name="T17" fmla="*/ 1088 h 1531"/>
                <a:gd name="T18" fmla="*/ 489 w 1710"/>
                <a:gd name="T19" fmla="*/ 1129 h 1531"/>
                <a:gd name="T20" fmla="*/ 489 w 1710"/>
                <a:gd name="T21" fmla="*/ 1130 h 1531"/>
                <a:gd name="T22" fmla="*/ 490 w 1710"/>
                <a:gd name="T23" fmla="*/ 1130 h 1531"/>
                <a:gd name="T24" fmla="*/ 490 w 1710"/>
                <a:gd name="T25" fmla="*/ 1132 h 1531"/>
                <a:gd name="T26" fmla="*/ 491 w 1710"/>
                <a:gd name="T27" fmla="*/ 1133 h 1531"/>
                <a:gd name="T28" fmla="*/ 815 w 1710"/>
                <a:gd name="T29" fmla="*/ 1271 h 1531"/>
                <a:gd name="T30" fmla="*/ 815 w 1710"/>
                <a:gd name="T31" fmla="*/ 1272 h 1531"/>
                <a:gd name="T32" fmla="*/ 912 w 1710"/>
                <a:gd name="T33" fmla="*/ 1437 h 1531"/>
                <a:gd name="T34" fmla="*/ 1153 w 1710"/>
                <a:gd name="T35" fmla="*/ 1523 h 1531"/>
                <a:gd name="T36" fmla="*/ 1340 w 1710"/>
                <a:gd name="T37" fmla="*/ 1413 h 1531"/>
                <a:gd name="T38" fmla="*/ 1506 w 1710"/>
                <a:gd name="T39" fmla="*/ 1117 h 1531"/>
                <a:gd name="T40" fmla="*/ 1704 w 1710"/>
                <a:gd name="T41" fmla="*/ 807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10" h="1531">
                  <a:moveTo>
                    <a:pt x="1704" y="807"/>
                  </a:moveTo>
                  <a:cubicBezTo>
                    <a:pt x="1698" y="609"/>
                    <a:pt x="1586" y="534"/>
                    <a:pt x="1586" y="534"/>
                  </a:cubicBezTo>
                  <a:cubicBezTo>
                    <a:pt x="1586" y="534"/>
                    <a:pt x="1573" y="438"/>
                    <a:pt x="1486" y="336"/>
                  </a:cubicBezTo>
                  <a:cubicBezTo>
                    <a:pt x="1351" y="189"/>
                    <a:pt x="1180" y="215"/>
                    <a:pt x="1180" y="215"/>
                  </a:cubicBezTo>
                  <a:cubicBezTo>
                    <a:pt x="959" y="0"/>
                    <a:pt x="731" y="166"/>
                    <a:pt x="731" y="166"/>
                  </a:cubicBezTo>
                  <a:cubicBezTo>
                    <a:pt x="416" y="62"/>
                    <a:pt x="327" y="309"/>
                    <a:pt x="327" y="309"/>
                  </a:cubicBezTo>
                  <a:cubicBezTo>
                    <a:pt x="147" y="328"/>
                    <a:pt x="0" y="540"/>
                    <a:pt x="132" y="767"/>
                  </a:cubicBezTo>
                  <a:cubicBezTo>
                    <a:pt x="233" y="940"/>
                    <a:pt x="381" y="943"/>
                    <a:pt x="445" y="934"/>
                  </a:cubicBezTo>
                  <a:cubicBezTo>
                    <a:pt x="445" y="934"/>
                    <a:pt x="453" y="1019"/>
                    <a:pt x="474" y="1088"/>
                  </a:cubicBezTo>
                  <a:cubicBezTo>
                    <a:pt x="478" y="1103"/>
                    <a:pt x="483" y="1116"/>
                    <a:pt x="489" y="1129"/>
                  </a:cubicBezTo>
                  <a:cubicBezTo>
                    <a:pt x="489" y="1129"/>
                    <a:pt x="489" y="1129"/>
                    <a:pt x="489" y="1130"/>
                  </a:cubicBezTo>
                  <a:cubicBezTo>
                    <a:pt x="489" y="1130"/>
                    <a:pt x="489" y="1130"/>
                    <a:pt x="490" y="1130"/>
                  </a:cubicBezTo>
                  <a:cubicBezTo>
                    <a:pt x="490" y="1131"/>
                    <a:pt x="490" y="1131"/>
                    <a:pt x="490" y="1132"/>
                  </a:cubicBezTo>
                  <a:cubicBezTo>
                    <a:pt x="491" y="1132"/>
                    <a:pt x="491" y="1133"/>
                    <a:pt x="491" y="1133"/>
                  </a:cubicBezTo>
                  <a:cubicBezTo>
                    <a:pt x="572" y="1287"/>
                    <a:pt x="815" y="1271"/>
                    <a:pt x="815" y="1271"/>
                  </a:cubicBezTo>
                  <a:cubicBezTo>
                    <a:pt x="815" y="1271"/>
                    <a:pt x="815" y="1271"/>
                    <a:pt x="815" y="1272"/>
                  </a:cubicBezTo>
                  <a:cubicBezTo>
                    <a:pt x="823" y="1326"/>
                    <a:pt x="845" y="1401"/>
                    <a:pt x="912" y="1437"/>
                  </a:cubicBezTo>
                  <a:cubicBezTo>
                    <a:pt x="976" y="1492"/>
                    <a:pt x="1063" y="1519"/>
                    <a:pt x="1153" y="1523"/>
                  </a:cubicBezTo>
                  <a:cubicBezTo>
                    <a:pt x="1309" y="1531"/>
                    <a:pt x="1340" y="1413"/>
                    <a:pt x="1340" y="1413"/>
                  </a:cubicBezTo>
                  <a:cubicBezTo>
                    <a:pt x="1551" y="1329"/>
                    <a:pt x="1506" y="1117"/>
                    <a:pt x="1506" y="1117"/>
                  </a:cubicBezTo>
                  <a:cubicBezTo>
                    <a:pt x="1594" y="1104"/>
                    <a:pt x="1710" y="1004"/>
                    <a:pt x="1704" y="80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8884942" y="1827137"/>
              <a:ext cx="1355715" cy="1840626"/>
              <a:chOff x="9163836" y="1430191"/>
              <a:chExt cx="1491287" cy="2024689"/>
            </a:xfrm>
            <a:solidFill>
              <a:srgbClr val="F39C12">
                <a:lumMod val="60000"/>
                <a:lumOff val="40000"/>
              </a:srgbClr>
            </a:solidFill>
          </p:grpSpPr>
          <p:sp>
            <p:nvSpPr>
              <p:cNvPr id="106" name="Freeform 19"/>
              <p:cNvSpPr>
                <a:spLocks noEditPoints="1"/>
              </p:cNvSpPr>
              <p:nvPr/>
            </p:nvSpPr>
            <p:spPr bwMode="auto">
              <a:xfrm>
                <a:off x="9163836" y="1430191"/>
                <a:ext cx="996823" cy="999951"/>
              </a:xfrm>
              <a:custGeom>
                <a:avLst/>
                <a:gdLst>
                  <a:gd name="T0" fmla="*/ 380 w 402"/>
                  <a:gd name="T1" fmla="*/ 242 h 403"/>
                  <a:gd name="T2" fmla="*/ 385 w 402"/>
                  <a:gd name="T3" fmla="*/ 209 h 403"/>
                  <a:gd name="T4" fmla="*/ 383 w 402"/>
                  <a:gd name="T5" fmla="*/ 175 h 403"/>
                  <a:gd name="T6" fmla="*/ 375 w 402"/>
                  <a:gd name="T7" fmla="*/ 142 h 403"/>
                  <a:gd name="T8" fmla="*/ 361 w 402"/>
                  <a:gd name="T9" fmla="*/ 111 h 403"/>
                  <a:gd name="T10" fmla="*/ 342 w 402"/>
                  <a:gd name="T11" fmla="*/ 83 h 403"/>
                  <a:gd name="T12" fmla="*/ 318 w 402"/>
                  <a:gd name="T13" fmla="*/ 59 h 403"/>
                  <a:gd name="T14" fmla="*/ 289 w 402"/>
                  <a:gd name="T15" fmla="*/ 40 h 403"/>
                  <a:gd name="T16" fmla="*/ 258 w 402"/>
                  <a:gd name="T17" fmla="*/ 26 h 403"/>
                  <a:gd name="T18" fmla="*/ 225 w 402"/>
                  <a:gd name="T19" fmla="*/ 19 h 403"/>
                  <a:gd name="T20" fmla="*/ 191 w 402"/>
                  <a:gd name="T21" fmla="*/ 18 h 403"/>
                  <a:gd name="T22" fmla="*/ 158 w 402"/>
                  <a:gd name="T23" fmla="*/ 23 h 403"/>
                  <a:gd name="T24" fmla="*/ 125 w 402"/>
                  <a:gd name="T25" fmla="*/ 34 h 403"/>
                  <a:gd name="T26" fmla="*/ 96 w 402"/>
                  <a:gd name="T27" fmla="*/ 50 h 403"/>
                  <a:gd name="T28" fmla="*/ 70 w 402"/>
                  <a:gd name="T29" fmla="*/ 72 h 403"/>
                  <a:gd name="T30" fmla="*/ 48 w 402"/>
                  <a:gd name="T31" fmla="*/ 98 h 403"/>
                  <a:gd name="T32" fmla="*/ 32 w 402"/>
                  <a:gd name="T33" fmla="*/ 128 h 403"/>
                  <a:gd name="T34" fmla="*/ 21 w 402"/>
                  <a:gd name="T35" fmla="*/ 161 h 403"/>
                  <a:gd name="T36" fmla="*/ 17 w 402"/>
                  <a:gd name="T37" fmla="*/ 194 h 403"/>
                  <a:gd name="T38" fmla="*/ 19 w 402"/>
                  <a:gd name="T39" fmla="*/ 228 h 403"/>
                  <a:gd name="T40" fmla="*/ 27 w 402"/>
                  <a:gd name="T41" fmla="*/ 261 h 403"/>
                  <a:gd name="T42" fmla="*/ 41 w 402"/>
                  <a:gd name="T43" fmla="*/ 292 h 403"/>
                  <a:gd name="T44" fmla="*/ 60 w 402"/>
                  <a:gd name="T45" fmla="*/ 320 h 403"/>
                  <a:gd name="T46" fmla="*/ 84 w 402"/>
                  <a:gd name="T47" fmla="*/ 344 h 403"/>
                  <a:gd name="T48" fmla="*/ 112 w 402"/>
                  <a:gd name="T49" fmla="*/ 363 h 403"/>
                  <a:gd name="T50" fmla="*/ 144 w 402"/>
                  <a:gd name="T51" fmla="*/ 376 h 403"/>
                  <a:gd name="T52" fmla="*/ 177 w 402"/>
                  <a:gd name="T53" fmla="*/ 384 h 403"/>
                  <a:gd name="T54" fmla="*/ 211 w 402"/>
                  <a:gd name="T55" fmla="*/ 385 h 403"/>
                  <a:gd name="T56" fmla="*/ 244 w 402"/>
                  <a:gd name="T57" fmla="*/ 380 h 403"/>
                  <a:gd name="T58" fmla="*/ 276 w 402"/>
                  <a:gd name="T59" fmla="*/ 369 h 403"/>
                  <a:gd name="T60" fmla="*/ 306 w 402"/>
                  <a:gd name="T61" fmla="*/ 353 h 403"/>
                  <a:gd name="T62" fmla="*/ 332 w 402"/>
                  <a:gd name="T63" fmla="*/ 331 h 403"/>
                  <a:gd name="T64" fmla="*/ 354 w 402"/>
                  <a:gd name="T65" fmla="*/ 304 h 403"/>
                  <a:gd name="T66" fmla="*/ 370 w 402"/>
                  <a:gd name="T67" fmla="*/ 275 h 403"/>
                  <a:gd name="T68" fmla="*/ 119 w 402"/>
                  <a:gd name="T69" fmla="*/ 71 h 403"/>
                  <a:gd name="T70" fmla="*/ 213 w 402"/>
                  <a:gd name="T71" fmla="*/ 69 h 403"/>
                  <a:gd name="T72" fmla="*/ 80 w 402"/>
                  <a:gd name="T73" fmla="*/ 257 h 403"/>
                  <a:gd name="T74" fmla="*/ 337 w 402"/>
                  <a:gd name="T75" fmla="*/ 272 h 403"/>
                  <a:gd name="T76" fmla="*/ 98 w 402"/>
                  <a:gd name="T77" fmla="*/ 294 h 403"/>
                  <a:gd name="T78" fmla="*/ 324 w 402"/>
                  <a:gd name="T79" fmla="*/ 253 h 403"/>
                  <a:gd name="T80" fmla="*/ 339 w 402"/>
                  <a:gd name="T81" fmla="*/ 214 h 403"/>
                  <a:gd name="T82" fmla="*/ 252 w 402"/>
                  <a:gd name="T83" fmla="*/ 79 h 403"/>
                  <a:gd name="T84" fmla="*/ 331 w 402"/>
                  <a:gd name="T85" fmla="*/ 12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2" h="403">
                    <a:moveTo>
                      <a:pt x="376" y="259"/>
                    </a:moveTo>
                    <a:cubicBezTo>
                      <a:pt x="396" y="256"/>
                      <a:pt x="396" y="256"/>
                      <a:pt x="396" y="256"/>
                    </a:cubicBezTo>
                    <a:cubicBezTo>
                      <a:pt x="380" y="242"/>
                      <a:pt x="380" y="242"/>
                      <a:pt x="380" y="242"/>
                    </a:cubicBezTo>
                    <a:cubicBezTo>
                      <a:pt x="375" y="238"/>
                      <a:pt x="377" y="229"/>
                      <a:pt x="383" y="226"/>
                    </a:cubicBezTo>
                    <a:cubicBezTo>
                      <a:pt x="402" y="219"/>
                      <a:pt x="402" y="219"/>
                      <a:pt x="402" y="219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79" y="205"/>
                      <a:pt x="379" y="196"/>
                      <a:pt x="385" y="192"/>
                    </a:cubicBezTo>
                    <a:cubicBezTo>
                      <a:pt x="402" y="182"/>
                      <a:pt x="402" y="182"/>
                      <a:pt x="402" y="182"/>
                    </a:cubicBezTo>
                    <a:cubicBezTo>
                      <a:pt x="383" y="175"/>
                      <a:pt x="383" y="175"/>
                      <a:pt x="383" y="175"/>
                    </a:cubicBezTo>
                    <a:cubicBezTo>
                      <a:pt x="376" y="172"/>
                      <a:pt x="375" y="163"/>
                      <a:pt x="380" y="158"/>
                    </a:cubicBezTo>
                    <a:cubicBezTo>
                      <a:pt x="395" y="145"/>
                      <a:pt x="395" y="145"/>
                      <a:pt x="395" y="145"/>
                    </a:cubicBezTo>
                    <a:cubicBezTo>
                      <a:pt x="375" y="142"/>
                      <a:pt x="375" y="142"/>
                      <a:pt x="375" y="142"/>
                    </a:cubicBezTo>
                    <a:cubicBezTo>
                      <a:pt x="368" y="141"/>
                      <a:pt x="365" y="132"/>
                      <a:pt x="369" y="126"/>
                    </a:cubicBezTo>
                    <a:cubicBezTo>
                      <a:pt x="381" y="110"/>
                      <a:pt x="381" y="110"/>
                      <a:pt x="381" y="110"/>
                    </a:cubicBezTo>
                    <a:cubicBezTo>
                      <a:pt x="361" y="111"/>
                      <a:pt x="361" y="111"/>
                      <a:pt x="361" y="111"/>
                    </a:cubicBezTo>
                    <a:cubicBezTo>
                      <a:pt x="354" y="111"/>
                      <a:pt x="349" y="103"/>
                      <a:pt x="352" y="97"/>
                    </a:cubicBezTo>
                    <a:cubicBezTo>
                      <a:pt x="361" y="79"/>
                      <a:pt x="361" y="79"/>
                      <a:pt x="361" y="79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35" y="84"/>
                      <a:pt x="328" y="78"/>
                      <a:pt x="330" y="71"/>
                    </a:cubicBezTo>
                    <a:cubicBezTo>
                      <a:pt x="336" y="51"/>
                      <a:pt x="336" y="51"/>
                      <a:pt x="336" y="51"/>
                    </a:cubicBezTo>
                    <a:cubicBezTo>
                      <a:pt x="318" y="59"/>
                      <a:pt x="318" y="59"/>
                      <a:pt x="318" y="59"/>
                    </a:cubicBezTo>
                    <a:cubicBezTo>
                      <a:pt x="311" y="62"/>
                      <a:pt x="303" y="56"/>
                      <a:pt x="304" y="49"/>
                    </a:cubicBezTo>
                    <a:cubicBezTo>
                      <a:pt x="306" y="29"/>
                      <a:pt x="306" y="29"/>
                      <a:pt x="306" y="29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3" y="44"/>
                      <a:pt x="275" y="40"/>
                      <a:pt x="274" y="33"/>
                    </a:cubicBezTo>
                    <a:cubicBezTo>
                      <a:pt x="273" y="13"/>
                      <a:pt x="273" y="13"/>
                      <a:pt x="273" y="13"/>
                    </a:cubicBezTo>
                    <a:cubicBezTo>
                      <a:pt x="258" y="26"/>
                      <a:pt x="258" y="26"/>
                      <a:pt x="258" y="26"/>
                    </a:cubicBezTo>
                    <a:cubicBezTo>
                      <a:pt x="253" y="32"/>
                      <a:pt x="244" y="29"/>
                      <a:pt x="242" y="22"/>
                    </a:cubicBezTo>
                    <a:cubicBezTo>
                      <a:pt x="237" y="3"/>
                      <a:pt x="237" y="3"/>
                      <a:pt x="237" y="3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25"/>
                      <a:pt x="212" y="24"/>
                      <a:pt x="209" y="17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88" y="24"/>
                      <a:pt x="179" y="25"/>
                      <a:pt x="175" y="19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58" y="23"/>
                      <a:pt x="158" y="23"/>
                      <a:pt x="158" y="23"/>
                    </a:cubicBezTo>
                    <a:cubicBezTo>
                      <a:pt x="156" y="30"/>
                      <a:pt x="147" y="32"/>
                      <a:pt x="142" y="27"/>
                    </a:cubicBezTo>
                    <a:cubicBezTo>
                      <a:pt x="127" y="14"/>
                      <a:pt x="127" y="14"/>
                      <a:pt x="127" y="14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5" y="41"/>
                      <a:pt x="117" y="45"/>
                      <a:pt x="111" y="41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7" y="58"/>
                      <a:pt x="89" y="63"/>
                      <a:pt x="83" y="60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9"/>
                      <a:pt x="66" y="86"/>
                      <a:pt x="59" y="8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52" y="105"/>
                      <a:pt x="47" y="113"/>
                      <a:pt x="40" y="113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7" y="134"/>
                      <a:pt x="33" y="143"/>
                      <a:pt x="26" y="144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21" y="161"/>
                      <a:pt x="21" y="161"/>
                      <a:pt x="21" y="161"/>
                    </a:cubicBezTo>
                    <a:cubicBezTo>
                      <a:pt x="27" y="165"/>
                      <a:pt x="25" y="174"/>
                      <a:pt x="18" y="177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7" y="194"/>
                      <a:pt x="17" y="194"/>
                      <a:pt x="17" y="194"/>
                    </a:cubicBezTo>
                    <a:cubicBezTo>
                      <a:pt x="23" y="198"/>
                      <a:pt x="23" y="207"/>
                      <a:pt x="17" y="21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19" y="228"/>
                      <a:pt x="19" y="228"/>
                      <a:pt x="19" y="228"/>
                    </a:cubicBezTo>
                    <a:cubicBezTo>
                      <a:pt x="26" y="231"/>
                      <a:pt x="27" y="240"/>
                      <a:pt x="22" y="245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27" y="261"/>
                      <a:pt x="27" y="261"/>
                      <a:pt x="27" y="261"/>
                    </a:cubicBezTo>
                    <a:cubicBezTo>
                      <a:pt x="34" y="262"/>
                      <a:pt x="37" y="271"/>
                      <a:pt x="33" y="277"/>
                    </a:cubicBezTo>
                    <a:cubicBezTo>
                      <a:pt x="21" y="293"/>
                      <a:pt x="21" y="293"/>
                      <a:pt x="21" y="293"/>
                    </a:cubicBezTo>
                    <a:cubicBezTo>
                      <a:pt x="41" y="292"/>
                      <a:pt x="41" y="292"/>
                      <a:pt x="41" y="292"/>
                    </a:cubicBezTo>
                    <a:cubicBezTo>
                      <a:pt x="48" y="292"/>
                      <a:pt x="53" y="300"/>
                      <a:pt x="50" y="306"/>
                    </a:cubicBezTo>
                    <a:cubicBezTo>
                      <a:pt x="41" y="324"/>
                      <a:pt x="41" y="324"/>
                      <a:pt x="41" y="324"/>
                    </a:cubicBezTo>
                    <a:cubicBezTo>
                      <a:pt x="60" y="320"/>
                      <a:pt x="60" y="320"/>
                      <a:pt x="60" y="320"/>
                    </a:cubicBezTo>
                    <a:cubicBezTo>
                      <a:pt x="67" y="319"/>
                      <a:pt x="73" y="325"/>
                      <a:pt x="71" y="332"/>
                    </a:cubicBezTo>
                    <a:cubicBezTo>
                      <a:pt x="66" y="352"/>
                      <a:pt x="66" y="352"/>
                      <a:pt x="66" y="352"/>
                    </a:cubicBezTo>
                    <a:cubicBezTo>
                      <a:pt x="84" y="344"/>
                      <a:pt x="84" y="344"/>
                      <a:pt x="84" y="344"/>
                    </a:cubicBezTo>
                    <a:cubicBezTo>
                      <a:pt x="91" y="341"/>
                      <a:pt x="98" y="347"/>
                      <a:pt x="98" y="354"/>
                    </a:cubicBezTo>
                    <a:cubicBezTo>
                      <a:pt x="96" y="374"/>
                      <a:pt x="96" y="374"/>
                      <a:pt x="96" y="374"/>
                    </a:cubicBezTo>
                    <a:cubicBezTo>
                      <a:pt x="112" y="363"/>
                      <a:pt x="112" y="363"/>
                      <a:pt x="112" y="363"/>
                    </a:cubicBezTo>
                    <a:cubicBezTo>
                      <a:pt x="119" y="359"/>
                      <a:pt x="127" y="363"/>
                      <a:pt x="127" y="370"/>
                    </a:cubicBezTo>
                    <a:cubicBezTo>
                      <a:pt x="129" y="390"/>
                      <a:pt x="129" y="390"/>
                      <a:pt x="129" y="390"/>
                    </a:cubicBezTo>
                    <a:cubicBezTo>
                      <a:pt x="144" y="376"/>
                      <a:pt x="144" y="376"/>
                      <a:pt x="144" y="376"/>
                    </a:cubicBezTo>
                    <a:cubicBezTo>
                      <a:pt x="149" y="371"/>
                      <a:pt x="158" y="374"/>
                      <a:pt x="160" y="381"/>
                    </a:cubicBezTo>
                    <a:cubicBezTo>
                      <a:pt x="165" y="400"/>
                      <a:pt x="165" y="400"/>
                      <a:pt x="165" y="400"/>
                    </a:cubicBezTo>
                    <a:cubicBezTo>
                      <a:pt x="177" y="384"/>
                      <a:pt x="177" y="384"/>
                      <a:pt x="177" y="384"/>
                    </a:cubicBezTo>
                    <a:cubicBezTo>
                      <a:pt x="181" y="378"/>
                      <a:pt x="190" y="379"/>
                      <a:pt x="193" y="385"/>
                    </a:cubicBezTo>
                    <a:cubicBezTo>
                      <a:pt x="202" y="403"/>
                      <a:pt x="202" y="403"/>
                      <a:pt x="202" y="403"/>
                    </a:cubicBezTo>
                    <a:cubicBezTo>
                      <a:pt x="211" y="385"/>
                      <a:pt x="211" y="385"/>
                      <a:pt x="211" y="385"/>
                    </a:cubicBezTo>
                    <a:cubicBezTo>
                      <a:pt x="214" y="379"/>
                      <a:pt x="223" y="378"/>
                      <a:pt x="227" y="384"/>
                    </a:cubicBezTo>
                    <a:cubicBezTo>
                      <a:pt x="239" y="400"/>
                      <a:pt x="239" y="400"/>
                      <a:pt x="239" y="40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6" y="373"/>
                      <a:pt x="255" y="371"/>
                      <a:pt x="260" y="376"/>
                    </a:cubicBezTo>
                    <a:cubicBezTo>
                      <a:pt x="275" y="389"/>
                      <a:pt x="275" y="389"/>
                      <a:pt x="275" y="389"/>
                    </a:cubicBezTo>
                    <a:cubicBezTo>
                      <a:pt x="276" y="369"/>
                      <a:pt x="276" y="369"/>
                      <a:pt x="276" y="369"/>
                    </a:cubicBezTo>
                    <a:cubicBezTo>
                      <a:pt x="277" y="362"/>
                      <a:pt x="285" y="358"/>
                      <a:pt x="291" y="362"/>
                    </a:cubicBezTo>
                    <a:cubicBezTo>
                      <a:pt x="308" y="373"/>
                      <a:pt x="308" y="373"/>
                      <a:pt x="308" y="373"/>
                    </a:cubicBezTo>
                    <a:cubicBezTo>
                      <a:pt x="306" y="353"/>
                      <a:pt x="306" y="353"/>
                      <a:pt x="306" y="353"/>
                    </a:cubicBezTo>
                    <a:cubicBezTo>
                      <a:pt x="305" y="345"/>
                      <a:pt x="312" y="340"/>
                      <a:pt x="319" y="343"/>
                    </a:cubicBezTo>
                    <a:cubicBezTo>
                      <a:pt x="338" y="350"/>
                      <a:pt x="338" y="350"/>
                      <a:pt x="338" y="350"/>
                    </a:cubicBezTo>
                    <a:cubicBezTo>
                      <a:pt x="332" y="331"/>
                      <a:pt x="332" y="331"/>
                      <a:pt x="332" y="331"/>
                    </a:cubicBezTo>
                    <a:cubicBezTo>
                      <a:pt x="330" y="324"/>
                      <a:pt x="336" y="317"/>
                      <a:pt x="343" y="318"/>
                    </a:cubicBezTo>
                    <a:cubicBezTo>
                      <a:pt x="363" y="322"/>
                      <a:pt x="363" y="322"/>
                      <a:pt x="363" y="322"/>
                    </a:cubicBezTo>
                    <a:cubicBezTo>
                      <a:pt x="354" y="304"/>
                      <a:pt x="354" y="304"/>
                      <a:pt x="354" y="304"/>
                    </a:cubicBezTo>
                    <a:cubicBezTo>
                      <a:pt x="350" y="298"/>
                      <a:pt x="355" y="290"/>
                      <a:pt x="362" y="290"/>
                    </a:cubicBezTo>
                    <a:cubicBezTo>
                      <a:pt x="382" y="290"/>
                      <a:pt x="382" y="290"/>
                      <a:pt x="382" y="290"/>
                    </a:cubicBezTo>
                    <a:cubicBezTo>
                      <a:pt x="370" y="275"/>
                      <a:pt x="370" y="275"/>
                      <a:pt x="370" y="275"/>
                    </a:cubicBezTo>
                    <a:cubicBezTo>
                      <a:pt x="365" y="269"/>
                      <a:pt x="369" y="260"/>
                      <a:pt x="376" y="259"/>
                    </a:cubicBezTo>
                    <a:close/>
                    <a:moveTo>
                      <a:pt x="56" y="253"/>
                    </a:moveTo>
                    <a:cubicBezTo>
                      <a:pt x="33" y="187"/>
                      <a:pt x="57" y="110"/>
                      <a:pt x="119" y="71"/>
                    </a:cubicBezTo>
                    <a:cubicBezTo>
                      <a:pt x="145" y="55"/>
                      <a:pt x="173" y="48"/>
                      <a:pt x="201" y="48"/>
                    </a:cubicBezTo>
                    <a:cubicBezTo>
                      <a:pt x="210" y="48"/>
                      <a:pt x="216" y="56"/>
                      <a:pt x="214" y="64"/>
                    </a:cubicBezTo>
                    <a:cubicBezTo>
                      <a:pt x="213" y="69"/>
                      <a:pt x="213" y="69"/>
                      <a:pt x="213" y="69"/>
                    </a:cubicBezTo>
                    <a:cubicBezTo>
                      <a:pt x="209" y="69"/>
                      <a:pt x="205" y="68"/>
                      <a:pt x="201" y="68"/>
                    </a:cubicBezTo>
                    <a:cubicBezTo>
                      <a:pt x="127" y="68"/>
                      <a:pt x="68" y="128"/>
                      <a:pt x="68" y="201"/>
                    </a:cubicBezTo>
                    <a:cubicBezTo>
                      <a:pt x="68" y="221"/>
                      <a:pt x="72" y="240"/>
                      <a:pt x="80" y="257"/>
                    </a:cubicBezTo>
                    <a:cubicBezTo>
                      <a:pt x="75" y="260"/>
                      <a:pt x="75" y="260"/>
                      <a:pt x="75" y="260"/>
                    </a:cubicBezTo>
                    <a:cubicBezTo>
                      <a:pt x="68" y="264"/>
                      <a:pt x="59" y="261"/>
                      <a:pt x="56" y="253"/>
                    </a:cubicBezTo>
                    <a:close/>
                    <a:moveTo>
                      <a:pt x="337" y="272"/>
                    </a:moveTo>
                    <a:cubicBezTo>
                      <a:pt x="325" y="296"/>
                      <a:pt x="307" y="316"/>
                      <a:pt x="283" y="332"/>
                    </a:cubicBezTo>
                    <a:cubicBezTo>
                      <a:pt x="222" y="369"/>
                      <a:pt x="146" y="360"/>
                      <a:pt x="97" y="314"/>
                    </a:cubicBezTo>
                    <a:cubicBezTo>
                      <a:pt x="90" y="308"/>
                      <a:pt x="91" y="298"/>
                      <a:pt x="98" y="294"/>
                    </a:cubicBezTo>
                    <a:cubicBezTo>
                      <a:pt x="103" y="291"/>
                      <a:pt x="103" y="291"/>
                      <a:pt x="103" y="291"/>
                    </a:cubicBezTo>
                    <a:cubicBezTo>
                      <a:pt x="127" y="318"/>
                      <a:pt x="162" y="335"/>
                      <a:pt x="201" y="335"/>
                    </a:cubicBezTo>
                    <a:cubicBezTo>
                      <a:pt x="256" y="335"/>
                      <a:pt x="304" y="301"/>
                      <a:pt x="324" y="253"/>
                    </a:cubicBezTo>
                    <a:cubicBezTo>
                      <a:pt x="329" y="254"/>
                      <a:pt x="329" y="254"/>
                      <a:pt x="329" y="254"/>
                    </a:cubicBezTo>
                    <a:cubicBezTo>
                      <a:pt x="337" y="256"/>
                      <a:pt x="341" y="265"/>
                      <a:pt x="337" y="272"/>
                    </a:cubicBezTo>
                    <a:close/>
                    <a:moveTo>
                      <a:pt x="339" y="214"/>
                    </a:moveTo>
                    <a:cubicBezTo>
                      <a:pt x="334" y="213"/>
                      <a:pt x="334" y="213"/>
                      <a:pt x="334" y="213"/>
                    </a:cubicBezTo>
                    <a:cubicBezTo>
                      <a:pt x="334" y="209"/>
                      <a:pt x="334" y="205"/>
                      <a:pt x="334" y="201"/>
                    </a:cubicBezTo>
                    <a:cubicBezTo>
                      <a:pt x="334" y="146"/>
                      <a:pt x="300" y="99"/>
                      <a:pt x="252" y="79"/>
                    </a:cubicBezTo>
                    <a:cubicBezTo>
                      <a:pt x="253" y="74"/>
                      <a:pt x="253" y="74"/>
                      <a:pt x="253" y="74"/>
                    </a:cubicBezTo>
                    <a:cubicBezTo>
                      <a:pt x="255" y="66"/>
                      <a:pt x="264" y="61"/>
                      <a:pt x="272" y="65"/>
                    </a:cubicBezTo>
                    <a:cubicBezTo>
                      <a:pt x="295" y="77"/>
                      <a:pt x="316" y="96"/>
                      <a:pt x="331" y="120"/>
                    </a:cubicBezTo>
                    <a:cubicBezTo>
                      <a:pt x="347" y="145"/>
                      <a:pt x="355" y="174"/>
                      <a:pt x="355" y="202"/>
                    </a:cubicBezTo>
                    <a:cubicBezTo>
                      <a:pt x="354" y="210"/>
                      <a:pt x="347" y="216"/>
                      <a:pt x="339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7" name="Freeform 23"/>
              <p:cNvSpPr>
                <a:spLocks noEditPoints="1"/>
              </p:cNvSpPr>
              <p:nvPr/>
            </p:nvSpPr>
            <p:spPr bwMode="auto">
              <a:xfrm>
                <a:off x="9658714" y="2454158"/>
                <a:ext cx="996409" cy="1000722"/>
              </a:xfrm>
              <a:custGeom>
                <a:avLst/>
                <a:gdLst>
                  <a:gd name="T0" fmla="*/ 469 w 486"/>
                  <a:gd name="T1" fmla="*/ 225 h 488"/>
                  <a:gd name="T2" fmla="*/ 470 w 486"/>
                  <a:gd name="T3" fmla="*/ 194 h 488"/>
                  <a:gd name="T4" fmla="*/ 459 w 486"/>
                  <a:gd name="T5" fmla="*/ 161 h 488"/>
                  <a:gd name="T6" fmla="*/ 441 w 486"/>
                  <a:gd name="T7" fmla="*/ 135 h 488"/>
                  <a:gd name="T8" fmla="*/ 429 w 486"/>
                  <a:gd name="T9" fmla="*/ 87 h 488"/>
                  <a:gd name="T10" fmla="*/ 380 w 486"/>
                  <a:gd name="T11" fmla="*/ 87 h 488"/>
                  <a:gd name="T12" fmla="*/ 369 w 486"/>
                  <a:gd name="T13" fmla="*/ 35 h 488"/>
                  <a:gd name="T14" fmla="*/ 319 w 486"/>
                  <a:gd name="T15" fmla="*/ 31 h 488"/>
                  <a:gd name="T16" fmla="*/ 291 w 486"/>
                  <a:gd name="T17" fmla="*/ 17 h 488"/>
                  <a:gd name="T18" fmla="*/ 256 w 486"/>
                  <a:gd name="T19" fmla="*/ 13 h 488"/>
                  <a:gd name="T20" fmla="*/ 226 w 486"/>
                  <a:gd name="T21" fmla="*/ 19 h 488"/>
                  <a:gd name="T22" fmla="*/ 177 w 486"/>
                  <a:gd name="T23" fmla="*/ 10 h 488"/>
                  <a:gd name="T24" fmla="*/ 151 w 486"/>
                  <a:gd name="T25" fmla="*/ 57 h 488"/>
                  <a:gd name="T26" fmla="*/ 113 w 486"/>
                  <a:gd name="T27" fmla="*/ 38 h 488"/>
                  <a:gd name="T28" fmla="*/ 107 w 486"/>
                  <a:gd name="T29" fmla="*/ 86 h 488"/>
                  <a:gd name="T30" fmla="*/ 54 w 486"/>
                  <a:gd name="T31" fmla="*/ 90 h 488"/>
                  <a:gd name="T32" fmla="*/ 42 w 486"/>
                  <a:gd name="T33" fmla="*/ 139 h 488"/>
                  <a:gd name="T34" fmla="*/ 25 w 486"/>
                  <a:gd name="T35" fmla="*/ 164 h 488"/>
                  <a:gd name="T36" fmla="*/ 16 w 486"/>
                  <a:gd name="T37" fmla="*/ 198 h 488"/>
                  <a:gd name="T38" fmla="*/ 17 w 486"/>
                  <a:gd name="T39" fmla="*/ 229 h 488"/>
                  <a:gd name="T40" fmla="*/ 1 w 486"/>
                  <a:gd name="T41" fmla="*/ 276 h 488"/>
                  <a:gd name="T42" fmla="*/ 44 w 486"/>
                  <a:gd name="T43" fmla="*/ 305 h 488"/>
                  <a:gd name="T44" fmla="*/ 20 w 486"/>
                  <a:gd name="T45" fmla="*/ 343 h 488"/>
                  <a:gd name="T46" fmla="*/ 69 w 486"/>
                  <a:gd name="T47" fmla="*/ 359 h 488"/>
                  <a:gd name="T48" fmla="*/ 63 w 486"/>
                  <a:gd name="T49" fmla="*/ 409 h 488"/>
                  <a:gd name="T50" fmla="*/ 110 w 486"/>
                  <a:gd name="T51" fmla="*/ 428 h 488"/>
                  <a:gd name="T52" fmla="*/ 133 w 486"/>
                  <a:gd name="T53" fmla="*/ 449 h 488"/>
                  <a:gd name="T54" fmla="*/ 167 w 486"/>
                  <a:gd name="T55" fmla="*/ 458 h 488"/>
                  <a:gd name="T56" fmla="*/ 195 w 486"/>
                  <a:gd name="T57" fmla="*/ 471 h 488"/>
                  <a:gd name="T58" fmla="*/ 230 w 486"/>
                  <a:gd name="T59" fmla="*/ 476 h 488"/>
                  <a:gd name="T60" fmla="*/ 260 w 486"/>
                  <a:gd name="T61" fmla="*/ 470 h 488"/>
                  <a:gd name="T62" fmla="*/ 295 w 486"/>
                  <a:gd name="T63" fmla="*/ 470 h 488"/>
                  <a:gd name="T64" fmla="*/ 323 w 486"/>
                  <a:gd name="T65" fmla="*/ 456 h 488"/>
                  <a:gd name="T66" fmla="*/ 372 w 486"/>
                  <a:gd name="T67" fmla="*/ 451 h 488"/>
                  <a:gd name="T68" fmla="*/ 379 w 486"/>
                  <a:gd name="T69" fmla="*/ 425 h 488"/>
                  <a:gd name="T70" fmla="*/ 426 w 486"/>
                  <a:gd name="T71" fmla="*/ 406 h 488"/>
                  <a:gd name="T72" fmla="*/ 419 w 486"/>
                  <a:gd name="T73" fmla="*/ 355 h 488"/>
                  <a:gd name="T74" fmla="*/ 468 w 486"/>
                  <a:gd name="T75" fmla="*/ 339 h 488"/>
                  <a:gd name="T76" fmla="*/ 455 w 486"/>
                  <a:gd name="T77" fmla="*/ 286 h 488"/>
                  <a:gd name="T78" fmla="*/ 475 w 486"/>
                  <a:gd name="T79" fmla="*/ 260 h 488"/>
                  <a:gd name="T80" fmla="*/ 366 w 486"/>
                  <a:gd name="T81" fmla="*/ 153 h 488"/>
                  <a:gd name="T82" fmla="*/ 183 w 486"/>
                  <a:gd name="T83" fmla="*/ 87 h 488"/>
                  <a:gd name="T84" fmla="*/ 243 w 486"/>
                  <a:gd name="T85" fmla="*/ 102 h 488"/>
                  <a:gd name="T86" fmla="*/ 89 w 486"/>
                  <a:gd name="T87" fmla="*/ 176 h 488"/>
                  <a:gd name="T88" fmla="*/ 108 w 486"/>
                  <a:gd name="T89" fmla="*/ 198 h 488"/>
                  <a:gd name="T90" fmla="*/ 87 w 486"/>
                  <a:gd name="T91" fmla="*/ 308 h 488"/>
                  <a:gd name="T92" fmla="*/ 101 w 486"/>
                  <a:gd name="T93" fmla="*/ 244 h 488"/>
                  <a:gd name="T94" fmla="*/ 118 w 486"/>
                  <a:gd name="T95" fmla="*/ 357 h 488"/>
                  <a:gd name="T96" fmla="*/ 201 w 486"/>
                  <a:gd name="T97" fmla="*/ 391 h 488"/>
                  <a:gd name="T98" fmla="*/ 223 w 486"/>
                  <a:gd name="T99" fmla="*/ 396 h 488"/>
                  <a:gd name="T100" fmla="*/ 318 w 486"/>
                  <a:gd name="T101" fmla="*/ 377 h 488"/>
                  <a:gd name="T102" fmla="*/ 337 w 486"/>
                  <a:gd name="T103" fmla="*/ 365 h 488"/>
                  <a:gd name="T104" fmla="*/ 400 w 486"/>
                  <a:gd name="T105" fmla="*/ 307 h 488"/>
                  <a:gd name="T106" fmla="*/ 369 w 486"/>
                  <a:gd name="T107" fmla="*/ 179 h 488"/>
                  <a:gd name="T108" fmla="*/ 395 w 486"/>
                  <a:gd name="T109" fmla="*/ 264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6" h="488">
                    <a:moveTo>
                      <a:pt x="475" y="260"/>
                    </a:moveTo>
                    <a:cubicBezTo>
                      <a:pt x="469" y="260"/>
                      <a:pt x="469" y="260"/>
                      <a:pt x="469" y="260"/>
                    </a:cubicBezTo>
                    <a:cubicBezTo>
                      <a:pt x="460" y="260"/>
                      <a:pt x="453" y="254"/>
                      <a:pt x="451" y="245"/>
                    </a:cubicBezTo>
                    <a:cubicBezTo>
                      <a:pt x="450" y="234"/>
                      <a:pt x="458" y="225"/>
                      <a:pt x="469" y="225"/>
                    </a:cubicBezTo>
                    <a:cubicBezTo>
                      <a:pt x="474" y="225"/>
                      <a:pt x="474" y="225"/>
                      <a:pt x="474" y="225"/>
                    </a:cubicBezTo>
                    <a:cubicBezTo>
                      <a:pt x="480" y="225"/>
                      <a:pt x="486" y="219"/>
                      <a:pt x="485" y="212"/>
                    </a:cubicBezTo>
                    <a:cubicBezTo>
                      <a:pt x="484" y="209"/>
                      <a:pt x="484" y="206"/>
                      <a:pt x="483" y="203"/>
                    </a:cubicBezTo>
                    <a:cubicBezTo>
                      <a:pt x="482" y="196"/>
                      <a:pt x="476" y="192"/>
                      <a:pt x="470" y="194"/>
                    </a:cubicBezTo>
                    <a:cubicBezTo>
                      <a:pt x="464" y="195"/>
                      <a:pt x="464" y="195"/>
                      <a:pt x="464" y="195"/>
                    </a:cubicBezTo>
                    <a:cubicBezTo>
                      <a:pt x="456" y="198"/>
                      <a:pt x="447" y="194"/>
                      <a:pt x="443" y="187"/>
                    </a:cubicBezTo>
                    <a:cubicBezTo>
                      <a:pt x="438" y="176"/>
                      <a:pt x="444" y="165"/>
                      <a:pt x="454" y="162"/>
                    </a:cubicBezTo>
                    <a:cubicBezTo>
                      <a:pt x="459" y="161"/>
                      <a:pt x="459" y="161"/>
                      <a:pt x="459" y="161"/>
                    </a:cubicBezTo>
                    <a:cubicBezTo>
                      <a:pt x="465" y="159"/>
                      <a:pt x="469" y="152"/>
                      <a:pt x="466" y="146"/>
                    </a:cubicBezTo>
                    <a:cubicBezTo>
                      <a:pt x="465" y="143"/>
                      <a:pt x="463" y="140"/>
                      <a:pt x="462" y="137"/>
                    </a:cubicBezTo>
                    <a:cubicBezTo>
                      <a:pt x="459" y="131"/>
                      <a:pt x="452" y="129"/>
                      <a:pt x="446" y="132"/>
                    </a:cubicBezTo>
                    <a:cubicBezTo>
                      <a:pt x="441" y="135"/>
                      <a:pt x="441" y="135"/>
                      <a:pt x="441" y="135"/>
                    </a:cubicBezTo>
                    <a:cubicBezTo>
                      <a:pt x="433" y="140"/>
                      <a:pt x="422" y="138"/>
                      <a:pt x="417" y="130"/>
                    </a:cubicBezTo>
                    <a:cubicBezTo>
                      <a:pt x="412" y="122"/>
                      <a:pt x="414" y="111"/>
                      <a:pt x="422" y="106"/>
                    </a:cubicBezTo>
                    <a:cubicBezTo>
                      <a:pt x="426" y="103"/>
                      <a:pt x="426" y="103"/>
                      <a:pt x="426" y="103"/>
                    </a:cubicBezTo>
                    <a:cubicBezTo>
                      <a:pt x="432" y="100"/>
                      <a:pt x="433" y="92"/>
                      <a:pt x="429" y="87"/>
                    </a:cubicBezTo>
                    <a:cubicBezTo>
                      <a:pt x="427" y="84"/>
                      <a:pt x="425" y="82"/>
                      <a:pt x="423" y="79"/>
                    </a:cubicBezTo>
                    <a:cubicBezTo>
                      <a:pt x="418" y="75"/>
                      <a:pt x="411" y="75"/>
                      <a:pt x="406" y="79"/>
                    </a:cubicBezTo>
                    <a:cubicBezTo>
                      <a:pt x="403" y="84"/>
                      <a:pt x="403" y="84"/>
                      <a:pt x="403" y="84"/>
                    </a:cubicBezTo>
                    <a:cubicBezTo>
                      <a:pt x="397" y="90"/>
                      <a:pt x="387" y="92"/>
                      <a:pt x="380" y="87"/>
                    </a:cubicBezTo>
                    <a:cubicBezTo>
                      <a:pt x="371" y="81"/>
                      <a:pt x="369" y="69"/>
                      <a:pt x="376" y="61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84" y="52"/>
                      <a:pt x="383" y="44"/>
                      <a:pt x="377" y="41"/>
                    </a:cubicBezTo>
                    <a:cubicBezTo>
                      <a:pt x="374" y="39"/>
                      <a:pt x="372" y="37"/>
                      <a:pt x="369" y="35"/>
                    </a:cubicBezTo>
                    <a:cubicBezTo>
                      <a:pt x="363" y="32"/>
                      <a:pt x="356" y="34"/>
                      <a:pt x="353" y="40"/>
                    </a:cubicBezTo>
                    <a:cubicBezTo>
                      <a:pt x="351" y="45"/>
                      <a:pt x="351" y="45"/>
                      <a:pt x="351" y="45"/>
                    </a:cubicBezTo>
                    <a:cubicBezTo>
                      <a:pt x="347" y="53"/>
                      <a:pt x="338" y="57"/>
                      <a:pt x="330" y="55"/>
                    </a:cubicBezTo>
                    <a:cubicBezTo>
                      <a:pt x="319" y="52"/>
                      <a:pt x="314" y="40"/>
                      <a:pt x="319" y="31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0"/>
                      <a:pt x="321" y="13"/>
                      <a:pt x="314" y="11"/>
                    </a:cubicBezTo>
                    <a:cubicBezTo>
                      <a:pt x="311" y="10"/>
                      <a:pt x="308" y="9"/>
                      <a:pt x="305" y="8"/>
                    </a:cubicBezTo>
                    <a:cubicBezTo>
                      <a:pt x="298" y="7"/>
                      <a:pt x="292" y="11"/>
                      <a:pt x="291" y="17"/>
                    </a:cubicBezTo>
                    <a:cubicBezTo>
                      <a:pt x="290" y="23"/>
                      <a:pt x="290" y="23"/>
                      <a:pt x="290" y="23"/>
                    </a:cubicBezTo>
                    <a:cubicBezTo>
                      <a:pt x="289" y="31"/>
                      <a:pt x="282" y="38"/>
                      <a:pt x="273" y="38"/>
                    </a:cubicBezTo>
                    <a:cubicBezTo>
                      <a:pt x="262" y="38"/>
                      <a:pt x="254" y="28"/>
                      <a:pt x="256" y="18"/>
                    </a:cubicBezTo>
                    <a:cubicBezTo>
                      <a:pt x="256" y="13"/>
                      <a:pt x="256" y="13"/>
                      <a:pt x="256" y="13"/>
                    </a:cubicBezTo>
                    <a:cubicBezTo>
                      <a:pt x="257" y="7"/>
                      <a:pt x="252" y="1"/>
                      <a:pt x="246" y="0"/>
                    </a:cubicBezTo>
                    <a:cubicBezTo>
                      <a:pt x="242" y="0"/>
                      <a:pt x="239" y="0"/>
                      <a:pt x="236" y="1"/>
                    </a:cubicBezTo>
                    <a:cubicBezTo>
                      <a:pt x="229" y="1"/>
                      <a:pt x="224" y="7"/>
                      <a:pt x="225" y="13"/>
                    </a:cubicBezTo>
                    <a:cubicBezTo>
                      <a:pt x="226" y="19"/>
                      <a:pt x="226" y="19"/>
                      <a:pt x="226" y="19"/>
                    </a:cubicBezTo>
                    <a:cubicBezTo>
                      <a:pt x="227" y="28"/>
                      <a:pt x="220" y="37"/>
                      <a:pt x="211" y="39"/>
                    </a:cubicBezTo>
                    <a:cubicBezTo>
                      <a:pt x="203" y="43"/>
                      <a:pt x="193" y="39"/>
                      <a:pt x="192" y="30"/>
                    </a:cubicBezTo>
                    <a:cubicBezTo>
                      <a:pt x="191" y="19"/>
                      <a:pt x="191" y="19"/>
                      <a:pt x="191" y="19"/>
                    </a:cubicBezTo>
                    <a:cubicBezTo>
                      <a:pt x="190" y="12"/>
                      <a:pt x="183" y="8"/>
                      <a:pt x="177" y="10"/>
                    </a:cubicBezTo>
                    <a:cubicBezTo>
                      <a:pt x="174" y="10"/>
                      <a:pt x="170" y="11"/>
                      <a:pt x="167" y="12"/>
                    </a:cubicBezTo>
                    <a:cubicBezTo>
                      <a:pt x="161" y="14"/>
                      <a:pt x="158" y="21"/>
                      <a:pt x="161" y="27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7" y="42"/>
                      <a:pt x="162" y="54"/>
                      <a:pt x="151" y="57"/>
                    </a:cubicBezTo>
                    <a:cubicBezTo>
                      <a:pt x="143" y="59"/>
                      <a:pt x="134" y="54"/>
                      <a:pt x="131" y="47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6" y="37"/>
                      <a:pt x="119" y="34"/>
                      <a:pt x="113" y="38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10" y="40"/>
                      <a:pt x="108" y="41"/>
                      <a:pt x="105" y="43"/>
                    </a:cubicBezTo>
                    <a:cubicBezTo>
                      <a:pt x="100" y="47"/>
                      <a:pt x="99" y="54"/>
                      <a:pt x="103" y="59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12" y="70"/>
                      <a:pt x="112" y="80"/>
                      <a:pt x="107" y="86"/>
                    </a:cubicBezTo>
                    <a:cubicBezTo>
                      <a:pt x="100" y="95"/>
                      <a:pt x="87" y="95"/>
                      <a:pt x="80" y="86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3" y="78"/>
                      <a:pt x="65" y="78"/>
                      <a:pt x="60" y="83"/>
                    </a:cubicBezTo>
                    <a:cubicBezTo>
                      <a:pt x="58" y="85"/>
                      <a:pt x="56" y="88"/>
                      <a:pt x="54" y="90"/>
                    </a:cubicBezTo>
                    <a:cubicBezTo>
                      <a:pt x="50" y="95"/>
                      <a:pt x="51" y="103"/>
                      <a:pt x="56" y="10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8" y="114"/>
                      <a:pt x="71" y="123"/>
                      <a:pt x="68" y="131"/>
                    </a:cubicBezTo>
                    <a:cubicBezTo>
                      <a:pt x="63" y="141"/>
                      <a:pt x="51" y="145"/>
                      <a:pt x="42" y="139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3" y="132"/>
                      <a:pt x="25" y="135"/>
                      <a:pt x="22" y="141"/>
                    </a:cubicBezTo>
                    <a:cubicBezTo>
                      <a:pt x="21" y="144"/>
                      <a:pt x="19" y="147"/>
                      <a:pt x="18" y="150"/>
                    </a:cubicBezTo>
                    <a:cubicBezTo>
                      <a:pt x="16" y="156"/>
                      <a:pt x="19" y="162"/>
                      <a:pt x="25" y="164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40" y="169"/>
                      <a:pt x="45" y="179"/>
                      <a:pt x="42" y="188"/>
                    </a:cubicBezTo>
                    <a:cubicBezTo>
                      <a:pt x="47" y="196"/>
                      <a:pt x="40" y="206"/>
                      <a:pt x="31" y="203"/>
                    </a:cubicBezTo>
                    <a:cubicBezTo>
                      <a:pt x="16" y="198"/>
                      <a:pt x="16" y="198"/>
                      <a:pt x="16" y="198"/>
                    </a:cubicBezTo>
                    <a:cubicBezTo>
                      <a:pt x="10" y="196"/>
                      <a:pt x="3" y="200"/>
                      <a:pt x="2" y="207"/>
                    </a:cubicBezTo>
                    <a:cubicBezTo>
                      <a:pt x="1" y="210"/>
                      <a:pt x="1" y="214"/>
                      <a:pt x="1" y="217"/>
                    </a:cubicBezTo>
                    <a:cubicBezTo>
                      <a:pt x="0" y="223"/>
                      <a:pt x="5" y="229"/>
                      <a:pt x="11" y="229"/>
                    </a:cubicBezTo>
                    <a:cubicBezTo>
                      <a:pt x="17" y="229"/>
                      <a:pt x="17" y="229"/>
                      <a:pt x="17" y="229"/>
                    </a:cubicBezTo>
                    <a:cubicBezTo>
                      <a:pt x="27" y="229"/>
                      <a:pt x="35" y="237"/>
                      <a:pt x="35" y="247"/>
                    </a:cubicBezTo>
                    <a:cubicBezTo>
                      <a:pt x="35" y="256"/>
                      <a:pt x="27" y="264"/>
                      <a:pt x="17" y="264"/>
                    </a:cubicBezTo>
                    <a:cubicBezTo>
                      <a:pt x="12" y="264"/>
                      <a:pt x="12" y="264"/>
                      <a:pt x="12" y="264"/>
                    </a:cubicBezTo>
                    <a:cubicBezTo>
                      <a:pt x="5" y="264"/>
                      <a:pt x="0" y="270"/>
                      <a:pt x="1" y="276"/>
                    </a:cubicBezTo>
                    <a:cubicBezTo>
                      <a:pt x="1" y="280"/>
                      <a:pt x="2" y="283"/>
                      <a:pt x="3" y="286"/>
                    </a:cubicBezTo>
                    <a:cubicBezTo>
                      <a:pt x="4" y="293"/>
                      <a:pt x="10" y="297"/>
                      <a:pt x="16" y="295"/>
                    </a:cubicBezTo>
                    <a:cubicBezTo>
                      <a:pt x="22" y="293"/>
                      <a:pt x="22" y="293"/>
                      <a:pt x="22" y="293"/>
                    </a:cubicBezTo>
                    <a:cubicBezTo>
                      <a:pt x="31" y="291"/>
                      <a:pt x="41" y="296"/>
                      <a:pt x="44" y="305"/>
                    </a:cubicBezTo>
                    <a:cubicBezTo>
                      <a:pt x="44" y="305"/>
                      <a:pt x="44" y="305"/>
                      <a:pt x="44" y="305"/>
                    </a:cubicBezTo>
                    <a:cubicBezTo>
                      <a:pt x="46" y="315"/>
                      <a:pt x="41" y="324"/>
                      <a:pt x="32" y="327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1" y="330"/>
                      <a:pt x="17" y="337"/>
                      <a:pt x="20" y="343"/>
                    </a:cubicBezTo>
                    <a:cubicBezTo>
                      <a:pt x="21" y="346"/>
                      <a:pt x="23" y="349"/>
                      <a:pt x="24" y="352"/>
                    </a:cubicBezTo>
                    <a:cubicBezTo>
                      <a:pt x="27" y="358"/>
                      <a:pt x="34" y="360"/>
                      <a:pt x="40" y="357"/>
                    </a:cubicBezTo>
                    <a:cubicBezTo>
                      <a:pt x="45" y="353"/>
                      <a:pt x="45" y="353"/>
                      <a:pt x="45" y="353"/>
                    </a:cubicBezTo>
                    <a:cubicBezTo>
                      <a:pt x="53" y="348"/>
                      <a:pt x="64" y="351"/>
                      <a:pt x="69" y="359"/>
                    </a:cubicBezTo>
                    <a:cubicBezTo>
                      <a:pt x="74" y="367"/>
                      <a:pt x="72" y="378"/>
                      <a:pt x="63" y="383"/>
                    </a:cubicBezTo>
                    <a:cubicBezTo>
                      <a:pt x="59" y="386"/>
                      <a:pt x="59" y="386"/>
                      <a:pt x="59" y="386"/>
                    </a:cubicBezTo>
                    <a:cubicBezTo>
                      <a:pt x="54" y="389"/>
                      <a:pt x="52" y="397"/>
                      <a:pt x="57" y="402"/>
                    </a:cubicBezTo>
                    <a:cubicBezTo>
                      <a:pt x="59" y="405"/>
                      <a:pt x="61" y="407"/>
                      <a:pt x="63" y="409"/>
                    </a:cubicBezTo>
                    <a:cubicBezTo>
                      <a:pt x="68" y="414"/>
                      <a:pt x="75" y="414"/>
                      <a:pt x="80" y="409"/>
                    </a:cubicBezTo>
                    <a:cubicBezTo>
                      <a:pt x="83" y="405"/>
                      <a:pt x="83" y="405"/>
                      <a:pt x="83" y="405"/>
                    </a:cubicBezTo>
                    <a:cubicBezTo>
                      <a:pt x="89" y="399"/>
                      <a:pt x="99" y="397"/>
                      <a:pt x="106" y="402"/>
                    </a:cubicBezTo>
                    <a:cubicBezTo>
                      <a:pt x="115" y="407"/>
                      <a:pt x="117" y="420"/>
                      <a:pt x="110" y="428"/>
                    </a:cubicBezTo>
                    <a:cubicBezTo>
                      <a:pt x="107" y="432"/>
                      <a:pt x="107" y="432"/>
                      <a:pt x="107" y="432"/>
                    </a:cubicBezTo>
                    <a:cubicBezTo>
                      <a:pt x="102" y="437"/>
                      <a:pt x="103" y="445"/>
                      <a:pt x="109" y="448"/>
                    </a:cubicBezTo>
                    <a:cubicBezTo>
                      <a:pt x="112" y="450"/>
                      <a:pt x="114" y="452"/>
                      <a:pt x="117" y="453"/>
                    </a:cubicBezTo>
                    <a:cubicBezTo>
                      <a:pt x="123" y="457"/>
                      <a:pt x="130" y="455"/>
                      <a:pt x="133" y="449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39" y="435"/>
                      <a:pt x="150" y="431"/>
                      <a:pt x="159" y="435"/>
                    </a:cubicBezTo>
                    <a:cubicBezTo>
                      <a:pt x="159" y="435"/>
                      <a:pt x="159" y="435"/>
                      <a:pt x="159" y="435"/>
                    </a:cubicBezTo>
                    <a:cubicBezTo>
                      <a:pt x="167" y="439"/>
                      <a:pt x="171" y="449"/>
                      <a:pt x="167" y="458"/>
                    </a:cubicBezTo>
                    <a:cubicBezTo>
                      <a:pt x="165" y="463"/>
                      <a:pt x="165" y="463"/>
                      <a:pt x="165" y="463"/>
                    </a:cubicBezTo>
                    <a:cubicBezTo>
                      <a:pt x="162" y="469"/>
                      <a:pt x="165" y="476"/>
                      <a:pt x="172" y="478"/>
                    </a:cubicBezTo>
                    <a:cubicBezTo>
                      <a:pt x="175" y="479"/>
                      <a:pt x="178" y="480"/>
                      <a:pt x="181" y="480"/>
                    </a:cubicBezTo>
                    <a:cubicBezTo>
                      <a:pt x="187" y="482"/>
                      <a:pt x="194" y="478"/>
                      <a:pt x="195" y="471"/>
                    </a:cubicBezTo>
                    <a:cubicBezTo>
                      <a:pt x="196" y="466"/>
                      <a:pt x="196" y="466"/>
                      <a:pt x="196" y="466"/>
                    </a:cubicBezTo>
                    <a:cubicBezTo>
                      <a:pt x="197" y="456"/>
                      <a:pt x="206" y="449"/>
                      <a:pt x="216" y="451"/>
                    </a:cubicBezTo>
                    <a:cubicBezTo>
                      <a:pt x="225" y="452"/>
                      <a:pt x="232" y="461"/>
                      <a:pt x="230" y="471"/>
                    </a:cubicBezTo>
                    <a:cubicBezTo>
                      <a:pt x="230" y="476"/>
                      <a:pt x="230" y="476"/>
                      <a:pt x="230" y="476"/>
                    </a:cubicBezTo>
                    <a:cubicBezTo>
                      <a:pt x="229" y="482"/>
                      <a:pt x="234" y="488"/>
                      <a:pt x="240" y="488"/>
                    </a:cubicBezTo>
                    <a:cubicBezTo>
                      <a:pt x="244" y="488"/>
                      <a:pt x="247" y="488"/>
                      <a:pt x="250" y="488"/>
                    </a:cubicBezTo>
                    <a:cubicBezTo>
                      <a:pt x="257" y="488"/>
                      <a:pt x="261" y="482"/>
                      <a:pt x="261" y="476"/>
                    </a:cubicBezTo>
                    <a:cubicBezTo>
                      <a:pt x="260" y="470"/>
                      <a:pt x="260" y="470"/>
                      <a:pt x="260" y="470"/>
                    </a:cubicBezTo>
                    <a:cubicBezTo>
                      <a:pt x="259" y="460"/>
                      <a:pt x="265" y="452"/>
                      <a:pt x="275" y="450"/>
                    </a:cubicBezTo>
                    <a:cubicBezTo>
                      <a:pt x="275" y="450"/>
                      <a:pt x="275" y="450"/>
                      <a:pt x="275" y="450"/>
                    </a:cubicBezTo>
                    <a:cubicBezTo>
                      <a:pt x="284" y="449"/>
                      <a:pt x="293" y="456"/>
                      <a:pt x="295" y="465"/>
                    </a:cubicBezTo>
                    <a:cubicBezTo>
                      <a:pt x="295" y="470"/>
                      <a:pt x="295" y="470"/>
                      <a:pt x="295" y="470"/>
                    </a:cubicBezTo>
                    <a:cubicBezTo>
                      <a:pt x="296" y="477"/>
                      <a:pt x="303" y="481"/>
                      <a:pt x="309" y="479"/>
                    </a:cubicBezTo>
                    <a:cubicBezTo>
                      <a:pt x="312" y="478"/>
                      <a:pt x="315" y="477"/>
                      <a:pt x="318" y="476"/>
                    </a:cubicBezTo>
                    <a:cubicBezTo>
                      <a:pt x="325" y="474"/>
                      <a:pt x="328" y="467"/>
                      <a:pt x="325" y="461"/>
                    </a:cubicBezTo>
                    <a:cubicBezTo>
                      <a:pt x="323" y="456"/>
                      <a:pt x="323" y="456"/>
                      <a:pt x="323" y="456"/>
                    </a:cubicBezTo>
                    <a:cubicBezTo>
                      <a:pt x="319" y="447"/>
                      <a:pt x="323" y="437"/>
                      <a:pt x="332" y="433"/>
                    </a:cubicBezTo>
                    <a:cubicBezTo>
                      <a:pt x="340" y="429"/>
                      <a:pt x="351" y="433"/>
                      <a:pt x="355" y="442"/>
                    </a:cubicBezTo>
                    <a:cubicBezTo>
                      <a:pt x="357" y="446"/>
                      <a:pt x="357" y="446"/>
                      <a:pt x="357" y="446"/>
                    </a:cubicBezTo>
                    <a:cubicBezTo>
                      <a:pt x="359" y="452"/>
                      <a:pt x="367" y="455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5" y="449"/>
                      <a:pt x="378" y="447"/>
                      <a:pt x="381" y="446"/>
                    </a:cubicBezTo>
                    <a:cubicBezTo>
                      <a:pt x="386" y="442"/>
                      <a:pt x="387" y="434"/>
                      <a:pt x="383" y="430"/>
                    </a:cubicBezTo>
                    <a:cubicBezTo>
                      <a:pt x="379" y="425"/>
                      <a:pt x="379" y="425"/>
                      <a:pt x="379" y="425"/>
                    </a:cubicBezTo>
                    <a:cubicBezTo>
                      <a:pt x="373" y="418"/>
                      <a:pt x="374" y="407"/>
                      <a:pt x="381" y="400"/>
                    </a:cubicBezTo>
                    <a:cubicBezTo>
                      <a:pt x="388" y="394"/>
                      <a:pt x="400" y="395"/>
                      <a:pt x="406" y="402"/>
                    </a:cubicBezTo>
                    <a:cubicBezTo>
                      <a:pt x="409" y="406"/>
                      <a:pt x="409" y="406"/>
                      <a:pt x="409" y="406"/>
                    </a:cubicBezTo>
                    <a:cubicBezTo>
                      <a:pt x="413" y="411"/>
                      <a:pt x="421" y="411"/>
                      <a:pt x="426" y="406"/>
                    </a:cubicBezTo>
                    <a:cubicBezTo>
                      <a:pt x="428" y="404"/>
                      <a:pt x="430" y="401"/>
                      <a:pt x="432" y="399"/>
                    </a:cubicBezTo>
                    <a:cubicBezTo>
                      <a:pt x="436" y="394"/>
                      <a:pt x="435" y="386"/>
                      <a:pt x="429" y="383"/>
                    </a:cubicBezTo>
                    <a:cubicBezTo>
                      <a:pt x="424" y="379"/>
                      <a:pt x="424" y="379"/>
                      <a:pt x="424" y="379"/>
                    </a:cubicBezTo>
                    <a:cubicBezTo>
                      <a:pt x="416" y="374"/>
                      <a:pt x="414" y="363"/>
                      <a:pt x="419" y="355"/>
                    </a:cubicBezTo>
                    <a:cubicBezTo>
                      <a:pt x="425" y="347"/>
                      <a:pt x="436" y="345"/>
                      <a:pt x="444" y="350"/>
                    </a:cubicBezTo>
                    <a:cubicBezTo>
                      <a:pt x="448" y="353"/>
                      <a:pt x="448" y="353"/>
                      <a:pt x="448" y="353"/>
                    </a:cubicBezTo>
                    <a:cubicBezTo>
                      <a:pt x="453" y="356"/>
                      <a:pt x="461" y="354"/>
                      <a:pt x="464" y="348"/>
                    </a:cubicBezTo>
                    <a:cubicBezTo>
                      <a:pt x="465" y="345"/>
                      <a:pt x="466" y="342"/>
                      <a:pt x="468" y="339"/>
                    </a:cubicBezTo>
                    <a:cubicBezTo>
                      <a:pt x="470" y="333"/>
                      <a:pt x="467" y="326"/>
                      <a:pt x="461" y="324"/>
                    </a:cubicBezTo>
                    <a:cubicBezTo>
                      <a:pt x="455" y="323"/>
                      <a:pt x="455" y="323"/>
                      <a:pt x="455" y="323"/>
                    </a:cubicBezTo>
                    <a:cubicBezTo>
                      <a:pt x="446" y="320"/>
                      <a:pt x="441" y="310"/>
                      <a:pt x="443" y="301"/>
                    </a:cubicBezTo>
                    <a:cubicBezTo>
                      <a:pt x="439" y="293"/>
                      <a:pt x="446" y="283"/>
                      <a:pt x="455" y="286"/>
                    </a:cubicBezTo>
                    <a:cubicBezTo>
                      <a:pt x="470" y="291"/>
                      <a:pt x="470" y="291"/>
                      <a:pt x="470" y="291"/>
                    </a:cubicBezTo>
                    <a:cubicBezTo>
                      <a:pt x="476" y="293"/>
                      <a:pt x="483" y="288"/>
                      <a:pt x="484" y="282"/>
                    </a:cubicBezTo>
                    <a:cubicBezTo>
                      <a:pt x="484" y="279"/>
                      <a:pt x="485" y="275"/>
                      <a:pt x="485" y="272"/>
                    </a:cubicBezTo>
                    <a:cubicBezTo>
                      <a:pt x="486" y="266"/>
                      <a:pt x="481" y="260"/>
                      <a:pt x="475" y="260"/>
                    </a:cubicBezTo>
                    <a:close/>
                    <a:moveTo>
                      <a:pt x="291" y="99"/>
                    </a:moveTo>
                    <a:cubicBezTo>
                      <a:pt x="294" y="90"/>
                      <a:pt x="303" y="85"/>
                      <a:pt x="311" y="90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75" y="138"/>
                      <a:pt x="374" y="148"/>
                      <a:pt x="366" y="153"/>
                    </a:cubicBezTo>
                    <a:cubicBezTo>
                      <a:pt x="357" y="159"/>
                      <a:pt x="357" y="159"/>
                      <a:pt x="357" y="159"/>
                    </a:cubicBezTo>
                    <a:cubicBezTo>
                      <a:pt x="340" y="137"/>
                      <a:pt x="316" y="119"/>
                      <a:pt x="289" y="110"/>
                    </a:cubicBezTo>
                    <a:lnTo>
                      <a:pt x="291" y="99"/>
                    </a:lnTo>
                    <a:close/>
                    <a:moveTo>
                      <a:pt x="183" y="87"/>
                    </a:moveTo>
                    <a:cubicBezTo>
                      <a:pt x="255" y="76"/>
                      <a:pt x="255" y="76"/>
                      <a:pt x="255" y="76"/>
                    </a:cubicBezTo>
                    <a:cubicBezTo>
                      <a:pt x="265" y="76"/>
                      <a:pt x="271" y="84"/>
                      <a:pt x="269" y="94"/>
                    </a:cubicBezTo>
                    <a:cubicBezTo>
                      <a:pt x="266" y="104"/>
                      <a:pt x="266" y="104"/>
                      <a:pt x="266" y="104"/>
                    </a:cubicBezTo>
                    <a:cubicBezTo>
                      <a:pt x="259" y="103"/>
                      <a:pt x="251" y="102"/>
                      <a:pt x="243" y="102"/>
                    </a:cubicBezTo>
                    <a:cubicBezTo>
                      <a:pt x="221" y="102"/>
                      <a:pt x="200" y="107"/>
                      <a:pt x="181" y="116"/>
                    </a:cubicBezTo>
                    <a:cubicBezTo>
                      <a:pt x="176" y="107"/>
                      <a:pt x="176" y="107"/>
                      <a:pt x="176" y="107"/>
                    </a:cubicBezTo>
                    <a:cubicBezTo>
                      <a:pt x="170" y="99"/>
                      <a:pt x="174" y="89"/>
                      <a:pt x="183" y="87"/>
                    </a:cubicBezTo>
                    <a:close/>
                    <a:moveTo>
                      <a:pt x="89" y="176"/>
                    </a:move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40" y="109"/>
                      <a:pt x="151" y="111"/>
                      <a:pt x="156" y="119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37" y="145"/>
                      <a:pt x="118" y="170"/>
                      <a:pt x="108" y="19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88" y="194"/>
                      <a:pt x="84" y="185"/>
                      <a:pt x="89" y="176"/>
                    </a:cubicBezTo>
                    <a:close/>
                    <a:moveTo>
                      <a:pt x="108" y="315"/>
                    </a:moveTo>
                    <a:cubicBezTo>
                      <a:pt x="99" y="321"/>
                      <a:pt x="90" y="317"/>
                      <a:pt x="87" y="308"/>
                    </a:cubicBezTo>
                    <a:cubicBezTo>
                      <a:pt x="75" y="233"/>
                      <a:pt x="75" y="233"/>
                      <a:pt x="75" y="233"/>
                    </a:cubicBezTo>
                    <a:cubicBezTo>
                      <a:pt x="75" y="223"/>
                      <a:pt x="83" y="216"/>
                      <a:pt x="92" y="219"/>
                    </a:cubicBezTo>
                    <a:cubicBezTo>
                      <a:pt x="103" y="221"/>
                      <a:pt x="103" y="221"/>
                      <a:pt x="103" y="221"/>
                    </a:cubicBezTo>
                    <a:cubicBezTo>
                      <a:pt x="101" y="229"/>
                      <a:pt x="101" y="236"/>
                      <a:pt x="101" y="244"/>
                    </a:cubicBezTo>
                    <a:cubicBezTo>
                      <a:pt x="101" y="268"/>
                      <a:pt x="107" y="290"/>
                      <a:pt x="117" y="310"/>
                    </a:cubicBezTo>
                    <a:lnTo>
                      <a:pt x="108" y="315"/>
                    </a:lnTo>
                    <a:close/>
                    <a:moveTo>
                      <a:pt x="180" y="401"/>
                    </a:moveTo>
                    <a:cubicBezTo>
                      <a:pt x="118" y="357"/>
                      <a:pt x="118" y="357"/>
                      <a:pt x="118" y="357"/>
                    </a:cubicBezTo>
                    <a:cubicBezTo>
                      <a:pt x="111" y="350"/>
                      <a:pt x="112" y="340"/>
                      <a:pt x="120" y="335"/>
                    </a:cubicBezTo>
                    <a:cubicBezTo>
                      <a:pt x="129" y="330"/>
                      <a:pt x="129" y="330"/>
                      <a:pt x="129" y="330"/>
                    </a:cubicBezTo>
                    <a:cubicBezTo>
                      <a:pt x="147" y="354"/>
                      <a:pt x="173" y="372"/>
                      <a:pt x="203" y="381"/>
                    </a:cubicBezTo>
                    <a:cubicBezTo>
                      <a:pt x="201" y="391"/>
                      <a:pt x="201" y="391"/>
                      <a:pt x="201" y="391"/>
                    </a:cubicBezTo>
                    <a:cubicBezTo>
                      <a:pt x="198" y="401"/>
                      <a:pt x="189" y="405"/>
                      <a:pt x="180" y="401"/>
                    </a:cubicBezTo>
                    <a:close/>
                    <a:moveTo>
                      <a:pt x="311" y="399"/>
                    </a:moveTo>
                    <a:cubicBezTo>
                      <a:pt x="237" y="413"/>
                      <a:pt x="237" y="413"/>
                      <a:pt x="237" y="413"/>
                    </a:cubicBezTo>
                    <a:cubicBezTo>
                      <a:pt x="228" y="413"/>
                      <a:pt x="221" y="406"/>
                      <a:pt x="223" y="39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31" y="386"/>
                      <a:pt x="237" y="387"/>
                      <a:pt x="243" y="387"/>
                    </a:cubicBezTo>
                    <a:cubicBezTo>
                      <a:pt x="268" y="387"/>
                      <a:pt x="292" y="380"/>
                      <a:pt x="312" y="368"/>
                    </a:cubicBezTo>
                    <a:cubicBezTo>
                      <a:pt x="318" y="377"/>
                      <a:pt x="318" y="377"/>
                      <a:pt x="318" y="377"/>
                    </a:cubicBezTo>
                    <a:cubicBezTo>
                      <a:pt x="323" y="386"/>
                      <a:pt x="320" y="395"/>
                      <a:pt x="311" y="399"/>
                    </a:cubicBezTo>
                    <a:close/>
                    <a:moveTo>
                      <a:pt x="400" y="307"/>
                    </a:moveTo>
                    <a:cubicBezTo>
                      <a:pt x="359" y="367"/>
                      <a:pt x="359" y="367"/>
                      <a:pt x="359" y="367"/>
                    </a:cubicBezTo>
                    <a:cubicBezTo>
                      <a:pt x="352" y="374"/>
                      <a:pt x="343" y="373"/>
                      <a:pt x="337" y="365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354" y="337"/>
                      <a:pt x="371" y="313"/>
                      <a:pt x="379" y="284"/>
                    </a:cubicBezTo>
                    <a:cubicBezTo>
                      <a:pt x="390" y="287"/>
                      <a:pt x="390" y="287"/>
                      <a:pt x="390" y="287"/>
                    </a:cubicBezTo>
                    <a:cubicBezTo>
                      <a:pt x="400" y="289"/>
                      <a:pt x="404" y="298"/>
                      <a:pt x="400" y="307"/>
                    </a:cubicBezTo>
                    <a:close/>
                    <a:moveTo>
                      <a:pt x="395" y="264"/>
                    </a:moveTo>
                    <a:cubicBezTo>
                      <a:pt x="384" y="262"/>
                      <a:pt x="384" y="262"/>
                      <a:pt x="384" y="262"/>
                    </a:cubicBezTo>
                    <a:cubicBezTo>
                      <a:pt x="385" y="256"/>
                      <a:pt x="385" y="250"/>
                      <a:pt x="385" y="244"/>
                    </a:cubicBezTo>
                    <a:cubicBezTo>
                      <a:pt x="385" y="221"/>
                      <a:pt x="379" y="199"/>
                      <a:pt x="369" y="179"/>
                    </a:cubicBezTo>
                    <a:cubicBezTo>
                      <a:pt x="378" y="173"/>
                      <a:pt x="378" y="173"/>
                      <a:pt x="378" y="173"/>
                    </a:cubicBezTo>
                    <a:cubicBezTo>
                      <a:pt x="387" y="168"/>
                      <a:pt x="396" y="171"/>
                      <a:pt x="399" y="181"/>
                    </a:cubicBezTo>
                    <a:cubicBezTo>
                      <a:pt x="412" y="250"/>
                      <a:pt x="412" y="250"/>
                      <a:pt x="412" y="250"/>
                    </a:cubicBezTo>
                    <a:cubicBezTo>
                      <a:pt x="412" y="260"/>
                      <a:pt x="404" y="266"/>
                      <a:pt x="395" y="2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08" name="Freeform 27"/>
            <p:cNvSpPr>
              <a:spLocks noEditPoints="1"/>
            </p:cNvSpPr>
            <p:nvPr/>
          </p:nvSpPr>
          <p:spPr bwMode="auto">
            <a:xfrm>
              <a:off x="7568541" y="4801883"/>
              <a:ext cx="1219807" cy="1217615"/>
            </a:xfrm>
            <a:custGeom>
              <a:avLst/>
              <a:gdLst>
                <a:gd name="T0" fmla="*/ 467 w 468"/>
                <a:gd name="T1" fmla="*/ 218 h 467"/>
                <a:gd name="T2" fmla="*/ 444 w 468"/>
                <a:gd name="T3" fmla="*/ 176 h 467"/>
                <a:gd name="T4" fmla="*/ 439 w 468"/>
                <a:gd name="T5" fmla="*/ 147 h 467"/>
                <a:gd name="T6" fmla="*/ 423 w 468"/>
                <a:gd name="T7" fmla="*/ 118 h 467"/>
                <a:gd name="T8" fmla="*/ 402 w 468"/>
                <a:gd name="T9" fmla="*/ 97 h 467"/>
                <a:gd name="T10" fmla="*/ 382 w 468"/>
                <a:gd name="T11" fmla="*/ 53 h 467"/>
                <a:gd name="T12" fmla="*/ 336 w 468"/>
                <a:gd name="T13" fmla="*/ 62 h 467"/>
                <a:gd name="T14" fmla="*/ 317 w 468"/>
                <a:gd name="T15" fmla="*/ 15 h 467"/>
                <a:gd name="T16" fmla="*/ 269 w 468"/>
                <a:gd name="T17" fmla="*/ 19 h 467"/>
                <a:gd name="T18" fmla="*/ 240 w 468"/>
                <a:gd name="T19" fmla="*/ 11 h 467"/>
                <a:gd name="T20" fmla="*/ 207 w 468"/>
                <a:gd name="T21" fmla="*/ 13 h 467"/>
                <a:gd name="T22" fmla="*/ 179 w 468"/>
                <a:gd name="T23" fmla="*/ 24 h 467"/>
                <a:gd name="T24" fmla="*/ 131 w 468"/>
                <a:gd name="T25" fmla="*/ 23 h 467"/>
                <a:gd name="T26" fmla="*/ 115 w 468"/>
                <a:gd name="T27" fmla="*/ 72 h 467"/>
                <a:gd name="T28" fmla="*/ 76 w 468"/>
                <a:gd name="T29" fmla="*/ 61 h 467"/>
                <a:gd name="T30" fmla="*/ 78 w 468"/>
                <a:gd name="T31" fmla="*/ 108 h 467"/>
                <a:gd name="T32" fmla="*/ 29 w 468"/>
                <a:gd name="T33" fmla="*/ 120 h 467"/>
                <a:gd name="T34" fmla="*/ 26 w 468"/>
                <a:gd name="T35" fmla="*/ 168 h 467"/>
                <a:gd name="T36" fmla="*/ 14 w 468"/>
                <a:gd name="T37" fmla="*/ 196 h 467"/>
                <a:gd name="T38" fmla="*/ 12 w 468"/>
                <a:gd name="T39" fmla="*/ 229 h 467"/>
                <a:gd name="T40" fmla="*/ 18 w 468"/>
                <a:gd name="T41" fmla="*/ 258 h 467"/>
                <a:gd name="T42" fmla="*/ 11 w 468"/>
                <a:gd name="T43" fmla="*/ 305 h 467"/>
                <a:gd name="T44" fmla="*/ 56 w 468"/>
                <a:gd name="T45" fmla="*/ 325 h 467"/>
                <a:gd name="T46" fmla="*/ 40 w 468"/>
                <a:gd name="T47" fmla="*/ 365 h 467"/>
                <a:gd name="T48" fmla="*/ 89 w 468"/>
                <a:gd name="T49" fmla="*/ 372 h 467"/>
                <a:gd name="T50" fmla="*/ 85 w 468"/>
                <a:gd name="T51" fmla="*/ 414 h 467"/>
                <a:gd name="T52" fmla="*/ 131 w 468"/>
                <a:gd name="T53" fmla="*/ 406 h 467"/>
                <a:gd name="T54" fmla="*/ 151 w 468"/>
                <a:gd name="T55" fmla="*/ 453 h 467"/>
                <a:gd name="T56" fmla="*/ 187 w 468"/>
                <a:gd name="T57" fmla="*/ 428 h 467"/>
                <a:gd name="T58" fmla="*/ 216 w 468"/>
                <a:gd name="T59" fmla="*/ 467 h 467"/>
                <a:gd name="T60" fmla="*/ 261 w 468"/>
                <a:gd name="T61" fmla="*/ 450 h 467"/>
                <a:gd name="T62" fmla="*/ 290 w 468"/>
                <a:gd name="T63" fmla="*/ 449 h 467"/>
                <a:gd name="T64" fmla="*/ 322 w 468"/>
                <a:gd name="T65" fmla="*/ 438 h 467"/>
                <a:gd name="T66" fmla="*/ 345 w 468"/>
                <a:gd name="T67" fmla="*/ 420 h 467"/>
                <a:gd name="T68" fmla="*/ 391 w 468"/>
                <a:gd name="T69" fmla="*/ 407 h 467"/>
                <a:gd name="T70" fmla="*/ 393 w 468"/>
                <a:gd name="T71" fmla="*/ 381 h 467"/>
                <a:gd name="T72" fmla="*/ 434 w 468"/>
                <a:gd name="T73" fmla="*/ 355 h 467"/>
                <a:gd name="T74" fmla="*/ 419 w 468"/>
                <a:gd name="T75" fmla="*/ 308 h 467"/>
                <a:gd name="T76" fmla="*/ 462 w 468"/>
                <a:gd name="T77" fmla="*/ 285 h 467"/>
                <a:gd name="T78" fmla="*/ 441 w 468"/>
                <a:gd name="T79" fmla="*/ 237 h 467"/>
                <a:gd name="T80" fmla="*/ 371 w 468"/>
                <a:gd name="T81" fmla="*/ 174 h 467"/>
                <a:gd name="T82" fmla="*/ 327 w 468"/>
                <a:gd name="T83" fmla="*/ 135 h 467"/>
                <a:gd name="T84" fmla="*/ 293 w 468"/>
                <a:gd name="T85" fmla="*/ 85 h 467"/>
                <a:gd name="T86" fmla="*/ 232 w 468"/>
                <a:gd name="T87" fmla="*/ 98 h 467"/>
                <a:gd name="T88" fmla="*/ 293 w 468"/>
                <a:gd name="T89" fmla="*/ 85 h 467"/>
                <a:gd name="T90" fmla="*/ 144 w 468"/>
                <a:gd name="T91" fmla="*/ 115 h 467"/>
                <a:gd name="T92" fmla="*/ 128 w 468"/>
                <a:gd name="T93" fmla="*/ 128 h 467"/>
                <a:gd name="T94" fmla="*/ 85 w 468"/>
                <a:gd name="T95" fmla="*/ 175 h 467"/>
                <a:gd name="T96" fmla="*/ 98 w 468"/>
                <a:gd name="T97" fmla="*/ 235 h 467"/>
                <a:gd name="T98" fmla="*/ 85 w 468"/>
                <a:gd name="T99" fmla="*/ 175 h 467"/>
                <a:gd name="T100" fmla="*/ 97 w 468"/>
                <a:gd name="T101" fmla="*/ 293 h 467"/>
                <a:gd name="T102" fmla="*/ 140 w 468"/>
                <a:gd name="T103" fmla="*/ 333 h 467"/>
                <a:gd name="T104" fmla="*/ 175 w 468"/>
                <a:gd name="T105" fmla="*/ 383 h 467"/>
                <a:gd name="T106" fmla="*/ 240 w 468"/>
                <a:gd name="T107" fmla="*/ 369 h 467"/>
                <a:gd name="T108" fmla="*/ 175 w 468"/>
                <a:gd name="T109" fmla="*/ 383 h 467"/>
                <a:gd name="T110" fmla="*/ 330 w 468"/>
                <a:gd name="T111" fmla="*/ 348 h 467"/>
                <a:gd name="T112" fmla="*/ 344 w 468"/>
                <a:gd name="T113" fmla="*/ 334 h 467"/>
                <a:gd name="T114" fmla="*/ 383 w 468"/>
                <a:gd name="T115" fmla="*/ 293 h 467"/>
                <a:gd name="T116" fmla="*/ 369 w 468"/>
                <a:gd name="T117" fmla="*/ 227 h 467"/>
                <a:gd name="T118" fmla="*/ 383 w 468"/>
                <a:gd name="T119" fmla="*/ 29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8" h="467">
                  <a:moveTo>
                    <a:pt x="441" y="237"/>
                  </a:moveTo>
                  <a:cubicBezTo>
                    <a:pt x="456" y="238"/>
                    <a:pt x="456" y="238"/>
                    <a:pt x="456" y="238"/>
                  </a:cubicBezTo>
                  <a:cubicBezTo>
                    <a:pt x="462" y="239"/>
                    <a:pt x="468" y="234"/>
                    <a:pt x="468" y="228"/>
                  </a:cubicBezTo>
                  <a:cubicBezTo>
                    <a:pt x="468" y="225"/>
                    <a:pt x="467" y="221"/>
                    <a:pt x="467" y="218"/>
                  </a:cubicBezTo>
                  <a:cubicBezTo>
                    <a:pt x="467" y="212"/>
                    <a:pt x="461" y="208"/>
                    <a:pt x="455" y="209"/>
                  </a:cubicBezTo>
                  <a:cubicBezTo>
                    <a:pt x="450" y="209"/>
                    <a:pt x="450" y="209"/>
                    <a:pt x="450" y="209"/>
                  </a:cubicBezTo>
                  <a:cubicBezTo>
                    <a:pt x="442" y="211"/>
                    <a:pt x="433" y="206"/>
                    <a:pt x="431" y="199"/>
                  </a:cubicBezTo>
                  <a:cubicBezTo>
                    <a:pt x="427" y="189"/>
                    <a:pt x="434" y="178"/>
                    <a:pt x="444" y="176"/>
                  </a:cubicBezTo>
                  <a:cubicBezTo>
                    <a:pt x="448" y="176"/>
                    <a:pt x="448" y="176"/>
                    <a:pt x="448" y="176"/>
                  </a:cubicBezTo>
                  <a:cubicBezTo>
                    <a:pt x="455" y="175"/>
                    <a:pt x="458" y="168"/>
                    <a:pt x="457" y="162"/>
                  </a:cubicBezTo>
                  <a:cubicBezTo>
                    <a:pt x="456" y="159"/>
                    <a:pt x="455" y="156"/>
                    <a:pt x="453" y="153"/>
                  </a:cubicBezTo>
                  <a:cubicBezTo>
                    <a:pt x="451" y="147"/>
                    <a:pt x="445" y="145"/>
                    <a:pt x="439" y="147"/>
                  </a:cubicBezTo>
                  <a:cubicBezTo>
                    <a:pt x="434" y="150"/>
                    <a:pt x="434" y="150"/>
                    <a:pt x="434" y="150"/>
                  </a:cubicBezTo>
                  <a:cubicBezTo>
                    <a:pt x="427" y="153"/>
                    <a:pt x="418" y="151"/>
                    <a:pt x="413" y="145"/>
                  </a:cubicBezTo>
                  <a:cubicBezTo>
                    <a:pt x="407" y="136"/>
                    <a:pt x="410" y="124"/>
                    <a:pt x="419" y="120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9" y="115"/>
                    <a:pt x="431" y="107"/>
                    <a:pt x="427" y="102"/>
                  </a:cubicBezTo>
                  <a:cubicBezTo>
                    <a:pt x="425" y="100"/>
                    <a:pt x="424" y="97"/>
                    <a:pt x="422" y="95"/>
                  </a:cubicBezTo>
                  <a:cubicBezTo>
                    <a:pt x="418" y="89"/>
                    <a:pt x="411" y="89"/>
                    <a:pt x="406" y="93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395" y="103"/>
                    <a:pt x="385" y="103"/>
                    <a:pt x="378" y="96"/>
                  </a:cubicBezTo>
                  <a:cubicBezTo>
                    <a:pt x="372" y="89"/>
                    <a:pt x="373" y="78"/>
                    <a:pt x="379" y="72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7" y="65"/>
                    <a:pt x="387" y="57"/>
                    <a:pt x="382" y="53"/>
                  </a:cubicBezTo>
                  <a:cubicBezTo>
                    <a:pt x="380" y="51"/>
                    <a:pt x="377" y="49"/>
                    <a:pt x="375" y="47"/>
                  </a:cubicBezTo>
                  <a:cubicBezTo>
                    <a:pt x="370" y="43"/>
                    <a:pt x="363" y="45"/>
                    <a:pt x="360" y="50"/>
                  </a:cubicBezTo>
                  <a:cubicBezTo>
                    <a:pt x="357" y="55"/>
                    <a:pt x="357" y="55"/>
                    <a:pt x="357" y="55"/>
                  </a:cubicBezTo>
                  <a:cubicBezTo>
                    <a:pt x="353" y="62"/>
                    <a:pt x="344" y="65"/>
                    <a:pt x="336" y="62"/>
                  </a:cubicBezTo>
                  <a:cubicBezTo>
                    <a:pt x="326" y="58"/>
                    <a:pt x="323" y="46"/>
                    <a:pt x="328" y="38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4" y="28"/>
                    <a:pt x="331" y="21"/>
                    <a:pt x="325" y="18"/>
                  </a:cubicBezTo>
                  <a:cubicBezTo>
                    <a:pt x="323" y="17"/>
                    <a:pt x="320" y="16"/>
                    <a:pt x="317" y="15"/>
                  </a:cubicBezTo>
                  <a:cubicBezTo>
                    <a:pt x="311" y="13"/>
                    <a:pt x="304" y="16"/>
                    <a:pt x="303" y="22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299" y="35"/>
                    <a:pt x="292" y="41"/>
                    <a:pt x="284" y="40"/>
                  </a:cubicBezTo>
                  <a:cubicBezTo>
                    <a:pt x="273" y="39"/>
                    <a:pt x="266" y="29"/>
                    <a:pt x="269" y="19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72" y="8"/>
                    <a:pt x="267" y="2"/>
                    <a:pt x="261" y="1"/>
                  </a:cubicBezTo>
                  <a:cubicBezTo>
                    <a:pt x="258" y="1"/>
                    <a:pt x="255" y="1"/>
                    <a:pt x="252" y="0"/>
                  </a:cubicBezTo>
                  <a:cubicBezTo>
                    <a:pt x="245" y="0"/>
                    <a:pt x="240" y="5"/>
                    <a:pt x="240" y="11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41" y="25"/>
                    <a:pt x="235" y="32"/>
                    <a:pt x="227" y="34"/>
                  </a:cubicBezTo>
                  <a:cubicBezTo>
                    <a:pt x="217" y="36"/>
                    <a:pt x="207" y="28"/>
                    <a:pt x="207" y="18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7"/>
                    <a:pt x="201" y="2"/>
                    <a:pt x="195" y="3"/>
                  </a:cubicBezTo>
                  <a:cubicBezTo>
                    <a:pt x="191" y="4"/>
                    <a:pt x="188" y="4"/>
                    <a:pt x="185" y="5"/>
                  </a:cubicBezTo>
                  <a:cubicBezTo>
                    <a:pt x="179" y="6"/>
                    <a:pt x="175" y="12"/>
                    <a:pt x="177" y="1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82" y="33"/>
                    <a:pt x="177" y="42"/>
                    <a:pt x="168" y="45"/>
                  </a:cubicBezTo>
                  <a:cubicBezTo>
                    <a:pt x="162" y="51"/>
                    <a:pt x="152" y="48"/>
                    <a:pt x="149" y="4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24"/>
                    <a:pt x="137" y="21"/>
                    <a:pt x="131" y="23"/>
                  </a:cubicBezTo>
                  <a:cubicBezTo>
                    <a:pt x="128" y="25"/>
                    <a:pt x="125" y="26"/>
                    <a:pt x="123" y="28"/>
                  </a:cubicBezTo>
                  <a:cubicBezTo>
                    <a:pt x="117" y="31"/>
                    <a:pt x="115" y="38"/>
                    <a:pt x="119" y="43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8" y="56"/>
                    <a:pt x="125" y="68"/>
                    <a:pt x="115" y="72"/>
                  </a:cubicBezTo>
                  <a:cubicBezTo>
                    <a:pt x="108" y="76"/>
                    <a:pt x="99" y="73"/>
                    <a:pt x="94" y="66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8" y="58"/>
                    <a:pt x="81" y="57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4" y="63"/>
                    <a:pt x="71" y="65"/>
                    <a:pt x="69" y="67"/>
                  </a:cubicBezTo>
                  <a:cubicBezTo>
                    <a:pt x="65" y="72"/>
                    <a:pt x="65" y="79"/>
                    <a:pt x="70" y="83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80" y="92"/>
                    <a:pt x="82" y="101"/>
                    <a:pt x="78" y="108"/>
                  </a:cubicBezTo>
                  <a:cubicBezTo>
                    <a:pt x="73" y="117"/>
                    <a:pt x="61" y="119"/>
                    <a:pt x="53" y="113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4" y="106"/>
                    <a:pt x="37" y="107"/>
                    <a:pt x="34" y="112"/>
                  </a:cubicBezTo>
                  <a:cubicBezTo>
                    <a:pt x="32" y="115"/>
                    <a:pt x="30" y="118"/>
                    <a:pt x="29" y="120"/>
                  </a:cubicBezTo>
                  <a:cubicBezTo>
                    <a:pt x="26" y="126"/>
                    <a:pt x="28" y="133"/>
                    <a:pt x="34" y="13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6" y="141"/>
                    <a:pt x="51" y="149"/>
                    <a:pt x="49" y="157"/>
                  </a:cubicBezTo>
                  <a:cubicBezTo>
                    <a:pt x="47" y="167"/>
                    <a:pt x="36" y="172"/>
                    <a:pt x="26" y="168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16" y="164"/>
                    <a:pt x="9" y="167"/>
                    <a:pt x="8" y="174"/>
                  </a:cubicBezTo>
                  <a:cubicBezTo>
                    <a:pt x="7" y="177"/>
                    <a:pt x="6" y="180"/>
                    <a:pt x="5" y="183"/>
                  </a:cubicBezTo>
                  <a:cubicBezTo>
                    <a:pt x="4" y="189"/>
                    <a:pt x="8" y="195"/>
                    <a:pt x="14" y="196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9" y="197"/>
                    <a:pt x="36" y="206"/>
                    <a:pt x="35" y="215"/>
                  </a:cubicBezTo>
                  <a:cubicBezTo>
                    <a:pt x="41" y="221"/>
                    <a:pt x="35" y="232"/>
                    <a:pt x="27" y="231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5" y="228"/>
                    <a:pt x="0" y="233"/>
                    <a:pt x="0" y="240"/>
                  </a:cubicBezTo>
                  <a:cubicBezTo>
                    <a:pt x="0" y="243"/>
                    <a:pt x="0" y="246"/>
                    <a:pt x="0" y="249"/>
                  </a:cubicBezTo>
                  <a:cubicBezTo>
                    <a:pt x="1" y="255"/>
                    <a:pt x="6" y="260"/>
                    <a:pt x="13" y="259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27" y="256"/>
                    <a:pt x="36" y="263"/>
                    <a:pt x="38" y="272"/>
                  </a:cubicBezTo>
                  <a:cubicBezTo>
                    <a:pt x="39" y="281"/>
                    <a:pt x="33" y="289"/>
                    <a:pt x="24" y="291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3" y="293"/>
                    <a:pt x="9" y="299"/>
                    <a:pt x="11" y="305"/>
                  </a:cubicBezTo>
                  <a:cubicBezTo>
                    <a:pt x="12" y="308"/>
                    <a:pt x="13" y="311"/>
                    <a:pt x="14" y="314"/>
                  </a:cubicBezTo>
                  <a:cubicBezTo>
                    <a:pt x="16" y="320"/>
                    <a:pt x="23" y="323"/>
                    <a:pt x="29" y="320"/>
                  </a:cubicBezTo>
                  <a:cubicBezTo>
                    <a:pt x="34" y="318"/>
                    <a:pt x="34" y="318"/>
                    <a:pt x="34" y="318"/>
                  </a:cubicBezTo>
                  <a:cubicBezTo>
                    <a:pt x="42" y="314"/>
                    <a:pt x="52" y="317"/>
                    <a:pt x="56" y="325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60" y="334"/>
                    <a:pt x="57" y="344"/>
                    <a:pt x="48" y="348"/>
                  </a:cubicBezTo>
                  <a:cubicBezTo>
                    <a:pt x="44" y="350"/>
                    <a:pt x="44" y="350"/>
                    <a:pt x="44" y="350"/>
                  </a:cubicBezTo>
                  <a:cubicBezTo>
                    <a:pt x="39" y="353"/>
                    <a:pt x="37" y="360"/>
                    <a:pt x="40" y="365"/>
                  </a:cubicBezTo>
                  <a:cubicBezTo>
                    <a:pt x="42" y="368"/>
                    <a:pt x="44" y="370"/>
                    <a:pt x="46" y="373"/>
                  </a:cubicBezTo>
                  <a:cubicBezTo>
                    <a:pt x="49" y="378"/>
                    <a:pt x="57" y="379"/>
                    <a:pt x="61" y="374"/>
                  </a:cubicBezTo>
                  <a:cubicBezTo>
                    <a:pt x="65" y="371"/>
                    <a:pt x="65" y="371"/>
                    <a:pt x="65" y="371"/>
                  </a:cubicBezTo>
                  <a:cubicBezTo>
                    <a:pt x="72" y="364"/>
                    <a:pt x="83" y="365"/>
                    <a:pt x="89" y="372"/>
                  </a:cubicBezTo>
                  <a:cubicBezTo>
                    <a:pt x="89" y="372"/>
                    <a:pt x="89" y="372"/>
                    <a:pt x="89" y="372"/>
                  </a:cubicBezTo>
                  <a:cubicBezTo>
                    <a:pt x="95" y="379"/>
                    <a:pt x="95" y="389"/>
                    <a:pt x="88" y="395"/>
                  </a:cubicBezTo>
                  <a:cubicBezTo>
                    <a:pt x="85" y="399"/>
                    <a:pt x="85" y="399"/>
                    <a:pt x="85" y="399"/>
                  </a:cubicBezTo>
                  <a:cubicBezTo>
                    <a:pt x="80" y="403"/>
                    <a:pt x="80" y="410"/>
                    <a:pt x="85" y="414"/>
                  </a:cubicBezTo>
                  <a:cubicBezTo>
                    <a:pt x="88" y="416"/>
                    <a:pt x="90" y="418"/>
                    <a:pt x="93" y="420"/>
                  </a:cubicBezTo>
                  <a:cubicBezTo>
                    <a:pt x="98" y="424"/>
                    <a:pt x="105" y="423"/>
                    <a:pt x="108" y="417"/>
                  </a:cubicBezTo>
                  <a:cubicBezTo>
                    <a:pt x="111" y="413"/>
                    <a:pt x="111" y="413"/>
                    <a:pt x="111" y="413"/>
                  </a:cubicBezTo>
                  <a:cubicBezTo>
                    <a:pt x="115" y="406"/>
                    <a:pt x="124" y="402"/>
                    <a:pt x="131" y="406"/>
                  </a:cubicBezTo>
                  <a:cubicBezTo>
                    <a:pt x="141" y="409"/>
                    <a:pt x="145" y="421"/>
                    <a:pt x="140" y="430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4" y="439"/>
                    <a:pt x="136" y="447"/>
                    <a:pt x="142" y="449"/>
                  </a:cubicBezTo>
                  <a:cubicBezTo>
                    <a:pt x="145" y="450"/>
                    <a:pt x="148" y="451"/>
                    <a:pt x="151" y="453"/>
                  </a:cubicBezTo>
                  <a:cubicBezTo>
                    <a:pt x="157" y="455"/>
                    <a:pt x="163" y="451"/>
                    <a:pt x="165" y="445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169" y="431"/>
                    <a:pt x="178" y="426"/>
                    <a:pt x="187" y="428"/>
                  </a:cubicBezTo>
                  <a:cubicBezTo>
                    <a:pt x="187" y="428"/>
                    <a:pt x="187" y="428"/>
                    <a:pt x="187" y="428"/>
                  </a:cubicBezTo>
                  <a:cubicBezTo>
                    <a:pt x="196" y="430"/>
                    <a:pt x="201" y="440"/>
                    <a:pt x="199" y="448"/>
                  </a:cubicBezTo>
                  <a:cubicBezTo>
                    <a:pt x="198" y="453"/>
                    <a:pt x="198" y="453"/>
                    <a:pt x="198" y="453"/>
                  </a:cubicBezTo>
                  <a:cubicBezTo>
                    <a:pt x="196" y="459"/>
                    <a:pt x="200" y="465"/>
                    <a:pt x="206" y="466"/>
                  </a:cubicBezTo>
                  <a:cubicBezTo>
                    <a:pt x="210" y="466"/>
                    <a:pt x="213" y="467"/>
                    <a:pt x="216" y="467"/>
                  </a:cubicBezTo>
                  <a:cubicBezTo>
                    <a:pt x="222" y="467"/>
                    <a:pt x="227" y="462"/>
                    <a:pt x="227" y="456"/>
                  </a:cubicBezTo>
                  <a:cubicBezTo>
                    <a:pt x="227" y="451"/>
                    <a:pt x="227" y="451"/>
                    <a:pt x="227" y="451"/>
                  </a:cubicBezTo>
                  <a:cubicBezTo>
                    <a:pt x="227" y="441"/>
                    <a:pt x="234" y="434"/>
                    <a:pt x="243" y="433"/>
                  </a:cubicBezTo>
                  <a:cubicBezTo>
                    <a:pt x="253" y="433"/>
                    <a:pt x="260" y="440"/>
                    <a:pt x="261" y="450"/>
                  </a:cubicBezTo>
                  <a:cubicBezTo>
                    <a:pt x="261" y="454"/>
                    <a:pt x="261" y="454"/>
                    <a:pt x="261" y="454"/>
                  </a:cubicBezTo>
                  <a:cubicBezTo>
                    <a:pt x="261" y="461"/>
                    <a:pt x="267" y="465"/>
                    <a:pt x="273" y="464"/>
                  </a:cubicBezTo>
                  <a:cubicBezTo>
                    <a:pt x="276" y="464"/>
                    <a:pt x="279" y="463"/>
                    <a:pt x="282" y="463"/>
                  </a:cubicBezTo>
                  <a:cubicBezTo>
                    <a:pt x="288" y="461"/>
                    <a:pt x="292" y="455"/>
                    <a:pt x="290" y="449"/>
                  </a:cubicBezTo>
                  <a:cubicBezTo>
                    <a:pt x="288" y="444"/>
                    <a:pt x="288" y="444"/>
                    <a:pt x="288" y="444"/>
                  </a:cubicBezTo>
                  <a:cubicBezTo>
                    <a:pt x="286" y="435"/>
                    <a:pt x="290" y="425"/>
                    <a:pt x="299" y="423"/>
                  </a:cubicBezTo>
                  <a:cubicBezTo>
                    <a:pt x="308" y="420"/>
                    <a:pt x="318" y="425"/>
                    <a:pt x="320" y="433"/>
                  </a:cubicBezTo>
                  <a:cubicBezTo>
                    <a:pt x="322" y="438"/>
                    <a:pt x="322" y="438"/>
                    <a:pt x="322" y="438"/>
                  </a:cubicBezTo>
                  <a:cubicBezTo>
                    <a:pt x="324" y="444"/>
                    <a:pt x="331" y="447"/>
                    <a:pt x="336" y="444"/>
                  </a:cubicBezTo>
                  <a:cubicBezTo>
                    <a:pt x="339" y="443"/>
                    <a:pt x="342" y="441"/>
                    <a:pt x="345" y="440"/>
                  </a:cubicBezTo>
                  <a:cubicBezTo>
                    <a:pt x="350" y="437"/>
                    <a:pt x="352" y="430"/>
                    <a:pt x="349" y="424"/>
                  </a:cubicBezTo>
                  <a:cubicBezTo>
                    <a:pt x="345" y="420"/>
                    <a:pt x="345" y="420"/>
                    <a:pt x="345" y="420"/>
                  </a:cubicBezTo>
                  <a:cubicBezTo>
                    <a:pt x="340" y="412"/>
                    <a:pt x="342" y="402"/>
                    <a:pt x="350" y="396"/>
                  </a:cubicBezTo>
                  <a:cubicBezTo>
                    <a:pt x="357" y="391"/>
                    <a:pt x="368" y="393"/>
                    <a:pt x="373" y="401"/>
                  </a:cubicBezTo>
                  <a:cubicBezTo>
                    <a:pt x="376" y="405"/>
                    <a:pt x="376" y="405"/>
                    <a:pt x="376" y="405"/>
                  </a:cubicBezTo>
                  <a:cubicBezTo>
                    <a:pt x="379" y="410"/>
                    <a:pt x="387" y="411"/>
                    <a:pt x="391" y="407"/>
                  </a:cubicBezTo>
                  <a:cubicBezTo>
                    <a:pt x="391" y="407"/>
                    <a:pt x="391" y="407"/>
                    <a:pt x="392" y="407"/>
                  </a:cubicBezTo>
                  <a:cubicBezTo>
                    <a:pt x="394" y="404"/>
                    <a:pt x="396" y="402"/>
                    <a:pt x="398" y="400"/>
                  </a:cubicBezTo>
                  <a:cubicBezTo>
                    <a:pt x="403" y="396"/>
                    <a:pt x="402" y="388"/>
                    <a:pt x="398" y="384"/>
                  </a:cubicBezTo>
                  <a:cubicBezTo>
                    <a:pt x="393" y="381"/>
                    <a:pt x="393" y="381"/>
                    <a:pt x="393" y="381"/>
                  </a:cubicBezTo>
                  <a:cubicBezTo>
                    <a:pt x="386" y="375"/>
                    <a:pt x="385" y="364"/>
                    <a:pt x="391" y="357"/>
                  </a:cubicBezTo>
                  <a:cubicBezTo>
                    <a:pt x="397" y="350"/>
                    <a:pt x="407" y="349"/>
                    <a:pt x="415" y="355"/>
                  </a:cubicBezTo>
                  <a:cubicBezTo>
                    <a:pt x="418" y="358"/>
                    <a:pt x="418" y="358"/>
                    <a:pt x="418" y="358"/>
                  </a:cubicBezTo>
                  <a:cubicBezTo>
                    <a:pt x="423" y="362"/>
                    <a:pt x="430" y="361"/>
                    <a:pt x="434" y="355"/>
                  </a:cubicBezTo>
                  <a:cubicBezTo>
                    <a:pt x="435" y="352"/>
                    <a:pt x="437" y="350"/>
                    <a:pt x="439" y="347"/>
                  </a:cubicBezTo>
                  <a:cubicBezTo>
                    <a:pt x="442" y="342"/>
                    <a:pt x="439" y="335"/>
                    <a:pt x="433" y="332"/>
                  </a:cubicBezTo>
                  <a:cubicBezTo>
                    <a:pt x="428" y="330"/>
                    <a:pt x="428" y="330"/>
                    <a:pt x="428" y="330"/>
                  </a:cubicBezTo>
                  <a:cubicBezTo>
                    <a:pt x="420" y="326"/>
                    <a:pt x="416" y="316"/>
                    <a:pt x="419" y="308"/>
                  </a:cubicBezTo>
                  <a:cubicBezTo>
                    <a:pt x="423" y="299"/>
                    <a:pt x="433" y="295"/>
                    <a:pt x="441" y="299"/>
                  </a:cubicBezTo>
                  <a:cubicBezTo>
                    <a:pt x="446" y="301"/>
                    <a:pt x="446" y="301"/>
                    <a:pt x="446" y="301"/>
                  </a:cubicBezTo>
                  <a:cubicBezTo>
                    <a:pt x="451" y="303"/>
                    <a:pt x="458" y="300"/>
                    <a:pt x="460" y="294"/>
                  </a:cubicBezTo>
                  <a:cubicBezTo>
                    <a:pt x="461" y="291"/>
                    <a:pt x="461" y="288"/>
                    <a:pt x="462" y="285"/>
                  </a:cubicBezTo>
                  <a:cubicBezTo>
                    <a:pt x="463" y="279"/>
                    <a:pt x="459" y="273"/>
                    <a:pt x="453" y="272"/>
                  </a:cubicBezTo>
                  <a:cubicBezTo>
                    <a:pt x="447" y="271"/>
                    <a:pt x="447" y="271"/>
                    <a:pt x="447" y="271"/>
                  </a:cubicBezTo>
                  <a:cubicBezTo>
                    <a:pt x="438" y="270"/>
                    <a:pt x="432" y="262"/>
                    <a:pt x="433" y="253"/>
                  </a:cubicBezTo>
                  <a:cubicBezTo>
                    <a:pt x="427" y="246"/>
                    <a:pt x="432" y="236"/>
                    <a:pt x="441" y="237"/>
                  </a:cubicBezTo>
                  <a:close/>
                  <a:moveTo>
                    <a:pt x="306" y="91"/>
                  </a:moveTo>
                  <a:cubicBezTo>
                    <a:pt x="323" y="99"/>
                    <a:pt x="339" y="111"/>
                    <a:pt x="352" y="126"/>
                  </a:cubicBezTo>
                  <a:cubicBezTo>
                    <a:pt x="364" y="139"/>
                    <a:pt x="374" y="154"/>
                    <a:pt x="381" y="170"/>
                  </a:cubicBezTo>
                  <a:cubicBezTo>
                    <a:pt x="371" y="174"/>
                    <a:pt x="371" y="174"/>
                    <a:pt x="371" y="174"/>
                  </a:cubicBezTo>
                  <a:cubicBezTo>
                    <a:pt x="366" y="162"/>
                    <a:pt x="359" y="151"/>
                    <a:pt x="351" y="141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39" y="147"/>
                    <a:pt x="336" y="145"/>
                    <a:pt x="334" y="142"/>
                  </a:cubicBezTo>
                  <a:cubicBezTo>
                    <a:pt x="332" y="140"/>
                    <a:pt x="329" y="137"/>
                    <a:pt x="327" y="135"/>
                  </a:cubicBezTo>
                  <a:cubicBezTo>
                    <a:pt x="337" y="126"/>
                    <a:pt x="337" y="126"/>
                    <a:pt x="337" y="126"/>
                  </a:cubicBezTo>
                  <a:cubicBezTo>
                    <a:pt x="326" y="116"/>
                    <a:pt x="314" y="107"/>
                    <a:pt x="302" y="101"/>
                  </a:cubicBezTo>
                  <a:lnTo>
                    <a:pt x="306" y="91"/>
                  </a:lnTo>
                  <a:close/>
                  <a:moveTo>
                    <a:pt x="293" y="85"/>
                  </a:moveTo>
                  <a:cubicBezTo>
                    <a:pt x="288" y="95"/>
                    <a:pt x="288" y="95"/>
                    <a:pt x="288" y="95"/>
                  </a:cubicBezTo>
                  <a:cubicBezTo>
                    <a:pt x="277" y="90"/>
                    <a:pt x="265" y="87"/>
                    <a:pt x="253" y="86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46" y="98"/>
                    <a:pt x="239" y="98"/>
                    <a:pt x="232" y="98"/>
                  </a:cubicBezTo>
                  <a:cubicBezTo>
                    <a:pt x="233" y="84"/>
                    <a:pt x="233" y="84"/>
                    <a:pt x="233" y="84"/>
                  </a:cubicBezTo>
                  <a:cubicBezTo>
                    <a:pt x="218" y="84"/>
                    <a:pt x="202" y="87"/>
                    <a:pt x="188" y="9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219" y="70"/>
                    <a:pt x="258" y="71"/>
                    <a:pt x="293" y="85"/>
                  </a:cubicBezTo>
                  <a:close/>
                  <a:moveTo>
                    <a:pt x="126" y="115"/>
                  </a:moveTo>
                  <a:cubicBezTo>
                    <a:pt x="139" y="103"/>
                    <a:pt x="154" y="93"/>
                    <a:pt x="170" y="8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64" y="101"/>
                    <a:pt x="153" y="107"/>
                    <a:pt x="144" y="115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49" y="127"/>
                    <a:pt x="146" y="130"/>
                    <a:pt x="142" y="133"/>
                  </a:cubicBezTo>
                  <a:cubicBezTo>
                    <a:pt x="140" y="135"/>
                    <a:pt x="139" y="136"/>
                    <a:pt x="137" y="13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17" y="139"/>
                    <a:pt x="108" y="152"/>
                    <a:pt x="101" y="166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9" y="145"/>
                    <a:pt x="111" y="129"/>
                    <a:pt x="126" y="115"/>
                  </a:cubicBezTo>
                  <a:close/>
                  <a:moveTo>
                    <a:pt x="85" y="175"/>
                  </a:moveTo>
                  <a:cubicBezTo>
                    <a:pt x="95" y="179"/>
                    <a:pt x="95" y="179"/>
                    <a:pt x="95" y="179"/>
                  </a:cubicBezTo>
                  <a:cubicBezTo>
                    <a:pt x="90" y="190"/>
                    <a:pt x="87" y="202"/>
                    <a:pt x="86" y="214"/>
                  </a:cubicBezTo>
                  <a:cubicBezTo>
                    <a:pt x="99" y="215"/>
                    <a:pt x="99" y="215"/>
                    <a:pt x="99" y="215"/>
                  </a:cubicBezTo>
                  <a:cubicBezTo>
                    <a:pt x="98" y="222"/>
                    <a:pt x="98" y="228"/>
                    <a:pt x="98" y="235"/>
                  </a:cubicBezTo>
                  <a:cubicBezTo>
                    <a:pt x="84" y="234"/>
                    <a:pt x="84" y="234"/>
                    <a:pt x="84" y="234"/>
                  </a:cubicBezTo>
                  <a:cubicBezTo>
                    <a:pt x="85" y="250"/>
                    <a:pt x="87" y="265"/>
                    <a:pt x="92" y="280"/>
                  </a:cubicBezTo>
                  <a:cubicBezTo>
                    <a:pt x="82" y="284"/>
                    <a:pt x="82" y="284"/>
                    <a:pt x="82" y="284"/>
                  </a:cubicBezTo>
                  <a:cubicBezTo>
                    <a:pt x="70" y="248"/>
                    <a:pt x="71" y="209"/>
                    <a:pt x="85" y="175"/>
                  </a:cubicBezTo>
                  <a:close/>
                  <a:moveTo>
                    <a:pt x="161" y="377"/>
                  </a:moveTo>
                  <a:cubicBezTo>
                    <a:pt x="145" y="368"/>
                    <a:pt x="129" y="357"/>
                    <a:pt x="115" y="342"/>
                  </a:cubicBezTo>
                  <a:cubicBezTo>
                    <a:pt x="103" y="328"/>
                    <a:pt x="93" y="313"/>
                    <a:pt x="87" y="297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102" y="305"/>
                    <a:pt x="109" y="316"/>
                    <a:pt x="117" y="327"/>
                  </a:cubicBezTo>
                  <a:cubicBezTo>
                    <a:pt x="127" y="318"/>
                    <a:pt x="127" y="318"/>
                    <a:pt x="127" y="318"/>
                  </a:cubicBezTo>
                  <a:cubicBezTo>
                    <a:pt x="129" y="320"/>
                    <a:pt x="131" y="323"/>
                    <a:pt x="133" y="325"/>
                  </a:cubicBezTo>
                  <a:cubicBezTo>
                    <a:pt x="136" y="328"/>
                    <a:pt x="138" y="330"/>
                    <a:pt x="140" y="333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41" y="352"/>
                    <a:pt x="153" y="360"/>
                    <a:pt x="166" y="367"/>
                  </a:cubicBezTo>
                  <a:lnTo>
                    <a:pt x="161" y="377"/>
                  </a:lnTo>
                  <a:close/>
                  <a:moveTo>
                    <a:pt x="175" y="383"/>
                  </a:moveTo>
                  <a:cubicBezTo>
                    <a:pt x="179" y="373"/>
                    <a:pt x="179" y="373"/>
                    <a:pt x="179" y="373"/>
                  </a:cubicBezTo>
                  <a:cubicBezTo>
                    <a:pt x="192" y="378"/>
                    <a:pt x="206" y="381"/>
                    <a:pt x="219" y="382"/>
                  </a:cubicBezTo>
                  <a:cubicBezTo>
                    <a:pt x="220" y="369"/>
                    <a:pt x="220" y="369"/>
                    <a:pt x="220" y="369"/>
                  </a:cubicBezTo>
                  <a:cubicBezTo>
                    <a:pt x="227" y="370"/>
                    <a:pt x="234" y="370"/>
                    <a:pt x="240" y="369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53" y="382"/>
                    <a:pt x="267" y="380"/>
                    <a:pt x="280" y="376"/>
                  </a:cubicBezTo>
                  <a:cubicBezTo>
                    <a:pt x="284" y="386"/>
                    <a:pt x="284" y="386"/>
                    <a:pt x="284" y="386"/>
                  </a:cubicBezTo>
                  <a:cubicBezTo>
                    <a:pt x="248" y="398"/>
                    <a:pt x="209" y="396"/>
                    <a:pt x="175" y="383"/>
                  </a:cubicBezTo>
                  <a:close/>
                  <a:moveTo>
                    <a:pt x="342" y="352"/>
                  </a:moveTo>
                  <a:cubicBezTo>
                    <a:pt x="328" y="364"/>
                    <a:pt x="313" y="374"/>
                    <a:pt x="297" y="381"/>
                  </a:cubicBezTo>
                  <a:cubicBezTo>
                    <a:pt x="293" y="371"/>
                    <a:pt x="293" y="371"/>
                    <a:pt x="293" y="371"/>
                  </a:cubicBezTo>
                  <a:cubicBezTo>
                    <a:pt x="306" y="365"/>
                    <a:pt x="318" y="358"/>
                    <a:pt x="330" y="34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2" y="337"/>
                    <a:pt x="324" y="336"/>
                    <a:pt x="325" y="334"/>
                  </a:cubicBezTo>
                  <a:cubicBezTo>
                    <a:pt x="329" y="331"/>
                    <a:pt x="332" y="328"/>
                    <a:pt x="335" y="32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53" y="324"/>
                    <a:pt x="361" y="313"/>
                    <a:pt x="367" y="302"/>
                  </a:cubicBezTo>
                  <a:cubicBezTo>
                    <a:pt x="377" y="306"/>
                    <a:pt x="377" y="306"/>
                    <a:pt x="377" y="306"/>
                  </a:cubicBezTo>
                  <a:cubicBezTo>
                    <a:pt x="368" y="323"/>
                    <a:pt x="357" y="339"/>
                    <a:pt x="342" y="352"/>
                  </a:cubicBezTo>
                  <a:close/>
                  <a:moveTo>
                    <a:pt x="383" y="293"/>
                  </a:moveTo>
                  <a:cubicBezTo>
                    <a:pt x="373" y="288"/>
                    <a:pt x="373" y="288"/>
                    <a:pt x="373" y="288"/>
                  </a:cubicBezTo>
                  <a:cubicBezTo>
                    <a:pt x="378" y="275"/>
                    <a:pt x="381" y="262"/>
                    <a:pt x="382" y="248"/>
                  </a:cubicBezTo>
                  <a:cubicBezTo>
                    <a:pt x="369" y="247"/>
                    <a:pt x="369" y="247"/>
                    <a:pt x="369" y="247"/>
                  </a:cubicBezTo>
                  <a:cubicBezTo>
                    <a:pt x="370" y="241"/>
                    <a:pt x="370" y="234"/>
                    <a:pt x="369" y="227"/>
                  </a:cubicBezTo>
                  <a:cubicBezTo>
                    <a:pt x="383" y="228"/>
                    <a:pt x="383" y="228"/>
                    <a:pt x="383" y="228"/>
                  </a:cubicBezTo>
                  <a:cubicBezTo>
                    <a:pt x="382" y="214"/>
                    <a:pt x="380" y="201"/>
                    <a:pt x="376" y="18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98" y="219"/>
                    <a:pt x="396" y="258"/>
                    <a:pt x="383" y="293"/>
                  </a:cubicBezTo>
                  <a:close/>
                </a:path>
              </a:pathLst>
            </a:custGeom>
            <a:solidFill>
              <a:srgbClr val="41B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9" name="Freeform 27"/>
            <p:cNvSpPr>
              <a:spLocks noEditPoints="1"/>
            </p:cNvSpPr>
            <p:nvPr/>
          </p:nvSpPr>
          <p:spPr bwMode="auto">
            <a:xfrm>
              <a:off x="3180714" y="4809097"/>
              <a:ext cx="1219807" cy="1217615"/>
            </a:xfrm>
            <a:custGeom>
              <a:avLst/>
              <a:gdLst>
                <a:gd name="T0" fmla="*/ 467 w 468"/>
                <a:gd name="T1" fmla="*/ 218 h 467"/>
                <a:gd name="T2" fmla="*/ 444 w 468"/>
                <a:gd name="T3" fmla="*/ 176 h 467"/>
                <a:gd name="T4" fmla="*/ 439 w 468"/>
                <a:gd name="T5" fmla="*/ 147 h 467"/>
                <a:gd name="T6" fmla="*/ 423 w 468"/>
                <a:gd name="T7" fmla="*/ 118 h 467"/>
                <a:gd name="T8" fmla="*/ 402 w 468"/>
                <a:gd name="T9" fmla="*/ 97 h 467"/>
                <a:gd name="T10" fmla="*/ 382 w 468"/>
                <a:gd name="T11" fmla="*/ 53 h 467"/>
                <a:gd name="T12" fmla="*/ 336 w 468"/>
                <a:gd name="T13" fmla="*/ 62 h 467"/>
                <a:gd name="T14" fmla="*/ 317 w 468"/>
                <a:gd name="T15" fmla="*/ 15 h 467"/>
                <a:gd name="T16" fmla="*/ 269 w 468"/>
                <a:gd name="T17" fmla="*/ 19 h 467"/>
                <a:gd name="T18" fmla="*/ 240 w 468"/>
                <a:gd name="T19" fmla="*/ 11 h 467"/>
                <a:gd name="T20" fmla="*/ 207 w 468"/>
                <a:gd name="T21" fmla="*/ 13 h 467"/>
                <a:gd name="T22" fmla="*/ 179 w 468"/>
                <a:gd name="T23" fmla="*/ 24 h 467"/>
                <a:gd name="T24" fmla="*/ 131 w 468"/>
                <a:gd name="T25" fmla="*/ 23 h 467"/>
                <a:gd name="T26" fmla="*/ 115 w 468"/>
                <a:gd name="T27" fmla="*/ 72 h 467"/>
                <a:gd name="T28" fmla="*/ 76 w 468"/>
                <a:gd name="T29" fmla="*/ 61 h 467"/>
                <a:gd name="T30" fmla="*/ 78 w 468"/>
                <a:gd name="T31" fmla="*/ 108 h 467"/>
                <a:gd name="T32" fmla="*/ 29 w 468"/>
                <a:gd name="T33" fmla="*/ 120 h 467"/>
                <a:gd name="T34" fmla="*/ 26 w 468"/>
                <a:gd name="T35" fmla="*/ 168 h 467"/>
                <a:gd name="T36" fmla="*/ 14 w 468"/>
                <a:gd name="T37" fmla="*/ 196 h 467"/>
                <a:gd name="T38" fmla="*/ 12 w 468"/>
                <a:gd name="T39" fmla="*/ 229 h 467"/>
                <a:gd name="T40" fmla="*/ 18 w 468"/>
                <a:gd name="T41" fmla="*/ 258 h 467"/>
                <a:gd name="T42" fmla="*/ 11 w 468"/>
                <a:gd name="T43" fmla="*/ 305 h 467"/>
                <a:gd name="T44" fmla="*/ 56 w 468"/>
                <a:gd name="T45" fmla="*/ 325 h 467"/>
                <a:gd name="T46" fmla="*/ 40 w 468"/>
                <a:gd name="T47" fmla="*/ 365 h 467"/>
                <a:gd name="T48" fmla="*/ 89 w 468"/>
                <a:gd name="T49" fmla="*/ 372 h 467"/>
                <a:gd name="T50" fmla="*/ 85 w 468"/>
                <a:gd name="T51" fmla="*/ 414 h 467"/>
                <a:gd name="T52" fmla="*/ 131 w 468"/>
                <a:gd name="T53" fmla="*/ 406 h 467"/>
                <a:gd name="T54" fmla="*/ 151 w 468"/>
                <a:gd name="T55" fmla="*/ 453 h 467"/>
                <a:gd name="T56" fmla="*/ 187 w 468"/>
                <a:gd name="T57" fmla="*/ 428 h 467"/>
                <a:gd name="T58" fmla="*/ 216 w 468"/>
                <a:gd name="T59" fmla="*/ 467 h 467"/>
                <a:gd name="T60" fmla="*/ 261 w 468"/>
                <a:gd name="T61" fmla="*/ 450 h 467"/>
                <a:gd name="T62" fmla="*/ 290 w 468"/>
                <a:gd name="T63" fmla="*/ 449 h 467"/>
                <a:gd name="T64" fmla="*/ 322 w 468"/>
                <a:gd name="T65" fmla="*/ 438 h 467"/>
                <a:gd name="T66" fmla="*/ 345 w 468"/>
                <a:gd name="T67" fmla="*/ 420 h 467"/>
                <a:gd name="T68" fmla="*/ 391 w 468"/>
                <a:gd name="T69" fmla="*/ 407 h 467"/>
                <a:gd name="T70" fmla="*/ 393 w 468"/>
                <a:gd name="T71" fmla="*/ 381 h 467"/>
                <a:gd name="T72" fmla="*/ 434 w 468"/>
                <a:gd name="T73" fmla="*/ 355 h 467"/>
                <a:gd name="T74" fmla="*/ 419 w 468"/>
                <a:gd name="T75" fmla="*/ 308 h 467"/>
                <a:gd name="T76" fmla="*/ 462 w 468"/>
                <a:gd name="T77" fmla="*/ 285 h 467"/>
                <a:gd name="T78" fmla="*/ 441 w 468"/>
                <a:gd name="T79" fmla="*/ 237 h 467"/>
                <a:gd name="T80" fmla="*/ 371 w 468"/>
                <a:gd name="T81" fmla="*/ 174 h 467"/>
                <a:gd name="T82" fmla="*/ 327 w 468"/>
                <a:gd name="T83" fmla="*/ 135 h 467"/>
                <a:gd name="T84" fmla="*/ 293 w 468"/>
                <a:gd name="T85" fmla="*/ 85 h 467"/>
                <a:gd name="T86" fmla="*/ 232 w 468"/>
                <a:gd name="T87" fmla="*/ 98 h 467"/>
                <a:gd name="T88" fmla="*/ 293 w 468"/>
                <a:gd name="T89" fmla="*/ 85 h 467"/>
                <a:gd name="T90" fmla="*/ 144 w 468"/>
                <a:gd name="T91" fmla="*/ 115 h 467"/>
                <a:gd name="T92" fmla="*/ 128 w 468"/>
                <a:gd name="T93" fmla="*/ 128 h 467"/>
                <a:gd name="T94" fmla="*/ 85 w 468"/>
                <a:gd name="T95" fmla="*/ 175 h 467"/>
                <a:gd name="T96" fmla="*/ 98 w 468"/>
                <a:gd name="T97" fmla="*/ 235 h 467"/>
                <a:gd name="T98" fmla="*/ 85 w 468"/>
                <a:gd name="T99" fmla="*/ 175 h 467"/>
                <a:gd name="T100" fmla="*/ 97 w 468"/>
                <a:gd name="T101" fmla="*/ 293 h 467"/>
                <a:gd name="T102" fmla="*/ 140 w 468"/>
                <a:gd name="T103" fmla="*/ 333 h 467"/>
                <a:gd name="T104" fmla="*/ 175 w 468"/>
                <a:gd name="T105" fmla="*/ 383 h 467"/>
                <a:gd name="T106" fmla="*/ 240 w 468"/>
                <a:gd name="T107" fmla="*/ 369 h 467"/>
                <a:gd name="T108" fmla="*/ 175 w 468"/>
                <a:gd name="T109" fmla="*/ 383 h 467"/>
                <a:gd name="T110" fmla="*/ 330 w 468"/>
                <a:gd name="T111" fmla="*/ 348 h 467"/>
                <a:gd name="T112" fmla="*/ 344 w 468"/>
                <a:gd name="T113" fmla="*/ 334 h 467"/>
                <a:gd name="T114" fmla="*/ 383 w 468"/>
                <a:gd name="T115" fmla="*/ 293 h 467"/>
                <a:gd name="T116" fmla="*/ 369 w 468"/>
                <a:gd name="T117" fmla="*/ 227 h 467"/>
                <a:gd name="T118" fmla="*/ 383 w 468"/>
                <a:gd name="T119" fmla="*/ 29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8" h="467">
                  <a:moveTo>
                    <a:pt x="441" y="237"/>
                  </a:moveTo>
                  <a:cubicBezTo>
                    <a:pt x="456" y="238"/>
                    <a:pt x="456" y="238"/>
                    <a:pt x="456" y="238"/>
                  </a:cubicBezTo>
                  <a:cubicBezTo>
                    <a:pt x="462" y="239"/>
                    <a:pt x="468" y="234"/>
                    <a:pt x="468" y="228"/>
                  </a:cubicBezTo>
                  <a:cubicBezTo>
                    <a:pt x="468" y="225"/>
                    <a:pt x="467" y="221"/>
                    <a:pt x="467" y="218"/>
                  </a:cubicBezTo>
                  <a:cubicBezTo>
                    <a:pt x="467" y="212"/>
                    <a:pt x="461" y="208"/>
                    <a:pt x="455" y="209"/>
                  </a:cubicBezTo>
                  <a:cubicBezTo>
                    <a:pt x="450" y="209"/>
                    <a:pt x="450" y="209"/>
                    <a:pt x="450" y="209"/>
                  </a:cubicBezTo>
                  <a:cubicBezTo>
                    <a:pt x="442" y="211"/>
                    <a:pt x="433" y="206"/>
                    <a:pt x="431" y="199"/>
                  </a:cubicBezTo>
                  <a:cubicBezTo>
                    <a:pt x="427" y="189"/>
                    <a:pt x="434" y="178"/>
                    <a:pt x="444" y="176"/>
                  </a:cubicBezTo>
                  <a:cubicBezTo>
                    <a:pt x="448" y="176"/>
                    <a:pt x="448" y="176"/>
                    <a:pt x="448" y="176"/>
                  </a:cubicBezTo>
                  <a:cubicBezTo>
                    <a:pt x="455" y="175"/>
                    <a:pt x="458" y="168"/>
                    <a:pt x="457" y="162"/>
                  </a:cubicBezTo>
                  <a:cubicBezTo>
                    <a:pt x="456" y="159"/>
                    <a:pt x="455" y="156"/>
                    <a:pt x="453" y="153"/>
                  </a:cubicBezTo>
                  <a:cubicBezTo>
                    <a:pt x="451" y="147"/>
                    <a:pt x="445" y="145"/>
                    <a:pt x="439" y="147"/>
                  </a:cubicBezTo>
                  <a:cubicBezTo>
                    <a:pt x="434" y="150"/>
                    <a:pt x="434" y="150"/>
                    <a:pt x="434" y="150"/>
                  </a:cubicBezTo>
                  <a:cubicBezTo>
                    <a:pt x="427" y="153"/>
                    <a:pt x="418" y="151"/>
                    <a:pt x="413" y="145"/>
                  </a:cubicBezTo>
                  <a:cubicBezTo>
                    <a:pt x="407" y="136"/>
                    <a:pt x="410" y="124"/>
                    <a:pt x="419" y="120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9" y="115"/>
                    <a:pt x="431" y="107"/>
                    <a:pt x="427" y="102"/>
                  </a:cubicBezTo>
                  <a:cubicBezTo>
                    <a:pt x="425" y="100"/>
                    <a:pt x="424" y="97"/>
                    <a:pt x="422" y="95"/>
                  </a:cubicBezTo>
                  <a:cubicBezTo>
                    <a:pt x="418" y="89"/>
                    <a:pt x="411" y="89"/>
                    <a:pt x="406" y="93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395" y="103"/>
                    <a:pt x="385" y="103"/>
                    <a:pt x="378" y="96"/>
                  </a:cubicBezTo>
                  <a:cubicBezTo>
                    <a:pt x="372" y="89"/>
                    <a:pt x="373" y="78"/>
                    <a:pt x="379" y="72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7" y="65"/>
                    <a:pt x="387" y="57"/>
                    <a:pt x="382" y="53"/>
                  </a:cubicBezTo>
                  <a:cubicBezTo>
                    <a:pt x="380" y="51"/>
                    <a:pt x="377" y="49"/>
                    <a:pt x="375" y="47"/>
                  </a:cubicBezTo>
                  <a:cubicBezTo>
                    <a:pt x="370" y="43"/>
                    <a:pt x="363" y="45"/>
                    <a:pt x="360" y="50"/>
                  </a:cubicBezTo>
                  <a:cubicBezTo>
                    <a:pt x="357" y="55"/>
                    <a:pt x="357" y="55"/>
                    <a:pt x="357" y="55"/>
                  </a:cubicBezTo>
                  <a:cubicBezTo>
                    <a:pt x="353" y="62"/>
                    <a:pt x="344" y="65"/>
                    <a:pt x="336" y="62"/>
                  </a:cubicBezTo>
                  <a:cubicBezTo>
                    <a:pt x="326" y="58"/>
                    <a:pt x="323" y="46"/>
                    <a:pt x="328" y="38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4" y="28"/>
                    <a:pt x="331" y="21"/>
                    <a:pt x="325" y="18"/>
                  </a:cubicBezTo>
                  <a:cubicBezTo>
                    <a:pt x="323" y="17"/>
                    <a:pt x="320" y="16"/>
                    <a:pt x="317" y="15"/>
                  </a:cubicBezTo>
                  <a:cubicBezTo>
                    <a:pt x="311" y="13"/>
                    <a:pt x="304" y="16"/>
                    <a:pt x="303" y="22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299" y="35"/>
                    <a:pt x="292" y="41"/>
                    <a:pt x="284" y="40"/>
                  </a:cubicBezTo>
                  <a:cubicBezTo>
                    <a:pt x="273" y="39"/>
                    <a:pt x="266" y="29"/>
                    <a:pt x="269" y="19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72" y="8"/>
                    <a:pt x="267" y="2"/>
                    <a:pt x="261" y="1"/>
                  </a:cubicBezTo>
                  <a:cubicBezTo>
                    <a:pt x="258" y="1"/>
                    <a:pt x="255" y="1"/>
                    <a:pt x="252" y="0"/>
                  </a:cubicBezTo>
                  <a:cubicBezTo>
                    <a:pt x="245" y="0"/>
                    <a:pt x="240" y="5"/>
                    <a:pt x="240" y="11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41" y="25"/>
                    <a:pt x="235" y="32"/>
                    <a:pt x="227" y="34"/>
                  </a:cubicBezTo>
                  <a:cubicBezTo>
                    <a:pt x="217" y="36"/>
                    <a:pt x="207" y="28"/>
                    <a:pt x="207" y="18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7"/>
                    <a:pt x="201" y="2"/>
                    <a:pt x="195" y="3"/>
                  </a:cubicBezTo>
                  <a:cubicBezTo>
                    <a:pt x="191" y="4"/>
                    <a:pt x="188" y="4"/>
                    <a:pt x="185" y="5"/>
                  </a:cubicBezTo>
                  <a:cubicBezTo>
                    <a:pt x="179" y="6"/>
                    <a:pt x="175" y="12"/>
                    <a:pt x="177" y="1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82" y="33"/>
                    <a:pt x="177" y="42"/>
                    <a:pt x="168" y="45"/>
                  </a:cubicBezTo>
                  <a:cubicBezTo>
                    <a:pt x="162" y="51"/>
                    <a:pt x="152" y="48"/>
                    <a:pt x="149" y="4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24"/>
                    <a:pt x="137" y="21"/>
                    <a:pt x="131" y="23"/>
                  </a:cubicBezTo>
                  <a:cubicBezTo>
                    <a:pt x="128" y="25"/>
                    <a:pt x="125" y="26"/>
                    <a:pt x="123" y="28"/>
                  </a:cubicBezTo>
                  <a:cubicBezTo>
                    <a:pt x="117" y="31"/>
                    <a:pt x="115" y="38"/>
                    <a:pt x="119" y="43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8" y="56"/>
                    <a:pt x="125" y="68"/>
                    <a:pt x="115" y="72"/>
                  </a:cubicBezTo>
                  <a:cubicBezTo>
                    <a:pt x="108" y="76"/>
                    <a:pt x="99" y="73"/>
                    <a:pt x="94" y="66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8" y="58"/>
                    <a:pt x="81" y="57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4" y="63"/>
                    <a:pt x="71" y="65"/>
                    <a:pt x="69" y="67"/>
                  </a:cubicBezTo>
                  <a:cubicBezTo>
                    <a:pt x="65" y="72"/>
                    <a:pt x="65" y="79"/>
                    <a:pt x="70" y="83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80" y="92"/>
                    <a:pt x="82" y="101"/>
                    <a:pt x="78" y="108"/>
                  </a:cubicBezTo>
                  <a:cubicBezTo>
                    <a:pt x="73" y="117"/>
                    <a:pt x="61" y="119"/>
                    <a:pt x="53" y="113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4" y="106"/>
                    <a:pt x="37" y="107"/>
                    <a:pt x="34" y="112"/>
                  </a:cubicBezTo>
                  <a:cubicBezTo>
                    <a:pt x="32" y="115"/>
                    <a:pt x="30" y="118"/>
                    <a:pt x="29" y="120"/>
                  </a:cubicBezTo>
                  <a:cubicBezTo>
                    <a:pt x="26" y="126"/>
                    <a:pt x="28" y="133"/>
                    <a:pt x="34" y="13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6" y="141"/>
                    <a:pt x="51" y="149"/>
                    <a:pt x="49" y="157"/>
                  </a:cubicBezTo>
                  <a:cubicBezTo>
                    <a:pt x="47" y="167"/>
                    <a:pt x="36" y="172"/>
                    <a:pt x="26" y="168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16" y="164"/>
                    <a:pt x="9" y="167"/>
                    <a:pt x="8" y="174"/>
                  </a:cubicBezTo>
                  <a:cubicBezTo>
                    <a:pt x="7" y="177"/>
                    <a:pt x="6" y="180"/>
                    <a:pt x="5" y="183"/>
                  </a:cubicBezTo>
                  <a:cubicBezTo>
                    <a:pt x="4" y="189"/>
                    <a:pt x="8" y="195"/>
                    <a:pt x="14" y="196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9" y="197"/>
                    <a:pt x="36" y="206"/>
                    <a:pt x="35" y="215"/>
                  </a:cubicBezTo>
                  <a:cubicBezTo>
                    <a:pt x="41" y="221"/>
                    <a:pt x="35" y="232"/>
                    <a:pt x="27" y="231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5" y="228"/>
                    <a:pt x="0" y="233"/>
                    <a:pt x="0" y="240"/>
                  </a:cubicBezTo>
                  <a:cubicBezTo>
                    <a:pt x="0" y="243"/>
                    <a:pt x="0" y="246"/>
                    <a:pt x="0" y="249"/>
                  </a:cubicBezTo>
                  <a:cubicBezTo>
                    <a:pt x="1" y="255"/>
                    <a:pt x="6" y="260"/>
                    <a:pt x="13" y="259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27" y="256"/>
                    <a:pt x="36" y="263"/>
                    <a:pt x="38" y="272"/>
                  </a:cubicBezTo>
                  <a:cubicBezTo>
                    <a:pt x="39" y="281"/>
                    <a:pt x="33" y="289"/>
                    <a:pt x="24" y="291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3" y="293"/>
                    <a:pt x="9" y="299"/>
                    <a:pt x="11" y="305"/>
                  </a:cubicBezTo>
                  <a:cubicBezTo>
                    <a:pt x="12" y="308"/>
                    <a:pt x="13" y="311"/>
                    <a:pt x="14" y="314"/>
                  </a:cubicBezTo>
                  <a:cubicBezTo>
                    <a:pt x="16" y="320"/>
                    <a:pt x="23" y="323"/>
                    <a:pt x="29" y="320"/>
                  </a:cubicBezTo>
                  <a:cubicBezTo>
                    <a:pt x="34" y="318"/>
                    <a:pt x="34" y="318"/>
                    <a:pt x="34" y="318"/>
                  </a:cubicBezTo>
                  <a:cubicBezTo>
                    <a:pt x="42" y="314"/>
                    <a:pt x="52" y="317"/>
                    <a:pt x="56" y="325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60" y="334"/>
                    <a:pt x="57" y="344"/>
                    <a:pt x="48" y="348"/>
                  </a:cubicBezTo>
                  <a:cubicBezTo>
                    <a:pt x="44" y="350"/>
                    <a:pt x="44" y="350"/>
                    <a:pt x="44" y="350"/>
                  </a:cubicBezTo>
                  <a:cubicBezTo>
                    <a:pt x="39" y="353"/>
                    <a:pt x="37" y="360"/>
                    <a:pt x="40" y="365"/>
                  </a:cubicBezTo>
                  <a:cubicBezTo>
                    <a:pt x="42" y="368"/>
                    <a:pt x="44" y="370"/>
                    <a:pt x="46" y="373"/>
                  </a:cubicBezTo>
                  <a:cubicBezTo>
                    <a:pt x="49" y="378"/>
                    <a:pt x="57" y="379"/>
                    <a:pt x="61" y="374"/>
                  </a:cubicBezTo>
                  <a:cubicBezTo>
                    <a:pt x="65" y="371"/>
                    <a:pt x="65" y="371"/>
                    <a:pt x="65" y="371"/>
                  </a:cubicBezTo>
                  <a:cubicBezTo>
                    <a:pt x="72" y="364"/>
                    <a:pt x="83" y="365"/>
                    <a:pt x="89" y="372"/>
                  </a:cubicBezTo>
                  <a:cubicBezTo>
                    <a:pt x="89" y="372"/>
                    <a:pt x="89" y="372"/>
                    <a:pt x="89" y="372"/>
                  </a:cubicBezTo>
                  <a:cubicBezTo>
                    <a:pt x="95" y="379"/>
                    <a:pt x="95" y="389"/>
                    <a:pt x="88" y="395"/>
                  </a:cubicBezTo>
                  <a:cubicBezTo>
                    <a:pt x="85" y="399"/>
                    <a:pt x="85" y="399"/>
                    <a:pt x="85" y="399"/>
                  </a:cubicBezTo>
                  <a:cubicBezTo>
                    <a:pt x="80" y="403"/>
                    <a:pt x="80" y="410"/>
                    <a:pt x="85" y="414"/>
                  </a:cubicBezTo>
                  <a:cubicBezTo>
                    <a:pt x="88" y="416"/>
                    <a:pt x="90" y="418"/>
                    <a:pt x="93" y="420"/>
                  </a:cubicBezTo>
                  <a:cubicBezTo>
                    <a:pt x="98" y="424"/>
                    <a:pt x="105" y="423"/>
                    <a:pt x="108" y="417"/>
                  </a:cubicBezTo>
                  <a:cubicBezTo>
                    <a:pt x="111" y="413"/>
                    <a:pt x="111" y="413"/>
                    <a:pt x="111" y="413"/>
                  </a:cubicBezTo>
                  <a:cubicBezTo>
                    <a:pt x="115" y="406"/>
                    <a:pt x="124" y="402"/>
                    <a:pt x="131" y="406"/>
                  </a:cubicBezTo>
                  <a:cubicBezTo>
                    <a:pt x="141" y="409"/>
                    <a:pt x="145" y="421"/>
                    <a:pt x="140" y="430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4" y="439"/>
                    <a:pt x="136" y="447"/>
                    <a:pt x="142" y="449"/>
                  </a:cubicBezTo>
                  <a:cubicBezTo>
                    <a:pt x="145" y="450"/>
                    <a:pt x="148" y="451"/>
                    <a:pt x="151" y="453"/>
                  </a:cubicBezTo>
                  <a:cubicBezTo>
                    <a:pt x="157" y="455"/>
                    <a:pt x="163" y="451"/>
                    <a:pt x="165" y="445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169" y="431"/>
                    <a:pt x="178" y="426"/>
                    <a:pt x="187" y="428"/>
                  </a:cubicBezTo>
                  <a:cubicBezTo>
                    <a:pt x="187" y="428"/>
                    <a:pt x="187" y="428"/>
                    <a:pt x="187" y="428"/>
                  </a:cubicBezTo>
                  <a:cubicBezTo>
                    <a:pt x="196" y="430"/>
                    <a:pt x="201" y="440"/>
                    <a:pt x="199" y="448"/>
                  </a:cubicBezTo>
                  <a:cubicBezTo>
                    <a:pt x="198" y="453"/>
                    <a:pt x="198" y="453"/>
                    <a:pt x="198" y="453"/>
                  </a:cubicBezTo>
                  <a:cubicBezTo>
                    <a:pt x="196" y="459"/>
                    <a:pt x="200" y="465"/>
                    <a:pt x="206" y="466"/>
                  </a:cubicBezTo>
                  <a:cubicBezTo>
                    <a:pt x="210" y="466"/>
                    <a:pt x="213" y="467"/>
                    <a:pt x="216" y="467"/>
                  </a:cubicBezTo>
                  <a:cubicBezTo>
                    <a:pt x="222" y="467"/>
                    <a:pt x="227" y="462"/>
                    <a:pt x="227" y="456"/>
                  </a:cubicBezTo>
                  <a:cubicBezTo>
                    <a:pt x="227" y="451"/>
                    <a:pt x="227" y="451"/>
                    <a:pt x="227" y="451"/>
                  </a:cubicBezTo>
                  <a:cubicBezTo>
                    <a:pt x="227" y="441"/>
                    <a:pt x="234" y="434"/>
                    <a:pt x="243" y="433"/>
                  </a:cubicBezTo>
                  <a:cubicBezTo>
                    <a:pt x="253" y="433"/>
                    <a:pt x="260" y="440"/>
                    <a:pt x="261" y="450"/>
                  </a:cubicBezTo>
                  <a:cubicBezTo>
                    <a:pt x="261" y="454"/>
                    <a:pt x="261" y="454"/>
                    <a:pt x="261" y="454"/>
                  </a:cubicBezTo>
                  <a:cubicBezTo>
                    <a:pt x="261" y="461"/>
                    <a:pt x="267" y="465"/>
                    <a:pt x="273" y="464"/>
                  </a:cubicBezTo>
                  <a:cubicBezTo>
                    <a:pt x="276" y="464"/>
                    <a:pt x="279" y="463"/>
                    <a:pt x="282" y="463"/>
                  </a:cubicBezTo>
                  <a:cubicBezTo>
                    <a:pt x="288" y="461"/>
                    <a:pt x="292" y="455"/>
                    <a:pt x="290" y="449"/>
                  </a:cubicBezTo>
                  <a:cubicBezTo>
                    <a:pt x="288" y="444"/>
                    <a:pt x="288" y="444"/>
                    <a:pt x="288" y="444"/>
                  </a:cubicBezTo>
                  <a:cubicBezTo>
                    <a:pt x="286" y="435"/>
                    <a:pt x="290" y="425"/>
                    <a:pt x="299" y="423"/>
                  </a:cubicBezTo>
                  <a:cubicBezTo>
                    <a:pt x="308" y="420"/>
                    <a:pt x="318" y="425"/>
                    <a:pt x="320" y="433"/>
                  </a:cubicBezTo>
                  <a:cubicBezTo>
                    <a:pt x="322" y="438"/>
                    <a:pt x="322" y="438"/>
                    <a:pt x="322" y="438"/>
                  </a:cubicBezTo>
                  <a:cubicBezTo>
                    <a:pt x="324" y="444"/>
                    <a:pt x="331" y="447"/>
                    <a:pt x="336" y="444"/>
                  </a:cubicBezTo>
                  <a:cubicBezTo>
                    <a:pt x="339" y="443"/>
                    <a:pt x="342" y="441"/>
                    <a:pt x="345" y="440"/>
                  </a:cubicBezTo>
                  <a:cubicBezTo>
                    <a:pt x="350" y="437"/>
                    <a:pt x="352" y="430"/>
                    <a:pt x="349" y="424"/>
                  </a:cubicBezTo>
                  <a:cubicBezTo>
                    <a:pt x="345" y="420"/>
                    <a:pt x="345" y="420"/>
                    <a:pt x="345" y="420"/>
                  </a:cubicBezTo>
                  <a:cubicBezTo>
                    <a:pt x="340" y="412"/>
                    <a:pt x="342" y="402"/>
                    <a:pt x="350" y="396"/>
                  </a:cubicBezTo>
                  <a:cubicBezTo>
                    <a:pt x="357" y="391"/>
                    <a:pt x="368" y="393"/>
                    <a:pt x="373" y="401"/>
                  </a:cubicBezTo>
                  <a:cubicBezTo>
                    <a:pt x="376" y="405"/>
                    <a:pt x="376" y="405"/>
                    <a:pt x="376" y="405"/>
                  </a:cubicBezTo>
                  <a:cubicBezTo>
                    <a:pt x="379" y="410"/>
                    <a:pt x="387" y="411"/>
                    <a:pt x="391" y="407"/>
                  </a:cubicBezTo>
                  <a:cubicBezTo>
                    <a:pt x="391" y="407"/>
                    <a:pt x="391" y="407"/>
                    <a:pt x="392" y="407"/>
                  </a:cubicBezTo>
                  <a:cubicBezTo>
                    <a:pt x="394" y="404"/>
                    <a:pt x="396" y="402"/>
                    <a:pt x="398" y="400"/>
                  </a:cubicBezTo>
                  <a:cubicBezTo>
                    <a:pt x="403" y="396"/>
                    <a:pt x="402" y="388"/>
                    <a:pt x="398" y="384"/>
                  </a:cubicBezTo>
                  <a:cubicBezTo>
                    <a:pt x="393" y="381"/>
                    <a:pt x="393" y="381"/>
                    <a:pt x="393" y="381"/>
                  </a:cubicBezTo>
                  <a:cubicBezTo>
                    <a:pt x="386" y="375"/>
                    <a:pt x="385" y="364"/>
                    <a:pt x="391" y="357"/>
                  </a:cubicBezTo>
                  <a:cubicBezTo>
                    <a:pt x="397" y="350"/>
                    <a:pt x="407" y="349"/>
                    <a:pt x="415" y="355"/>
                  </a:cubicBezTo>
                  <a:cubicBezTo>
                    <a:pt x="418" y="358"/>
                    <a:pt x="418" y="358"/>
                    <a:pt x="418" y="358"/>
                  </a:cubicBezTo>
                  <a:cubicBezTo>
                    <a:pt x="423" y="362"/>
                    <a:pt x="430" y="361"/>
                    <a:pt x="434" y="355"/>
                  </a:cubicBezTo>
                  <a:cubicBezTo>
                    <a:pt x="435" y="352"/>
                    <a:pt x="437" y="350"/>
                    <a:pt x="439" y="347"/>
                  </a:cubicBezTo>
                  <a:cubicBezTo>
                    <a:pt x="442" y="342"/>
                    <a:pt x="439" y="335"/>
                    <a:pt x="433" y="332"/>
                  </a:cubicBezTo>
                  <a:cubicBezTo>
                    <a:pt x="428" y="330"/>
                    <a:pt x="428" y="330"/>
                    <a:pt x="428" y="330"/>
                  </a:cubicBezTo>
                  <a:cubicBezTo>
                    <a:pt x="420" y="326"/>
                    <a:pt x="416" y="316"/>
                    <a:pt x="419" y="308"/>
                  </a:cubicBezTo>
                  <a:cubicBezTo>
                    <a:pt x="423" y="299"/>
                    <a:pt x="433" y="295"/>
                    <a:pt x="441" y="299"/>
                  </a:cubicBezTo>
                  <a:cubicBezTo>
                    <a:pt x="446" y="301"/>
                    <a:pt x="446" y="301"/>
                    <a:pt x="446" y="301"/>
                  </a:cubicBezTo>
                  <a:cubicBezTo>
                    <a:pt x="451" y="303"/>
                    <a:pt x="458" y="300"/>
                    <a:pt x="460" y="294"/>
                  </a:cubicBezTo>
                  <a:cubicBezTo>
                    <a:pt x="461" y="291"/>
                    <a:pt x="461" y="288"/>
                    <a:pt x="462" y="285"/>
                  </a:cubicBezTo>
                  <a:cubicBezTo>
                    <a:pt x="463" y="279"/>
                    <a:pt x="459" y="273"/>
                    <a:pt x="453" y="272"/>
                  </a:cubicBezTo>
                  <a:cubicBezTo>
                    <a:pt x="447" y="271"/>
                    <a:pt x="447" y="271"/>
                    <a:pt x="447" y="271"/>
                  </a:cubicBezTo>
                  <a:cubicBezTo>
                    <a:pt x="438" y="270"/>
                    <a:pt x="432" y="262"/>
                    <a:pt x="433" y="253"/>
                  </a:cubicBezTo>
                  <a:cubicBezTo>
                    <a:pt x="427" y="246"/>
                    <a:pt x="432" y="236"/>
                    <a:pt x="441" y="237"/>
                  </a:cubicBezTo>
                  <a:close/>
                  <a:moveTo>
                    <a:pt x="306" y="91"/>
                  </a:moveTo>
                  <a:cubicBezTo>
                    <a:pt x="323" y="99"/>
                    <a:pt x="339" y="111"/>
                    <a:pt x="352" y="126"/>
                  </a:cubicBezTo>
                  <a:cubicBezTo>
                    <a:pt x="364" y="139"/>
                    <a:pt x="374" y="154"/>
                    <a:pt x="381" y="170"/>
                  </a:cubicBezTo>
                  <a:cubicBezTo>
                    <a:pt x="371" y="174"/>
                    <a:pt x="371" y="174"/>
                    <a:pt x="371" y="174"/>
                  </a:cubicBezTo>
                  <a:cubicBezTo>
                    <a:pt x="366" y="162"/>
                    <a:pt x="359" y="151"/>
                    <a:pt x="351" y="141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39" y="147"/>
                    <a:pt x="336" y="145"/>
                    <a:pt x="334" y="142"/>
                  </a:cubicBezTo>
                  <a:cubicBezTo>
                    <a:pt x="332" y="140"/>
                    <a:pt x="329" y="137"/>
                    <a:pt x="327" y="135"/>
                  </a:cubicBezTo>
                  <a:cubicBezTo>
                    <a:pt x="337" y="126"/>
                    <a:pt x="337" y="126"/>
                    <a:pt x="337" y="126"/>
                  </a:cubicBezTo>
                  <a:cubicBezTo>
                    <a:pt x="326" y="116"/>
                    <a:pt x="314" y="107"/>
                    <a:pt x="302" y="101"/>
                  </a:cubicBezTo>
                  <a:lnTo>
                    <a:pt x="306" y="91"/>
                  </a:lnTo>
                  <a:close/>
                  <a:moveTo>
                    <a:pt x="293" y="85"/>
                  </a:moveTo>
                  <a:cubicBezTo>
                    <a:pt x="288" y="95"/>
                    <a:pt x="288" y="95"/>
                    <a:pt x="288" y="95"/>
                  </a:cubicBezTo>
                  <a:cubicBezTo>
                    <a:pt x="277" y="90"/>
                    <a:pt x="265" y="87"/>
                    <a:pt x="253" y="86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46" y="98"/>
                    <a:pt x="239" y="98"/>
                    <a:pt x="232" y="98"/>
                  </a:cubicBezTo>
                  <a:cubicBezTo>
                    <a:pt x="233" y="84"/>
                    <a:pt x="233" y="84"/>
                    <a:pt x="233" y="84"/>
                  </a:cubicBezTo>
                  <a:cubicBezTo>
                    <a:pt x="218" y="84"/>
                    <a:pt x="202" y="87"/>
                    <a:pt x="188" y="9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219" y="70"/>
                    <a:pt x="258" y="71"/>
                    <a:pt x="293" y="85"/>
                  </a:cubicBezTo>
                  <a:close/>
                  <a:moveTo>
                    <a:pt x="126" y="115"/>
                  </a:moveTo>
                  <a:cubicBezTo>
                    <a:pt x="139" y="103"/>
                    <a:pt x="154" y="93"/>
                    <a:pt x="170" y="8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64" y="101"/>
                    <a:pt x="153" y="107"/>
                    <a:pt x="144" y="115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49" y="127"/>
                    <a:pt x="146" y="130"/>
                    <a:pt x="142" y="133"/>
                  </a:cubicBezTo>
                  <a:cubicBezTo>
                    <a:pt x="140" y="135"/>
                    <a:pt x="139" y="136"/>
                    <a:pt x="137" y="13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17" y="139"/>
                    <a:pt x="108" y="152"/>
                    <a:pt x="101" y="166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9" y="145"/>
                    <a:pt x="111" y="129"/>
                    <a:pt x="126" y="115"/>
                  </a:cubicBezTo>
                  <a:close/>
                  <a:moveTo>
                    <a:pt x="85" y="175"/>
                  </a:moveTo>
                  <a:cubicBezTo>
                    <a:pt x="95" y="179"/>
                    <a:pt x="95" y="179"/>
                    <a:pt x="95" y="179"/>
                  </a:cubicBezTo>
                  <a:cubicBezTo>
                    <a:pt x="90" y="190"/>
                    <a:pt x="87" y="202"/>
                    <a:pt x="86" y="214"/>
                  </a:cubicBezTo>
                  <a:cubicBezTo>
                    <a:pt x="99" y="215"/>
                    <a:pt x="99" y="215"/>
                    <a:pt x="99" y="215"/>
                  </a:cubicBezTo>
                  <a:cubicBezTo>
                    <a:pt x="98" y="222"/>
                    <a:pt x="98" y="228"/>
                    <a:pt x="98" y="235"/>
                  </a:cubicBezTo>
                  <a:cubicBezTo>
                    <a:pt x="84" y="234"/>
                    <a:pt x="84" y="234"/>
                    <a:pt x="84" y="234"/>
                  </a:cubicBezTo>
                  <a:cubicBezTo>
                    <a:pt x="85" y="250"/>
                    <a:pt x="87" y="265"/>
                    <a:pt x="92" y="280"/>
                  </a:cubicBezTo>
                  <a:cubicBezTo>
                    <a:pt x="82" y="284"/>
                    <a:pt x="82" y="284"/>
                    <a:pt x="82" y="284"/>
                  </a:cubicBezTo>
                  <a:cubicBezTo>
                    <a:pt x="70" y="248"/>
                    <a:pt x="71" y="209"/>
                    <a:pt x="85" y="175"/>
                  </a:cubicBezTo>
                  <a:close/>
                  <a:moveTo>
                    <a:pt x="161" y="377"/>
                  </a:moveTo>
                  <a:cubicBezTo>
                    <a:pt x="145" y="368"/>
                    <a:pt x="129" y="357"/>
                    <a:pt x="115" y="342"/>
                  </a:cubicBezTo>
                  <a:cubicBezTo>
                    <a:pt x="103" y="328"/>
                    <a:pt x="93" y="313"/>
                    <a:pt x="87" y="297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102" y="305"/>
                    <a:pt x="109" y="316"/>
                    <a:pt x="117" y="327"/>
                  </a:cubicBezTo>
                  <a:cubicBezTo>
                    <a:pt x="127" y="318"/>
                    <a:pt x="127" y="318"/>
                    <a:pt x="127" y="318"/>
                  </a:cubicBezTo>
                  <a:cubicBezTo>
                    <a:pt x="129" y="320"/>
                    <a:pt x="131" y="323"/>
                    <a:pt x="133" y="325"/>
                  </a:cubicBezTo>
                  <a:cubicBezTo>
                    <a:pt x="136" y="328"/>
                    <a:pt x="138" y="330"/>
                    <a:pt x="140" y="333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41" y="352"/>
                    <a:pt x="153" y="360"/>
                    <a:pt x="166" y="367"/>
                  </a:cubicBezTo>
                  <a:lnTo>
                    <a:pt x="161" y="377"/>
                  </a:lnTo>
                  <a:close/>
                  <a:moveTo>
                    <a:pt x="175" y="383"/>
                  </a:moveTo>
                  <a:cubicBezTo>
                    <a:pt x="179" y="373"/>
                    <a:pt x="179" y="373"/>
                    <a:pt x="179" y="373"/>
                  </a:cubicBezTo>
                  <a:cubicBezTo>
                    <a:pt x="192" y="378"/>
                    <a:pt x="206" y="381"/>
                    <a:pt x="219" y="382"/>
                  </a:cubicBezTo>
                  <a:cubicBezTo>
                    <a:pt x="220" y="369"/>
                    <a:pt x="220" y="369"/>
                    <a:pt x="220" y="369"/>
                  </a:cubicBezTo>
                  <a:cubicBezTo>
                    <a:pt x="227" y="370"/>
                    <a:pt x="234" y="370"/>
                    <a:pt x="240" y="369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53" y="382"/>
                    <a:pt x="267" y="380"/>
                    <a:pt x="280" y="376"/>
                  </a:cubicBezTo>
                  <a:cubicBezTo>
                    <a:pt x="284" y="386"/>
                    <a:pt x="284" y="386"/>
                    <a:pt x="284" y="386"/>
                  </a:cubicBezTo>
                  <a:cubicBezTo>
                    <a:pt x="248" y="398"/>
                    <a:pt x="209" y="396"/>
                    <a:pt x="175" y="383"/>
                  </a:cubicBezTo>
                  <a:close/>
                  <a:moveTo>
                    <a:pt x="342" y="352"/>
                  </a:moveTo>
                  <a:cubicBezTo>
                    <a:pt x="328" y="364"/>
                    <a:pt x="313" y="374"/>
                    <a:pt x="297" y="381"/>
                  </a:cubicBezTo>
                  <a:cubicBezTo>
                    <a:pt x="293" y="371"/>
                    <a:pt x="293" y="371"/>
                    <a:pt x="293" y="371"/>
                  </a:cubicBezTo>
                  <a:cubicBezTo>
                    <a:pt x="306" y="365"/>
                    <a:pt x="318" y="358"/>
                    <a:pt x="330" y="34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2" y="337"/>
                    <a:pt x="324" y="336"/>
                    <a:pt x="325" y="334"/>
                  </a:cubicBezTo>
                  <a:cubicBezTo>
                    <a:pt x="329" y="331"/>
                    <a:pt x="332" y="328"/>
                    <a:pt x="335" y="32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53" y="324"/>
                    <a:pt x="361" y="313"/>
                    <a:pt x="367" y="302"/>
                  </a:cubicBezTo>
                  <a:cubicBezTo>
                    <a:pt x="377" y="306"/>
                    <a:pt x="377" y="306"/>
                    <a:pt x="377" y="306"/>
                  </a:cubicBezTo>
                  <a:cubicBezTo>
                    <a:pt x="368" y="323"/>
                    <a:pt x="357" y="339"/>
                    <a:pt x="342" y="352"/>
                  </a:cubicBezTo>
                  <a:close/>
                  <a:moveTo>
                    <a:pt x="383" y="293"/>
                  </a:moveTo>
                  <a:cubicBezTo>
                    <a:pt x="373" y="288"/>
                    <a:pt x="373" y="288"/>
                    <a:pt x="373" y="288"/>
                  </a:cubicBezTo>
                  <a:cubicBezTo>
                    <a:pt x="378" y="275"/>
                    <a:pt x="381" y="262"/>
                    <a:pt x="382" y="248"/>
                  </a:cubicBezTo>
                  <a:cubicBezTo>
                    <a:pt x="369" y="247"/>
                    <a:pt x="369" y="247"/>
                    <a:pt x="369" y="247"/>
                  </a:cubicBezTo>
                  <a:cubicBezTo>
                    <a:pt x="370" y="241"/>
                    <a:pt x="370" y="234"/>
                    <a:pt x="369" y="227"/>
                  </a:cubicBezTo>
                  <a:cubicBezTo>
                    <a:pt x="383" y="228"/>
                    <a:pt x="383" y="228"/>
                    <a:pt x="383" y="228"/>
                  </a:cubicBezTo>
                  <a:cubicBezTo>
                    <a:pt x="382" y="214"/>
                    <a:pt x="380" y="201"/>
                    <a:pt x="376" y="18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98" y="219"/>
                    <a:pt x="396" y="258"/>
                    <a:pt x="383" y="293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Freeform 27"/>
            <p:cNvSpPr>
              <a:spLocks noEditPoints="1"/>
            </p:cNvSpPr>
            <p:nvPr/>
          </p:nvSpPr>
          <p:spPr bwMode="auto">
            <a:xfrm>
              <a:off x="7468020" y="2449712"/>
              <a:ext cx="1219807" cy="1217615"/>
            </a:xfrm>
            <a:custGeom>
              <a:avLst/>
              <a:gdLst>
                <a:gd name="T0" fmla="*/ 467 w 468"/>
                <a:gd name="T1" fmla="*/ 218 h 467"/>
                <a:gd name="T2" fmla="*/ 444 w 468"/>
                <a:gd name="T3" fmla="*/ 176 h 467"/>
                <a:gd name="T4" fmla="*/ 439 w 468"/>
                <a:gd name="T5" fmla="*/ 147 h 467"/>
                <a:gd name="T6" fmla="*/ 423 w 468"/>
                <a:gd name="T7" fmla="*/ 118 h 467"/>
                <a:gd name="T8" fmla="*/ 402 w 468"/>
                <a:gd name="T9" fmla="*/ 97 h 467"/>
                <a:gd name="T10" fmla="*/ 382 w 468"/>
                <a:gd name="T11" fmla="*/ 53 h 467"/>
                <a:gd name="T12" fmla="*/ 336 w 468"/>
                <a:gd name="T13" fmla="*/ 62 h 467"/>
                <a:gd name="T14" fmla="*/ 317 w 468"/>
                <a:gd name="T15" fmla="*/ 15 h 467"/>
                <a:gd name="T16" fmla="*/ 269 w 468"/>
                <a:gd name="T17" fmla="*/ 19 h 467"/>
                <a:gd name="T18" fmla="*/ 240 w 468"/>
                <a:gd name="T19" fmla="*/ 11 h 467"/>
                <a:gd name="T20" fmla="*/ 207 w 468"/>
                <a:gd name="T21" fmla="*/ 13 h 467"/>
                <a:gd name="T22" fmla="*/ 179 w 468"/>
                <a:gd name="T23" fmla="*/ 24 h 467"/>
                <a:gd name="T24" fmla="*/ 131 w 468"/>
                <a:gd name="T25" fmla="*/ 23 h 467"/>
                <a:gd name="T26" fmla="*/ 115 w 468"/>
                <a:gd name="T27" fmla="*/ 72 h 467"/>
                <a:gd name="T28" fmla="*/ 76 w 468"/>
                <a:gd name="T29" fmla="*/ 61 h 467"/>
                <a:gd name="T30" fmla="*/ 78 w 468"/>
                <a:gd name="T31" fmla="*/ 108 h 467"/>
                <a:gd name="T32" fmla="*/ 29 w 468"/>
                <a:gd name="T33" fmla="*/ 120 h 467"/>
                <a:gd name="T34" fmla="*/ 26 w 468"/>
                <a:gd name="T35" fmla="*/ 168 h 467"/>
                <a:gd name="T36" fmla="*/ 14 w 468"/>
                <a:gd name="T37" fmla="*/ 196 h 467"/>
                <a:gd name="T38" fmla="*/ 12 w 468"/>
                <a:gd name="T39" fmla="*/ 229 h 467"/>
                <a:gd name="T40" fmla="*/ 18 w 468"/>
                <a:gd name="T41" fmla="*/ 258 h 467"/>
                <a:gd name="T42" fmla="*/ 11 w 468"/>
                <a:gd name="T43" fmla="*/ 305 h 467"/>
                <a:gd name="T44" fmla="*/ 56 w 468"/>
                <a:gd name="T45" fmla="*/ 325 h 467"/>
                <a:gd name="T46" fmla="*/ 40 w 468"/>
                <a:gd name="T47" fmla="*/ 365 h 467"/>
                <a:gd name="T48" fmla="*/ 89 w 468"/>
                <a:gd name="T49" fmla="*/ 372 h 467"/>
                <a:gd name="T50" fmla="*/ 85 w 468"/>
                <a:gd name="T51" fmla="*/ 414 h 467"/>
                <a:gd name="T52" fmla="*/ 131 w 468"/>
                <a:gd name="T53" fmla="*/ 406 h 467"/>
                <a:gd name="T54" fmla="*/ 151 w 468"/>
                <a:gd name="T55" fmla="*/ 453 h 467"/>
                <a:gd name="T56" fmla="*/ 187 w 468"/>
                <a:gd name="T57" fmla="*/ 428 h 467"/>
                <a:gd name="T58" fmla="*/ 216 w 468"/>
                <a:gd name="T59" fmla="*/ 467 h 467"/>
                <a:gd name="T60" fmla="*/ 261 w 468"/>
                <a:gd name="T61" fmla="*/ 450 h 467"/>
                <a:gd name="T62" fmla="*/ 290 w 468"/>
                <a:gd name="T63" fmla="*/ 449 h 467"/>
                <a:gd name="T64" fmla="*/ 322 w 468"/>
                <a:gd name="T65" fmla="*/ 438 h 467"/>
                <a:gd name="T66" fmla="*/ 345 w 468"/>
                <a:gd name="T67" fmla="*/ 420 h 467"/>
                <a:gd name="T68" fmla="*/ 391 w 468"/>
                <a:gd name="T69" fmla="*/ 407 h 467"/>
                <a:gd name="T70" fmla="*/ 393 w 468"/>
                <a:gd name="T71" fmla="*/ 381 h 467"/>
                <a:gd name="T72" fmla="*/ 434 w 468"/>
                <a:gd name="T73" fmla="*/ 355 h 467"/>
                <a:gd name="T74" fmla="*/ 419 w 468"/>
                <a:gd name="T75" fmla="*/ 308 h 467"/>
                <a:gd name="T76" fmla="*/ 462 w 468"/>
                <a:gd name="T77" fmla="*/ 285 h 467"/>
                <a:gd name="T78" fmla="*/ 441 w 468"/>
                <a:gd name="T79" fmla="*/ 237 h 467"/>
                <a:gd name="T80" fmla="*/ 371 w 468"/>
                <a:gd name="T81" fmla="*/ 174 h 467"/>
                <a:gd name="T82" fmla="*/ 327 w 468"/>
                <a:gd name="T83" fmla="*/ 135 h 467"/>
                <a:gd name="T84" fmla="*/ 293 w 468"/>
                <a:gd name="T85" fmla="*/ 85 h 467"/>
                <a:gd name="T86" fmla="*/ 232 w 468"/>
                <a:gd name="T87" fmla="*/ 98 h 467"/>
                <a:gd name="T88" fmla="*/ 293 w 468"/>
                <a:gd name="T89" fmla="*/ 85 h 467"/>
                <a:gd name="T90" fmla="*/ 144 w 468"/>
                <a:gd name="T91" fmla="*/ 115 h 467"/>
                <a:gd name="T92" fmla="*/ 128 w 468"/>
                <a:gd name="T93" fmla="*/ 128 h 467"/>
                <a:gd name="T94" fmla="*/ 85 w 468"/>
                <a:gd name="T95" fmla="*/ 175 h 467"/>
                <a:gd name="T96" fmla="*/ 98 w 468"/>
                <a:gd name="T97" fmla="*/ 235 h 467"/>
                <a:gd name="T98" fmla="*/ 85 w 468"/>
                <a:gd name="T99" fmla="*/ 175 h 467"/>
                <a:gd name="T100" fmla="*/ 97 w 468"/>
                <a:gd name="T101" fmla="*/ 293 h 467"/>
                <a:gd name="T102" fmla="*/ 140 w 468"/>
                <a:gd name="T103" fmla="*/ 333 h 467"/>
                <a:gd name="T104" fmla="*/ 175 w 468"/>
                <a:gd name="T105" fmla="*/ 383 h 467"/>
                <a:gd name="T106" fmla="*/ 240 w 468"/>
                <a:gd name="T107" fmla="*/ 369 h 467"/>
                <a:gd name="T108" fmla="*/ 175 w 468"/>
                <a:gd name="T109" fmla="*/ 383 h 467"/>
                <a:gd name="T110" fmla="*/ 330 w 468"/>
                <a:gd name="T111" fmla="*/ 348 h 467"/>
                <a:gd name="T112" fmla="*/ 344 w 468"/>
                <a:gd name="T113" fmla="*/ 334 h 467"/>
                <a:gd name="T114" fmla="*/ 383 w 468"/>
                <a:gd name="T115" fmla="*/ 293 h 467"/>
                <a:gd name="T116" fmla="*/ 369 w 468"/>
                <a:gd name="T117" fmla="*/ 227 h 467"/>
                <a:gd name="T118" fmla="*/ 383 w 468"/>
                <a:gd name="T119" fmla="*/ 29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8" h="467">
                  <a:moveTo>
                    <a:pt x="441" y="237"/>
                  </a:moveTo>
                  <a:cubicBezTo>
                    <a:pt x="456" y="238"/>
                    <a:pt x="456" y="238"/>
                    <a:pt x="456" y="238"/>
                  </a:cubicBezTo>
                  <a:cubicBezTo>
                    <a:pt x="462" y="239"/>
                    <a:pt x="468" y="234"/>
                    <a:pt x="468" y="228"/>
                  </a:cubicBezTo>
                  <a:cubicBezTo>
                    <a:pt x="468" y="225"/>
                    <a:pt x="467" y="221"/>
                    <a:pt x="467" y="218"/>
                  </a:cubicBezTo>
                  <a:cubicBezTo>
                    <a:pt x="467" y="212"/>
                    <a:pt x="461" y="208"/>
                    <a:pt x="455" y="209"/>
                  </a:cubicBezTo>
                  <a:cubicBezTo>
                    <a:pt x="450" y="209"/>
                    <a:pt x="450" y="209"/>
                    <a:pt x="450" y="209"/>
                  </a:cubicBezTo>
                  <a:cubicBezTo>
                    <a:pt x="442" y="211"/>
                    <a:pt x="433" y="206"/>
                    <a:pt x="431" y="199"/>
                  </a:cubicBezTo>
                  <a:cubicBezTo>
                    <a:pt x="427" y="189"/>
                    <a:pt x="434" y="178"/>
                    <a:pt x="444" y="176"/>
                  </a:cubicBezTo>
                  <a:cubicBezTo>
                    <a:pt x="448" y="176"/>
                    <a:pt x="448" y="176"/>
                    <a:pt x="448" y="176"/>
                  </a:cubicBezTo>
                  <a:cubicBezTo>
                    <a:pt x="455" y="175"/>
                    <a:pt x="458" y="168"/>
                    <a:pt x="457" y="162"/>
                  </a:cubicBezTo>
                  <a:cubicBezTo>
                    <a:pt x="456" y="159"/>
                    <a:pt x="455" y="156"/>
                    <a:pt x="453" y="153"/>
                  </a:cubicBezTo>
                  <a:cubicBezTo>
                    <a:pt x="451" y="147"/>
                    <a:pt x="445" y="145"/>
                    <a:pt x="439" y="147"/>
                  </a:cubicBezTo>
                  <a:cubicBezTo>
                    <a:pt x="434" y="150"/>
                    <a:pt x="434" y="150"/>
                    <a:pt x="434" y="150"/>
                  </a:cubicBezTo>
                  <a:cubicBezTo>
                    <a:pt x="427" y="153"/>
                    <a:pt x="418" y="151"/>
                    <a:pt x="413" y="145"/>
                  </a:cubicBezTo>
                  <a:cubicBezTo>
                    <a:pt x="407" y="136"/>
                    <a:pt x="410" y="124"/>
                    <a:pt x="419" y="120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9" y="115"/>
                    <a:pt x="431" y="107"/>
                    <a:pt x="427" y="102"/>
                  </a:cubicBezTo>
                  <a:cubicBezTo>
                    <a:pt x="425" y="100"/>
                    <a:pt x="424" y="97"/>
                    <a:pt x="422" y="95"/>
                  </a:cubicBezTo>
                  <a:cubicBezTo>
                    <a:pt x="418" y="89"/>
                    <a:pt x="411" y="89"/>
                    <a:pt x="406" y="93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395" y="103"/>
                    <a:pt x="385" y="103"/>
                    <a:pt x="378" y="96"/>
                  </a:cubicBezTo>
                  <a:cubicBezTo>
                    <a:pt x="372" y="89"/>
                    <a:pt x="373" y="78"/>
                    <a:pt x="379" y="72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7" y="65"/>
                    <a:pt x="387" y="57"/>
                    <a:pt x="382" y="53"/>
                  </a:cubicBezTo>
                  <a:cubicBezTo>
                    <a:pt x="380" y="51"/>
                    <a:pt x="377" y="49"/>
                    <a:pt x="375" y="47"/>
                  </a:cubicBezTo>
                  <a:cubicBezTo>
                    <a:pt x="370" y="43"/>
                    <a:pt x="363" y="45"/>
                    <a:pt x="360" y="50"/>
                  </a:cubicBezTo>
                  <a:cubicBezTo>
                    <a:pt x="357" y="55"/>
                    <a:pt x="357" y="55"/>
                    <a:pt x="357" y="55"/>
                  </a:cubicBezTo>
                  <a:cubicBezTo>
                    <a:pt x="353" y="62"/>
                    <a:pt x="344" y="65"/>
                    <a:pt x="336" y="62"/>
                  </a:cubicBezTo>
                  <a:cubicBezTo>
                    <a:pt x="326" y="58"/>
                    <a:pt x="323" y="46"/>
                    <a:pt x="328" y="38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4" y="28"/>
                    <a:pt x="331" y="21"/>
                    <a:pt x="325" y="18"/>
                  </a:cubicBezTo>
                  <a:cubicBezTo>
                    <a:pt x="323" y="17"/>
                    <a:pt x="320" y="16"/>
                    <a:pt x="317" y="15"/>
                  </a:cubicBezTo>
                  <a:cubicBezTo>
                    <a:pt x="311" y="13"/>
                    <a:pt x="304" y="16"/>
                    <a:pt x="303" y="22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299" y="35"/>
                    <a:pt x="292" y="41"/>
                    <a:pt x="284" y="40"/>
                  </a:cubicBezTo>
                  <a:cubicBezTo>
                    <a:pt x="273" y="39"/>
                    <a:pt x="266" y="29"/>
                    <a:pt x="269" y="19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72" y="8"/>
                    <a:pt x="267" y="2"/>
                    <a:pt x="261" y="1"/>
                  </a:cubicBezTo>
                  <a:cubicBezTo>
                    <a:pt x="258" y="1"/>
                    <a:pt x="255" y="1"/>
                    <a:pt x="252" y="0"/>
                  </a:cubicBezTo>
                  <a:cubicBezTo>
                    <a:pt x="245" y="0"/>
                    <a:pt x="240" y="5"/>
                    <a:pt x="240" y="11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41" y="25"/>
                    <a:pt x="235" y="32"/>
                    <a:pt x="227" y="34"/>
                  </a:cubicBezTo>
                  <a:cubicBezTo>
                    <a:pt x="217" y="36"/>
                    <a:pt x="207" y="28"/>
                    <a:pt x="207" y="18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7"/>
                    <a:pt x="201" y="2"/>
                    <a:pt x="195" y="3"/>
                  </a:cubicBezTo>
                  <a:cubicBezTo>
                    <a:pt x="191" y="4"/>
                    <a:pt x="188" y="4"/>
                    <a:pt x="185" y="5"/>
                  </a:cubicBezTo>
                  <a:cubicBezTo>
                    <a:pt x="179" y="6"/>
                    <a:pt x="175" y="12"/>
                    <a:pt x="177" y="1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82" y="33"/>
                    <a:pt x="177" y="42"/>
                    <a:pt x="168" y="45"/>
                  </a:cubicBezTo>
                  <a:cubicBezTo>
                    <a:pt x="162" y="51"/>
                    <a:pt x="152" y="48"/>
                    <a:pt x="149" y="4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24"/>
                    <a:pt x="137" y="21"/>
                    <a:pt x="131" y="23"/>
                  </a:cubicBezTo>
                  <a:cubicBezTo>
                    <a:pt x="128" y="25"/>
                    <a:pt x="125" y="26"/>
                    <a:pt x="123" y="28"/>
                  </a:cubicBezTo>
                  <a:cubicBezTo>
                    <a:pt x="117" y="31"/>
                    <a:pt x="115" y="38"/>
                    <a:pt x="119" y="43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8" y="56"/>
                    <a:pt x="125" y="68"/>
                    <a:pt x="115" y="72"/>
                  </a:cubicBezTo>
                  <a:cubicBezTo>
                    <a:pt x="108" y="76"/>
                    <a:pt x="99" y="73"/>
                    <a:pt x="94" y="66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8" y="58"/>
                    <a:pt x="81" y="57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4" y="63"/>
                    <a:pt x="71" y="65"/>
                    <a:pt x="69" y="67"/>
                  </a:cubicBezTo>
                  <a:cubicBezTo>
                    <a:pt x="65" y="72"/>
                    <a:pt x="65" y="79"/>
                    <a:pt x="70" y="83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80" y="92"/>
                    <a:pt x="82" y="101"/>
                    <a:pt x="78" y="108"/>
                  </a:cubicBezTo>
                  <a:cubicBezTo>
                    <a:pt x="73" y="117"/>
                    <a:pt x="61" y="119"/>
                    <a:pt x="53" y="113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4" y="106"/>
                    <a:pt x="37" y="107"/>
                    <a:pt x="34" y="112"/>
                  </a:cubicBezTo>
                  <a:cubicBezTo>
                    <a:pt x="32" y="115"/>
                    <a:pt x="30" y="118"/>
                    <a:pt x="29" y="120"/>
                  </a:cubicBezTo>
                  <a:cubicBezTo>
                    <a:pt x="26" y="126"/>
                    <a:pt x="28" y="133"/>
                    <a:pt x="34" y="13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6" y="141"/>
                    <a:pt x="51" y="149"/>
                    <a:pt x="49" y="157"/>
                  </a:cubicBezTo>
                  <a:cubicBezTo>
                    <a:pt x="47" y="167"/>
                    <a:pt x="36" y="172"/>
                    <a:pt x="26" y="168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16" y="164"/>
                    <a:pt x="9" y="167"/>
                    <a:pt x="8" y="174"/>
                  </a:cubicBezTo>
                  <a:cubicBezTo>
                    <a:pt x="7" y="177"/>
                    <a:pt x="6" y="180"/>
                    <a:pt x="5" y="183"/>
                  </a:cubicBezTo>
                  <a:cubicBezTo>
                    <a:pt x="4" y="189"/>
                    <a:pt x="8" y="195"/>
                    <a:pt x="14" y="196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9" y="197"/>
                    <a:pt x="36" y="206"/>
                    <a:pt x="35" y="215"/>
                  </a:cubicBezTo>
                  <a:cubicBezTo>
                    <a:pt x="41" y="221"/>
                    <a:pt x="35" y="232"/>
                    <a:pt x="27" y="231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5" y="228"/>
                    <a:pt x="0" y="233"/>
                    <a:pt x="0" y="240"/>
                  </a:cubicBezTo>
                  <a:cubicBezTo>
                    <a:pt x="0" y="243"/>
                    <a:pt x="0" y="246"/>
                    <a:pt x="0" y="249"/>
                  </a:cubicBezTo>
                  <a:cubicBezTo>
                    <a:pt x="1" y="255"/>
                    <a:pt x="6" y="260"/>
                    <a:pt x="13" y="259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27" y="256"/>
                    <a:pt x="36" y="263"/>
                    <a:pt x="38" y="272"/>
                  </a:cubicBezTo>
                  <a:cubicBezTo>
                    <a:pt x="39" y="281"/>
                    <a:pt x="33" y="289"/>
                    <a:pt x="24" y="291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3" y="293"/>
                    <a:pt x="9" y="299"/>
                    <a:pt x="11" y="305"/>
                  </a:cubicBezTo>
                  <a:cubicBezTo>
                    <a:pt x="12" y="308"/>
                    <a:pt x="13" y="311"/>
                    <a:pt x="14" y="314"/>
                  </a:cubicBezTo>
                  <a:cubicBezTo>
                    <a:pt x="16" y="320"/>
                    <a:pt x="23" y="323"/>
                    <a:pt x="29" y="320"/>
                  </a:cubicBezTo>
                  <a:cubicBezTo>
                    <a:pt x="34" y="318"/>
                    <a:pt x="34" y="318"/>
                    <a:pt x="34" y="318"/>
                  </a:cubicBezTo>
                  <a:cubicBezTo>
                    <a:pt x="42" y="314"/>
                    <a:pt x="52" y="317"/>
                    <a:pt x="56" y="325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60" y="334"/>
                    <a:pt x="57" y="344"/>
                    <a:pt x="48" y="348"/>
                  </a:cubicBezTo>
                  <a:cubicBezTo>
                    <a:pt x="44" y="350"/>
                    <a:pt x="44" y="350"/>
                    <a:pt x="44" y="350"/>
                  </a:cubicBezTo>
                  <a:cubicBezTo>
                    <a:pt x="39" y="353"/>
                    <a:pt x="37" y="360"/>
                    <a:pt x="40" y="365"/>
                  </a:cubicBezTo>
                  <a:cubicBezTo>
                    <a:pt x="42" y="368"/>
                    <a:pt x="44" y="370"/>
                    <a:pt x="46" y="373"/>
                  </a:cubicBezTo>
                  <a:cubicBezTo>
                    <a:pt x="49" y="378"/>
                    <a:pt x="57" y="379"/>
                    <a:pt x="61" y="374"/>
                  </a:cubicBezTo>
                  <a:cubicBezTo>
                    <a:pt x="65" y="371"/>
                    <a:pt x="65" y="371"/>
                    <a:pt x="65" y="371"/>
                  </a:cubicBezTo>
                  <a:cubicBezTo>
                    <a:pt x="72" y="364"/>
                    <a:pt x="83" y="365"/>
                    <a:pt x="89" y="372"/>
                  </a:cubicBezTo>
                  <a:cubicBezTo>
                    <a:pt x="89" y="372"/>
                    <a:pt x="89" y="372"/>
                    <a:pt x="89" y="372"/>
                  </a:cubicBezTo>
                  <a:cubicBezTo>
                    <a:pt x="95" y="379"/>
                    <a:pt x="95" y="389"/>
                    <a:pt x="88" y="395"/>
                  </a:cubicBezTo>
                  <a:cubicBezTo>
                    <a:pt x="85" y="399"/>
                    <a:pt x="85" y="399"/>
                    <a:pt x="85" y="399"/>
                  </a:cubicBezTo>
                  <a:cubicBezTo>
                    <a:pt x="80" y="403"/>
                    <a:pt x="80" y="410"/>
                    <a:pt x="85" y="414"/>
                  </a:cubicBezTo>
                  <a:cubicBezTo>
                    <a:pt x="88" y="416"/>
                    <a:pt x="90" y="418"/>
                    <a:pt x="93" y="420"/>
                  </a:cubicBezTo>
                  <a:cubicBezTo>
                    <a:pt x="98" y="424"/>
                    <a:pt x="105" y="423"/>
                    <a:pt x="108" y="417"/>
                  </a:cubicBezTo>
                  <a:cubicBezTo>
                    <a:pt x="111" y="413"/>
                    <a:pt x="111" y="413"/>
                    <a:pt x="111" y="413"/>
                  </a:cubicBezTo>
                  <a:cubicBezTo>
                    <a:pt x="115" y="406"/>
                    <a:pt x="124" y="402"/>
                    <a:pt x="131" y="406"/>
                  </a:cubicBezTo>
                  <a:cubicBezTo>
                    <a:pt x="141" y="409"/>
                    <a:pt x="145" y="421"/>
                    <a:pt x="140" y="430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4" y="439"/>
                    <a:pt x="136" y="447"/>
                    <a:pt x="142" y="449"/>
                  </a:cubicBezTo>
                  <a:cubicBezTo>
                    <a:pt x="145" y="450"/>
                    <a:pt x="148" y="451"/>
                    <a:pt x="151" y="453"/>
                  </a:cubicBezTo>
                  <a:cubicBezTo>
                    <a:pt x="157" y="455"/>
                    <a:pt x="163" y="451"/>
                    <a:pt x="165" y="445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169" y="431"/>
                    <a:pt x="178" y="426"/>
                    <a:pt x="187" y="428"/>
                  </a:cubicBezTo>
                  <a:cubicBezTo>
                    <a:pt x="187" y="428"/>
                    <a:pt x="187" y="428"/>
                    <a:pt x="187" y="428"/>
                  </a:cubicBezTo>
                  <a:cubicBezTo>
                    <a:pt x="196" y="430"/>
                    <a:pt x="201" y="440"/>
                    <a:pt x="199" y="448"/>
                  </a:cubicBezTo>
                  <a:cubicBezTo>
                    <a:pt x="198" y="453"/>
                    <a:pt x="198" y="453"/>
                    <a:pt x="198" y="453"/>
                  </a:cubicBezTo>
                  <a:cubicBezTo>
                    <a:pt x="196" y="459"/>
                    <a:pt x="200" y="465"/>
                    <a:pt x="206" y="466"/>
                  </a:cubicBezTo>
                  <a:cubicBezTo>
                    <a:pt x="210" y="466"/>
                    <a:pt x="213" y="467"/>
                    <a:pt x="216" y="467"/>
                  </a:cubicBezTo>
                  <a:cubicBezTo>
                    <a:pt x="222" y="467"/>
                    <a:pt x="227" y="462"/>
                    <a:pt x="227" y="456"/>
                  </a:cubicBezTo>
                  <a:cubicBezTo>
                    <a:pt x="227" y="451"/>
                    <a:pt x="227" y="451"/>
                    <a:pt x="227" y="451"/>
                  </a:cubicBezTo>
                  <a:cubicBezTo>
                    <a:pt x="227" y="441"/>
                    <a:pt x="234" y="434"/>
                    <a:pt x="243" y="433"/>
                  </a:cubicBezTo>
                  <a:cubicBezTo>
                    <a:pt x="253" y="433"/>
                    <a:pt x="260" y="440"/>
                    <a:pt x="261" y="450"/>
                  </a:cubicBezTo>
                  <a:cubicBezTo>
                    <a:pt x="261" y="454"/>
                    <a:pt x="261" y="454"/>
                    <a:pt x="261" y="454"/>
                  </a:cubicBezTo>
                  <a:cubicBezTo>
                    <a:pt x="261" y="461"/>
                    <a:pt x="267" y="465"/>
                    <a:pt x="273" y="464"/>
                  </a:cubicBezTo>
                  <a:cubicBezTo>
                    <a:pt x="276" y="464"/>
                    <a:pt x="279" y="463"/>
                    <a:pt x="282" y="463"/>
                  </a:cubicBezTo>
                  <a:cubicBezTo>
                    <a:pt x="288" y="461"/>
                    <a:pt x="292" y="455"/>
                    <a:pt x="290" y="449"/>
                  </a:cubicBezTo>
                  <a:cubicBezTo>
                    <a:pt x="288" y="444"/>
                    <a:pt x="288" y="444"/>
                    <a:pt x="288" y="444"/>
                  </a:cubicBezTo>
                  <a:cubicBezTo>
                    <a:pt x="286" y="435"/>
                    <a:pt x="290" y="425"/>
                    <a:pt x="299" y="423"/>
                  </a:cubicBezTo>
                  <a:cubicBezTo>
                    <a:pt x="308" y="420"/>
                    <a:pt x="318" y="425"/>
                    <a:pt x="320" y="433"/>
                  </a:cubicBezTo>
                  <a:cubicBezTo>
                    <a:pt x="322" y="438"/>
                    <a:pt x="322" y="438"/>
                    <a:pt x="322" y="438"/>
                  </a:cubicBezTo>
                  <a:cubicBezTo>
                    <a:pt x="324" y="444"/>
                    <a:pt x="331" y="447"/>
                    <a:pt x="336" y="444"/>
                  </a:cubicBezTo>
                  <a:cubicBezTo>
                    <a:pt x="339" y="443"/>
                    <a:pt x="342" y="441"/>
                    <a:pt x="345" y="440"/>
                  </a:cubicBezTo>
                  <a:cubicBezTo>
                    <a:pt x="350" y="437"/>
                    <a:pt x="352" y="430"/>
                    <a:pt x="349" y="424"/>
                  </a:cubicBezTo>
                  <a:cubicBezTo>
                    <a:pt x="345" y="420"/>
                    <a:pt x="345" y="420"/>
                    <a:pt x="345" y="420"/>
                  </a:cubicBezTo>
                  <a:cubicBezTo>
                    <a:pt x="340" y="412"/>
                    <a:pt x="342" y="402"/>
                    <a:pt x="350" y="396"/>
                  </a:cubicBezTo>
                  <a:cubicBezTo>
                    <a:pt x="357" y="391"/>
                    <a:pt x="368" y="393"/>
                    <a:pt x="373" y="401"/>
                  </a:cubicBezTo>
                  <a:cubicBezTo>
                    <a:pt x="376" y="405"/>
                    <a:pt x="376" y="405"/>
                    <a:pt x="376" y="405"/>
                  </a:cubicBezTo>
                  <a:cubicBezTo>
                    <a:pt x="379" y="410"/>
                    <a:pt x="387" y="411"/>
                    <a:pt x="391" y="407"/>
                  </a:cubicBezTo>
                  <a:cubicBezTo>
                    <a:pt x="391" y="407"/>
                    <a:pt x="391" y="407"/>
                    <a:pt x="392" y="407"/>
                  </a:cubicBezTo>
                  <a:cubicBezTo>
                    <a:pt x="394" y="404"/>
                    <a:pt x="396" y="402"/>
                    <a:pt x="398" y="400"/>
                  </a:cubicBezTo>
                  <a:cubicBezTo>
                    <a:pt x="403" y="396"/>
                    <a:pt x="402" y="388"/>
                    <a:pt x="398" y="384"/>
                  </a:cubicBezTo>
                  <a:cubicBezTo>
                    <a:pt x="393" y="381"/>
                    <a:pt x="393" y="381"/>
                    <a:pt x="393" y="381"/>
                  </a:cubicBezTo>
                  <a:cubicBezTo>
                    <a:pt x="386" y="375"/>
                    <a:pt x="385" y="364"/>
                    <a:pt x="391" y="357"/>
                  </a:cubicBezTo>
                  <a:cubicBezTo>
                    <a:pt x="397" y="350"/>
                    <a:pt x="407" y="349"/>
                    <a:pt x="415" y="355"/>
                  </a:cubicBezTo>
                  <a:cubicBezTo>
                    <a:pt x="418" y="358"/>
                    <a:pt x="418" y="358"/>
                    <a:pt x="418" y="358"/>
                  </a:cubicBezTo>
                  <a:cubicBezTo>
                    <a:pt x="423" y="362"/>
                    <a:pt x="430" y="361"/>
                    <a:pt x="434" y="355"/>
                  </a:cubicBezTo>
                  <a:cubicBezTo>
                    <a:pt x="435" y="352"/>
                    <a:pt x="437" y="350"/>
                    <a:pt x="439" y="347"/>
                  </a:cubicBezTo>
                  <a:cubicBezTo>
                    <a:pt x="442" y="342"/>
                    <a:pt x="439" y="335"/>
                    <a:pt x="433" y="332"/>
                  </a:cubicBezTo>
                  <a:cubicBezTo>
                    <a:pt x="428" y="330"/>
                    <a:pt x="428" y="330"/>
                    <a:pt x="428" y="330"/>
                  </a:cubicBezTo>
                  <a:cubicBezTo>
                    <a:pt x="420" y="326"/>
                    <a:pt x="416" y="316"/>
                    <a:pt x="419" y="308"/>
                  </a:cubicBezTo>
                  <a:cubicBezTo>
                    <a:pt x="423" y="299"/>
                    <a:pt x="433" y="295"/>
                    <a:pt x="441" y="299"/>
                  </a:cubicBezTo>
                  <a:cubicBezTo>
                    <a:pt x="446" y="301"/>
                    <a:pt x="446" y="301"/>
                    <a:pt x="446" y="301"/>
                  </a:cubicBezTo>
                  <a:cubicBezTo>
                    <a:pt x="451" y="303"/>
                    <a:pt x="458" y="300"/>
                    <a:pt x="460" y="294"/>
                  </a:cubicBezTo>
                  <a:cubicBezTo>
                    <a:pt x="461" y="291"/>
                    <a:pt x="461" y="288"/>
                    <a:pt x="462" y="285"/>
                  </a:cubicBezTo>
                  <a:cubicBezTo>
                    <a:pt x="463" y="279"/>
                    <a:pt x="459" y="273"/>
                    <a:pt x="453" y="272"/>
                  </a:cubicBezTo>
                  <a:cubicBezTo>
                    <a:pt x="447" y="271"/>
                    <a:pt x="447" y="271"/>
                    <a:pt x="447" y="271"/>
                  </a:cubicBezTo>
                  <a:cubicBezTo>
                    <a:pt x="438" y="270"/>
                    <a:pt x="432" y="262"/>
                    <a:pt x="433" y="253"/>
                  </a:cubicBezTo>
                  <a:cubicBezTo>
                    <a:pt x="427" y="246"/>
                    <a:pt x="432" y="236"/>
                    <a:pt x="441" y="237"/>
                  </a:cubicBezTo>
                  <a:close/>
                  <a:moveTo>
                    <a:pt x="306" y="91"/>
                  </a:moveTo>
                  <a:cubicBezTo>
                    <a:pt x="323" y="99"/>
                    <a:pt x="339" y="111"/>
                    <a:pt x="352" y="126"/>
                  </a:cubicBezTo>
                  <a:cubicBezTo>
                    <a:pt x="364" y="139"/>
                    <a:pt x="374" y="154"/>
                    <a:pt x="381" y="170"/>
                  </a:cubicBezTo>
                  <a:cubicBezTo>
                    <a:pt x="371" y="174"/>
                    <a:pt x="371" y="174"/>
                    <a:pt x="371" y="174"/>
                  </a:cubicBezTo>
                  <a:cubicBezTo>
                    <a:pt x="366" y="162"/>
                    <a:pt x="359" y="151"/>
                    <a:pt x="351" y="141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39" y="147"/>
                    <a:pt x="336" y="145"/>
                    <a:pt x="334" y="142"/>
                  </a:cubicBezTo>
                  <a:cubicBezTo>
                    <a:pt x="332" y="140"/>
                    <a:pt x="329" y="137"/>
                    <a:pt x="327" y="135"/>
                  </a:cubicBezTo>
                  <a:cubicBezTo>
                    <a:pt x="337" y="126"/>
                    <a:pt x="337" y="126"/>
                    <a:pt x="337" y="126"/>
                  </a:cubicBezTo>
                  <a:cubicBezTo>
                    <a:pt x="326" y="116"/>
                    <a:pt x="314" y="107"/>
                    <a:pt x="302" y="101"/>
                  </a:cubicBezTo>
                  <a:lnTo>
                    <a:pt x="306" y="91"/>
                  </a:lnTo>
                  <a:close/>
                  <a:moveTo>
                    <a:pt x="293" y="85"/>
                  </a:moveTo>
                  <a:cubicBezTo>
                    <a:pt x="288" y="95"/>
                    <a:pt x="288" y="95"/>
                    <a:pt x="288" y="95"/>
                  </a:cubicBezTo>
                  <a:cubicBezTo>
                    <a:pt x="277" y="90"/>
                    <a:pt x="265" y="87"/>
                    <a:pt x="253" y="86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46" y="98"/>
                    <a:pt x="239" y="98"/>
                    <a:pt x="232" y="98"/>
                  </a:cubicBezTo>
                  <a:cubicBezTo>
                    <a:pt x="233" y="84"/>
                    <a:pt x="233" y="84"/>
                    <a:pt x="233" y="84"/>
                  </a:cubicBezTo>
                  <a:cubicBezTo>
                    <a:pt x="218" y="84"/>
                    <a:pt x="202" y="87"/>
                    <a:pt x="188" y="9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219" y="70"/>
                    <a:pt x="258" y="71"/>
                    <a:pt x="293" y="85"/>
                  </a:cubicBezTo>
                  <a:close/>
                  <a:moveTo>
                    <a:pt x="126" y="115"/>
                  </a:moveTo>
                  <a:cubicBezTo>
                    <a:pt x="139" y="103"/>
                    <a:pt x="154" y="93"/>
                    <a:pt x="170" y="8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64" y="101"/>
                    <a:pt x="153" y="107"/>
                    <a:pt x="144" y="115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49" y="127"/>
                    <a:pt x="146" y="130"/>
                    <a:pt x="142" y="133"/>
                  </a:cubicBezTo>
                  <a:cubicBezTo>
                    <a:pt x="140" y="135"/>
                    <a:pt x="139" y="136"/>
                    <a:pt x="137" y="13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17" y="139"/>
                    <a:pt x="108" y="152"/>
                    <a:pt x="101" y="166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9" y="145"/>
                    <a:pt x="111" y="129"/>
                    <a:pt x="126" y="115"/>
                  </a:cubicBezTo>
                  <a:close/>
                  <a:moveTo>
                    <a:pt x="85" y="175"/>
                  </a:moveTo>
                  <a:cubicBezTo>
                    <a:pt x="95" y="179"/>
                    <a:pt x="95" y="179"/>
                    <a:pt x="95" y="179"/>
                  </a:cubicBezTo>
                  <a:cubicBezTo>
                    <a:pt x="90" y="190"/>
                    <a:pt x="87" y="202"/>
                    <a:pt x="86" y="214"/>
                  </a:cubicBezTo>
                  <a:cubicBezTo>
                    <a:pt x="99" y="215"/>
                    <a:pt x="99" y="215"/>
                    <a:pt x="99" y="215"/>
                  </a:cubicBezTo>
                  <a:cubicBezTo>
                    <a:pt x="98" y="222"/>
                    <a:pt x="98" y="228"/>
                    <a:pt x="98" y="235"/>
                  </a:cubicBezTo>
                  <a:cubicBezTo>
                    <a:pt x="84" y="234"/>
                    <a:pt x="84" y="234"/>
                    <a:pt x="84" y="234"/>
                  </a:cubicBezTo>
                  <a:cubicBezTo>
                    <a:pt x="85" y="250"/>
                    <a:pt x="87" y="265"/>
                    <a:pt x="92" y="280"/>
                  </a:cubicBezTo>
                  <a:cubicBezTo>
                    <a:pt x="82" y="284"/>
                    <a:pt x="82" y="284"/>
                    <a:pt x="82" y="284"/>
                  </a:cubicBezTo>
                  <a:cubicBezTo>
                    <a:pt x="70" y="248"/>
                    <a:pt x="71" y="209"/>
                    <a:pt x="85" y="175"/>
                  </a:cubicBezTo>
                  <a:close/>
                  <a:moveTo>
                    <a:pt x="161" y="377"/>
                  </a:moveTo>
                  <a:cubicBezTo>
                    <a:pt x="145" y="368"/>
                    <a:pt x="129" y="357"/>
                    <a:pt x="115" y="342"/>
                  </a:cubicBezTo>
                  <a:cubicBezTo>
                    <a:pt x="103" y="328"/>
                    <a:pt x="93" y="313"/>
                    <a:pt x="87" y="297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102" y="305"/>
                    <a:pt x="109" y="316"/>
                    <a:pt x="117" y="327"/>
                  </a:cubicBezTo>
                  <a:cubicBezTo>
                    <a:pt x="127" y="318"/>
                    <a:pt x="127" y="318"/>
                    <a:pt x="127" y="318"/>
                  </a:cubicBezTo>
                  <a:cubicBezTo>
                    <a:pt x="129" y="320"/>
                    <a:pt x="131" y="323"/>
                    <a:pt x="133" y="325"/>
                  </a:cubicBezTo>
                  <a:cubicBezTo>
                    <a:pt x="136" y="328"/>
                    <a:pt x="138" y="330"/>
                    <a:pt x="140" y="333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41" y="352"/>
                    <a:pt x="153" y="360"/>
                    <a:pt x="166" y="367"/>
                  </a:cubicBezTo>
                  <a:lnTo>
                    <a:pt x="161" y="377"/>
                  </a:lnTo>
                  <a:close/>
                  <a:moveTo>
                    <a:pt x="175" y="383"/>
                  </a:moveTo>
                  <a:cubicBezTo>
                    <a:pt x="179" y="373"/>
                    <a:pt x="179" y="373"/>
                    <a:pt x="179" y="373"/>
                  </a:cubicBezTo>
                  <a:cubicBezTo>
                    <a:pt x="192" y="378"/>
                    <a:pt x="206" y="381"/>
                    <a:pt x="219" y="382"/>
                  </a:cubicBezTo>
                  <a:cubicBezTo>
                    <a:pt x="220" y="369"/>
                    <a:pt x="220" y="369"/>
                    <a:pt x="220" y="369"/>
                  </a:cubicBezTo>
                  <a:cubicBezTo>
                    <a:pt x="227" y="370"/>
                    <a:pt x="234" y="370"/>
                    <a:pt x="240" y="369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53" y="382"/>
                    <a:pt x="267" y="380"/>
                    <a:pt x="280" y="376"/>
                  </a:cubicBezTo>
                  <a:cubicBezTo>
                    <a:pt x="284" y="386"/>
                    <a:pt x="284" y="386"/>
                    <a:pt x="284" y="386"/>
                  </a:cubicBezTo>
                  <a:cubicBezTo>
                    <a:pt x="248" y="398"/>
                    <a:pt x="209" y="396"/>
                    <a:pt x="175" y="383"/>
                  </a:cubicBezTo>
                  <a:close/>
                  <a:moveTo>
                    <a:pt x="342" y="352"/>
                  </a:moveTo>
                  <a:cubicBezTo>
                    <a:pt x="328" y="364"/>
                    <a:pt x="313" y="374"/>
                    <a:pt x="297" y="381"/>
                  </a:cubicBezTo>
                  <a:cubicBezTo>
                    <a:pt x="293" y="371"/>
                    <a:pt x="293" y="371"/>
                    <a:pt x="293" y="371"/>
                  </a:cubicBezTo>
                  <a:cubicBezTo>
                    <a:pt x="306" y="365"/>
                    <a:pt x="318" y="358"/>
                    <a:pt x="330" y="34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2" y="337"/>
                    <a:pt x="324" y="336"/>
                    <a:pt x="325" y="334"/>
                  </a:cubicBezTo>
                  <a:cubicBezTo>
                    <a:pt x="329" y="331"/>
                    <a:pt x="332" y="328"/>
                    <a:pt x="335" y="32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53" y="324"/>
                    <a:pt x="361" y="313"/>
                    <a:pt x="367" y="302"/>
                  </a:cubicBezTo>
                  <a:cubicBezTo>
                    <a:pt x="377" y="306"/>
                    <a:pt x="377" y="306"/>
                    <a:pt x="377" y="306"/>
                  </a:cubicBezTo>
                  <a:cubicBezTo>
                    <a:pt x="368" y="323"/>
                    <a:pt x="357" y="339"/>
                    <a:pt x="342" y="352"/>
                  </a:cubicBezTo>
                  <a:close/>
                  <a:moveTo>
                    <a:pt x="383" y="293"/>
                  </a:moveTo>
                  <a:cubicBezTo>
                    <a:pt x="373" y="288"/>
                    <a:pt x="373" y="288"/>
                    <a:pt x="373" y="288"/>
                  </a:cubicBezTo>
                  <a:cubicBezTo>
                    <a:pt x="378" y="275"/>
                    <a:pt x="381" y="262"/>
                    <a:pt x="382" y="248"/>
                  </a:cubicBezTo>
                  <a:cubicBezTo>
                    <a:pt x="369" y="247"/>
                    <a:pt x="369" y="247"/>
                    <a:pt x="369" y="247"/>
                  </a:cubicBezTo>
                  <a:cubicBezTo>
                    <a:pt x="370" y="241"/>
                    <a:pt x="370" y="234"/>
                    <a:pt x="369" y="227"/>
                  </a:cubicBezTo>
                  <a:cubicBezTo>
                    <a:pt x="383" y="228"/>
                    <a:pt x="383" y="228"/>
                    <a:pt x="383" y="228"/>
                  </a:cubicBezTo>
                  <a:cubicBezTo>
                    <a:pt x="382" y="214"/>
                    <a:pt x="380" y="201"/>
                    <a:pt x="376" y="18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98" y="219"/>
                    <a:pt x="396" y="258"/>
                    <a:pt x="383" y="293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1" name="Freeform 27"/>
            <p:cNvSpPr>
              <a:spLocks noEditPoints="1"/>
            </p:cNvSpPr>
            <p:nvPr/>
          </p:nvSpPr>
          <p:spPr bwMode="auto">
            <a:xfrm>
              <a:off x="3437705" y="2449712"/>
              <a:ext cx="1219807" cy="1217615"/>
            </a:xfrm>
            <a:custGeom>
              <a:avLst/>
              <a:gdLst>
                <a:gd name="T0" fmla="*/ 467 w 468"/>
                <a:gd name="T1" fmla="*/ 218 h 467"/>
                <a:gd name="T2" fmla="*/ 444 w 468"/>
                <a:gd name="T3" fmla="*/ 176 h 467"/>
                <a:gd name="T4" fmla="*/ 439 w 468"/>
                <a:gd name="T5" fmla="*/ 147 h 467"/>
                <a:gd name="T6" fmla="*/ 423 w 468"/>
                <a:gd name="T7" fmla="*/ 118 h 467"/>
                <a:gd name="T8" fmla="*/ 402 w 468"/>
                <a:gd name="T9" fmla="*/ 97 h 467"/>
                <a:gd name="T10" fmla="*/ 382 w 468"/>
                <a:gd name="T11" fmla="*/ 53 h 467"/>
                <a:gd name="T12" fmla="*/ 336 w 468"/>
                <a:gd name="T13" fmla="*/ 62 h 467"/>
                <a:gd name="T14" fmla="*/ 317 w 468"/>
                <a:gd name="T15" fmla="*/ 15 h 467"/>
                <a:gd name="T16" fmla="*/ 269 w 468"/>
                <a:gd name="T17" fmla="*/ 19 h 467"/>
                <a:gd name="T18" fmla="*/ 240 w 468"/>
                <a:gd name="T19" fmla="*/ 11 h 467"/>
                <a:gd name="T20" fmla="*/ 207 w 468"/>
                <a:gd name="T21" fmla="*/ 13 h 467"/>
                <a:gd name="T22" fmla="*/ 179 w 468"/>
                <a:gd name="T23" fmla="*/ 24 h 467"/>
                <a:gd name="T24" fmla="*/ 131 w 468"/>
                <a:gd name="T25" fmla="*/ 23 h 467"/>
                <a:gd name="T26" fmla="*/ 115 w 468"/>
                <a:gd name="T27" fmla="*/ 72 h 467"/>
                <a:gd name="T28" fmla="*/ 76 w 468"/>
                <a:gd name="T29" fmla="*/ 61 h 467"/>
                <a:gd name="T30" fmla="*/ 78 w 468"/>
                <a:gd name="T31" fmla="*/ 108 h 467"/>
                <a:gd name="T32" fmla="*/ 29 w 468"/>
                <a:gd name="T33" fmla="*/ 120 h 467"/>
                <a:gd name="T34" fmla="*/ 26 w 468"/>
                <a:gd name="T35" fmla="*/ 168 h 467"/>
                <a:gd name="T36" fmla="*/ 14 w 468"/>
                <a:gd name="T37" fmla="*/ 196 h 467"/>
                <a:gd name="T38" fmla="*/ 12 w 468"/>
                <a:gd name="T39" fmla="*/ 229 h 467"/>
                <a:gd name="T40" fmla="*/ 18 w 468"/>
                <a:gd name="T41" fmla="*/ 258 h 467"/>
                <a:gd name="T42" fmla="*/ 11 w 468"/>
                <a:gd name="T43" fmla="*/ 305 h 467"/>
                <a:gd name="T44" fmla="*/ 56 w 468"/>
                <a:gd name="T45" fmla="*/ 325 h 467"/>
                <a:gd name="T46" fmla="*/ 40 w 468"/>
                <a:gd name="T47" fmla="*/ 365 h 467"/>
                <a:gd name="T48" fmla="*/ 89 w 468"/>
                <a:gd name="T49" fmla="*/ 372 h 467"/>
                <a:gd name="T50" fmla="*/ 85 w 468"/>
                <a:gd name="T51" fmla="*/ 414 h 467"/>
                <a:gd name="T52" fmla="*/ 131 w 468"/>
                <a:gd name="T53" fmla="*/ 406 h 467"/>
                <a:gd name="T54" fmla="*/ 151 w 468"/>
                <a:gd name="T55" fmla="*/ 453 h 467"/>
                <a:gd name="T56" fmla="*/ 187 w 468"/>
                <a:gd name="T57" fmla="*/ 428 h 467"/>
                <a:gd name="T58" fmla="*/ 216 w 468"/>
                <a:gd name="T59" fmla="*/ 467 h 467"/>
                <a:gd name="T60" fmla="*/ 261 w 468"/>
                <a:gd name="T61" fmla="*/ 450 h 467"/>
                <a:gd name="T62" fmla="*/ 290 w 468"/>
                <a:gd name="T63" fmla="*/ 449 h 467"/>
                <a:gd name="T64" fmla="*/ 322 w 468"/>
                <a:gd name="T65" fmla="*/ 438 h 467"/>
                <a:gd name="T66" fmla="*/ 345 w 468"/>
                <a:gd name="T67" fmla="*/ 420 h 467"/>
                <a:gd name="T68" fmla="*/ 391 w 468"/>
                <a:gd name="T69" fmla="*/ 407 h 467"/>
                <a:gd name="T70" fmla="*/ 393 w 468"/>
                <a:gd name="T71" fmla="*/ 381 h 467"/>
                <a:gd name="T72" fmla="*/ 434 w 468"/>
                <a:gd name="T73" fmla="*/ 355 h 467"/>
                <a:gd name="T74" fmla="*/ 419 w 468"/>
                <a:gd name="T75" fmla="*/ 308 h 467"/>
                <a:gd name="T76" fmla="*/ 462 w 468"/>
                <a:gd name="T77" fmla="*/ 285 h 467"/>
                <a:gd name="T78" fmla="*/ 441 w 468"/>
                <a:gd name="T79" fmla="*/ 237 h 467"/>
                <a:gd name="T80" fmla="*/ 371 w 468"/>
                <a:gd name="T81" fmla="*/ 174 h 467"/>
                <a:gd name="T82" fmla="*/ 327 w 468"/>
                <a:gd name="T83" fmla="*/ 135 h 467"/>
                <a:gd name="T84" fmla="*/ 293 w 468"/>
                <a:gd name="T85" fmla="*/ 85 h 467"/>
                <a:gd name="T86" fmla="*/ 232 w 468"/>
                <a:gd name="T87" fmla="*/ 98 h 467"/>
                <a:gd name="T88" fmla="*/ 293 w 468"/>
                <a:gd name="T89" fmla="*/ 85 h 467"/>
                <a:gd name="T90" fmla="*/ 144 w 468"/>
                <a:gd name="T91" fmla="*/ 115 h 467"/>
                <a:gd name="T92" fmla="*/ 128 w 468"/>
                <a:gd name="T93" fmla="*/ 128 h 467"/>
                <a:gd name="T94" fmla="*/ 85 w 468"/>
                <a:gd name="T95" fmla="*/ 175 h 467"/>
                <a:gd name="T96" fmla="*/ 98 w 468"/>
                <a:gd name="T97" fmla="*/ 235 h 467"/>
                <a:gd name="T98" fmla="*/ 85 w 468"/>
                <a:gd name="T99" fmla="*/ 175 h 467"/>
                <a:gd name="T100" fmla="*/ 97 w 468"/>
                <a:gd name="T101" fmla="*/ 293 h 467"/>
                <a:gd name="T102" fmla="*/ 140 w 468"/>
                <a:gd name="T103" fmla="*/ 333 h 467"/>
                <a:gd name="T104" fmla="*/ 175 w 468"/>
                <a:gd name="T105" fmla="*/ 383 h 467"/>
                <a:gd name="T106" fmla="*/ 240 w 468"/>
                <a:gd name="T107" fmla="*/ 369 h 467"/>
                <a:gd name="T108" fmla="*/ 175 w 468"/>
                <a:gd name="T109" fmla="*/ 383 h 467"/>
                <a:gd name="T110" fmla="*/ 330 w 468"/>
                <a:gd name="T111" fmla="*/ 348 h 467"/>
                <a:gd name="T112" fmla="*/ 344 w 468"/>
                <a:gd name="T113" fmla="*/ 334 h 467"/>
                <a:gd name="T114" fmla="*/ 383 w 468"/>
                <a:gd name="T115" fmla="*/ 293 h 467"/>
                <a:gd name="T116" fmla="*/ 369 w 468"/>
                <a:gd name="T117" fmla="*/ 227 h 467"/>
                <a:gd name="T118" fmla="*/ 383 w 468"/>
                <a:gd name="T119" fmla="*/ 29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8" h="467">
                  <a:moveTo>
                    <a:pt x="441" y="237"/>
                  </a:moveTo>
                  <a:cubicBezTo>
                    <a:pt x="456" y="238"/>
                    <a:pt x="456" y="238"/>
                    <a:pt x="456" y="238"/>
                  </a:cubicBezTo>
                  <a:cubicBezTo>
                    <a:pt x="462" y="239"/>
                    <a:pt x="468" y="234"/>
                    <a:pt x="468" y="228"/>
                  </a:cubicBezTo>
                  <a:cubicBezTo>
                    <a:pt x="468" y="225"/>
                    <a:pt x="467" y="221"/>
                    <a:pt x="467" y="218"/>
                  </a:cubicBezTo>
                  <a:cubicBezTo>
                    <a:pt x="467" y="212"/>
                    <a:pt x="461" y="208"/>
                    <a:pt x="455" y="209"/>
                  </a:cubicBezTo>
                  <a:cubicBezTo>
                    <a:pt x="450" y="209"/>
                    <a:pt x="450" y="209"/>
                    <a:pt x="450" y="209"/>
                  </a:cubicBezTo>
                  <a:cubicBezTo>
                    <a:pt x="442" y="211"/>
                    <a:pt x="433" y="206"/>
                    <a:pt x="431" y="199"/>
                  </a:cubicBezTo>
                  <a:cubicBezTo>
                    <a:pt x="427" y="189"/>
                    <a:pt x="434" y="178"/>
                    <a:pt x="444" y="176"/>
                  </a:cubicBezTo>
                  <a:cubicBezTo>
                    <a:pt x="448" y="176"/>
                    <a:pt x="448" y="176"/>
                    <a:pt x="448" y="176"/>
                  </a:cubicBezTo>
                  <a:cubicBezTo>
                    <a:pt x="455" y="175"/>
                    <a:pt x="458" y="168"/>
                    <a:pt x="457" y="162"/>
                  </a:cubicBezTo>
                  <a:cubicBezTo>
                    <a:pt x="456" y="159"/>
                    <a:pt x="455" y="156"/>
                    <a:pt x="453" y="153"/>
                  </a:cubicBezTo>
                  <a:cubicBezTo>
                    <a:pt x="451" y="147"/>
                    <a:pt x="445" y="145"/>
                    <a:pt x="439" y="147"/>
                  </a:cubicBezTo>
                  <a:cubicBezTo>
                    <a:pt x="434" y="150"/>
                    <a:pt x="434" y="150"/>
                    <a:pt x="434" y="150"/>
                  </a:cubicBezTo>
                  <a:cubicBezTo>
                    <a:pt x="427" y="153"/>
                    <a:pt x="418" y="151"/>
                    <a:pt x="413" y="145"/>
                  </a:cubicBezTo>
                  <a:cubicBezTo>
                    <a:pt x="407" y="136"/>
                    <a:pt x="410" y="124"/>
                    <a:pt x="419" y="120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9" y="115"/>
                    <a:pt x="431" y="107"/>
                    <a:pt x="427" y="102"/>
                  </a:cubicBezTo>
                  <a:cubicBezTo>
                    <a:pt x="425" y="100"/>
                    <a:pt x="424" y="97"/>
                    <a:pt x="422" y="95"/>
                  </a:cubicBezTo>
                  <a:cubicBezTo>
                    <a:pt x="418" y="89"/>
                    <a:pt x="411" y="89"/>
                    <a:pt x="406" y="93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395" y="103"/>
                    <a:pt x="385" y="103"/>
                    <a:pt x="378" y="96"/>
                  </a:cubicBezTo>
                  <a:cubicBezTo>
                    <a:pt x="372" y="89"/>
                    <a:pt x="373" y="78"/>
                    <a:pt x="379" y="72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7" y="65"/>
                    <a:pt x="387" y="57"/>
                    <a:pt x="382" y="53"/>
                  </a:cubicBezTo>
                  <a:cubicBezTo>
                    <a:pt x="380" y="51"/>
                    <a:pt x="377" y="49"/>
                    <a:pt x="375" y="47"/>
                  </a:cubicBezTo>
                  <a:cubicBezTo>
                    <a:pt x="370" y="43"/>
                    <a:pt x="363" y="45"/>
                    <a:pt x="360" y="50"/>
                  </a:cubicBezTo>
                  <a:cubicBezTo>
                    <a:pt x="357" y="55"/>
                    <a:pt x="357" y="55"/>
                    <a:pt x="357" y="55"/>
                  </a:cubicBezTo>
                  <a:cubicBezTo>
                    <a:pt x="353" y="62"/>
                    <a:pt x="344" y="65"/>
                    <a:pt x="336" y="62"/>
                  </a:cubicBezTo>
                  <a:cubicBezTo>
                    <a:pt x="326" y="58"/>
                    <a:pt x="323" y="46"/>
                    <a:pt x="328" y="38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4" y="28"/>
                    <a:pt x="331" y="21"/>
                    <a:pt x="325" y="18"/>
                  </a:cubicBezTo>
                  <a:cubicBezTo>
                    <a:pt x="323" y="17"/>
                    <a:pt x="320" y="16"/>
                    <a:pt x="317" y="15"/>
                  </a:cubicBezTo>
                  <a:cubicBezTo>
                    <a:pt x="311" y="13"/>
                    <a:pt x="304" y="16"/>
                    <a:pt x="303" y="22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299" y="35"/>
                    <a:pt x="292" y="41"/>
                    <a:pt x="284" y="40"/>
                  </a:cubicBezTo>
                  <a:cubicBezTo>
                    <a:pt x="273" y="39"/>
                    <a:pt x="266" y="29"/>
                    <a:pt x="269" y="19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72" y="8"/>
                    <a:pt x="267" y="2"/>
                    <a:pt x="261" y="1"/>
                  </a:cubicBezTo>
                  <a:cubicBezTo>
                    <a:pt x="258" y="1"/>
                    <a:pt x="255" y="1"/>
                    <a:pt x="252" y="0"/>
                  </a:cubicBezTo>
                  <a:cubicBezTo>
                    <a:pt x="245" y="0"/>
                    <a:pt x="240" y="5"/>
                    <a:pt x="240" y="11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41" y="25"/>
                    <a:pt x="235" y="32"/>
                    <a:pt x="227" y="34"/>
                  </a:cubicBezTo>
                  <a:cubicBezTo>
                    <a:pt x="217" y="36"/>
                    <a:pt x="207" y="28"/>
                    <a:pt x="207" y="18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7"/>
                    <a:pt x="201" y="2"/>
                    <a:pt x="195" y="3"/>
                  </a:cubicBezTo>
                  <a:cubicBezTo>
                    <a:pt x="191" y="4"/>
                    <a:pt x="188" y="4"/>
                    <a:pt x="185" y="5"/>
                  </a:cubicBezTo>
                  <a:cubicBezTo>
                    <a:pt x="179" y="6"/>
                    <a:pt x="175" y="12"/>
                    <a:pt x="177" y="1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82" y="33"/>
                    <a:pt x="177" y="42"/>
                    <a:pt x="168" y="45"/>
                  </a:cubicBezTo>
                  <a:cubicBezTo>
                    <a:pt x="162" y="51"/>
                    <a:pt x="152" y="48"/>
                    <a:pt x="149" y="4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24"/>
                    <a:pt x="137" y="21"/>
                    <a:pt x="131" y="23"/>
                  </a:cubicBezTo>
                  <a:cubicBezTo>
                    <a:pt x="128" y="25"/>
                    <a:pt x="125" y="26"/>
                    <a:pt x="123" y="28"/>
                  </a:cubicBezTo>
                  <a:cubicBezTo>
                    <a:pt x="117" y="31"/>
                    <a:pt x="115" y="38"/>
                    <a:pt x="119" y="43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8" y="56"/>
                    <a:pt x="125" y="68"/>
                    <a:pt x="115" y="72"/>
                  </a:cubicBezTo>
                  <a:cubicBezTo>
                    <a:pt x="108" y="76"/>
                    <a:pt x="99" y="73"/>
                    <a:pt x="94" y="66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8" y="58"/>
                    <a:pt x="81" y="57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4" y="63"/>
                    <a:pt x="71" y="65"/>
                    <a:pt x="69" y="67"/>
                  </a:cubicBezTo>
                  <a:cubicBezTo>
                    <a:pt x="65" y="72"/>
                    <a:pt x="65" y="79"/>
                    <a:pt x="70" y="83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80" y="92"/>
                    <a:pt x="82" y="101"/>
                    <a:pt x="78" y="108"/>
                  </a:cubicBezTo>
                  <a:cubicBezTo>
                    <a:pt x="73" y="117"/>
                    <a:pt x="61" y="119"/>
                    <a:pt x="53" y="113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4" y="106"/>
                    <a:pt x="37" y="107"/>
                    <a:pt x="34" y="112"/>
                  </a:cubicBezTo>
                  <a:cubicBezTo>
                    <a:pt x="32" y="115"/>
                    <a:pt x="30" y="118"/>
                    <a:pt x="29" y="120"/>
                  </a:cubicBezTo>
                  <a:cubicBezTo>
                    <a:pt x="26" y="126"/>
                    <a:pt x="28" y="133"/>
                    <a:pt x="34" y="13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6" y="141"/>
                    <a:pt x="51" y="149"/>
                    <a:pt x="49" y="157"/>
                  </a:cubicBezTo>
                  <a:cubicBezTo>
                    <a:pt x="47" y="167"/>
                    <a:pt x="36" y="172"/>
                    <a:pt x="26" y="168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16" y="164"/>
                    <a:pt x="9" y="167"/>
                    <a:pt x="8" y="174"/>
                  </a:cubicBezTo>
                  <a:cubicBezTo>
                    <a:pt x="7" y="177"/>
                    <a:pt x="6" y="180"/>
                    <a:pt x="5" y="183"/>
                  </a:cubicBezTo>
                  <a:cubicBezTo>
                    <a:pt x="4" y="189"/>
                    <a:pt x="8" y="195"/>
                    <a:pt x="14" y="196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9" y="197"/>
                    <a:pt x="36" y="206"/>
                    <a:pt x="35" y="215"/>
                  </a:cubicBezTo>
                  <a:cubicBezTo>
                    <a:pt x="41" y="221"/>
                    <a:pt x="35" y="232"/>
                    <a:pt x="27" y="231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5" y="228"/>
                    <a:pt x="0" y="233"/>
                    <a:pt x="0" y="240"/>
                  </a:cubicBezTo>
                  <a:cubicBezTo>
                    <a:pt x="0" y="243"/>
                    <a:pt x="0" y="246"/>
                    <a:pt x="0" y="249"/>
                  </a:cubicBezTo>
                  <a:cubicBezTo>
                    <a:pt x="1" y="255"/>
                    <a:pt x="6" y="260"/>
                    <a:pt x="13" y="259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27" y="256"/>
                    <a:pt x="36" y="263"/>
                    <a:pt x="38" y="272"/>
                  </a:cubicBezTo>
                  <a:cubicBezTo>
                    <a:pt x="39" y="281"/>
                    <a:pt x="33" y="289"/>
                    <a:pt x="24" y="291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3" y="293"/>
                    <a:pt x="9" y="299"/>
                    <a:pt x="11" y="305"/>
                  </a:cubicBezTo>
                  <a:cubicBezTo>
                    <a:pt x="12" y="308"/>
                    <a:pt x="13" y="311"/>
                    <a:pt x="14" y="314"/>
                  </a:cubicBezTo>
                  <a:cubicBezTo>
                    <a:pt x="16" y="320"/>
                    <a:pt x="23" y="323"/>
                    <a:pt x="29" y="320"/>
                  </a:cubicBezTo>
                  <a:cubicBezTo>
                    <a:pt x="34" y="318"/>
                    <a:pt x="34" y="318"/>
                    <a:pt x="34" y="318"/>
                  </a:cubicBezTo>
                  <a:cubicBezTo>
                    <a:pt x="42" y="314"/>
                    <a:pt x="52" y="317"/>
                    <a:pt x="56" y="325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60" y="334"/>
                    <a:pt x="57" y="344"/>
                    <a:pt x="48" y="348"/>
                  </a:cubicBezTo>
                  <a:cubicBezTo>
                    <a:pt x="44" y="350"/>
                    <a:pt x="44" y="350"/>
                    <a:pt x="44" y="350"/>
                  </a:cubicBezTo>
                  <a:cubicBezTo>
                    <a:pt x="39" y="353"/>
                    <a:pt x="37" y="360"/>
                    <a:pt x="40" y="365"/>
                  </a:cubicBezTo>
                  <a:cubicBezTo>
                    <a:pt x="42" y="368"/>
                    <a:pt x="44" y="370"/>
                    <a:pt x="46" y="373"/>
                  </a:cubicBezTo>
                  <a:cubicBezTo>
                    <a:pt x="49" y="378"/>
                    <a:pt x="57" y="379"/>
                    <a:pt x="61" y="374"/>
                  </a:cubicBezTo>
                  <a:cubicBezTo>
                    <a:pt x="65" y="371"/>
                    <a:pt x="65" y="371"/>
                    <a:pt x="65" y="371"/>
                  </a:cubicBezTo>
                  <a:cubicBezTo>
                    <a:pt x="72" y="364"/>
                    <a:pt x="83" y="365"/>
                    <a:pt x="89" y="372"/>
                  </a:cubicBezTo>
                  <a:cubicBezTo>
                    <a:pt x="89" y="372"/>
                    <a:pt x="89" y="372"/>
                    <a:pt x="89" y="372"/>
                  </a:cubicBezTo>
                  <a:cubicBezTo>
                    <a:pt x="95" y="379"/>
                    <a:pt x="95" y="389"/>
                    <a:pt x="88" y="395"/>
                  </a:cubicBezTo>
                  <a:cubicBezTo>
                    <a:pt x="85" y="399"/>
                    <a:pt x="85" y="399"/>
                    <a:pt x="85" y="399"/>
                  </a:cubicBezTo>
                  <a:cubicBezTo>
                    <a:pt x="80" y="403"/>
                    <a:pt x="80" y="410"/>
                    <a:pt x="85" y="414"/>
                  </a:cubicBezTo>
                  <a:cubicBezTo>
                    <a:pt x="88" y="416"/>
                    <a:pt x="90" y="418"/>
                    <a:pt x="93" y="420"/>
                  </a:cubicBezTo>
                  <a:cubicBezTo>
                    <a:pt x="98" y="424"/>
                    <a:pt x="105" y="423"/>
                    <a:pt x="108" y="417"/>
                  </a:cubicBezTo>
                  <a:cubicBezTo>
                    <a:pt x="111" y="413"/>
                    <a:pt x="111" y="413"/>
                    <a:pt x="111" y="413"/>
                  </a:cubicBezTo>
                  <a:cubicBezTo>
                    <a:pt x="115" y="406"/>
                    <a:pt x="124" y="402"/>
                    <a:pt x="131" y="406"/>
                  </a:cubicBezTo>
                  <a:cubicBezTo>
                    <a:pt x="141" y="409"/>
                    <a:pt x="145" y="421"/>
                    <a:pt x="140" y="430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4" y="439"/>
                    <a:pt x="136" y="447"/>
                    <a:pt x="142" y="449"/>
                  </a:cubicBezTo>
                  <a:cubicBezTo>
                    <a:pt x="145" y="450"/>
                    <a:pt x="148" y="451"/>
                    <a:pt x="151" y="453"/>
                  </a:cubicBezTo>
                  <a:cubicBezTo>
                    <a:pt x="157" y="455"/>
                    <a:pt x="163" y="451"/>
                    <a:pt x="165" y="445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169" y="431"/>
                    <a:pt x="178" y="426"/>
                    <a:pt x="187" y="428"/>
                  </a:cubicBezTo>
                  <a:cubicBezTo>
                    <a:pt x="187" y="428"/>
                    <a:pt x="187" y="428"/>
                    <a:pt x="187" y="428"/>
                  </a:cubicBezTo>
                  <a:cubicBezTo>
                    <a:pt x="196" y="430"/>
                    <a:pt x="201" y="440"/>
                    <a:pt x="199" y="448"/>
                  </a:cubicBezTo>
                  <a:cubicBezTo>
                    <a:pt x="198" y="453"/>
                    <a:pt x="198" y="453"/>
                    <a:pt x="198" y="453"/>
                  </a:cubicBezTo>
                  <a:cubicBezTo>
                    <a:pt x="196" y="459"/>
                    <a:pt x="200" y="465"/>
                    <a:pt x="206" y="466"/>
                  </a:cubicBezTo>
                  <a:cubicBezTo>
                    <a:pt x="210" y="466"/>
                    <a:pt x="213" y="467"/>
                    <a:pt x="216" y="467"/>
                  </a:cubicBezTo>
                  <a:cubicBezTo>
                    <a:pt x="222" y="467"/>
                    <a:pt x="227" y="462"/>
                    <a:pt x="227" y="456"/>
                  </a:cubicBezTo>
                  <a:cubicBezTo>
                    <a:pt x="227" y="451"/>
                    <a:pt x="227" y="451"/>
                    <a:pt x="227" y="451"/>
                  </a:cubicBezTo>
                  <a:cubicBezTo>
                    <a:pt x="227" y="441"/>
                    <a:pt x="234" y="434"/>
                    <a:pt x="243" y="433"/>
                  </a:cubicBezTo>
                  <a:cubicBezTo>
                    <a:pt x="253" y="433"/>
                    <a:pt x="260" y="440"/>
                    <a:pt x="261" y="450"/>
                  </a:cubicBezTo>
                  <a:cubicBezTo>
                    <a:pt x="261" y="454"/>
                    <a:pt x="261" y="454"/>
                    <a:pt x="261" y="454"/>
                  </a:cubicBezTo>
                  <a:cubicBezTo>
                    <a:pt x="261" y="461"/>
                    <a:pt x="267" y="465"/>
                    <a:pt x="273" y="464"/>
                  </a:cubicBezTo>
                  <a:cubicBezTo>
                    <a:pt x="276" y="464"/>
                    <a:pt x="279" y="463"/>
                    <a:pt x="282" y="463"/>
                  </a:cubicBezTo>
                  <a:cubicBezTo>
                    <a:pt x="288" y="461"/>
                    <a:pt x="292" y="455"/>
                    <a:pt x="290" y="449"/>
                  </a:cubicBezTo>
                  <a:cubicBezTo>
                    <a:pt x="288" y="444"/>
                    <a:pt x="288" y="444"/>
                    <a:pt x="288" y="444"/>
                  </a:cubicBezTo>
                  <a:cubicBezTo>
                    <a:pt x="286" y="435"/>
                    <a:pt x="290" y="425"/>
                    <a:pt x="299" y="423"/>
                  </a:cubicBezTo>
                  <a:cubicBezTo>
                    <a:pt x="308" y="420"/>
                    <a:pt x="318" y="425"/>
                    <a:pt x="320" y="433"/>
                  </a:cubicBezTo>
                  <a:cubicBezTo>
                    <a:pt x="322" y="438"/>
                    <a:pt x="322" y="438"/>
                    <a:pt x="322" y="438"/>
                  </a:cubicBezTo>
                  <a:cubicBezTo>
                    <a:pt x="324" y="444"/>
                    <a:pt x="331" y="447"/>
                    <a:pt x="336" y="444"/>
                  </a:cubicBezTo>
                  <a:cubicBezTo>
                    <a:pt x="339" y="443"/>
                    <a:pt x="342" y="441"/>
                    <a:pt x="345" y="440"/>
                  </a:cubicBezTo>
                  <a:cubicBezTo>
                    <a:pt x="350" y="437"/>
                    <a:pt x="352" y="430"/>
                    <a:pt x="349" y="424"/>
                  </a:cubicBezTo>
                  <a:cubicBezTo>
                    <a:pt x="345" y="420"/>
                    <a:pt x="345" y="420"/>
                    <a:pt x="345" y="420"/>
                  </a:cubicBezTo>
                  <a:cubicBezTo>
                    <a:pt x="340" y="412"/>
                    <a:pt x="342" y="402"/>
                    <a:pt x="350" y="396"/>
                  </a:cubicBezTo>
                  <a:cubicBezTo>
                    <a:pt x="357" y="391"/>
                    <a:pt x="368" y="393"/>
                    <a:pt x="373" y="401"/>
                  </a:cubicBezTo>
                  <a:cubicBezTo>
                    <a:pt x="376" y="405"/>
                    <a:pt x="376" y="405"/>
                    <a:pt x="376" y="405"/>
                  </a:cubicBezTo>
                  <a:cubicBezTo>
                    <a:pt x="379" y="410"/>
                    <a:pt x="387" y="411"/>
                    <a:pt x="391" y="407"/>
                  </a:cubicBezTo>
                  <a:cubicBezTo>
                    <a:pt x="391" y="407"/>
                    <a:pt x="391" y="407"/>
                    <a:pt x="392" y="407"/>
                  </a:cubicBezTo>
                  <a:cubicBezTo>
                    <a:pt x="394" y="404"/>
                    <a:pt x="396" y="402"/>
                    <a:pt x="398" y="400"/>
                  </a:cubicBezTo>
                  <a:cubicBezTo>
                    <a:pt x="403" y="396"/>
                    <a:pt x="402" y="388"/>
                    <a:pt x="398" y="384"/>
                  </a:cubicBezTo>
                  <a:cubicBezTo>
                    <a:pt x="393" y="381"/>
                    <a:pt x="393" y="381"/>
                    <a:pt x="393" y="381"/>
                  </a:cubicBezTo>
                  <a:cubicBezTo>
                    <a:pt x="386" y="375"/>
                    <a:pt x="385" y="364"/>
                    <a:pt x="391" y="357"/>
                  </a:cubicBezTo>
                  <a:cubicBezTo>
                    <a:pt x="397" y="350"/>
                    <a:pt x="407" y="349"/>
                    <a:pt x="415" y="355"/>
                  </a:cubicBezTo>
                  <a:cubicBezTo>
                    <a:pt x="418" y="358"/>
                    <a:pt x="418" y="358"/>
                    <a:pt x="418" y="358"/>
                  </a:cubicBezTo>
                  <a:cubicBezTo>
                    <a:pt x="423" y="362"/>
                    <a:pt x="430" y="361"/>
                    <a:pt x="434" y="355"/>
                  </a:cubicBezTo>
                  <a:cubicBezTo>
                    <a:pt x="435" y="352"/>
                    <a:pt x="437" y="350"/>
                    <a:pt x="439" y="347"/>
                  </a:cubicBezTo>
                  <a:cubicBezTo>
                    <a:pt x="442" y="342"/>
                    <a:pt x="439" y="335"/>
                    <a:pt x="433" y="332"/>
                  </a:cubicBezTo>
                  <a:cubicBezTo>
                    <a:pt x="428" y="330"/>
                    <a:pt x="428" y="330"/>
                    <a:pt x="428" y="330"/>
                  </a:cubicBezTo>
                  <a:cubicBezTo>
                    <a:pt x="420" y="326"/>
                    <a:pt x="416" y="316"/>
                    <a:pt x="419" y="308"/>
                  </a:cubicBezTo>
                  <a:cubicBezTo>
                    <a:pt x="423" y="299"/>
                    <a:pt x="433" y="295"/>
                    <a:pt x="441" y="299"/>
                  </a:cubicBezTo>
                  <a:cubicBezTo>
                    <a:pt x="446" y="301"/>
                    <a:pt x="446" y="301"/>
                    <a:pt x="446" y="301"/>
                  </a:cubicBezTo>
                  <a:cubicBezTo>
                    <a:pt x="451" y="303"/>
                    <a:pt x="458" y="300"/>
                    <a:pt x="460" y="294"/>
                  </a:cubicBezTo>
                  <a:cubicBezTo>
                    <a:pt x="461" y="291"/>
                    <a:pt x="461" y="288"/>
                    <a:pt x="462" y="285"/>
                  </a:cubicBezTo>
                  <a:cubicBezTo>
                    <a:pt x="463" y="279"/>
                    <a:pt x="459" y="273"/>
                    <a:pt x="453" y="272"/>
                  </a:cubicBezTo>
                  <a:cubicBezTo>
                    <a:pt x="447" y="271"/>
                    <a:pt x="447" y="271"/>
                    <a:pt x="447" y="271"/>
                  </a:cubicBezTo>
                  <a:cubicBezTo>
                    <a:pt x="438" y="270"/>
                    <a:pt x="432" y="262"/>
                    <a:pt x="433" y="253"/>
                  </a:cubicBezTo>
                  <a:cubicBezTo>
                    <a:pt x="427" y="246"/>
                    <a:pt x="432" y="236"/>
                    <a:pt x="441" y="237"/>
                  </a:cubicBezTo>
                  <a:close/>
                  <a:moveTo>
                    <a:pt x="306" y="91"/>
                  </a:moveTo>
                  <a:cubicBezTo>
                    <a:pt x="323" y="99"/>
                    <a:pt x="339" y="111"/>
                    <a:pt x="352" y="126"/>
                  </a:cubicBezTo>
                  <a:cubicBezTo>
                    <a:pt x="364" y="139"/>
                    <a:pt x="374" y="154"/>
                    <a:pt x="381" y="170"/>
                  </a:cubicBezTo>
                  <a:cubicBezTo>
                    <a:pt x="371" y="174"/>
                    <a:pt x="371" y="174"/>
                    <a:pt x="371" y="174"/>
                  </a:cubicBezTo>
                  <a:cubicBezTo>
                    <a:pt x="366" y="162"/>
                    <a:pt x="359" y="151"/>
                    <a:pt x="351" y="141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39" y="147"/>
                    <a:pt x="336" y="145"/>
                    <a:pt x="334" y="142"/>
                  </a:cubicBezTo>
                  <a:cubicBezTo>
                    <a:pt x="332" y="140"/>
                    <a:pt x="329" y="137"/>
                    <a:pt x="327" y="135"/>
                  </a:cubicBezTo>
                  <a:cubicBezTo>
                    <a:pt x="337" y="126"/>
                    <a:pt x="337" y="126"/>
                    <a:pt x="337" y="126"/>
                  </a:cubicBezTo>
                  <a:cubicBezTo>
                    <a:pt x="326" y="116"/>
                    <a:pt x="314" y="107"/>
                    <a:pt x="302" y="101"/>
                  </a:cubicBezTo>
                  <a:lnTo>
                    <a:pt x="306" y="91"/>
                  </a:lnTo>
                  <a:close/>
                  <a:moveTo>
                    <a:pt x="293" y="85"/>
                  </a:moveTo>
                  <a:cubicBezTo>
                    <a:pt x="288" y="95"/>
                    <a:pt x="288" y="95"/>
                    <a:pt x="288" y="95"/>
                  </a:cubicBezTo>
                  <a:cubicBezTo>
                    <a:pt x="277" y="90"/>
                    <a:pt x="265" y="87"/>
                    <a:pt x="253" y="86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46" y="98"/>
                    <a:pt x="239" y="98"/>
                    <a:pt x="232" y="98"/>
                  </a:cubicBezTo>
                  <a:cubicBezTo>
                    <a:pt x="233" y="84"/>
                    <a:pt x="233" y="84"/>
                    <a:pt x="233" y="84"/>
                  </a:cubicBezTo>
                  <a:cubicBezTo>
                    <a:pt x="218" y="84"/>
                    <a:pt x="202" y="87"/>
                    <a:pt x="188" y="9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219" y="70"/>
                    <a:pt x="258" y="71"/>
                    <a:pt x="293" y="85"/>
                  </a:cubicBezTo>
                  <a:close/>
                  <a:moveTo>
                    <a:pt x="126" y="115"/>
                  </a:moveTo>
                  <a:cubicBezTo>
                    <a:pt x="139" y="103"/>
                    <a:pt x="154" y="93"/>
                    <a:pt x="170" y="8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64" y="101"/>
                    <a:pt x="153" y="107"/>
                    <a:pt x="144" y="115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49" y="127"/>
                    <a:pt x="146" y="130"/>
                    <a:pt x="142" y="133"/>
                  </a:cubicBezTo>
                  <a:cubicBezTo>
                    <a:pt x="140" y="135"/>
                    <a:pt x="139" y="136"/>
                    <a:pt x="137" y="13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17" y="139"/>
                    <a:pt x="108" y="152"/>
                    <a:pt x="101" y="166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9" y="145"/>
                    <a:pt x="111" y="129"/>
                    <a:pt x="126" y="115"/>
                  </a:cubicBezTo>
                  <a:close/>
                  <a:moveTo>
                    <a:pt x="85" y="175"/>
                  </a:moveTo>
                  <a:cubicBezTo>
                    <a:pt x="95" y="179"/>
                    <a:pt x="95" y="179"/>
                    <a:pt x="95" y="179"/>
                  </a:cubicBezTo>
                  <a:cubicBezTo>
                    <a:pt x="90" y="190"/>
                    <a:pt x="87" y="202"/>
                    <a:pt x="86" y="214"/>
                  </a:cubicBezTo>
                  <a:cubicBezTo>
                    <a:pt x="99" y="215"/>
                    <a:pt x="99" y="215"/>
                    <a:pt x="99" y="215"/>
                  </a:cubicBezTo>
                  <a:cubicBezTo>
                    <a:pt x="98" y="222"/>
                    <a:pt x="98" y="228"/>
                    <a:pt x="98" y="235"/>
                  </a:cubicBezTo>
                  <a:cubicBezTo>
                    <a:pt x="84" y="234"/>
                    <a:pt x="84" y="234"/>
                    <a:pt x="84" y="234"/>
                  </a:cubicBezTo>
                  <a:cubicBezTo>
                    <a:pt x="85" y="250"/>
                    <a:pt x="87" y="265"/>
                    <a:pt x="92" y="280"/>
                  </a:cubicBezTo>
                  <a:cubicBezTo>
                    <a:pt x="82" y="284"/>
                    <a:pt x="82" y="284"/>
                    <a:pt x="82" y="284"/>
                  </a:cubicBezTo>
                  <a:cubicBezTo>
                    <a:pt x="70" y="248"/>
                    <a:pt x="71" y="209"/>
                    <a:pt x="85" y="175"/>
                  </a:cubicBezTo>
                  <a:close/>
                  <a:moveTo>
                    <a:pt x="161" y="377"/>
                  </a:moveTo>
                  <a:cubicBezTo>
                    <a:pt x="145" y="368"/>
                    <a:pt x="129" y="357"/>
                    <a:pt x="115" y="342"/>
                  </a:cubicBezTo>
                  <a:cubicBezTo>
                    <a:pt x="103" y="328"/>
                    <a:pt x="93" y="313"/>
                    <a:pt x="87" y="297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102" y="305"/>
                    <a:pt x="109" y="316"/>
                    <a:pt x="117" y="327"/>
                  </a:cubicBezTo>
                  <a:cubicBezTo>
                    <a:pt x="127" y="318"/>
                    <a:pt x="127" y="318"/>
                    <a:pt x="127" y="318"/>
                  </a:cubicBezTo>
                  <a:cubicBezTo>
                    <a:pt x="129" y="320"/>
                    <a:pt x="131" y="323"/>
                    <a:pt x="133" y="325"/>
                  </a:cubicBezTo>
                  <a:cubicBezTo>
                    <a:pt x="136" y="328"/>
                    <a:pt x="138" y="330"/>
                    <a:pt x="140" y="333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41" y="352"/>
                    <a:pt x="153" y="360"/>
                    <a:pt x="166" y="367"/>
                  </a:cubicBezTo>
                  <a:lnTo>
                    <a:pt x="161" y="377"/>
                  </a:lnTo>
                  <a:close/>
                  <a:moveTo>
                    <a:pt x="175" y="383"/>
                  </a:moveTo>
                  <a:cubicBezTo>
                    <a:pt x="179" y="373"/>
                    <a:pt x="179" y="373"/>
                    <a:pt x="179" y="373"/>
                  </a:cubicBezTo>
                  <a:cubicBezTo>
                    <a:pt x="192" y="378"/>
                    <a:pt x="206" y="381"/>
                    <a:pt x="219" y="382"/>
                  </a:cubicBezTo>
                  <a:cubicBezTo>
                    <a:pt x="220" y="369"/>
                    <a:pt x="220" y="369"/>
                    <a:pt x="220" y="369"/>
                  </a:cubicBezTo>
                  <a:cubicBezTo>
                    <a:pt x="227" y="370"/>
                    <a:pt x="234" y="370"/>
                    <a:pt x="240" y="369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53" y="382"/>
                    <a:pt x="267" y="380"/>
                    <a:pt x="280" y="376"/>
                  </a:cubicBezTo>
                  <a:cubicBezTo>
                    <a:pt x="284" y="386"/>
                    <a:pt x="284" y="386"/>
                    <a:pt x="284" y="386"/>
                  </a:cubicBezTo>
                  <a:cubicBezTo>
                    <a:pt x="248" y="398"/>
                    <a:pt x="209" y="396"/>
                    <a:pt x="175" y="383"/>
                  </a:cubicBezTo>
                  <a:close/>
                  <a:moveTo>
                    <a:pt x="342" y="352"/>
                  </a:moveTo>
                  <a:cubicBezTo>
                    <a:pt x="328" y="364"/>
                    <a:pt x="313" y="374"/>
                    <a:pt x="297" y="381"/>
                  </a:cubicBezTo>
                  <a:cubicBezTo>
                    <a:pt x="293" y="371"/>
                    <a:pt x="293" y="371"/>
                    <a:pt x="293" y="371"/>
                  </a:cubicBezTo>
                  <a:cubicBezTo>
                    <a:pt x="306" y="365"/>
                    <a:pt x="318" y="358"/>
                    <a:pt x="330" y="34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2" y="337"/>
                    <a:pt x="324" y="336"/>
                    <a:pt x="325" y="334"/>
                  </a:cubicBezTo>
                  <a:cubicBezTo>
                    <a:pt x="329" y="331"/>
                    <a:pt x="332" y="328"/>
                    <a:pt x="335" y="32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53" y="324"/>
                    <a:pt x="361" y="313"/>
                    <a:pt x="367" y="302"/>
                  </a:cubicBezTo>
                  <a:cubicBezTo>
                    <a:pt x="377" y="306"/>
                    <a:pt x="377" y="306"/>
                    <a:pt x="377" y="306"/>
                  </a:cubicBezTo>
                  <a:cubicBezTo>
                    <a:pt x="368" y="323"/>
                    <a:pt x="357" y="339"/>
                    <a:pt x="342" y="352"/>
                  </a:cubicBezTo>
                  <a:close/>
                  <a:moveTo>
                    <a:pt x="383" y="293"/>
                  </a:moveTo>
                  <a:cubicBezTo>
                    <a:pt x="373" y="288"/>
                    <a:pt x="373" y="288"/>
                    <a:pt x="373" y="288"/>
                  </a:cubicBezTo>
                  <a:cubicBezTo>
                    <a:pt x="378" y="275"/>
                    <a:pt x="381" y="262"/>
                    <a:pt x="382" y="248"/>
                  </a:cubicBezTo>
                  <a:cubicBezTo>
                    <a:pt x="369" y="247"/>
                    <a:pt x="369" y="247"/>
                    <a:pt x="369" y="247"/>
                  </a:cubicBezTo>
                  <a:cubicBezTo>
                    <a:pt x="370" y="241"/>
                    <a:pt x="370" y="234"/>
                    <a:pt x="369" y="227"/>
                  </a:cubicBezTo>
                  <a:cubicBezTo>
                    <a:pt x="383" y="228"/>
                    <a:pt x="383" y="228"/>
                    <a:pt x="383" y="228"/>
                  </a:cubicBezTo>
                  <a:cubicBezTo>
                    <a:pt x="382" y="214"/>
                    <a:pt x="380" y="201"/>
                    <a:pt x="376" y="18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98" y="219"/>
                    <a:pt x="396" y="258"/>
                    <a:pt x="383" y="293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9230906" y="4083666"/>
              <a:ext cx="1644912" cy="2556616"/>
              <a:chOff x="9163836" y="3912373"/>
              <a:chExt cx="1809403" cy="2812277"/>
            </a:xfrm>
            <a:solidFill>
              <a:srgbClr val="F39C12">
                <a:lumMod val="60000"/>
                <a:lumOff val="40000"/>
              </a:srgbClr>
            </a:solidFill>
          </p:grpSpPr>
          <p:sp>
            <p:nvSpPr>
              <p:cNvPr id="113" name="Freeform 15"/>
              <p:cNvSpPr>
                <a:spLocks noEditPoints="1"/>
              </p:cNvSpPr>
              <p:nvPr/>
            </p:nvSpPr>
            <p:spPr bwMode="auto">
              <a:xfrm>
                <a:off x="9382519" y="3912373"/>
                <a:ext cx="1092516" cy="1093945"/>
              </a:xfrm>
              <a:custGeom>
                <a:avLst/>
                <a:gdLst>
                  <a:gd name="T0" fmla="*/ 644 w 644"/>
                  <a:gd name="T1" fmla="*/ 312 h 645"/>
                  <a:gd name="T2" fmla="*/ 636 w 644"/>
                  <a:gd name="T3" fmla="*/ 279 h 645"/>
                  <a:gd name="T4" fmla="*/ 635 w 644"/>
                  <a:gd name="T5" fmla="*/ 262 h 645"/>
                  <a:gd name="T6" fmla="*/ 625 w 644"/>
                  <a:gd name="T7" fmla="*/ 229 h 645"/>
                  <a:gd name="T8" fmla="*/ 589 w 644"/>
                  <a:gd name="T9" fmla="*/ 209 h 645"/>
                  <a:gd name="T10" fmla="*/ 603 w 644"/>
                  <a:gd name="T11" fmla="*/ 165 h 645"/>
                  <a:gd name="T12" fmla="*/ 574 w 644"/>
                  <a:gd name="T13" fmla="*/ 122 h 645"/>
                  <a:gd name="T14" fmla="*/ 539 w 644"/>
                  <a:gd name="T15" fmla="*/ 85 h 645"/>
                  <a:gd name="T16" fmla="*/ 499 w 644"/>
                  <a:gd name="T17" fmla="*/ 53 h 645"/>
                  <a:gd name="T18" fmla="*/ 454 w 644"/>
                  <a:gd name="T19" fmla="*/ 28 h 645"/>
                  <a:gd name="T20" fmla="*/ 420 w 644"/>
                  <a:gd name="T21" fmla="*/ 20 h 645"/>
                  <a:gd name="T22" fmla="*/ 404 w 644"/>
                  <a:gd name="T23" fmla="*/ 17 h 645"/>
                  <a:gd name="T24" fmla="*/ 372 w 644"/>
                  <a:gd name="T25" fmla="*/ 4 h 645"/>
                  <a:gd name="T26" fmla="*/ 337 w 644"/>
                  <a:gd name="T27" fmla="*/ 32 h 645"/>
                  <a:gd name="T28" fmla="*/ 305 w 644"/>
                  <a:gd name="T29" fmla="*/ 7 h 645"/>
                  <a:gd name="T30" fmla="*/ 270 w 644"/>
                  <a:gd name="T31" fmla="*/ 7 h 645"/>
                  <a:gd name="T32" fmla="*/ 245 w 644"/>
                  <a:gd name="T33" fmla="*/ 41 h 645"/>
                  <a:gd name="T34" fmla="*/ 205 w 644"/>
                  <a:gd name="T35" fmla="*/ 22 h 645"/>
                  <a:gd name="T36" fmla="*/ 176 w 644"/>
                  <a:gd name="T37" fmla="*/ 42 h 645"/>
                  <a:gd name="T38" fmla="*/ 159 w 644"/>
                  <a:gd name="T39" fmla="*/ 45 h 645"/>
                  <a:gd name="T40" fmla="*/ 131 w 644"/>
                  <a:gd name="T41" fmla="*/ 63 h 645"/>
                  <a:gd name="T42" fmla="*/ 92 w 644"/>
                  <a:gd name="T43" fmla="*/ 97 h 645"/>
                  <a:gd name="T44" fmla="*/ 65 w 644"/>
                  <a:gd name="T45" fmla="*/ 138 h 645"/>
                  <a:gd name="T46" fmla="*/ 55 w 644"/>
                  <a:gd name="T47" fmla="*/ 152 h 645"/>
                  <a:gd name="T48" fmla="*/ 27 w 644"/>
                  <a:gd name="T49" fmla="*/ 193 h 645"/>
                  <a:gd name="T50" fmla="*/ 18 w 644"/>
                  <a:gd name="T51" fmla="*/ 226 h 645"/>
                  <a:gd name="T52" fmla="*/ 16 w 644"/>
                  <a:gd name="T53" fmla="*/ 242 h 645"/>
                  <a:gd name="T54" fmla="*/ 3 w 644"/>
                  <a:gd name="T55" fmla="*/ 274 h 645"/>
                  <a:gd name="T56" fmla="*/ 5 w 644"/>
                  <a:gd name="T57" fmla="*/ 323 h 645"/>
                  <a:gd name="T58" fmla="*/ 6 w 644"/>
                  <a:gd name="T59" fmla="*/ 340 h 645"/>
                  <a:gd name="T60" fmla="*/ 7 w 644"/>
                  <a:gd name="T61" fmla="*/ 389 h 645"/>
                  <a:gd name="T62" fmla="*/ 20 w 644"/>
                  <a:gd name="T63" fmla="*/ 419 h 645"/>
                  <a:gd name="T64" fmla="*/ 48 w 644"/>
                  <a:gd name="T65" fmla="*/ 443 h 645"/>
                  <a:gd name="T66" fmla="*/ 47 w 644"/>
                  <a:gd name="T67" fmla="*/ 480 h 645"/>
                  <a:gd name="T68" fmla="*/ 70 w 644"/>
                  <a:gd name="T69" fmla="*/ 523 h 645"/>
                  <a:gd name="T70" fmla="*/ 94 w 644"/>
                  <a:gd name="T71" fmla="*/ 545 h 645"/>
                  <a:gd name="T72" fmla="*/ 132 w 644"/>
                  <a:gd name="T73" fmla="*/ 577 h 645"/>
                  <a:gd name="T74" fmla="*/ 168 w 644"/>
                  <a:gd name="T75" fmla="*/ 580 h 645"/>
                  <a:gd name="T76" fmla="*/ 189 w 644"/>
                  <a:gd name="T77" fmla="*/ 610 h 645"/>
                  <a:gd name="T78" fmla="*/ 233 w 644"/>
                  <a:gd name="T79" fmla="*/ 632 h 645"/>
                  <a:gd name="T80" fmla="*/ 266 w 644"/>
                  <a:gd name="T81" fmla="*/ 640 h 645"/>
                  <a:gd name="T82" fmla="*/ 315 w 644"/>
                  <a:gd name="T83" fmla="*/ 639 h 645"/>
                  <a:gd name="T84" fmla="*/ 332 w 644"/>
                  <a:gd name="T85" fmla="*/ 639 h 645"/>
                  <a:gd name="T86" fmla="*/ 381 w 644"/>
                  <a:gd name="T87" fmla="*/ 639 h 645"/>
                  <a:gd name="T88" fmla="*/ 430 w 644"/>
                  <a:gd name="T89" fmla="*/ 626 h 645"/>
                  <a:gd name="T90" fmla="*/ 476 w 644"/>
                  <a:gd name="T91" fmla="*/ 606 h 645"/>
                  <a:gd name="T92" fmla="*/ 518 w 644"/>
                  <a:gd name="T93" fmla="*/ 578 h 645"/>
                  <a:gd name="T94" fmla="*/ 544 w 644"/>
                  <a:gd name="T95" fmla="*/ 556 h 645"/>
                  <a:gd name="T96" fmla="*/ 578 w 644"/>
                  <a:gd name="T97" fmla="*/ 518 h 645"/>
                  <a:gd name="T98" fmla="*/ 572 w 644"/>
                  <a:gd name="T99" fmla="*/ 476 h 645"/>
                  <a:gd name="T100" fmla="*/ 612 w 644"/>
                  <a:gd name="T101" fmla="*/ 461 h 645"/>
                  <a:gd name="T102" fmla="*/ 624 w 644"/>
                  <a:gd name="T103" fmla="*/ 428 h 645"/>
                  <a:gd name="T104" fmla="*/ 626 w 644"/>
                  <a:gd name="T105" fmla="*/ 412 h 645"/>
                  <a:gd name="T106" fmla="*/ 639 w 644"/>
                  <a:gd name="T107" fmla="*/ 380 h 645"/>
                  <a:gd name="T108" fmla="*/ 639 w 644"/>
                  <a:gd name="T109" fmla="*/ 329 h 645"/>
                  <a:gd name="T110" fmla="*/ 463 w 644"/>
                  <a:gd name="T111" fmla="*/ 165 h 645"/>
                  <a:gd name="T112" fmla="*/ 322 w 644"/>
                  <a:gd name="T113" fmla="*/ 111 h 645"/>
                  <a:gd name="T114" fmla="*/ 124 w 644"/>
                  <a:gd name="T115" fmla="*/ 234 h 645"/>
                  <a:gd name="T116" fmla="*/ 130 w 644"/>
                  <a:gd name="T117" fmla="*/ 498 h 645"/>
                  <a:gd name="T118" fmla="*/ 309 w 644"/>
                  <a:gd name="T119" fmla="*/ 564 h 645"/>
                  <a:gd name="T120" fmla="*/ 391 w 644"/>
                  <a:gd name="T121" fmla="*/ 523 h 645"/>
                  <a:gd name="T122" fmla="*/ 411 w 644"/>
                  <a:gd name="T123" fmla="*/ 514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44" h="645">
                    <a:moveTo>
                      <a:pt x="639" y="329"/>
                    </a:moveTo>
                    <a:cubicBezTo>
                      <a:pt x="639" y="329"/>
                      <a:pt x="639" y="329"/>
                      <a:pt x="639" y="329"/>
                    </a:cubicBezTo>
                    <a:cubicBezTo>
                      <a:pt x="639" y="329"/>
                      <a:pt x="640" y="329"/>
                      <a:pt x="641" y="329"/>
                    </a:cubicBezTo>
                    <a:cubicBezTo>
                      <a:pt x="642" y="329"/>
                      <a:pt x="643" y="329"/>
                      <a:pt x="644" y="329"/>
                    </a:cubicBezTo>
                    <a:cubicBezTo>
                      <a:pt x="644" y="323"/>
                      <a:pt x="644" y="318"/>
                      <a:pt x="644" y="312"/>
                    </a:cubicBezTo>
                    <a:cubicBezTo>
                      <a:pt x="643" y="312"/>
                      <a:pt x="642" y="312"/>
                      <a:pt x="641" y="312"/>
                    </a:cubicBezTo>
                    <a:cubicBezTo>
                      <a:pt x="640" y="313"/>
                      <a:pt x="639" y="313"/>
                      <a:pt x="639" y="313"/>
                    </a:cubicBezTo>
                    <a:cubicBezTo>
                      <a:pt x="639" y="313"/>
                      <a:pt x="639" y="313"/>
                      <a:pt x="639" y="313"/>
                    </a:cubicBezTo>
                    <a:cubicBezTo>
                      <a:pt x="624" y="314"/>
                      <a:pt x="612" y="307"/>
                      <a:pt x="611" y="298"/>
                    </a:cubicBezTo>
                    <a:cubicBezTo>
                      <a:pt x="610" y="289"/>
                      <a:pt x="621" y="281"/>
                      <a:pt x="636" y="279"/>
                    </a:cubicBezTo>
                    <a:cubicBezTo>
                      <a:pt x="636" y="279"/>
                      <a:pt x="636" y="279"/>
                      <a:pt x="636" y="279"/>
                    </a:cubicBezTo>
                    <a:cubicBezTo>
                      <a:pt x="636" y="278"/>
                      <a:pt x="637" y="278"/>
                      <a:pt x="637" y="278"/>
                    </a:cubicBezTo>
                    <a:cubicBezTo>
                      <a:pt x="638" y="278"/>
                      <a:pt x="640" y="278"/>
                      <a:pt x="641" y="278"/>
                    </a:cubicBezTo>
                    <a:cubicBezTo>
                      <a:pt x="640" y="272"/>
                      <a:pt x="639" y="267"/>
                      <a:pt x="638" y="261"/>
                    </a:cubicBezTo>
                    <a:cubicBezTo>
                      <a:pt x="637" y="261"/>
                      <a:pt x="636" y="262"/>
                      <a:pt x="635" y="262"/>
                    </a:cubicBezTo>
                    <a:cubicBezTo>
                      <a:pt x="634" y="262"/>
                      <a:pt x="634" y="262"/>
                      <a:pt x="633" y="263"/>
                    </a:cubicBezTo>
                    <a:cubicBezTo>
                      <a:pt x="633" y="263"/>
                      <a:pt x="633" y="263"/>
                      <a:pt x="633" y="263"/>
                    </a:cubicBezTo>
                    <a:cubicBezTo>
                      <a:pt x="619" y="266"/>
                      <a:pt x="606" y="262"/>
                      <a:pt x="604" y="253"/>
                    </a:cubicBezTo>
                    <a:cubicBezTo>
                      <a:pt x="601" y="244"/>
                      <a:pt x="611" y="234"/>
                      <a:pt x="625" y="229"/>
                    </a:cubicBezTo>
                    <a:cubicBezTo>
                      <a:pt x="625" y="229"/>
                      <a:pt x="625" y="229"/>
                      <a:pt x="625" y="229"/>
                    </a:cubicBezTo>
                    <a:cubicBezTo>
                      <a:pt x="625" y="229"/>
                      <a:pt x="625" y="229"/>
                      <a:pt x="626" y="229"/>
                    </a:cubicBezTo>
                    <a:cubicBezTo>
                      <a:pt x="627" y="229"/>
                      <a:pt x="629" y="228"/>
                      <a:pt x="630" y="228"/>
                    </a:cubicBezTo>
                    <a:cubicBezTo>
                      <a:pt x="628" y="222"/>
                      <a:pt x="627" y="217"/>
                      <a:pt x="625" y="212"/>
                    </a:cubicBezTo>
                    <a:cubicBezTo>
                      <a:pt x="623" y="212"/>
                      <a:pt x="622" y="213"/>
                      <a:pt x="621" y="213"/>
                    </a:cubicBezTo>
                    <a:cubicBezTo>
                      <a:pt x="607" y="220"/>
                      <a:pt x="593" y="218"/>
                      <a:pt x="589" y="209"/>
                    </a:cubicBezTo>
                    <a:cubicBezTo>
                      <a:pt x="585" y="201"/>
                      <a:pt x="593" y="189"/>
                      <a:pt x="606" y="182"/>
                    </a:cubicBezTo>
                    <a:cubicBezTo>
                      <a:pt x="606" y="182"/>
                      <a:pt x="606" y="182"/>
                      <a:pt x="606" y="182"/>
                    </a:cubicBezTo>
                    <a:cubicBezTo>
                      <a:pt x="606" y="182"/>
                      <a:pt x="606" y="182"/>
                      <a:pt x="607" y="182"/>
                    </a:cubicBezTo>
                    <a:cubicBezTo>
                      <a:pt x="608" y="181"/>
                      <a:pt x="610" y="181"/>
                      <a:pt x="611" y="180"/>
                    </a:cubicBezTo>
                    <a:cubicBezTo>
                      <a:pt x="609" y="175"/>
                      <a:pt x="606" y="170"/>
                      <a:pt x="603" y="165"/>
                    </a:cubicBezTo>
                    <a:cubicBezTo>
                      <a:pt x="602" y="166"/>
                      <a:pt x="601" y="167"/>
                      <a:pt x="600" y="167"/>
                    </a:cubicBezTo>
                    <a:cubicBezTo>
                      <a:pt x="587" y="176"/>
                      <a:pt x="572" y="176"/>
                      <a:pt x="567" y="168"/>
                    </a:cubicBezTo>
                    <a:cubicBezTo>
                      <a:pt x="562" y="160"/>
                      <a:pt x="568" y="147"/>
                      <a:pt x="581" y="139"/>
                    </a:cubicBezTo>
                    <a:cubicBezTo>
                      <a:pt x="582" y="138"/>
                      <a:pt x="583" y="137"/>
                      <a:pt x="585" y="136"/>
                    </a:cubicBezTo>
                    <a:cubicBezTo>
                      <a:pt x="582" y="131"/>
                      <a:pt x="578" y="127"/>
                      <a:pt x="574" y="122"/>
                    </a:cubicBezTo>
                    <a:cubicBezTo>
                      <a:pt x="573" y="123"/>
                      <a:pt x="572" y="124"/>
                      <a:pt x="571" y="125"/>
                    </a:cubicBezTo>
                    <a:cubicBezTo>
                      <a:pt x="560" y="136"/>
                      <a:pt x="546" y="138"/>
                      <a:pt x="539" y="131"/>
                    </a:cubicBezTo>
                    <a:cubicBezTo>
                      <a:pt x="533" y="124"/>
                      <a:pt x="537" y="110"/>
                      <a:pt x="548" y="100"/>
                    </a:cubicBezTo>
                    <a:cubicBezTo>
                      <a:pt x="549" y="99"/>
                      <a:pt x="551" y="98"/>
                      <a:pt x="552" y="97"/>
                    </a:cubicBezTo>
                    <a:cubicBezTo>
                      <a:pt x="548" y="93"/>
                      <a:pt x="544" y="89"/>
                      <a:pt x="539" y="85"/>
                    </a:cubicBezTo>
                    <a:cubicBezTo>
                      <a:pt x="539" y="86"/>
                      <a:pt x="538" y="87"/>
                      <a:pt x="537" y="88"/>
                    </a:cubicBezTo>
                    <a:cubicBezTo>
                      <a:pt x="527" y="100"/>
                      <a:pt x="513" y="105"/>
                      <a:pt x="506" y="99"/>
                    </a:cubicBezTo>
                    <a:cubicBezTo>
                      <a:pt x="499" y="93"/>
                      <a:pt x="500" y="79"/>
                      <a:pt x="510" y="67"/>
                    </a:cubicBezTo>
                    <a:cubicBezTo>
                      <a:pt x="511" y="65"/>
                      <a:pt x="512" y="64"/>
                      <a:pt x="513" y="63"/>
                    </a:cubicBezTo>
                    <a:cubicBezTo>
                      <a:pt x="508" y="60"/>
                      <a:pt x="504" y="56"/>
                      <a:pt x="499" y="53"/>
                    </a:cubicBezTo>
                    <a:cubicBezTo>
                      <a:pt x="498" y="54"/>
                      <a:pt x="498" y="56"/>
                      <a:pt x="497" y="57"/>
                    </a:cubicBezTo>
                    <a:cubicBezTo>
                      <a:pt x="489" y="70"/>
                      <a:pt x="476" y="77"/>
                      <a:pt x="468" y="73"/>
                    </a:cubicBezTo>
                    <a:cubicBezTo>
                      <a:pt x="460" y="68"/>
                      <a:pt x="459" y="53"/>
                      <a:pt x="467" y="40"/>
                    </a:cubicBezTo>
                    <a:cubicBezTo>
                      <a:pt x="468" y="39"/>
                      <a:pt x="469" y="37"/>
                      <a:pt x="470" y="36"/>
                    </a:cubicBezTo>
                    <a:cubicBezTo>
                      <a:pt x="464" y="33"/>
                      <a:pt x="459" y="31"/>
                      <a:pt x="454" y="28"/>
                    </a:cubicBezTo>
                    <a:cubicBezTo>
                      <a:pt x="453" y="30"/>
                      <a:pt x="453" y="31"/>
                      <a:pt x="453" y="32"/>
                    </a:cubicBezTo>
                    <a:cubicBezTo>
                      <a:pt x="447" y="47"/>
                      <a:pt x="436" y="56"/>
                      <a:pt x="427" y="52"/>
                    </a:cubicBezTo>
                    <a:cubicBezTo>
                      <a:pt x="418" y="49"/>
                      <a:pt x="415" y="35"/>
                      <a:pt x="420" y="22"/>
                    </a:cubicBezTo>
                    <a:cubicBezTo>
                      <a:pt x="420" y="22"/>
                      <a:pt x="420" y="22"/>
                      <a:pt x="420" y="22"/>
                    </a:cubicBezTo>
                    <a:cubicBezTo>
                      <a:pt x="420" y="21"/>
                      <a:pt x="420" y="21"/>
                      <a:pt x="420" y="20"/>
                    </a:cubicBezTo>
                    <a:cubicBezTo>
                      <a:pt x="421" y="19"/>
                      <a:pt x="421" y="18"/>
                      <a:pt x="422" y="16"/>
                    </a:cubicBezTo>
                    <a:cubicBezTo>
                      <a:pt x="417" y="14"/>
                      <a:pt x="411" y="13"/>
                      <a:pt x="405" y="11"/>
                    </a:cubicBezTo>
                    <a:cubicBezTo>
                      <a:pt x="405" y="13"/>
                      <a:pt x="405" y="14"/>
                      <a:pt x="405" y="15"/>
                    </a:cubicBezTo>
                    <a:cubicBezTo>
                      <a:pt x="405" y="16"/>
                      <a:pt x="405" y="16"/>
                      <a:pt x="404" y="17"/>
                    </a:cubicBezTo>
                    <a:cubicBezTo>
                      <a:pt x="404" y="17"/>
                      <a:pt x="404" y="17"/>
                      <a:pt x="404" y="17"/>
                    </a:cubicBezTo>
                    <a:cubicBezTo>
                      <a:pt x="401" y="31"/>
                      <a:pt x="391" y="40"/>
                      <a:pt x="383" y="39"/>
                    </a:cubicBezTo>
                    <a:cubicBezTo>
                      <a:pt x="374" y="37"/>
                      <a:pt x="369" y="24"/>
                      <a:pt x="371" y="10"/>
                    </a:cubicBezTo>
                    <a:cubicBezTo>
                      <a:pt x="371" y="10"/>
                      <a:pt x="371" y="10"/>
                      <a:pt x="371" y="10"/>
                    </a:cubicBezTo>
                    <a:cubicBezTo>
                      <a:pt x="371" y="9"/>
                      <a:pt x="371" y="9"/>
                      <a:pt x="371" y="8"/>
                    </a:cubicBezTo>
                    <a:cubicBezTo>
                      <a:pt x="371" y="7"/>
                      <a:pt x="372" y="6"/>
                      <a:pt x="372" y="4"/>
                    </a:cubicBezTo>
                    <a:cubicBezTo>
                      <a:pt x="367" y="3"/>
                      <a:pt x="361" y="3"/>
                      <a:pt x="355" y="2"/>
                    </a:cubicBezTo>
                    <a:cubicBezTo>
                      <a:pt x="355" y="3"/>
                      <a:pt x="355" y="4"/>
                      <a:pt x="355" y="5"/>
                    </a:cubicBezTo>
                    <a:cubicBezTo>
                      <a:pt x="355" y="6"/>
                      <a:pt x="355" y="7"/>
                      <a:pt x="355" y="8"/>
                    </a:cubicBezTo>
                    <a:cubicBezTo>
                      <a:pt x="355" y="8"/>
                      <a:pt x="355" y="8"/>
                      <a:pt x="355" y="8"/>
                    </a:cubicBezTo>
                    <a:cubicBezTo>
                      <a:pt x="354" y="22"/>
                      <a:pt x="346" y="32"/>
                      <a:pt x="337" y="32"/>
                    </a:cubicBezTo>
                    <a:cubicBezTo>
                      <a:pt x="327" y="32"/>
                      <a:pt x="320" y="19"/>
                      <a:pt x="321" y="4"/>
                    </a:cubicBezTo>
                    <a:cubicBezTo>
                      <a:pt x="321" y="3"/>
                      <a:pt x="321" y="1"/>
                      <a:pt x="321" y="0"/>
                    </a:cubicBezTo>
                    <a:cubicBezTo>
                      <a:pt x="315" y="0"/>
                      <a:pt x="310" y="1"/>
                      <a:pt x="304" y="1"/>
                    </a:cubicBezTo>
                    <a:cubicBezTo>
                      <a:pt x="304" y="2"/>
                      <a:pt x="304" y="3"/>
                      <a:pt x="305" y="3"/>
                    </a:cubicBezTo>
                    <a:cubicBezTo>
                      <a:pt x="305" y="4"/>
                      <a:pt x="305" y="6"/>
                      <a:pt x="305" y="7"/>
                    </a:cubicBezTo>
                    <a:cubicBezTo>
                      <a:pt x="305" y="7"/>
                      <a:pt x="305" y="7"/>
                      <a:pt x="305" y="7"/>
                    </a:cubicBezTo>
                    <a:cubicBezTo>
                      <a:pt x="305" y="20"/>
                      <a:pt x="299" y="32"/>
                      <a:pt x="291" y="33"/>
                    </a:cubicBezTo>
                    <a:cubicBezTo>
                      <a:pt x="282" y="34"/>
                      <a:pt x="273" y="24"/>
                      <a:pt x="271" y="10"/>
                    </a:cubicBezTo>
                    <a:cubicBezTo>
                      <a:pt x="271" y="10"/>
                      <a:pt x="271" y="10"/>
                      <a:pt x="271" y="10"/>
                    </a:cubicBezTo>
                    <a:cubicBezTo>
                      <a:pt x="271" y="9"/>
                      <a:pt x="270" y="8"/>
                      <a:pt x="270" y="7"/>
                    </a:cubicBezTo>
                    <a:cubicBezTo>
                      <a:pt x="270" y="6"/>
                      <a:pt x="270" y="5"/>
                      <a:pt x="270" y="5"/>
                    </a:cubicBezTo>
                    <a:cubicBezTo>
                      <a:pt x="265" y="5"/>
                      <a:pt x="259" y="6"/>
                      <a:pt x="254" y="8"/>
                    </a:cubicBezTo>
                    <a:cubicBezTo>
                      <a:pt x="254" y="8"/>
                      <a:pt x="254" y="9"/>
                      <a:pt x="254" y="9"/>
                    </a:cubicBezTo>
                    <a:cubicBezTo>
                      <a:pt x="255" y="11"/>
                      <a:pt x="255" y="12"/>
                      <a:pt x="255" y="13"/>
                    </a:cubicBezTo>
                    <a:cubicBezTo>
                      <a:pt x="257" y="27"/>
                      <a:pt x="253" y="38"/>
                      <a:pt x="245" y="41"/>
                    </a:cubicBezTo>
                    <a:cubicBezTo>
                      <a:pt x="237" y="43"/>
                      <a:pt x="227" y="35"/>
                      <a:pt x="222" y="22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22" y="21"/>
                      <a:pt x="221" y="20"/>
                      <a:pt x="221" y="19"/>
                    </a:cubicBezTo>
                    <a:cubicBezTo>
                      <a:pt x="221" y="18"/>
                      <a:pt x="221" y="17"/>
                      <a:pt x="221" y="17"/>
                    </a:cubicBezTo>
                    <a:cubicBezTo>
                      <a:pt x="215" y="18"/>
                      <a:pt x="210" y="20"/>
                      <a:pt x="205" y="22"/>
                    </a:cubicBezTo>
                    <a:cubicBezTo>
                      <a:pt x="205" y="23"/>
                      <a:pt x="205" y="23"/>
                      <a:pt x="205" y="23"/>
                    </a:cubicBezTo>
                    <a:cubicBezTo>
                      <a:pt x="206" y="25"/>
                      <a:pt x="207" y="26"/>
                      <a:pt x="207" y="28"/>
                    </a:cubicBezTo>
                    <a:cubicBezTo>
                      <a:pt x="207" y="28"/>
                      <a:pt x="207" y="28"/>
                      <a:pt x="207" y="28"/>
                    </a:cubicBezTo>
                    <a:cubicBezTo>
                      <a:pt x="211" y="40"/>
                      <a:pt x="209" y="52"/>
                      <a:pt x="201" y="56"/>
                    </a:cubicBezTo>
                    <a:cubicBezTo>
                      <a:pt x="193" y="59"/>
                      <a:pt x="183" y="53"/>
                      <a:pt x="176" y="42"/>
                    </a:cubicBezTo>
                    <a:cubicBezTo>
                      <a:pt x="176" y="42"/>
                      <a:pt x="176" y="42"/>
                      <a:pt x="176" y="42"/>
                    </a:cubicBezTo>
                    <a:cubicBezTo>
                      <a:pt x="175" y="40"/>
                      <a:pt x="175" y="39"/>
                      <a:pt x="174" y="38"/>
                    </a:cubicBezTo>
                    <a:cubicBezTo>
                      <a:pt x="174" y="37"/>
                      <a:pt x="174" y="37"/>
                      <a:pt x="174" y="36"/>
                    </a:cubicBezTo>
                    <a:cubicBezTo>
                      <a:pt x="169" y="39"/>
                      <a:pt x="164" y="42"/>
                      <a:pt x="159" y="44"/>
                    </a:cubicBezTo>
                    <a:cubicBezTo>
                      <a:pt x="159" y="45"/>
                      <a:pt x="159" y="45"/>
                      <a:pt x="159" y="45"/>
                    </a:cubicBezTo>
                    <a:cubicBezTo>
                      <a:pt x="168" y="58"/>
                      <a:pt x="168" y="72"/>
                      <a:pt x="160" y="77"/>
                    </a:cubicBezTo>
                    <a:cubicBezTo>
                      <a:pt x="153" y="82"/>
                      <a:pt x="142" y="78"/>
                      <a:pt x="134" y="68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133" y="67"/>
                      <a:pt x="132" y="65"/>
                      <a:pt x="131" y="64"/>
                    </a:cubicBezTo>
                    <a:cubicBezTo>
                      <a:pt x="131" y="64"/>
                      <a:pt x="131" y="63"/>
                      <a:pt x="131" y="63"/>
                    </a:cubicBezTo>
                    <a:cubicBezTo>
                      <a:pt x="126" y="67"/>
                      <a:pt x="122" y="70"/>
                      <a:pt x="118" y="73"/>
                    </a:cubicBezTo>
                    <a:cubicBezTo>
                      <a:pt x="119" y="75"/>
                      <a:pt x="120" y="76"/>
                      <a:pt x="121" y="78"/>
                    </a:cubicBezTo>
                    <a:cubicBezTo>
                      <a:pt x="128" y="88"/>
                      <a:pt x="129" y="100"/>
                      <a:pt x="123" y="105"/>
                    </a:cubicBezTo>
                    <a:cubicBezTo>
                      <a:pt x="117" y="111"/>
                      <a:pt x="106" y="108"/>
                      <a:pt x="97" y="101"/>
                    </a:cubicBezTo>
                    <a:cubicBezTo>
                      <a:pt x="95" y="99"/>
                      <a:pt x="94" y="98"/>
                      <a:pt x="92" y="97"/>
                    </a:cubicBezTo>
                    <a:cubicBezTo>
                      <a:pt x="89" y="100"/>
                      <a:pt x="85" y="104"/>
                      <a:pt x="81" y="108"/>
                    </a:cubicBezTo>
                    <a:cubicBezTo>
                      <a:pt x="83" y="110"/>
                      <a:pt x="84" y="111"/>
                      <a:pt x="85" y="112"/>
                    </a:cubicBezTo>
                    <a:cubicBezTo>
                      <a:pt x="85" y="112"/>
                      <a:pt x="85" y="112"/>
                      <a:pt x="85" y="112"/>
                    </a:cubicBezTo>
                    <a:cubicBezTo>
                      <a:pt x="93" y="121"/>
                      <a:pt x="96" y="132"/>
                      <a:pt x="91" y="138"/>
                    </a:cubicBezTo>
                    <a:cubicBezTo>
                      <a:pt x="86" y="145"/>
                      <a:pt x="75" y="144"/>
                      <a:pt x="65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2" y="137"/>
                      <a:pt x="61" y="136"/>
                      <a:pt x="60" y="135"/>
                    </a:cubicBezTo>
                    <a:cubicBezTo>
                      <a:pt x="57" y="140"/>
                      <a:pt x="54" y="144"/>
                      <a:pt x="51" y="149"/>
                    </a:cubicBezTo>
                    <a:cubicBezTo>
                      <a:pt x="52" y="150"/>
                      <a:pt x="54" y="151"/>
                      <a:pt x="55" y="15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4" y="159"/>
                      <a:pt x="68" y="169"/>
                      <a:pt x="65" y="176"/>
                    </a:cubicBezTo>
                    <a:cubicBezTo>
                      <a:pt x="61" y="183"/>
                      <a:pt x="50" y="184"/>
                      <a:pt x="39" y="181"/>
                    </a:cubicBezTo>
                    <a:cubicBezTo>
                      <a:pt x="39" y="180"/>
                      <a:pt x="38" y="180"/>
                      <a:pt x="38" y="180"/>
                    </a:cubicBezTo>
                    <a:cubicBezTo>
                      <a:pt x="37" y="180"/>
                      <a:pt x="35" y="179"/>
                      <a:pt x="34" y="178"/>
                    </a:cubicBezTo>
                    <a:cubicBezTo>
                      <a:pt x="31" y="183"/>
                      <a:pt x="29" y="188"/>
                      <a:pt x="27" y="193"/>
                    </a:cubicBezTo>
                    <a:cubicBezTo>
                      <a:pt x="29" y="194"/>
                      <a:pt x="30" y="195"/>
                      <a:pt x="32" y="196"/>
                    </a:cubicBezTo>
                    <a:cubicBezTo>
                      <a:pt x="42" y="202"/>
                      <a:pt x="47" y="210"/>
                      <a:pt x="44" y="218"/>
                    </a:cubicBezTo>
                    <a:cubicBezTo>
                      <a:pt x="42" y="225"/>
                      <a:pt x="32" y="228"/>
                      <a:pt x="21" y="226"/>
                    </a:cubicBezTo>
                    <a:cubicBezTo>
                      <a:pt x="21" y="226"/>
                      <a:pt x="21" y="226"/>
                      <a:pt x="21" y="226"/>
                    </a:cubicBezTo>
                    <a:cubicBezTo>
                      <a:pt x="20" y="226"/>
                      <a:pt x="19" y="226"/>
                      <a:pt x="18" y="226"/>
                    </a:cubicBezTo>
                    <a:cubicBezTo>
                      <a:pt x="18" y="226"/>
                      <a:pt x="18" y="226"/>
                      <a:pt x="18" y="226"/>
                    </a:cubicBezTo>
                    <a:cubicBezTo>
                      <a:pt x="17" y="225"/>
                      <a:pt x="16" y="225"/>
                      <a:pt x="15" y="225"/>
                    </a:cubicBezTo>
                    <a:cubicBezTo>
                      <a:pt x="13" y="230"/>
                      <a:pt x="12" y="235"/>
                      <a:pt x="10" y="240"/>
                    </a:cubicBezTo>
                    <a:cubicBezTo>
                      <a:pt x="12" y="241"/>
                      <a:pt x="14" y="241"/>
                      <a:pt x="16" y="242"/>
                    </a:cubicBezTo>
                    <a:cubicBezTo>
                      <a:pt x="16" y="242"/>
                      <a:pt x="16" y="242"/>
                      <a:pt x="16" y="242"/>
                    </a:cubicBezTo>
                    <a:cubicBezTo>
                      <a:pt x="26" y="247"/>
                      <a:pt x="32" y="254"/>
                      <a:pt x="31" y="262"/>
                    </a:cubicBezTo>
                    <a:cubicBezTo>
                      <a:pt x="29" y="269"/>
                      <a:pt x="20" y="274"/>
                      <a:pt x="9" y="274"/>
                    </a:cubicBezTo>
                    <a:cubicBezTo>
                      <a:pt x="8" y="274"/>
                      <a:pt x="8" y="274"/>
                      <a:pt x="7" y="274"/>
                    </a:cubicBezTo>
                    <a:cubicBezTo>
                      <a:pt x="7" y="274"/>
                      <a:pt x="6" y="274"/>
                      <a:pt x="6" y="274"/>
                    </a:cubicBezTo>
                    <a:cubicBezTo>
                      <a:pt x="5" y="274"/>
                      <a:pt x="4" y="274"/>
                      <a:pt x="3" y="274"/>
                    </a:cubicBezTo>
                    <a:cubicBezTo>
                      <a:pt x="3" y="279"/>
                      <a:pt x="2" y="284"/>
                      <a:pt x="1" y="290"/>
                    </a:cubicBezTo>
                    <a:cubicBezTo>
                      <a:pt x="3" y="290"/>
                      <a:pt x="5" y="290"/>
                      <a:pt x="7" y="291"/>
                    </a:cubicBezTo>
                    <a:cubicBezTo>
                      <a:pt x="17" y="294"/>
                      <a:pt x="24" y="300"/>
                      <a:pt x="24" y="308"/>
                    </a:cubicBezTo>
                    <a:cubicBezTo>
                      <a:pt x="24" y="315"/>
                      <a:pt x="16" y="321"/>
                      <a:pt x="5" y="323"/>
                    </a:cubicBezTo>
                    <a:cubicBezTo>
                      <a:pt x="5" y="323"/>
                      <a:pt x="5" y="323"/>
                      <a:pt x="5" y="323"/>
                    </a:cubicBezTo>
                    <a:cubicBezTo>
                      <a:pt x="4" y="323"/>
                      <a:pt x="2" y="323"/>
                      <a:pt x="0" y="323"/>
                    </a:cubicBezTo>
                    <a:cubicBezTo>
                      <a:pt x="0" y="329"/>
                      <a:pt x="0" y="334"/>
                      <a:pt x="0" y="340"/>
                    </a:cubicBezTo>
                    <a:cubicBezTo>
                      <a:pt x="1" y="340"/>
                      <a:pt x="2" y="340"/>
                      <a:pt x="3" y="340"/>
                    </a:cubicBezTo>
                    <a:cubicBezTo>
                      <a:pt x="3" y="340"/>
                      <a:pt x="3" y="340"/>
                      <a:pt x="3" y="340"/>
                    </a:cubicBezTo>
                    <a:cubicBezTo>
                      <a:pt x="4" y="340"/>
                      <a:pt x="5" y="340"/>
                      <a:pt x="6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16" y="341"/>
                      <a:pt x="24" y="347"/>
                      <a:pt x="25" y="354"/>
                    </a:cubicBezTo>
                    <a:cubicBezTo>
                      <a:pt x="26" y="361"/>
                      <a:pt x="19" y="368"/>
                      <a:pt x="9" y="372"/>
                    </a:cubicBezTo>
                    <a:cubicBezTo>
                      <a:pt x="7" y="372"/>
                      <a:pt x="6" y="373"/>
                      <a:pt x="4" y="373"/>
                    </a:cubicBezTo>
                    <a:cubicBezTo>
                      <a:pt x="5" y="379"/>
                      <a:pt x="6" y="384"/>
                      <a:pt x="7" y="389"/>
                    </a:cubicBezTo>
                    <a:cubicBezTo>
                      <a:pt x="8" y="389"/>
                      <a:pt x="9" y="389"/>
                      <a:pt x="11" y="389"/>
                    </a:cubicBezTo>
                    <a:cubicBezTo>
                      <a:pt x="11" y="389"/>
                      <a:pt x="11" y="389"/>
                      <a:pt x="12" y="389"/>
                    </a:cubicBezTo>
                    <a:cubicBezTo>
                      <a:pt x="22" y="388"/>
                      <a:pt x="31" y="392"/>
                      <a:pt x="33" y="399"/>
                    </a:cubicBezTo>
                    <a:cubicBezTo>
                      <a:pt x="35" y="406"/>
                      <a:pt x="29" y="414"/>
                      <a:pt x="20" y="419"/>
                    </a:cubicBezTo>
                    <a:cubicBezTo>
                      <a:pt x="20" y="419"/>
                      <a:pt x="20" y="419"/>
                      <a:pt x="20" y="419"/>
                    </a:cubicBezTo>
                    <a:cubicBezTo>
                      <a:pt x="19" y="420"/>
                      <a:pt x="17" y="421"/>
                      <a:pt x="15" y="422"/>
                    </a:cubicBezTo>
                    <a:cubicBezTo>
                      <a:pt x="17" y="427"/>
                      <a:pt x="19" y="432"/>
                      <a:pt x="21" y="437"/>
                    </a:cubicBezTo>
                    <a:cubicBezTo>
                      <a:pt x="22" y="436"/>
                      <a:pt x="23" y="436"/>
                      <a:pt x="24" y="436"/>
                    </a:cubicBezTo>
                    <a:cubicBezTo>
                      <a:pt x="25" y="436"/>
                      <a:pt x="25" y="436"/>
                      <a:pt x="26" y="436"/>
                    </a:cubicBezTo>
                    <a:cubicBezTo>
                      <a:pt x="36" y="434"/>
                      <a:pt x="45" y="437"/>
                      <a:pt x="48" y="443"/>
                    </a:cubicBezTo>
                    <a:cubicBezTo>
                      <a:pt x="51" y="450"/>
                      <a:pt x="47" y="458"/>
                      <a:pt x="39" y="465"/>
                    </a:cubicBezTo>
                    <a:cubicBezTo>
                      <a:pt x="37" y="466"/>
                      <a:pt x="36" y="467"/>
                      <a:pt x="34" y="468"/>
                    </a:cubicBezTo>
                    <a:cubicBezTo>
                      <a:pt x="37" y="473"/>
                      <a:pt x="39" y="477"/>
                      <a:pt x="42" y="482"/>
                    </a:cubicBezTo>
                    <a:cubicBezTo>
                      <a:pt x="43" y="481"/>
                      <a:pt x="44" y="481"/>
                      <a:pt x="45" y="480"/>
                    </a:cubicBezTo>
                    <a:cubicBezTo>
                      <a:pt x="46" y="480"/>
                      <a:pt x="46" y="480"/>
                      <a:pt x="47" y="480"/>
                    </a:cubicBezTo>
                    <a:cubicBezTo>
                      <a:pt x="56" y="477"/>
                      <a:pt x="65" y="478"/>
                      <a:pt x="69" y="484"/>
                    </a:cubicBezTo>
                    <a:cubicBezTo>
                      <a:pt x="73" y="490"/>
                      <a:pt x="71" y="499"/>
                      <a:pt x="64" y="507"/>
                    </a:cubicBezTo>
                    <a:cubicBezTo>
                      <a:pt x="63" y="507"/>
                      <a:pt x="63" y="507"/>
                      <a:pt x="63" y="508"/>
                    </a:cubicBezTo>
                    <a:cubicBezTo>
                      <a:pt x="62" y="509"/>
                      <a:pt x="61" y="509"/>
                      <a:pt x="60" y="510"/>
                    </a:cubicBezTo>
                    <a:cubicBezTo>
                      <a:pt x="63" y="515"/>
                      <a:pt x="66" y="519"/>
                      <a:pt x="70" y="523"/>
                    </a:cubicBezTo>
                    <a:cubicBezTo>
                      <a:pt x="71" y="522"/>
                      <a:pt x="72" y="522"/>
                      <a:pt x="73" y="521"/>
                    </a:cubicBezTo>
                    <a:cubicBezTo>
                      <a:pt x="73" y="521"/>
                      <a:pt x="74" y="521"/>
                      <a:pt x="74" y="521"/>
                    </a:cubicBezTo>
                    <a:cubicBezTo>
                      <a:pt x="83" y="516"/>
                      <a:pt x="92" y="516"/>
                      <a:pt x="97" y="521"/>
                    </a:cubicBezTo>
                    <a:cubicBezTo>
                      <a:pt x="102" y="526"/>
                      <a:pt x="101" y="536"/>
                      <a:pt x="95" y="544"/>
                    </a:cubicBezTo>
                    <a:cubicBezTo>
                      <a:pt x="95" y="545"/>
                      <a:pt x="95" y="545"/>
                      <a:pt x="94" y="545"/>
                    </a:cubicBezTo>
                    <a:cubicBezTo>
                      <a:pt x="94" y="546"/>
                      <a:pt x="93" y="547"/>
                      <a:pt x="92" y="548"/>
                    </a:cubicBezTo>
                    <a:cubicBezTo>
                      <a:pt x="96" y="552"/>
                      <a:pt x="100" y="556"/>
                      <a:pt x="104" y="560"/>
                    </a:cubicBezTo>
                    <a:cubicBezTo>
                      <a:pt x="105" y="558"/>
                      <a:pt x="106" y="557"/>
                      <a:pt x="108" y="556"/>
                    </a:cubicBezTo>
                    <a:cubicBezTo>
                      <a:pt x="116" y="550"/>
                      <a:pt x="125" y="549"/>
                      <a:pt x="130" y="553"/>
                    </a:cubicBezTo>
                    <a:cubicBezTo>
                      <a:pt x="136" y="558"/>
                      <a:pt x="136" y="567"/>
                      <a:pt x="132" y="577"/>
                    </a:cubicBezTo>
                    <a:cubicBezTo>
                      <a:pt x="132" y="577"/>
                      <a:pt x="132" y="577"/>
                      <a:pt x="131" y="578"/>
                    </a:cubicBezTo>
                    <a:cubicBezTo>
                      <a:pt x="131" y="579"/>
                      <a:pt x="130" y="580"/>
                      <a:pt x="130" y="581"/>
                    </a:cubicBezTo>
                    <a:cubicBezTo>
                      <a:pt x="134" y="584"/>
                      <a:pt x="138" y="587"/>
                      <a:pt x="143" y="590"/>
                    </a:cubicBezTo>
                    <a:cubicBezTo>
                      <a:pt x="144" y="589"/>
                      <a:pt x="145" y="588"/>
                      <a:pt x="146" y="586"/>
                    </a:cubicBezTo>
                    <a:cubicBezTo>
                      <a:pt x="153" y="579"/>
                      <a:pt x="162" y="576"/>
                      <a:pt x="168" y="580"/>
                    </a:cubicBezTo>
                    <a:cubicBezTo>
                      <a:pt x="174" y="583"/>
                      <a:pt x="176" y="593"/>
                      <a:pt x="173" y="603"/>
                    </a:cubicBezTo>
                    <a:cubicBezTo>
                      <a:pt x="173" y="603"/>
                      <a:pt x="173" y="604"/>
                      <a:pt x="173" y="604"/>
                    </a:cubicBezTo>
                    <a:cubicBezTo>
                      <a:pt x="173" y="605"/>
                      <a:pt x="172" y="607"/>
                      <a:pt x="172" y="608"/>
                    </a:cubicBezTo>
                    <a:cubicBezTo>
                      <a:pt x="176" y="610"/>
                      <a:pt x="181" y="613"/>
                      <a:pt x="186" y="615"/>
                    </a:cubicBezTo>
                    <a:cubicBezTo>
                      <a:pt x="187" y="613"/>
                      <a:pt x="188" y="612"/>
                      <a:pt x="189" y="610"/>
                    </a:cubicBezTo>
                    <a:cubicBezTo>
                      <a:pt x="195" y="602"/>
                      <a:pt x="203" y="598"/>
                      <a:pt x="210" y="600"/>
                    </a:cubicBezTo>
                    <a:cubicBezTo>
                      <a:pt x="217" y="603"/>
                      <a:pt x="220" y="612"/>
                      <a:pt x="218" y="622"/>
                    </a:cubicBezTo>
                    <a:cubicBezTo>
                      <a:pt x="218" y="623"/>
                      <a:pt x="218" y="623"/>
                      <a:pt x="218" y="624"/>
                    </a:cubicBezTo>
                    <a:cubicBezTo>
                      <a:pt x="218" y="625"/>
                      <a:pt x="218" y="626"/>
                      <a:pt x="217" y="628"/>
                    </a:cubicBezTo>
                    <a:cubicBezTo>
                      <a:pt x="222" y="629"/>
                      <a:pt x="228" y="631"/>
                      <a:pt x="233" y="632"/>
                    </a:cubicBezTo>
                    <a:cubicBezTo>
                      <a:pt x="233" y="631"/>
                      <a:pt x="234" y="629"/>
                      <a:pt x="235" y="627"/>
                    </a:cubicBezTo>
                    <a:cubicBezTo>
                      <a:pt x="235" y="627"/>
                      <a:pt x="235" y="627"/>
                      <a:pt x="235" y="627"/>
                    </a:cubicBezTo>
                    <a:cubicBezTo>
                      <a:pt x="239" y="618"/>
                      <a:pt x="247" y="612"/>
                      <a:pt x="254" y="614"/>
                    </a:cubicBezTo>
                    <a:cubicBezTo>
                      <a:pt x="261" y="615"/>
                      <a:pt x="266" y="624"/>
                      <a:pt x="266" y="635"/>
                    </a:cubicBezTo>
                    <a:cubicBezTo>
                      <a:pt x="266" y="636"/>
                      <a:pt x="266" y="638"/>
                      <a:pt x="266" y="640"/>
                    </a:cubicBezTo>
                    <a:cubicBezTo>
                      <a:pt x="271" y="641"/>
                      <a:pt x="276" y="642"/>
                      <a:pt x="282" y="642"/>
                    </a:cubicBezTo>
                    <a:cubicBezTo>
                      <a:pt x="282" y="640"/>
                      <a:pt x="282" y="639"/>
                      <a:pt x="283" y="637"/>
                    </a:cubicBezTo>
                    <a:cubicBezTo>
                      <a:pt x="283" y="637"/>
                      <a:pt x="283" y="637"/>
                      <a:pt x="283" y="637"/>
                    </a:cubicBezTo>
                    <a:cubicBezTo>
                      <a:pt x="286" y="627"/>
                      <a:pt x="292" y="620"/>
                      <a:pt x="300" y="620"/>
                    </a:cubicBezTo>
                    <a:cubicBezTo>
                      <a:pt x="307" y="621"/>
                      <a:pt x="313" y="628"/>
                      <a:pt x="315" y="639"/>
                    </a:cubicBezTo>
                    <a:cubicBezTo>
                      <a:pt x="315" y="639"/>
                      <a:pt x="315" y="639"/>
                      <a:pt x="315" y="639"/>
                    </a:cubicBezTo>
                    <a:cubicBezTo>
                      <a:pt x="315" y="641"/>
                      <a:pt x="315" y="643"/>
                      <a:pt x="316" y="645"/>
                    </a:cubicBezTo>
                    <a:cubicBezTo>
                      <a:pt x="321" y="645"/>
                      <a:pt x="326" y="645"/>
                      <a:pt x="332" y="645"/>
                    </a:cubicBezTo>
                    <a:cubicBezTo>
                      <a:pt x="332" y="643"/>
                      <a:pt x="332" y="641"/>
                      <a:pt x="332" y="639"/>
                    </a:cubicBezTo>
                    <a:cubicBezTo>
                      <a:pt x="332" y="639"/>
                      <a:pt x="332" y="639"/>
                      <a:pt x="332" y="639"/>
                    </a:cubicBezTo>
                    <a:cubicBezTo>
                      <a:pt x="333" y="628"/>
                      <a:pt x="338" y="620"/>
                      <a:pt x="346" y="619"/>
                    </a:cubicBezTo>
                    <a:cubicBezTo>
                      <a:pt x="353" y="619"/>
                      <a:pt x="361" y="626"/>
                      <a:pt x="364" y="637"/>
                    </a:cubicBezTo>
                    <a:cubicBezTo>
                      <a:pt x="364" y="637"/>
                      <a:pt x="364" y="637"/>
                      <a:pt x="364" y="637"/>
                    </a:cubicBezTo>
                    <a:cubicBezTo>
                      <a:pt x="365" y="638"/>
                      <a:pt x="365" y="640"/>
                      <a:pt x="366" y="642"/>
                    </a:cubicBezTo>
                    <a:cubicBezTo>
                      <a:pt x="371" y="641"/>
                      <a:pt x="376" y="640"/>
                      <a:pt x="381" y="639"/>
                    </a:cubicBezTo>
                    <a:cubicBezTo>
                      <a:pt x="381" y="638"/>
                      <a:pt x="381" y="636"/>
                      <a:pt x="381" y="634"/>
                    </a:cubicBezTo>
                    <a:cubicBezTo>
                      <a:pt x="380" y="623"/>
                      <a:pt x="384" y="614"/>
                      <a:pt x="391" y="612"/>
                    </a:cubicBezTo>
                    <a:cubicBezTo>
                      <a:pt x="399" y="609"/>
                      <a:pt x="407" y="616"/>
                      <a:pt x="413" y="626"/>
                    </a:cubicBezTo>
                    <a:cubicBezTo>
                      <a:pt x="413" y="628"/>
                      <a:pt x="414" y="630"/>
                      <a:pt x="415" y="631"/>
                    </a:cubicBezTo>
                    <a:cubicBezTo>
                      <a:pt x="420" y="630"/>
                      <a:pt x="425" y="628"/>
                      <a:pt x="430" y="626"/>
                    </a:cubicBezTo>
                    <a:cubicBezTo>
                      <a:pt x="429" y="625"/>
                      <a:pt x="429" y="623"/>
                      <a:pt x="428" y="621"/>
                    </a:cubicBezTo>
                    <a:cubicBezTo>
                      <a:pt x="426" y="610"/>
                      <a:pt x="428" y="600"/>
                      <a:pt x="435" y="597"/>
                    </a:cubicBezTo>
                    <a:cubicBezTo>
                      <a:pt x="442" y="593"/>
                      <a:pt x="452" y="598"/>
                      <a:pt x="459" y="609"/>
                    </a:cubicBezTo>
                    <a:cubicBezTo>
                      <a:pt x="460" y="610"/>
                      <a:pt x="461" y="612"/>
                      <a:pt x="462" y="613"/>
                    </a:cubicBezTo>
                    <a:cubicBezTo>
                      <a:pt x="466" y="611"/>
                      <a:pt x="471" y="608"/>
                      <a:pt x="476" y="606"/>
                    </a:cubicBezTo>
                    <a:cubicBezTo>
                      <a:pt x="475" y="604"/>
                      <a:pt x="474" y="603"/>
                      <a:pt x="473" y="601"/>
                    </a:cubicBezTo>
                    <a:cubicBezTo>
                      <a:pt x="469" y="590"/>
                      <a:pt x="469" y="579"/>
                      <a:pt x="476" y="575"/>
                    </a:cubicBezTo>
                    <a:cubicBezTo>
                      <a:pt x="483" y="570"/>
                      <a:pt x="493" y="574"/>
                      <a:pt x="502" y="584"/>
                    </a:cubicBezTo>
                    <a:cubicBezTo>
                      <a:pt x="503" y="585"/>
                      <a:pt x="504" y="586"/>
                      <a:pt x="505" y="588"/>
                    </a:cubicBezTo>
                    <a:cubicBezTo>
                      <a:pt x="510" y="585"/>
                      <a:pt x="514" y="582"/>
                      <a:pt x="518" y="578"/>
                    </a:cubicBezTo>
                    <a:cubicBezTo>
                      <a:pt x="517" y="577"/>
                      <a:pt x="516" y="575"/>
                      <a:pt x="515" y="574"/>
                    </a:cubicBezTo>
                    <a:cubicBezTo>
                      <a:pt x="508" y="564"/>
                      <a:pt x="507" y="553"/>
                      <a:pt x="513" y="547"/>
                    </a:cubicBezTo>
                    <a:cubicBezTo>
                      <a:pt x="519" y="542"/>
                      <a:pt x="531" y="544"/>
                      <a:pt x="540" y="552"/>
                    </a:cubicBezTo>
                    <a:cubicBezTo>
                      <a:pt x="540" y="552"/>
                      <a:pt x="540" y="552"/>
                      <a:pt x="540" y="552"/>
                    </a:cubicBezTo>
                    <a:cubicBezTo>
                      <a:pt x="542" y="553"/>
                      <a:pt x="543" y="555"/>
                      <a:pt x="544" y="556"/>
                    </a:cubicBezTo>
                    <a:cubicBezTo>
                      <a:pt x="548" y="552"/>
                      <a:pt x="552" y="548"/>
                      <a:pt x="556" y="544"/>
                    </a:cubicBezTo>
                    <a:cubicBezTo>
                      <a:pt x="554" y="543"/>
                      <a:pt x="553" y="542"/>
                      <a:pt x="552" y="541"/>
                    </a:cubicBezTo>
                    <a:cubicBezTo>
                      <a:pt x="543" y="532"/>
                      <a:pt x="540" y="520"/>
                      <a:pt x="545" y="514"/>
                    </a:cubicBezTo>
                    <a:cubicBezTo>
                      <a:pt x="551" y="507"/>
                      <a:pt x="566" y="508"/>
                      <a:pt x="578" y="518"/>
                    </a:cubicBezTo>
                    <a:cubicBezTo>
                      <a:pt x="578" y="518"/>
                      <a:pt x="578" y="518"/>
                      <a:pt x="578" y="518"/>
                    </a:cubicBezTo>
                    <a:cubicBezTo>
                      <a:pt x="581" y="514"/>
                      <a:pt x="585" y="510"/>
                      <a:pt x="588" y="505"/>
                    </a:cubicBezTo>
                    <a:cubicBezTo>
                      <a:pt x="588" y="505"/>
                      <a:pt x="587" y="505"/>
                      <a:pt x="587" y="505"/>
                    </a:cubicBezTo>
                    <a:cubicBezTo>
                      <a:pt x="586" y="504"/>
                      <a:pt x="584" y="503"/>
                      <a:pt x="583" y="502"/>
                    </a:cubicBezTo>
                    <a:cubicBezTo>
                      <a:pt x="583" y="502"/>
                      <a:pt x="583" y="502"/>
                      <a:pt x="583" y="502"/>
                    </a:cubicBezTo>
                    <a:cubicBezTo>
                      <a:pt x="573" y="494"/>
                      <a:pt x="568" y="484"/>
                      <a:pt x="572" y="476"/>
                    </a:cubicBezTo>
                    <a:cubicBezTo>
                      <a:pt x="576" y="469"/>
                      <a:pt x="589" y="468"/>
                      <a:pt x="601" y="473"/>
                    </a:cubicBezTo>
                    <a:cubicBezTo>
                      <a:pt x="602" y="474"/>
                      <a:pt x="603" y="474"/>
                      <a:pt x="604" y="475"/>
                    </a:cubicBezTo>
                    <a:cubicBezTo>
                      <a:pt x="605" y="475"/>
                      <a:pt x="605" y="475"/>
                      <a:pt x="606" y="476"/>
                    </a:cubicBezTo>
                    <a:cubicBezTo>
                      <a:pt x="608" y="471"/>
                      <a:pt x="611" y="466"/>
                      <a:pt x="613" y="461"/>
                    </a:cubicBezTo>
                    <a:cubicBezTo>
                      <a:pt x="613" y="461"/>
                      <a:pt x="612" y="461"/>
                      <a:pt x="612" y="461"/>
                    </a:cubicBezTo>
                    <a:cubicBezTo>
                      <a:pt x="611" y="460"/>
                      <a:pt x="609" y="459"/>
                      <a:pt x="608" y="459"/>
                    </a:cubicBezTo>
                    <a:cubicBezTo>
                      <a:pt x="596" y="453"/>
                      <a:pt x="589" y="443"/>
                      <a:pt x="592" y="435"/>
                    </a:cubicBezTo>
                    <a:cubicBezTo>
                      <a:pt x="595" y="426"/>
                      <a:pt x="608" y="423"/>
                      <a:pt x="621" y="427"/>
                    </a:cubicBezTo>
                    <a:cubicBezTo>
                      <a:pt x="621" y="427"/>
                      <a:pt x="621" y="427"/>
                      <a:pt x="621" y="427"/>
                    </a:cubicBezTo>
                    <a:cubicBezTo>
                      <a:pt x="622" y="428"/>
                      <a:pt x="623" y="428"/>
                      <a:pt x="624" y="428"/>
                    </a:cubicBezTo>
                    <a:cubicBezTo>
                      <a:pt x="625" y="429"/>
                      <a:pt x="626" y="429"/>
                      <a:pt x="626" y="429"/>
                    </a:cubicBezTo>
                    <a:cubicBezTo>
                      <a:pt x="628" y="424"/>
                      <a:pt x="630" y="419"/>
                      <a:pt x="631" y="413"/>
                    </a:cubicBezTo>
                    <a:cubicBezTo>
                      <a:pt x="631" y="413"/>
                      <a:pt x="630" y="413"/>
                      <a:pt x="629" y="413"/>
                    </a:cubicBezTo>
                    <a:cubicBezTo>
                      <a:pt x="628" y="413"/>
                      <a:pt x="627" y="412"/>
                      <a:pt x="626" y="412"/>
                    </a:cubicBezTo>
                    <a:cubicBezTo>
                      <a:pt x="626" y="412"/>
                      <a:pt x="626" y="412"/>
                      <a:pt x="626" y="412"/>
                    </a:cubicBezTo>
                    <a:cubicBezTo>
                      <a:pt x="613" y="408"/>
                      <a:pt x="604" y="399"/>
                      <a:pt x="606" y="390"/>
                    </a:cubicBezTo>
                    <a:cubicBezTo>
                      <a:pt x="607" y="382"/>
                      <a:pt x="620" y="377"/>
                      <a:pt x="634" y="379"/>
                    </a:cubicBezTo>
                    <a:cubicBezTo>
                      <a:pt x="634" y="379"/>
                      <a:pt x="634" y="379"/>
                      <a:pt x="634" y="379"/>
                    </a:cubicBezTo>
                    <a:cubicBezTo>
                      <a:pt x="635" y="379"/>
                      <a:pt x="635" y="379"/>
                      <a:pt x="636" y="379"/>
                    </a:cubicBezTo>
                    <a:cubicBezTo>
                      <a:pt x="637" y="379"/>
                      <a:pt x="638" y="380"/>
                      <a:pt x="639" y="380"/>
                    </a:cubicBezTo>
                    <a:cubicBezTo>
                      <a:pt x="640" y="374"/>
                      <a:pt x="641" y="369"/>
                      <a:pt x="642" y="363"/>
                    </a:cubicBezTo>
                    <a:cubicBezTo>
                      <a:pt x="641" y="363"/>
                      <a:pt x="640" y="363"/>
                      <a:pt x="639" y="363"/>
                    </a:cubicBezTo>
                    <a:cubicBezTo>
                      <a:pt x="638" y="363"/>
                      <a:pt x="637" y="363"/>
                      <a:pt x="636" y="363"/>
                    </a:cubicBezTo>
                    <a:cubicBezTo>
                      <a:pt x="622" y="361"/>
                      <a:pt x="612" y="354"/>
                      <a:pt x="612" y="345"/>
                    </a:cubicBezTo>
                    <a:cubicBezTo>
                      <a:pt x="613" y="336"/>
                      <a:pt x="624" y="329"/>
                      <a:pt x="639" y="329"/>
                    </a:cubicBezTo>
                    <a:close/>
                    <a:moveTo>
                      <a:pt x="468" y="158"/>
                    </a:moveTo>
                    <a:cubicBezTo>
                      <a:pt x="477" y="149"/>
                      <a:pt x="492" y="150"/>
                      <a:pt x="501" y="160"/>
                    </a:cubicBezTo>
                    <a:cubicBezTo>
                      <a:pt x="510" y="169"/>
                      <a:pt x="509" y="184"/>
                      <a:pt x="499" y="193"/>
                    </a:cubicBezTo>
                    <a:cubicBezTo>
                      <a:pt x="497" y="195"/>
                      <a:pt x="495" y="196"/>
                      <a:pt x="492" y="197"/>
                    </a:cubicBezTo>
                    <a:cubicBezTo>
                      <a:pt x="483" y="185"/>
                      <a:pt x="474" y="175"/>
                      <a:pt x="463" y="165"/>
                    </a:cubicBezTo>
                    <a:cubicBezTo>
                      <a:pt x="464" y="162"/>
                      <a:pt x="466" y="160"/>
                      <a:pt x="468" y="158"/>
                    </a:cubicBezTo>
                    <a:close/>
                    <a:moveTo>
                      <a:pt x="266" y="69"/>
                    </a:moveTo>
                    <a:cubicBezTo>
                      <a:pt x="351" y="50"/>
                      <a:pt x="441" y="74"/>
                      <a:pt x="451" y="118"/>
                    </a:cubicBezTo>
                    <a:cubicBezTo>
                      <a:pt x="453" y="129"/>
                      <a:pt x="450" y="140"/>
                      <a:pt x="444" y="150"/>
                    </a:cubicBezTo>
                    <a:cubicBezTo>
                      <a:pt x="409" y="125"/>
                      <a:pt x="367" y="111"/>
                      <a:pt x="322" y="111"/>
                    </a:cubicBezTo>
                    <a:cubicBezTo>
                      <a:pt x="244" y="111"/>
                      <a:pt x="176" y="154"/>
                      <a:pt x="139" y="217"/>
                    </a:cubicBezTo>
                    <a:cubicBezTo>
                      <a:pt x="129" y="210"/>
                      <a:pt x="122" y="202"/>
                      <a:pt x="120" y="191"/>
                    </a:cubicBezTo>
                    <a:cubicBezTo>
                      <a:pt x="110" y="147"/>
                      <a:pt x="182" y="88"/>
                      <a:pt x="266" y="69"/>
                    </a:cubicBezTo>
                    <a:close/>
                    <a:moveTo>
                      <a:pt x="94" y="249"/>
                    </a:moveTo>
                    <a:cubicBezTo>
                      <a:pt x="98" y="237"/>
                      <a:pt x="111" y="230"/>
                      <a:pt x="124" y="234"/>
                    </a:cubicBezTo>
                    <a:cubicBezTo>
                      <a:pt x="126" y="234"/>
                      <a:pt x="127" y="235"/>
                      <a:pt x="129" y="236"/>
                    </a:cubicBezTo>
                    <a:cubicBezTo>
                      <a:pt x="123" y="250"/>
                      <a:pt x="118" y="264"/>
                      <a:pt x="115" y="279"/>
                    </a:cubicBezTo>
                    <a:cubicBezTo>
                      <a:pt x="113" y="279"/>
                      <a:pt x="111" y="279"/>
                      <a:pt x="110" y="278"/>
                    </a:cubicBezTo>
                    <a:cubicBezTo>
                      <a:pt x="97" y="274"/>
                      <a:pt x="90" y="261"/>
                      <a:pt x="94" y="249"/>
                    </a:cubicBezTo>
                    <a:close/>
                    <a:moveTo>
                      <a:pt x="130" y="498"/>
                    </a:moveTo>
                    <a:cubicBezTo>
                      <a:pt x="72" y="434"/>
                      <a:pt x="47" y="344"/>
                      <a:pt x="81" y="314"/>
                    </a:cubicBezTo>
                    <a:cubicBezTo>
                      <a:pt x="89" y="306"/>
                      <a:pt x="99" y="303"/>
                      <a:pt x="111" y="304"/>
                    </a:cubicBezTo>
                    <a:cubicBezTo>
                      <a:pt x="111" y="310"/>
                      <a:pt x="111" y="316"/>
                      <a:pt x="111" y="323"/>
                    </a:cubicBezTo>
                    <a:cubicBezTo>
                      <a:pt x="111" y="439"/>
                      <a:pt x="205" y="534"/>
                      <a:pt x="322" y="534"/>
                    </a:cubicBezTo>
                    <a:cubicBezTo>
                      <a:pt x="321" y="546"/>
                      <a:pt x="317" y="557"/>
                      <a:pt x="309" y="564"/>
                    </a:cubicBezTo>
                    <a:cubicBezTo>
                      <a:pt x="276" y="595"/>
                      <a:pt x="188" y="562"/>
                      <a:pt x="130" y="498"/>
                    </a:cubicBezTo>
                    <a:close/>
                    <a:moveTo>
                      <a:pt x="375" y="556"/>
                    </a:moveTo>
                    <a:cubicBezTo>
                      <a:pt x="362" y="559"/>
                      <a:pt x="350" y="551"/>
                      <a:pt x="347" y="538"/>
                    </a:cubicBezTo>
                    <a:cubicBezTo>
                      <a:pt x="347" y="536"/>
                      <a:pt x="347" y="535"/>
                      <a:pt x="347" y="533"/>
                    </a:cubicBezTo>
                    <a:cubicBezTo>
                      <a:pt x="362" y="531"/>
                      <a:pt x="377" y="527"/>
                      <a:pt x="391" y="523"/>
                    </a:cubicBezTo>
                    <a:cubicBezTo>
                      <a:pt x="392" y="524"/>
                      <a:pt x="392" y="526"/>
                      <a:pt x="393" y="528"/>
                    </a:cubicBezTo>
                    <a:cubicBezTo>
                      <a:pt x="396" y="541"/>
                      <a:pt x="388" y="554"/>
                      <a:pt x="375" y="556"/>
                    </a:cubicBezTo>
                    <a:close/>
                    <a:moveTo>
                      <a:pt x="570" y="401"/>
                    </a:moveTo>
                    <a:cubicBezTo>
                      <a:pt x="544" y="484"/>
                      <a:pt x="478" y="550"/>
                      <a:pt x="435" y="537"/>
                    </a:cubicBezTo>
                    <a:cubicBezTo>
                      <a:pt x="425" y="533"/>
                      <a:pt x="417" y="525"/>
                      <a:pt x="411" y="514"/>
                    </a:cubicBezTo>
                    <a:cubicBezTo>
                      <a:pt x="483" y="481"/>
                      <a:pt x="533" y="408"/>
                      <a:pt x="533" y="323"/>
                    </a:cubicBezTo>
                    <a:cubicBezTo>
                      <a:pt x="533" y="284"/>
                      <a:pt x="523" y="248"/>
                      <a:pt x="505" y="217"/>
                    </a:cubicBezTo>
                    <a:cubicBezTo>
                      <a:pt x="516" y="212"/>
                      <a:pt x="527" y="210"/>
                      <a:pt x="538" y="213"/>
                    </a:cubicBezTo>
                    <a:cubicBezTo>
                      <a:pt x="581" y="227"/>
                      <a:pt x="596" y="319"/>
                      <a:pt x="570" y="4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4" name="Freeform 19"/>
              <p:cNvSpPr>
                <a:spLocks noEditPoints="1"/>
              </p:cNvSpPr>
              <p:nvPr/>
            </p:nvSpPr>
            <p:spPr bwMode="auto">
              <a:xfrm>
                <a:off x="9163836" y="5651981"/>
                <a:ext cx="1069314" cy="1072669"/>
              </a:xfrm>
              <a:custGeom>
                <a:avLst/>
                <a:gdLst>
                  <a:gd name="T0" fmla="*/ 380 w 402"/>
                  <a:gd name="T1" fmla="*/ 242 h 403"/>
                  <a:gd name="T2" fmla="*/ 385 w 402"/>
                  <a:gd name="T3" fmla="*/ 209 h 403"/>
                  <a:gd name="T4" fmla="*/ 383 w 402"/>
                  <a:gd name="T5" fmla="*/ 175 h 403"/>
                  <a:gd name="T6" fmla="*/ 375 w 402"/>
                  <a:gd name="T7" fmla="*/ 142 h 403"/>
                  <a:gd name="T8" fmla="*/ 361 w 402"/>
                  <a:gd name="T9" fmla="*/ 111 h 403"/>
                  <a:gd name="T10" fmla="*/ 342 w 402"/>
                  <a:gd name="T11" fmla="*/ 83 h 403"/>
                  <a:gd name="T12" fmla="*/ 318 w 402"/>
                  <a:gd name="T13" fmla="*/ 59 h 403"/>
                  <a:gd name="T14" fmla="*/ 289 w 402"/>
                  <a:gd name="T15" fmla="*/ 40 h 403"/>
                  <a:gd name="T16" fmla="*/ 258 w 402"/>
                  <a:gd name="T17" fmla="*/ 26 h 403"/>
                  <a:gd name="T18" fmla="*/ 225 w 402"/>
                  <a:gd name="T19" fmla="*/ 19 h 403"/>
                  <a:gd name="T20" fmla="*/ 191 w 402"/>
                  <a:gd name="T21" fmla="*/ 18 h 403"/>
                  <a:gd name="T22" fmla="*/ 158 w 402"/>
                  <a:gd name="T23" fmla="*/ 23 h 403"/>
                  <a:gd name="T24" fmla="*/ 125 w 402"/>
                  <a:gd name="T25" fmla="*/ 34 h 403"/>
                  <a:gd name="T26" fmla="*/ 96 w 402"/>
                  <a:gd name="T27" fmla="*/ 50 h 403"/>
                  <a:gd name="T28" fmla="*/ 70 w 402"/>
                  <a:gd name="T29" fmla="*/ 72 h 403"/>
                  <a:gd name="T30" fmla="*/ 48 w 402"/>
                  <a:gd name="T31" fmla="*/ 98 h 403"/>
                  <a:gd name="T32" fmla="*/ 32 w 402"/>
                  <a:gd name="T33" fmla="*/ 128 h 403"/>
                  <a:gd name="T34" fmla="*/ 21 w 402"/>
                  <a:gd name="T35" fmla="*/ 161 h 403"/>
                  <a:gd name="T36" fmla="*/ 17 w 402"/>
                  <a:gd name="T37" fmla="*/ 194 h 403"/>
                  <a:gd name="T38" fmla="*/ 19 w 402"/>
                  <a:gd name="T39" fmla="*/ 228 h 403"/>
                  <a:gd name="T40" fmla="*/ 27 w 402"/>
                  <a:gd name="T41" fmla="*/ 261 h 403"/>
                  <a:gd name="T42" fmla="*/ 41 w 402"/>
                  <a:gd name="T43" fmla="*/ 292 h 403"/>
                  <a:gd name="T44" fmla="*/ 60 w 402"/>
                  <a:gd name="T45" fmla="*/ 320 h 403"/>
                  <a:gd name="T46" fmla="*/ 84 w 402"/>
                  <a:gd name="T47" fmla="*/ 344 h 403"/>
                  <a:gd name="T48" fmla="*/ 112 w 402"/>
                  <a:gd name="T49" fmla="*/ 363 h 403"/>
                  <a:gd name="T50" fmla="*/ 144 w 402"/>
                  <a:gd name="T51" fmla="*/ 376 h 403"/>
                  <a:gd name="T52" fmla="*/ 177 w 402"/>
                  <a:gd name="T53" fmla="*/ 384 h 403"/>
                  <a:gd name="T54" fmla="*/ 211 w 402"/>
                  <a:gd name="T55" fmla="*/ 385 h 403"/>
                  <a:gd name="T56" fmla="*/ 244 w 402"/>
                  <a:gd name="T57" fmla="*/ 380 h 403"/>
                  <a:gd name="T58" fmla="*/ 276 w 402"/>
                  <a:gd name="T59" fmla="*/ 369 h 403"/>
                  <a:gd name="T60" fmla="*/ 306 w 402"/>
                  <a:gd name="T61" fmla="*/ 353 h 403"/>
                  <a:gd name="T62" fmla="*/ 332 w 402"/>
                  <a:gd name="T63" fmla="*/ 331 h 403"/>
                  <a:gd name="T64" fmla="*/ 354 w 402"/>
                  <a:gd name="T65" fmla="*/ 304 h 403"/>
                  <a:gd name="T66" fmla="*/ 370 w 402"/>
                  <a:gd name="T67" fmla="*/ 275 h 403"/>
                  <a:gd name="T68" fmla="*/ 119 w 402"/>
                  <a:gd name="T69" fmla="*/ 71 h 403"/>
                  <a:gd name="T70" fmla="*/ 213 w 402"/>
                  <a:gd name="T71" fmla="*/ 69 h 403"/>
                  <a:gd name="T72" fmla="*/ 80 w 402"/>
                  <a:gd name="T73" fmla="*/ 257 h 403"/>
                  <a:gd name="T74" fmla="*/ 337 w 402"/>
                  <a:gd name="T75" fmla="*/ 272 h 403"/>
                  <a:gd name="T76" fmla="*/ 98 w 402"/>
                  <a:gd name="T77" fmla="*/ 294 h 403"/>
                  <a:gd name="T78" fmla="*/ 324 w 402"/>
                  <a:gd name="T79" fmla="*/ 253 h 403"/>
                  <a:gd name="T80" fmla="*/ 339 w 402"/>
                  <a:gd name="T81" fmla="*/ 214 h 403"/>
                  <a:gd name="T82" fmla="*/ 252 w 402"/>
                  <a:gd name="T83" fmla="*/ 79 h 403"/>
                  <a:gd name="T84" fmla="*/ 331 w 402"/>
                  <a:gd name="T85" fmla="*/ 12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2" h="403">
                    <a:moveTo>
                      <a:pt x="376" y="259"/>
                    </a:moveTo>
                    <a:cubicBezTo>
                      <a:pt x="396" y="256"/>
                      <a:pt x="396" y="256"/>
                      <a:pt x="396" y="256"/>
                    </a:cubicBezTo>
                    <a:cubicBezTo>
                      <a:pt x="380" y="242"/>
                      <a:pt x="380" y="242"/>
                      <a:pt x="380" y="242"/>
                    </a:cubicBezTo>
                    <a:cubicBezTo>
                      <a:pt x="375" y="238"/>
                      <a:pt x="377" y="229"/>
                      <a:pt x="383" y="226"/>
                    </a:cubicBezTo>
                    <a:cubicBezTo>
                      <a:pt x="402" y="219"/>
                      <a:pt x="402" y="219"/>
                      <a:pt x="402" y="219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79" y="205"/>
                      <a:pt x="379" y="196"/>
                      <a:pt x="385" y="192"/>
                    </a:cubicBezTo>
                    <a:cubicBezTo>
                      <a:pt x="402" y="182"/>
                      <a:pt x="402" y="182"/>
                      <a:pt x="402" y="182"/>
                    </a:cubicBezTo>
                    <a:cubicBezTo>
                      <a:pt x="383" y="175"/>
                      <a:pt x="383" y="175"/>
                      <a:pt x="383" y="175"/>
                    </a:cubicBezTo>
                    <a:cubicBezTo>
                      <a:pt x="376" y="172"/>
                      <a:pt x="375" y="163"/>
                      <a:pt x="380" y="158"/>
                    </a:cubicBezTo>
                    <a:cubicBezTo>
                      <a:pt x="395" y="145"/>
                      <a:pt x="395" y="145"/>
                      <a:pt x="395" y="145"/>
                    </a:cubicBezTo>
                    <a:cubicBezTo>
                      <a:pt x="375" y="142"/>
                      <a:pt x="375" y="142"/>
                      <a:pt x="375" y="142"/>
                    </a:cubicBezTo>
                    <a:cubicBezTo>
                      <a:pt x="368" y="141"/>
                      <a:pt x="365" y="132"/>
                      <a:pt x="369" y="126"/>
                    </a:cubicBezTo>
                    <a:cubicBezTo>
                      <a:pt x="381" y="110"/>
                      <a:pt x="381" y="110"/>
                      <a:pt x="381" y="110"/>
                    </a:cubicBezTo>
                    <a:cubicBezTo>
                      <a:pt x="361" y="111"/>
                      <a:pt x="361" y="111"/>
                      <a:pt x="361" y="111"/>
                    </a:cubicBezTo>
                    <a:cubicBezTo>
                      <a:pt x="354" y="111"/>
                      <a:pt x="349" y="103"/>
                      <a:pt x="352" y="97"/>
                    </a:cubicBezTo>
                    <a:cubicBezTo>
                      <a:pt x="361" y="79"/>
                      <a:pt x="361" y="79"/>
                      <a:pt x="361" y="79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35" y="84"/>
                      <a:pt x="328" y="78"/>
                      <a:pt x="330" y="71"/>
                    </a:cubicBezTo>
                    <a:cubicBezTo>
                      <a:pt x="336" y="51"/>
                      <a:pt x="336" y="51"/>
                      <a:pt x="336" y="51"/>
                    </a:cubicBezTo>
                    <a:cubicBezTo>
                      <a:pt x="318" y="59"/>
                      <a:pt x="318" y="59"/>
                      <a:pt x="318" y="59"/>
                    </a:cubicBezTo>
                    <a:cubicBezTo>
                      <a:pt x="311" y="62"/>
                      <a:pt x="303" y="56"/>
                      <a:pt x="304" y="49"/>
                    </a:cubicBezTo>
                    <a:cubicBezTo>
                      <a:pt x="306" y="29"/>
                      <a:pt x="306" y="29"/>
                      <a:pt x="306" y="29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3" y="44"/>
                      <a:pt x="275" y="40"/>
                      <a:pt x="274" y="33"/>
                    </a:cubicBezTo>
                    <a:cubicBezTo>
                      <a:pt x="273" y="13"/>
                      <a:pt x="273" y="13"/>
                      <a:pt x="273" y="13"/>
                    </a:cubicBezTo>
                    <a:cubicBezTo>
                      <a:pt x="258" y="26"/>
                      <a:pt x="258" y="26"/>
                      <a:pt x="258" y="26"/>
                    </a:cubicBezTo>
                    <a:cubicBezTo>
                      <a:pt x="253" y="32"/>
                      <a:pt x="244" y="29"/>
                      <a:pt x="242" y="22"/>
                    </a:cubicBezTo>
                    <a:cubicBezTo>
                      <a:pt x="237" y="3"/>
                      <a:pt x="237" y="3"/>
                      <a:pt x="237" y="3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25"/>
                      <a:pt x="212" y="24"/>
                      <a:pt x="209" y="17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88" y="24"/>
                      <a:pt x="179" y="25"/>
                      <a:pt x="175" y="19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58" y="23"/>
                      <a:pt x="158" y="23"/>
                      <a:pt x="158" y="23"/>
                    </a:cubicBezTo>
                    <a:cubicBezTo>
                      <a:pt x="156" y="30"/>
                      <a:pt x="147" y="32"/>
                      <a:pt x="142" y="27"/>
                    </a:cubicBezTo>
                    <a:cubicBezTo>
                      <a:pt x="127" y="14"/>
                      <a:pt x="127" y="14"/>
                      <a:pt x="127" y="14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5" y="41"/>
                      <a:pt x="117" y="45"/>
                      <a:pt x="111" y="41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7" y="58"/>
                      <a:pt x="89" y="63"/>
                      <a:pt x="83" y="60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9"/>
                      <a:pt x="66" y="86"/>
                      <a:pt x="59" y="8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52" y="105"/>
                      <a:pt x="47" y="113"/>
                      <a:pt x="40" y="113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7" y="134"/>
                      <a:pt x="33" y="143"/>
                      <a:pt x="26" y="144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21" y="161"/>
                      <a:pt x="21" y="161"/>
                      <a:pt x="21" y="161"/>
                    </a:cubicBezTo>
                    <a:cubicBezTo>
                      <a:pt x="27" y="165"/>
                      <a:pt x="25" y="174"/>
                      <a:pt x="18" y="177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7" y="194"/>
                      <a:pt x="17" y="194"/>
                      <a:pt x="17" y="194"/>
                    </a:cubicBezTo>
                    <a:cubicBezTo>
                      <a:pt x="23" y="198"/>
                      <a:pt x="23" y="207"/>
                      <a:pt x="17" y="21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19" y="228"/>
                      <a:pt x="19" y="228"/>
                      <a:pt x="19" y="228"/>
                    </a:cubicBezTo>
                    <a:cubicBezTo>
                      <a:pt x="26" y="231"/>
                      <a:pt x="27" y="240"/>
                      <a:pt x="22" y="245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27" y="261"/>
                      <a:pt x="27" y="261"/>
                      <a:pt x="27" y="261"/>
                    </a:cubicBezTo>
                    <a:cubicBezTo>
                      <a:pt x="34" y="262"/>
                      <a:pt x="37" y="271"/>
                      <a:pt x="33" y="277"/>
                    </a:cubicBezTo>
                    <a:cubicBezTo>
                      <a:pt x="21" y="293"/>
                      <a:pt x="21" y="293"/>
                      <a:pt x="21" y="293"/>
                    </a:cubicBezTo>
                    <a:cubicBezTo>
                      <a:pt x="41" y="292"/>
                      <a:pt x="41" y="292"/>
                      <a:pt x="41" y="292"/>
                    </a:cubicBezTo>
                    <a:cubicBezTo>
                      <a:pt x="48" y="292"/>
                      <a:pt x="53" y="300"/>
                      <a:pt x="50" y="306"/>
                    </a:cubicBezTo>
                    <a:cubicBezTo>
                      <a:pt x="41" y="324"/>
                      <a:pt x="41" y="324"/>
                      <a:pt x="41" y="324"/>
                    </a:cubicBezTo>
                    <a:cubicBezTo>
                      <a:pt x="60" y="320"/>
                      <a:pt x="60" y="320"/>
                      <a:pt x="60" y="320"/>
                    </a:cubicBezTo>
                    <a:cubicBezTo>
                      <a:pt x="67" y="319"/>
                      <a:pt x="73" y="325"/>
                      <a:pt x="71" y="332"/>
                    </a:cubicBezTo>
                    <a:cubicBezTo>
                      <a:pt x="66" y="352"/>
                      <a:pt x="66" y="352"/>
                      <a:pt x="66" y="352"/>
                    </a:cubicBezTo>
                    <a:cubicBezTo>
                      <a:pt x="84" y="344"/>
                      <a:pt x="84" y="344"/>
                      <a:pt x="84" y="344"/>
                    </a:cubicBezTo>
                    <a:cubicBezTo>
                      <a:pt x="91" y="341"/>
                      <a:pt x="98" y="347"/>
                      <a:pt x="98" y="354"/>
                    </a:cubicBezTo>
                    <a:cubicBezTo>
                      <a:pt x="96" y="374"/>
                      <a:pt x="96" y="374"/>
                      <a:pt x="96" y="374"/>
                    </a:cubicBezTo>
                    <a:cubicBezTo>
                      <a:pt x="112" y="363"/>
                      <a:pt x="112" y="363"/>
                      <a:pt x="112" y="363"/>
                    </a:cubicBezTo>
                    <a:cubicBezTo>
                      <a:pt x="119" y="359"/>
                      <a:pt x="127" y="363"/>
                      <a:pt x="127" y="370"/>
                    </a:cubicBezTo>
                    <a:cubicBezTo>
                      <a:pt x="129" y="390"/>
                      <a:pt x="129" y="390"/>
                      <a:pt x="129" y="390"/>
                    </a:cubicBezTo>
                    <a:cubicBezTo>
                      <a:pt x="144" y="376"/>
                      <a:pt x="144" y="376"/>
                      <a:pt x="144" y="376"/>
                    </a:cubicBezTo>
                    <a:cubicBezTo>
                      <a:pt x="149" y="371"/>
                      <a:pt x="158" y="374"/>
                      <a:pt x="160" y="381"/>
                    </a:cubicBezTo>
                    <a:cubicBezTo>
                      <a:pt x="165" y="400"/>
                      <a:pt x="165" y="400"/>
                      <a:pt x="165" y="400"/>
                    </a:cubicBezTo>
                    <a:cubicBezTo>
                      <a:pt x="177" y="384"/>
                      <a:pt x="177" y="384"/>
                      <a:pt x="177" y="384"/>
                    </a:cubicBezTo>
                    <a:cubicBezTo>
                      <a:pt x="181" y="378"/>
                      <a:pt x="190" y="379"/>
                      <a:pt x="193" y="385"/>
                    </a:cubicBezTo>
                    <a:cubicBezTo>
                      <a:pt x="202" y="403"/>
                      <a:pt x="202" y="403"/>
                      <a:pt x="202" y="403"/>
                    </a:cubicBezTo>
                    <a:cubicBezTo>
                      <a:pt x="211" y="385"/>
                      <a:pt x="211" y="385"/>
                      <a:pt x="211" y="385"/>
                    </a:cubicBezTo>
                    <a:cubicBezTo>
                      <a:pt x="214" y="379"/>
                      <a:pt x="223" y="378"/>
                      <a:pt x="227" y="384"/>
                    </a:cubicBezTo>
                    <a:cubicBezTo>
                      <a:pt x="239" y="400"/>
                      <a:pt x="239" y="400"/>
                      <a:pt x="239" y="40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6" y="373"/>
                      <a:pt x="255" y="371"/>
                      <a:pt x="260" y="376"/>
                    </a:cubicBezTo>
                    <a:cubicBezTo>
                      <a:pt x="275" y="389"/>
                      <a:pt x="275" y="389"/>
                      <a:pt x="275" y="389"/>
                    </a:cubicBezTo>
                    <a:cubicBezTo>
                      <a:pt x="276" y="369"/>
                      <a:pt x="276" y="369"/>
                      <a:pt x="276" y="369"/>
                    </a:cubicBezTo>
                    <a:cubicBezTo>
                      <a:pt x="277" y="362"/>
                      <a:pt x="285" y="358"/>
                      <a:pt x="291" y="362"/>
                    </a:cubicBezTo>
                    <a:cubicBezTo>
                      <a:pt x="308" y="373"/>
                      <a:pt x="308" y="373"/>
                      <a:pt x="308" y="373"/>
                    </a:cubicBezTo>
                    <a:cubicBezTo>
                      <a:pt x="306" y="353"/>
                      <a:pt x="306" y="353"/>
                      <a:pt x="306" y="353"/>
                    </a:cubicBezTo>
                    <a:cubicBezTo>
                      <a:pt x="305" y="345"/>
                      <a:pt x="312" y="340"/>
                      <a:pt x="319" y="343"/>
                    </a:cubicBezTo>
                    <a:cubicBezTo>
                      <a:pt x="338" y="350"/>
                      <a:pt x="338" y="350"/>
                      <a:pt x="338" y="350"/>
                    </a:cubicBezTo>
                    <a:cubicBezTo>
                      <a:pt x="332" y="331"/>
                      <a:pt x="332" y="331"/>
                      <a:pt x="332" y="331"/>
                    </a:cubicBezTo>
                    <a:cubicBezTo>
                      <a:pt x="330" y="324"/>
                      <a:pt x="336" y="317"/>
                      <a:pt x="343" y="318"/>
                    </a:cubicBezTo>
                    <a:cubicBezTo>
                      <a:pt x="363" y="322"/>
                      <a:pt x="363" y="322"/>
                      <a:pt x="363" y="322"/>
                    </a:cubicBezTo>
                    <a:cubicBezTo>
                      <a:pt x="354" y="304"/>
                      <a:pt x="354" y="304"/>
                      <a:pt x="354" y="304"/>
                    </a:cubicBezTo>
                    <a:cubicBezTo>
                      <a:pt x="350" y="298"/>
                      <a:pt x="355" y="290"/>
                      <a:pt x="362" y="290"/>
                    </a:cubicBezTo>
                    <a:cubicBezTo>
                      <a:pt x="382" y="290"/>
                      <a:pt x="382" y="290"/>
                      <a:pt x="382" y="290"/>
                    </a:cubicBezTo>
                    <a:cubicBezTo>
                      <a:pt x="370" y="275"/>
                      <a:pt x="370" y="275"/>
                      <a:pt x="370" y="275"/>
                    </a:cubicBezTo>
                    <a:cubicBezTo>
                      <a:pt x="365" y="269"/>
                      <a:pt x="369" y="260"/>
                      <a:pt x="376" y="259"/>
                    </a:cubicBezTo>
                    <a:close/>
                    <a:moveTo>
                      <a:pt x="56" y="253"/>
                    </a:moveTo>
                    <a:cubicBezTo>
                      <a:pt x="33" y="187"/>
                      <a:pt x="57" y="110"/>
                      <a:pt x="119" y="71"/>
                    </a:cubicBezTo>
                    <a:cubicBezTo>
                      <a:pt x="145" y="55"/>
                      <a:pt x="173" y="48"/>
                      <a:pt x="201" y="48"/>
                    </a:cubicBezTo>
                    <a:cubicBezTo>
                      <a:pt x="210" y="48"/>
                      <a:pt x="216" y="56"/>
                      <a:pt x="214" y="64"/>
                    </a:cubicBezTo>
                    <a:cubicBezTo>
                      <a:pt x="213" y="69"/>
                      <a:pt x="213" y="69"/>
                      <a:pt x="213" y="69"/>
                    </a:cubicBezTo>
                    <a:cubicBezTo>
                      <a:pt x="209" y="69"/>
                      <a:pt x="205" y="68"/>
                      <a:pt x="201" y="68"/>
                    </a:cubicBezTo>
                    <a:cubicBezTo>
                      <a:pt x="127" y="68"/>
                      <a:pt x="68" y="128"/>
                      <a:pt x="68" y="201"/>
                    </a:cubicBezTo>
                    <a:cubicBezTo>
                      <a:pt x="68" y="221"/>
                      <a:pt x="72" y="240"/>
                      <a:pt x="80" y="257"/>
                    </a:cubicBezTo>
                    <a:cubicBezTo>
                      <a:pt x="75" y="260"/>
                      <a:pt x="75" y="260"/>
                      <a:pt x="75" y="260"/>
                    </a:cubicBezTo>
                    <a:cubicBezTo>
                      <a:pt x="68" y="264"/>
                      <a:pt x="59" y="261"/>
                      <a:pt x="56" y="253"/>
                    </a:cubicBezTo>
                    <a:close/>
                    <a:moveTo>
                      <a:pt x="337" y="272"/>
                    </a:moveTo>
                    <a:cubicBezTo>
                      <a:pt x="325" y="296"/>
                      <a:pt x="307" y="316"/>
                      <a:pt x="283" y="332"/>
                    </a:cubicBezTo>
                    <a:cubicBezTo>
                      <a:pt x="222" y="369"/>
                      <a:pt x="146" y="360"/>
                      <a:pt x="97" y="314"/>
                    </a:cubicBezTo>
                    <a:cubicBezTo>
                      <a:pt x="90" y="308"/>
                      <a:pt x="91" y="298"/>
                      <a:pt x="98" y="294"/>
                    </a:cubicBezTo>
                    <a:cubicBezTo>
                      <a:pt x="103" y="291"/>
                      <a:pt x="103" y="291"/>
                      <a:pt x="103" y="291"/>
                    </a:cubicBezTo>
                    <a:cubicBezTo>
                      <a:pt x="127" y="318"/>
                      <a:pt x="162" y="335"/>
                      <a:pt x="201" y="335"/>
                    </a:cubicBezTo>
                    <a:cubicBezTo>
                      <a:pt x="256" y="335"/>
                      <a:pt x="304" y="301"/>
                      <a:pt x="324" y="253"/>
                    </a:cubicBezTo>
                    <a:cubicBezTo>
                      <a:pt x="329" y="254"/>
                      <a:pt x="329" y="254"/>
                      <a:pt x="329" y="254"/>
                    </a:cubicBezTo>
                    <a:cubicBezTo>
                      <a:pt x="337" y="256"/>
                      <a:pt x="341" y="265"/>
                      <a:pt x="337" y="272"/>
                    </a:cubicBezTo>
                    <a:close/>
                    <a:moveTo>
                      <a:pt x="339" y="214"/>
                    </a:moveTo>
                    <a:cubicBezTo>
                      <a:pt x="334" y="213"/>
                      <a:pt x="334" y="213"/>
                      <a:pt x="334" y="213"/>
                    </a:cubicBezTo>
                    <a:cubicBezTo>
                      <a:pt x="334" y="209"/>
                      <a:pt x="334" y="205"/>
                      <a:pt x="334" y="201"/>
                    </a:cubicBezTo>
                    <a:cubicBezTo>
                      <a:pt x="334" y="146"/>
                      <a:pt x="300" y="99"/>
                      <a:pt x="252" y="79"/>
                    </a:cubicBezTo>
                    <a:cubicBezTo>
                      <a:pt x="253" y="74"/>
                      <a:pt x="253" y="74"/>
                      <a:pt x="253" y="74"/>
                    </a:cubicBezTo>
                    <a:cubicBezTo>
                      <a:pt x="255" y="66"/>
                      <a:pt x="264" y="61"/>
                      <a:pt x="272" y="65"/>
                    </a:cubicBezTo>
                    <a:cubicBezTo>
                      <a:pt x="295" y="77"/>
                      <a:pt x="316" y="96"/>
                      <a:pt x="331" y="120"/>
                    </a:cubicBezTo>
                    <a:cubicBezTo>
                      <a:pt x="347" y="145"/>
                      <a:pt x="355" y="174"/>
                      <a:pt x="355" y="202"/>
                    </a:cubicBezTo>
                    <a:cubicBezTo>
                      <a:pt x="354" y="210"/>
                      <a:pt x="347" y="216"/>
                      <a:pt x="33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5" name="Freeform 23"/>
              <p:cNvSpPr>
                <a:spLocks noEditPoints="1"/>
              </p:cNvSpPr>
              <p:nvPr/>
            </p:nvSpPr>
            <p:spPr bwMode="auto">
              <a:xfrm>
                <a:off x="9976830" y="4935439"/>
                <a:ext cx="996409" cy="1000722"/>
              </a:xfrm>
              <a:custGeom>
                <a:avLst/>
                <a:gdLst>
                  <a:gd name="T0" fmla="*/ 469 w 486"/>
                  <a:gd name="T1" fmla="*/ 225 h 488"/>
                  <a:gd name="T2" fmla="*/ 470 w 486"/>
                  <a:gd name="T3" fmla="*/ 194 h 488"/>
                  <a:gd name="T4" fmla="*/ 459 w 486"/>
                  <a:gd name="T5" fmla="*/ 161 h 488"/>
                  <a:gd name="T6" fmla="*/ 441 w 486"/>
                  <a:gd name="T7" fmla="*/ 135 h 488"/>
                  <a:gd name="T8" fmla="*/ 429 w 486"/>
                  <a:gd name="T9" fmla="*/ 87 h 488"/>
                  <a:gd name="T10" fmla="*/ 380 w 486"/>
                  <a:gd name="T11" fmla="*/ 87 h 488"/>
                  <a:gd name="T12" fmla="*/ 369 w 486"/>
                  <a:gd name="T13" fmla="*/ 35 h 488"/>
                  <a:gd name="T14" fmla="*/ 319 w 486"/>
                  <a:gd name="T15" fmla="*/ 31 h 488"/>
                  <a:gd name="T16" fmla="*/ 291 w 486"/>
                  <a:gd name="T17" fmla="*/ 17 h 488"/>
                  <a:gd name="T18" fmla="*/ 256 w 486"/>
                  <a:gd name="T19" fmla="*/ 13 h 488"/>
                  <a:gd name="T20" fmla="*/ 226 w 486"/>
                  <a:gd name="T21" fmla="*/ 19 h 488"/>
                  <a:gd name="T22" fmla="*/ 177 w 486"/>
                  <a:gd name="T23" fmla="*/ 10 h 488"/>
                  <a:gd name="T24" fmla="*/ 151 w 486"/>
                  <a:gd name="T25" fmla="*/ 57 h 488"/>
                  <a:gd name="T26" fmla="*/ 113 w 486"/>
                  <a:gd name="T27" fmla="*/ 38 h 488"/>
                  <a:gd name="T28" fmla="*/ 107 w 486"/>
                  <a:gd name="T29" fmla="*/ 86 h 488"/>
                  <a:gd name="T30" fmla="*/ 54 w 486"/>
                  <a:gd name="T31" fmla="*/ 90 h 488"/>
                  <a:gd name="T32" fmla="*/ 42 w 486"/>
                  <a:gd name="T33" fmla="*/ 139 h 488"/>
                  <a:gd name="T34" fmla="*/ 25 w 486"/>
                  <a:gd name="T35" fmla="*/ 164 h 488"/>
                  <a:gd name="T36" fmla="*/ 16 w 486"/>
                  <a:gd name="T37" fmla="*/ 198 h 488"/>
                  <a:gd name="T38" fmla="*/ 17 w 486"/>
                  <a:gd name="T39" fmla="*/ 229 h 488"/>
                  <a:gd name="T40" fmla="*/ 1 w 486"/>
                  <a:gd name="T41" fmla="*/ 276 h 488"/>
                  <a:gd name="T42" fmla="*/ 44 w 486"/>
                  <a:gd name="T43" fmla="*/ 305 h 488"/>
                  <a:gd name="T44" fmla="*/ 20 w 486"/>
                  <a:gd name="T45" fmla="*/ 343 h 488"/>
                  <a:gd name="T46" fmla="*/ 69 w 486"/>
                  <a:gd name="T47" fmla="*/ 359 h 488"/>
                  <a:gd name="T48" fmla="*/ 63 w 486"/>
                  <a:gd name="T49" fmla="*/ 409 h 488"/>
                  <a:gd name="T50" fmla="*/ 110 w 486"/>
                  <a:gd name="T51" fmla="*/ 428 h 488"/>
                  <a:gd name="T52" fmla="*/ 133 w 486"/>
                  <a:gd name="T53" fmla="*/ 449 h 488"/>
                  <a:gd name="T54" fmla="*/ 167 w 486"/>
                  <a:gd name="T55" fmla="*/ 458 h 488"/>
                  <a:gd name="T56" fmla="*/ 195 w 486"/>
                  <a:gd name="T57" fmla="*/ 471 h 488"/>
                  <a:gd name="T58" fmla="*/ 230 w 486"/>
                  <a:gd name="T59" fmla="*/ 476 h 488"/>
                  <a:gd name="T60" fmla="*/ 260 w 486"/>
                  <a:gd name="T61" fmla="*/ 470 h 488"/>
                  <a:gd name="T62" fmla="*/ 295 w 486"/>
                  <a:gd name="T63" fmla="*/ 470 h 488"/>
                  <a:gd name="T64" fmla="*/ 323 w 486"/>
                  <a:gd name="T65" fmla="*/ 456 h 488"/>
                  <a:gd name="T66" fmla="*/ 372 w 486"/>
                  <a:gd name="T67" fmla="*/ 451 h 488"/>
                  <a:gd name="T68" fmla="*/ 379 w 486"/>
                  <a:gd name="T69" fmla="*/ 425 h 488"/>
                  <a:gd name="T70" fmla="*/ 426 w 486"/>
                  <a:gd name="T71" fmla="*/ 406 h 488"/>
                  <a:gd name="T72" fmla="*/ 419 w 486"/>
                  <a:gd name="T73" fmla="*/ 355 h 488"/>
                  <a:gd name="T74" fmla="*/ 468 w 486"/>
                  <a:gd name="T75" fmla="*/ 339 h 488"/>
                  <a:gd name="T76" fmla="*/ 455 w 486"/>
                  <a:gd name="T77" fmla="*/ 286 h 488"/>
                  <a:gd name="T78" fmla="*/ 475 w 486"/>
                  <a:gd name="T79" fmla="*/ 260 h 488"/>
                  <a:gd name="T80" fmla="*/ 366 w 486"/>
                  <a:gd name="T81" fmla="*/ 153 h 488"/>
                  <a:gd name="T82" fmla="*/ 183 w 486"/>
                  <a:gd name="T83" fmla="*/ 87 h 488"/>
                  <a:gd name="T84" fmla="*/ 243 w 486"/>
                  <a:gd name="T85" fmla="*/ 102 h 488"/>
                  <a:gd name="T86" fmla="*/ 89 w 486"/>
                  <a:gd name="T87" fmla="*/ 176 h 488"/>
                  <a:gd name="T88" fmla="*/ 108 w 486"/>
                  <a:gd name="T89" fmla="*/ 198 h 488"/>
                  <a:gd name="T90" fmla="*/ 87 w 486"/>
                  <a:gd name="T91" fmla="*/ 308 h 488"/>
                  <a:gd name="T92" fmla="*/ 101 w 486"/>
                  <a:gd name="T93" fmla="*/ 244 h 488"/>
                  <a:gd name="T94" fmla="*/ 118 w 486"/>
                  <a:gd name="T95" fmla="*/ 357 h 488"/>
                  <a:gd name="T96" fmla="*/ 201 w 486"/>
                  <a:gd name="T97" fmla="*/ 391 h 488"/>
                  <a:gd name="T98" fmla="*/ 223 w 486"/>
                  <a:gd name="T99" fmla="*/ 396 h 488"/>
                  <a:gd name="T100" fmla="*/ 318 w 486"/>
                  <a:gd name="T101" fmla="*/ 377 h 488"/>
                  <a:gd name="T102" fmla="*/ 337 w 486"/>
                  <a:gd name="T103" fmla="*/ 365 h 488"/>
                  <a:gd name="T104" fmla="*/ 400 w 486"/>
                  <a:gd name="T105" fmla="*/ 307 h 488"/>
                  <a:gd name="T106" fmla="*/ 369 w 486"/>
                  <a:gd name="T107" fmla="*/ 179 h 488"/>
                  <a:gd name="T108" fmla="*/ 395 w 486"/>
                  <a:gd name="T109" fmla="*/ 264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6" h="488">
                    <a:moveTo>
                      <a:pt x="475" y="260"/>
                    </a:moveTo>
                    <a:cubicBezTo>
                      <a:pt x="469" y="260"/>
                      <a:pt x="469" y="260"/>
                      <a:pt x="469" y="260"/>
                    </a:cubicBezTo>
                    <a:cubicBezTo>
                      <a:pt x="460" y="260"/>
                      <a:pt x="453" y="254"/>
                      <a:pt x="451" y="245"/>
                    </a:cubicBezTo>
                    <a:cubicBezTo>
                      <a:pt x="450" y="234"/>
                      <a:pt x="458" y="225"/>
                      <a:pt x="469" y="225"/>
                    </a:cubicBezTo>
                    <a:cubicBezTo>
                      <a:pt x="474" y="225"/>
                      <a:pt x="474" y="225"/>
                      <a:pt x="474" y="225"/>
                    </a:cubicBezTo>
                    <a:cubicBezTo>
                      <a:pt x="480" y="225"/>
                      <a:pt x="486" y="219"/>
                      <a:pt x="485" y="212"/>
                    </a:cubicBezTo>
                    <a:cubicBezTo>
                      <a:pt x="484" y="209"/>
                      <a:pt x="484" y="206"/>
                      <a:pt x="483" y="203"/>
                    </a:cubicBezTo>
                    <a:cubicBezTo>
                      <a:pt x="482" y="196"/>
                      <a:pt x="476" y="192"/>
                      <a:pt x="470" y="194"/>
                    </a:cubicBezTo>
                    <a:cubicBezTo>
                      <a:pt x="464" y="195"/>
                      <a:pt x="464" y="195"/>
                      <a:pt x="464" y="195"/>
                    </a:cubicBezTo>
                    <a:cubicBezTo>
                      <a:pt x="456" y="198"/>
                      <a:pt x="447" y="194"/>
                      <a:pt x="443" y="187"/>
                    </a:cubicBezTo>
                    <a:cubicBezTo>
                      <a:pt x="438" y="176"/>
                      <a:pt x="444" y="165"/>
                      <a:pt x="454" y="162"/>
                    </a:cubicBezTo>
                    <a:cubicBezTo>
                      <a:pt x="459" y="161"/>
                      <a:pt x="459" y="161"/>
                      <a:pt x="459" y="161"/>
                    </a:cubicBezTo>
                    <a:cubicBezTo>
                      <a:pt x="465" y="159"/>
                      <a:pt x="469" y="152"/>
                      <a:pt x="466" y="146"/>
                    </a:cubicBezTo>
                    <a:cubicBezTo>
                      <a:pt x="465" y="143"/>
                      <a:pt x="463" y="140"/>
                      <a:pt x="462" y="137"/>
                    </a:cubicBezTo>
                    <a:cubicBezTo>
                      <a:pt x="459" y="131"/>
                      <a:pt x="452" y="129"/>
                      <a:pt x="446" y="132"/>
                    </a:cubicBezTo>
                    <a:cubicBezTo>
                      <a:pt x="441" y="135"/>
                      <a:pt x="441" y="135"/>
                      <a:pt x="441" y="135"/>
                    </a:cubicBezTo>
                    <a:cubicBezTo>
                      <a:pt x="433" y="140"/>
                      <a:pt x="422" y="138"/>
                      <a:pt x="417" y="130"/>
                    </a:cubicBezTo>
                    <a:cubicBezTo>
                      <a:pt x="412" y="122"/>
                      <a:pt x="414" y="111"/>
                      <a:pt x="422" y="106"/>
                    </a:cubicBezTo>
                    <a:cubicBezTo>
                      <a:pt x="426" y="103"/>
                      <a:pt x="426" y="103"/>
                      <a:pt x="426" y="103"/>
                    </a:cubicBezTo>
                    <a:cubicBezTo>
                      <a:pt x="432" y="100"/>
                      <a:pt x="433" y="92"/>
                      <a:pt x="429" y="87"/>
                    </a:cubicBezTo>
                    <a:cubicBezTo>
                      <a:pt x="427" y="84"/>
                      <a:pt x="425" y="82"/>
                      <a:pt x="423" y="79"/>
                    </a:cubicBezTo>
                    <a:cubicBezTo>
                      <a:pt x="418" y="75"/>
                      <a:pt x="411" y="75"/>
                      <a:pt x="406" y="79"/>
                    </a:cubicBezTo>
                    <a:cubicBezTo>
                      <a:pt x="403" y="84"/>
                      <a:pt x="403" y="84"/>
                      <a:pt x="403" y="84"/>
                    </a:cubicBezTo>
                    <a:cubicBezTo>
                      <a:pt x="397" y="90"/>
                      <a:pt x="387" y="92"/>
                      <a:pt x="380" y="87"/>
                    </a:cubicBezTo>
                    <a:cubicBezTo>
                      <a:pt x="371" y="81"/>
                      <a:pt x="369" y="69"/>
                      <a:pt x="376" y="61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84" y="52"/>
                      <a:pt x="383" y="44"/>
                      <a:pt x="377" y="41"/>
                    </a:cubicBezTo>
                    <a:cubicBezTo>
                      <a:pt x="374" y="39"/>
                      <a:pt x="372" y="37"/>
                      <a:pt x="369" y="35"/>
                    </a:cubicBezTo>
                    <a:cubicBezTo>
                      <a:pt x="363" y="32"/>
                      <a:pt x="356" y="34"/>
                      <a:pt x="353" y="40"/>
                    </a:cubicBezTo>
                    <a:cubicBezTo>
                      <a:pt x="351" y="45"/>
                      <a:pt x="351" y="45"/>
                      <a:pt x="351" y="45"/>
                    </a:cubicBezTo>
                    <a:cubicBezTo>
                      <a:pt x="347" y="53"/>
                      <a:pt x="338" y="57"/>
                      <a:pt x="330" y="55"/>
                    </a:cubicBezTo>
                    <a:cubicBezTo>
                      <a:pt x="319" y="52"/>
                      <a:pt x="314" y="40"/>
                      <a:pt x="319" y="31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0"/>
                      <a:pt x="321" y="13"/>
                      <a:pt x="314" y="11"/>
                    </a:cubicBezTo>
                    <a:cubicBezTo>
                      <a:pt x="311" y="10"/>
                      <a:pt x="308" y="9"/>
                      <a:pt x="305" y="8"/>
                    </a:cubicBezTo>
                    <a:cubicBezTo>
                      <a:pt x="298" y="7"/>
                      <a:pt x="292" y="11"/>
                      <a:pt x="291" y="17"/>
                    </a:cubicBezTo>
                    <a:cubicBezTo>
                      <a:pt x="290" y="23"/>
                      <a:pt x="290" y="23"/>
                      <a:pt x="290" y="23"/>
                    </a:cubicBezTo>
                    <a:cubicBezTo>
                      <a:pt x="289" y="31"/>
                      <a:pt x="282" y="38"/>
                      <a:pt x="273" y="38"/>
                    </a:cubicBezTo>
                    <a:cubicBezTo>
                      <a:pt x="262" y="38"/>
                      <a:pt x="254" y="28"/>
                      <a:pt x="256" y="18"/>
                    </a:cubicBezTo>
                    <a:cubicBezTo>
                      <a:pt x="256" y="13"/>
                      <a:pt x="256" y="13"/>
                      <a:pt x="256" y="13"/>
                    </a:cubicBezTo>
                    <a:cubicBezTo>
                      <a:pt x="257" y="7"/>
                      <a:pt x="252" y="1"/>
                      <a:pt x="246" y="0"/>
                    </a:cubicBezTo>
                    <a:cubicBezTo>
                      <a:pt x="242" y="0"/>
                      <a:pt x="239" y="0"/>
                      <a:pt x="236" y="1"/>
                    </a:cubicBezTo>
                    <a:cubicBezTo>
                      <a:pt x="229" y="1"/>
                      <a:pt x="224" y="7"/>
                      <a:pt x="225" y="13"/>
                    </a:cubicBezTo>
                    <a:cubicBezTo>
                      <a:pt x="226" y="19"/>
                      <a:pt x="226" y="19"/>
                      <a:pt x="226" y="19"/>
                    </a:cubicBezTo>
                    <a:cubicBezTo>
                      <a:pt x="227" y="28"/>
                      <a:pt x="220" y="37"/>
                      <a:pt x="211" y="39"/>
                    </a:cubicBezTo>
                    <a:cubicBezTo>
                      <a:pt x="203" y="43"/>
                      <a:pt x="193" y="39"/>
                      <a:pt x="192" y="30"/>
                    </a:cubicBezTo>
                    <a:cubicBezTo>
                      <a:pt x="191" y="19"/>
                      <a:pt x="191" y="19"/>
                      <a:pt x="191" y="19"/>
                    </a:cubicBezTo>
                    <a:cubicBezTo>
                      <a:pt x="190" y="12"/>
                      <a:pt x="183" y="8"/>
                      <a:pt x="177" y="10"/>
                    </a:cubicBezTo>
                    <a:cubicBezTo>
                      <a:pt x="174" y="10"/>
                      <a:pt x="170" y="11"/>
                      <a:pt x="167" y="12"/>
                    </a:cubicBezTo>
                    <a:cubicBezTo>
                      <a:pt x="161" y="14"/>
                      <a:pt x="158" y="21"/>
                      <a:pt x="161" y="27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7" y="42"/>
                      <a:pt x="162" y="54"/>
                      <a:pt x="151" y="57"/>
                    </a:cubicBezTo>
                    <a:cubicBezTo>
                      <a:pt x="143" y="59"/>
                      <a:pt x="134" y="54"/>
                      <a:pt x="131" y="47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6" y="37"/>
                      <a:pt x="119" y="34"/>
                      <a:pt x="113" y="38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10" y="40"/>
                      <a:pt x="108" y="41"/>
                      <a:pt x="105" y="43"/>
                    </a:cubicBezTo>
                    <a:cubicBezTo>
                      <a:pt x="100" y="47"/>
                      <a:pt x="99" y="54"/>
                      <a:pt x="103" y="59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12" y="70"/>
                      <a:pt x="112" y="80"/>
                      <a:pt x="107" y="86"/>
                    </a:cubicBezTo>
                    <a:cubicBezTo>
                      <a:pt x="100" y="95"/>
                      <a:pt x="87" y="95"/>
                      <a:pt x="80" y="86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3" y="78"/>
                      <a:pt x="65" y="78"/>
                      <a:pt x="60" y="83"/>
                    </a:cubicBezTo>
                    <a:cubicBezTo>
                      <a:pt x="58" y="85"/>
                      <a:pt x="56" y="88"/>
                      <a:pt x="54" y="90"/>
                    </a:cubicBezTo>
                    <a:cubicBezTo>
                      <a:pt x="50" y="95"/>
                      <a:pt x="51" y="103"/>
                      <a:pt x="56" y="10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8" y="114"/>
                      <a:pt x="71" y="123"/>
                      <a:pt x="68" y="131"/>
                    </a:cubicBezTo>
                    <a:cubicBezTo>
                      <a:pt x="63" y="141"/>
                      <a:pt x="51" y="145"/>
                      <a:pt x="42" y="139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3" y="132"/>
                      <a:pt x="25" y="135"/>
                      <a:pt x="22" y="141"/>
                    </a:cubicBezTo>
                    <a:cubicBezTo>
                      <a:pt x="21" y="144"/>
                      <a:pt x="19" y="147"/>
                      <a:pt x="18" y="150"/>
                    </a:cubicBezTo>
                    <a:cubicBezTo>
                      <a:pt x="16" y="156"/>
                      <a:pt x="19" y="162"/>
                      <a:pt x="25" y="164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40" y="169"/>
                      <a:pt x="45" y="179"/>
                      <a:pt x="42" y="188"/>
                    </a:cubicBezTo>
                    <a:cubicBezTo>
                      <a:pt x="47" y="196"/>
                      <a:pt x="40" y="206"/>
                      <a:pt x="31" y="203"/>
                    </a:cubicBezTo>
                    <a:cubicBezTo>
                      <a:pt x="16" y="198"/>
                      <a:pt x="16" y="198"/>
                      <a:pt x="16" y="198"/>
                    </a:cubicBezTo>
                    <a:cubicBezTo>
                      <a:pt x="10" y="196"/>
                      <a:pt x="3" y="200"/>
                      <a:pt x="2" y="207"/>
                    </a:cubicBezTo>
                    <a:cubicBezTo>
                      <a:pt x="1" y="210"/>
                      <a:pt x="1" y="214"/>
                      <a:pt x="1" y="217"/>
                    </a:cubicBezTo>
                    <a:cubicBezTo>
                      <a:pt x="0" y="223"/>
                      <a:pt x="5" y="229"/>
                      <a:pt x="11" y="229"/>
                    </a:cubicBezTo>
                    <a:cubicBezTo>
                      <a:pt x="17" y="229"/>
                      <a:pt x="17" y="229"/>
                      <a:pt x="17" y="229"/>
                    </a:cubicBezTo>
                    <a:cubicBezTo>
                      <a:pt x="27" y="229"/>
                      <a:pt x="35" y="237"/>
                      <a:pt x="35" y="247"/>
                    </a:cubicBezTo>
                    <a:cubicBezTo>
                      <a:pt x="35" y="256"/>
                      <a:pt x="27" y="264"/>
                      <a:pt x="17" y="264"/>
                    </a:cubicBezTo>
                    <a:cubicBezTo>
                      <a:pt x="12" y="264"/>
                      <a:pt x="12" y="264"/>
                      <a:pt x="12" y="264"/>
                    </a:cubicBezTo>
                    <a:cubicBezTo>
                      <a:pt x="5" y="264"/>
                      <a:pt x="0" y="270"/>
                      <a:pt x="1" y="276"/>
                    </a:cubicBezTo>
                    <a:cubicBezTo>
                      <a:pt x="1" y="280"/>
                      <a:pt x="2" y="283"/>
                      <a:pt x="3" y="286"/>
                    </a:cubicBezTo>
                    <a:cubicBezTo>
                      <a:pt x="4" y="293"/>
                      <a:pt x="10" y="297"/>
                      <a:pt x="16" y="295"/>
                    </a:cubicBezTo>
                    <a:cubicBezTo>
                      <a:pt x="22" y="293"/>
                      <a:pt x="22" y="293"/>
                      <a:pt x="22" y="293"/>
                    </a:cubicBezTo>
                    <a:cubicBezTo>
                      <a:pt x="31" y="291"/>
                      <a:pt x="41" y="296"/>
                      <a:pt x="44" y="305"/>
                    </a:cubicBezTo>
                    <a:cubicBezTo>
                      <a:pt x="44" y="305"/>
                      <a:pt x="44" y="305"/>
                      <a:pt x="44" y="305"/>
                    </a:cubicBezTo>
                    <a:cubicBezTo>
                      <a:pt x="46" y="315"/>
                      <a:pt x="41" y="324"/>
                      <a:pt x="32" y="327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1" y="330"/>
                      <a:pt x="17" y="337"/>
                      <a:pt x="20" y="343"/>
                    </a:cubicBezTo>
                    <a:cubicBezTo>
                      <a:pt x="21" y="346"/>
                      <a:pt x="23" y="349"/>
                      <a:pt x="24" y="352"/>
                    </a:cubicBezTo>
                    <a:cubicBezTo>
                      <a:pt x="27" y="358"/>
                      <a:pt x="34" y="360"/>
                      <a:pt x="40" y="357"/>
                    </a:cubicBezTo>
                    <a:cubicBezTo>
                      <a:pt x="45" y="353"/>
                      <a:pt x="45" y="353"/>
                      <a:pt x="45" y="353"/>
                    </a:cubicBezTo>
                    <a:cubicBezTo>
                      <a:pt x="53" y="348"/>
                      <a:pt x="64" y="351"/>
                      <a:pt x="69" y="359"/>
                    </a:cubicBezTo>
                    <a:cubicBezTo>
                      <a:pt x="74" y="367"/>
                      <a:pt x="72" y="378"/>
                      <a:pt x="63" y="383"/>
                    </a:cubicBezTo>
                    <a:cubicBezTo>
                      <a:pt x="59" y="386"/>
                      <a:pt x="59" y="386"/>
                      <a:pt x="59" y="386"/>
                    </a:cubicBezTo>
                    <a:cubicBezTo>
                      <a:pt x="54" y="389"/>
                      <a:pt x="52" y="397"/>
                      <a:pt x="57" y="402"/>
                    </a:cubicBezTo>
                    <a:cubicBezTo>
                      <a:pt x="59" y="405"/>
                      <a:pt x="61" y="407"/>
                      <a:pt x="63" y="409"/>
                    </a:cubicBezTo>
                    <a:cubicBezTo>
                      <a:pt x="68" y="414"/>
                      <a:pt x="75" y="414"/>
                      <a:pt x="80" y="409"/>
                    </a:cubicBezTo>
                    <a:cubicBezTo>
                      <a:pt x="83" y="405"/>
                      <a:pt x="83" y="405"/>
                      <a:pt x="83" y="405"/>
                    </a:cubicBezTo>
                    <a:cubicBezTo>
                      <a:pt x="89" y="399"/>
                      <a:pt x="99" y="397"/>
                      <a:pt x="106" y="402"/>
                    </a:cubicBezTo>
                    <a:cubicBezTo>
                      <a:pt x="115" y="407"/>
                      <a:pt x="117" y="420"/>
                      <a:pt x="110" y="428"/>
                    </a:cubicBezTo>
                    <a:cubicBezTo>
                      <a:pt x="107" y="432"/>
                      <a:pt x="107" y="432"/>
                      <a:pt x="107" y="432"/>
                    </a:cubicBezTo>
                    <a:cubicBezTo>
                      <a:pt x="102" y="437"/>
                      <a:pt x="103" y="445"/>
                      <a:pt x="109" y="448"/>
                    </a:cubicBezTo>
                    <a:cubicBezTo>
                      <a:pt x="112" y="450"/>
                      <a:pt x="114" y="452"/>
                      <a:pt x="117" y="453"/>
                    </a:cubicBezTo>
                    <a:cubicBezTo>
                      <a:pt x="123" y="457"/>
                      <a:pt x="130" y="455"/>
                      <a:pt x="133" y="449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39" y="435"/>
                      <a:pt x="150" y="431"/>
                      <a:pt x="159" y="435"/>
                    </a:cubicBezTo>
                    <a:cubicBezTo>
                      <a:pt x="159" y="435"/>
                      <a:pt x="159" y="435"/>
                      <a:pt x="159" y="435"/>
                    </a:cubicBezTo>
                    <a:cubicBezTo>
                      <a:pt x="167" y="439"/>
                      <a:pt x="171" y="449"/>
                      <a:pt x="167" y="458"/>
                    </a:cubicBezTo>
                    <a:cubicBezTo>
                      <a:pt x="165" y="463"/>
                      <a:pt x="165" y="463"/>
                      <a:pt x="165" y="463"/>
                    </a:cubicBezTo>
                    <a:cubicBezTo>
                      <a:pt x="162" y="469"/>
                      <a:pt x="165" y="476"/>
                      <a:pt x="172" y="478"/>
                    </a:cubicBezTo>
                    <a:cubicBezTo>
                      <a:pt x="175" y="479"/>
                      <a:pt x="178" y="480"/>
                      <a:pt x="181" y="480"/>
                    </a:cubicBezTo>
                    <a:cubicBezTo>
                      <a:pt x="187" y="482"/>
                      <a:pt x="194" y="478"/>
                      <a:pt x="195" y="471"/>
                    </a:cubicBezTo>
                    <a:cubicBezTo>
                      <a:pt x="196" y="466"/>
                      <a:pt x="196" y="466"/>
                      <a:pt x="196" y="466"/>
                    </a:cubicBezTo>
                    <a:cubicBezTo>
                      <a:pt x="197" y="456"/>
                      <a:pt x="206" y="449"/>
                      <a:pt x="216" y="451"/>
                    </a:cubicBezTo>
                    <a:cubicBezTo>
                      <a:pt x="225" y="452"/>
                      <a:pt x="232" y="461"/>
                      <a:pt x="230" y="471"/>
                    </a:cubicBezTo>
                    <a:cubicBezTo>
                      <a:pt x="230" y="476"/>
                      <a:pt x="230" y="476"/>
                      <a:pt x="230" y="476"/>
                    </a:cubicBezTo>
                    <a:cubicBezTo>
                      <a:pt x="229" y="482"/>
                      <a:pt x="234" y="488"/>
                      <a:pt x="240" y="488"/>
                    </a:cubicBezTo>
                    <a:cubicBezTo>
                      <a:pt x="244" y="488"/>
                      <a:pt x="247" y="488"/>
                      <a:pt x="250" y="488"/>
                    </a:cubicBezTo>
                    <a:cubicBezTo>
                      <a:pt x="257" y="488"/>
                      <a:pt x="261" y="482"/>
                      <a:pt x="261" y="476"/>
                    </a:cubicBezTo>
                    <a:cubicBezTo>
                      <a:pt x="260" y="470"/>
                      <a:pt x="260" y="470"/>
                      <a:pt x="260" y="470"/>
                    </a:cubicBezTo>
                    <a:cubicBezTo>
                      <a:pt x="259" y="460"/>
                      <a:pt x="265" y="452"/>
                      <a:pt x="275" y="450"/>
                    </a:cubicBezTo>
                    <a:cubicBezTo>
                      <a:pt x="275" y="450"/>
                      <a:pt x="275" y="450"/>
                      <a:pt x="275" y="450"/>
                    </a:cubicBezTo>
                    <a:cubicBezTo>
                      <a:pt x="284" y="449"/>
                      <a:pt x="293" y="456"/>
                      <a:pt x="295" y="465"/>
                    </a:cubicBezTo>
                    <a:cubicBezTo>
                      <a:pt x="295" y="470"/>
                      <a:pt x="295" y="470"/>
                      <a:pt x="295" y="470"/>
                    </a:cubicBezTo>
                    <a:cubicBezTo>
                      <a:pt x="296" y="477"/>
                      <a:pt x="303" y="481"/>
                      <a:pt x="309" y="479"/>
                    </a:cubicBezTo>
                    <a:cubicBezTo>
                      <a:pt x="312" y="478"/>
                      <a:pt x="315" y="477"/>
                      <a:pt x="318" y="476"/>
                    </a:cubicBezTo>
                    <a:cubicBezTo>
                      <a:pt x="325" y="474"/>
                      <a:pt x="328" y="467"/>
                      <a:pt x="325" y="461"/>
                    </a:cubicBezTo>
                    <a:cubicBezTo>
                      <a:pt x="323" y="456"/>
                      <a:pt x="323" y="456"/>
                      <a:pt x="323" y="456"/>
                    </a:cubicBezTo>
                    <a:cubicBezTo>
                      <a:pt x="319" y="447"/>
                      <a:pt x="323" y="437"/>
                      <a:pt x="332" y="433"/>
                    </a:cubicBezTo>
                    <a:cubicBezTo>
                      <a:pt x="340" y="429"/>
                      <a:pt x="351" y="433"/>
                      <a:pt x="355" y="442"/>
                    </a:cubicBezTo>
                    <a:cubicBezTo>
                      <a:pt x="357" y="446"/>
                      <a:pt x="357" y="446"/>
                      <a:pt x="357" y="446"/>
                    </a:cubicBezTo>
                    <a:cubicBezTo>
                      <a:pt x="359" y="452"/>
                      <a:pt x="367" y="455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5" y="449"/>
                      <a:pt x="378" y="447"/>
                      <a:pt x="381" y="446"/>
                    </a:cubicBezTo>
                    <a:cubicBezTo>
                      <a:pt x="386" y="442"/>
                      <a:pt x="387" y="434"/>
                      <a:pt x="383" y="430"/>
                    </a:cubicBezTo>
                    <a:cubicBezTo>
                      <a:pt x="379" y="425"/>
                      <a:pt x="379" y="425"/>
                      <a:pt x="379" y="425"/>
                    </a:cubicBezTo>
                    <a:cubicBezTo>
                      <a:pt x="373" y="418"/>
                      <a:pt x="374" y="407"/>
                      <a:pt x="381" y="400"/>
                    </a:cubicBezTo>
                    <a:cubicBezTo>
                      <a:pt x="388" y="394"/>
                      <a:pt x="400" y="395"/>
                      <a:pt x="406" y="402"/>
                    </a:cubicBezTo>
                    <a:cubicBezTo>
                      <a:pt x="409" y="406"/>
                      <a:pt x="409" y="406"/>
                      <a:pt x="409" y="406"/>
                    </a:cubicBezTo>
                    <a:cubicBezTo>
                      <a:pt x="413" y="411"/>
                      <a:pt x="421" y="411"/>
                      <a:pt x="426" y="406"/>
                    </a:cubicBezTo>
                    <a:cubicBezTo>
                      <a:pt x="428" y="404"/>
                      <a:pt x="430" y="401"/>
                      <a:pt x="432" y="399"/>
                    </a:cubicBezTo>
                    <a:cubicBezTo>
                      <a:pt x="436" y="394"/>
                      <a:pt x="435" y="386"/>
                      <a:pt x="429" y="383"/>
                    </a:cubicBezTo>
                    <a:cubicBezTo>
                      <a:pt x="424" y="379"/>
                      <a:pt x="424" y="379"/>
                      <a:pt x="424" y="379"/>
                    </a:cubicBezTo>
                    <a:cubicBezTo>
                      <a:pt x="416" y="374"/>
                      <a:pt x="414" y="363"/>
                      <a:pt x="419" y="355"/>
                    </a:cubicBezTo>
                    <a:cubicBezTo>
                      <a:pt x="425" y="347"/>
                      <a:pt x="436" y="345"/>
                      <a:pt x="444" y="350"/>
                    </a:cubicBezTo>
                    <a:cubicBezTo>
                      <a:pt x="448" y="353"/>
                      <a:pt x="448" y="353"/>
                      <a:pt x="448" y="353"/>
                    </a:cubicBezTo>
                    <a:cubicBezTo>
                      <a:pt x="453" y="356"/>
                      <a:pt x="461" y="354"/>
                      <a:pt x="464" y="348"/>
                    </a:cubicBezTo>
                    <a:cubicBezTo>
                      <a:pt x="465" y="345"/>
                      <a:pt x="466" y="342"/>
                      <a:pt x="468" y="339"/>
                    </a:cubicBezTo>
                    <a:cubicBezTo>
                      <a:pt x="470" y="333"/>
                      <a:pt x="467" y="326"/>
                      <a:pt x="461" y="324"/>
                    </a:cubicBezTo>
                    <a:cubicBezTo>
                      <a:pt x="455" y="323"/>
                      <a:pt x="455" y="323"/>
                      <a:pt x="455" y="323"/>
                    </a:cubicBezTo>
                    <a:cubicBezTo>
                      <a:pt x="446" y="320"/>
                      <a:pt x="441" y="310"/>
                      <a:pt x="443" y="301"/>
                    </a:cubicBezTo>
                    <a:cubicBezTo>
                      <a:pt x="439" y="293"/>
                      <a:pt x="446" y="283"/>
                      <a:pt x="455" y="286"/>
                    </a:cubicBezTo>
                    <a:cubicBezTo>
                      <a:pt x="470" y="291"/>
                      <a:pt x="470" y="291"/>
                      <a:pt x="470" y="291"/>
                    </a:cubicBezTo>
                    <a:cubicBezTo>
                      <a:pt x="476" y="293"/>
                      <a:pt x="483" y="288"/>
                      <a:pt x="484" y="282"/>
                    </a:cubicBezTo>
                    <a:cubicBezTo>
                      <a:pt x="484" y="279"/>
                      <a:pt x="485" y="275"/>
                      <a:pt x="485" y="272"/>
                    </a:cubicBezTo>
                    <a:cubicBezTo>
                      <a:pt x="486" y="266"/>
                      <a:pt x="481" y="260"/>
                      <a:pt x="475" y="260"/>
                    </a:cubicBezTo>
                    <a:close/>
                    <a:moveTo>
                      <a:pt x="291" y="99"/>
                    </a:moveTo>
                    <a:cubicBezTo>
                      <a:pt x="294" y="90"/>
                      <a:pt x="303" y="85"/>
                      <a:pt x="311" y="90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75" y="138"/>
                      <a:pt x="374" y="148"/>
                      <a:pt x="366" y="153"/>
                    </a:cubicBezTo>
                    <a:cubicBezTo>
                      <a:pt x="357" y="159"/>
                      <a:pt x="357" y="159"/>
                      <a:pt x="357" y="159"/>
                    </a:cubicBezTo>
                    <a:cubicBezTo>
                      <a:pt x="340" y="137"/>
                      <a:pt x="316" y="119"/>
                      <a:pt x="289" y="110"/>
                    </a:cubicBezTo>
                    <a:lnTo>
                      <a:pt x="291" y="99"/>
                    </a:lnTo>
                    <a:close/>
                    <a:moveTo>
                      <a:pt x="183" y="87"/>
                    </a:moveTo>
                    <a:cubicBezTo>
                      <a:pt x="255" y="76"/>
                      <a:pt x="255" y="76"/>
                      <a:pt x="255" y="76"/>
                    </a:cubicBezTo>
                    <a:cubicBezTo>
                      <a:pt x="265" y="76"/>
                      <a:pt x="271" y="84"/>
                      <a:pt x="269" y="94"/>
                    </a:cubicBezTo>
                    <a:cubicBezTo>
                      <a:pt x="266" y="104"/>
                      <a:pt x="266" y="104"/>
                      <a:pt x="266" y="104"/>
                    </a:cubicBezTo>
                    <a:cubicBezTo>
                      <a:pt x="259" y="103"/>
                      <a:pt x="251" y="102"/>
                      <a:pt x="243" y="102"/>
                    </a:cubicBezTo>
                    <a:cubicBezTo>
                      <a:pt x="221" y="102"/>
                      <a:pt x="200" y="107"/>
                      <a:pt x="181" y="116"/>
                    </a:cubicBezTo>
                    <a:cubicBezTo>
                      <a:pt x="176" y="107"/>
                      <a:pt x="176" y="107"/>
                      <a:pt x="176" y="107"/>
                    </a:cubicBezTo>
                    <a:cubicBezTo>
                      <a:pt x="170" y="99"/>
                      <a:pt x="174" y="89"/>
                      <a:pt x="183" y="87"/>
                    </a:cubicBezTo>
                    <a:close/>
                    <a:moveTo>
                      <a:pt x="89" y="176"/>
                    </a:move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40" y="109"/>
                      <a:pt x="151" y="111"/>
                      <a:pt x="156" y="119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37" y="145"/>
                      <a:pt x="118" y="170"/>
                      <a:pt x="108" y="19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88" y="194"/>
                      <a:pt x="84" y="185"/>
                      <a:pt x="89" y="176"/>
                    </a:cubicBezTo>
                    <a:close/>
                    <a:moveTo>
                      <a:pt x="108" y="315"/>
                    </a:moveTo>
                    <a:cubicBezTo>
                      <a:pt x="99" y="321"/>
                      <a:pt x="90" y="317"/>
                      <a:pt x="87" y="308"/>
                    </a:cubicBezTo>
                    <a:cubicBezTo>
                      <a:pt x="75" y="233"/>
                      <a:pt x="75" y="233"/>
                      <a:pt x="75" y="233"/>
                    </a:cubicBezTo>
                    <a:cubicBezTo>
                      <a:pt x="75" y="223"/>
                      <a:pt x="83" y="216"/>
                      <a:pt x="92" y="219"/>
                    </a:cubicBezTo>
                    <a:cubicBezTo>
                      <a:pt x="103" y="221"/>
                      <a:pt x="103" y="221"/>
                      <a:pt x="103" y="221"/>
                    </a:cubicBezTo>
                    <a:cubicBezTo>
                      <a:pt x="101" y="229"/>
                      <a:pt x="101" y="236"/>
                      <a:pt x="101" y="244"/>
                    </a:cubicBezTo>
                    <a:cubicBezTo>
                      <a:pt x="101" y="268"/>
                      <a:pt x="107" y="290"/>
                      <a:pt x="117" y="310"/>
                    </a:cubicBezTo>
                    <a:lnTo>
                      <a:pt x="108" y="315"/>
                    </a:lnTo>
                    <a:close/>
                    <a:moveTo>
                      <a:pt x="180" y="401"/>
                    </a:moveTo>
                    <a:cubicBezTo>
                      <a:pt x="118" y="357"/>
                      <a:pt x="118" y="357"/>
                      <a:pt x="118" y="357"/>
                    </a:cubicBezTo>
                    <a:cubicBezTo>
                      <a:pt x="111" y="350"/>
                      <a:pt x="112" y="340"/>
                      <a:pt x="120" y="335"/>
                    </a:cubicBezTo>
                    <a:cubicBezTo>
                      <a:pt x="129" y="330"/>
                      <a:pt x="129" y="330"/>
                      <a:pt x="129" y="330"/>
                    </a:cubicBezTo>
                    <a:cubicBezTo>
                      <a:pt x="147" y="354"/>
                      <a:pt x="173" y="372"/>
                      <a:pt x="203" y="381"/>
                    </a:cubicBezTo>
                    <a:cubicBezTo>
                      <a:pt x="201" y="391"/>
                      <a:pt x="201" y="391"/>
                      <a:pt x="201" y="391"/>
                    </a:cubicBezTo>
                    <a:cubicBezTo>
                      <a:pt x="198" y="401"/>
                      <a:pt x="189" y="405"/>
                      <a:pt x="180" y="401"/>
                    </a:cubicBezTo>
                    <a:close/>
                    <a:moveTo>
                      <a:pt x="311" y="399"/>
                    </a:moveTo>
                    <a:cubicBezTo>
                      <a:pt x="237" y="413"/>
                      <a:pt x="237" y="413"/>
                      <a:pt x="237" y="413"/>
                    </a:cubicBezTo>
                    <a:cubicBezTo>
                      <a:pt x="228" y="413"/>
                      <a:pt x="221" y="406"/>
                      <a:pt x="223" y="39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31" y="386"/>
                      <a:pt x="237" y="387"/>
                      <a:pt x="243" y="387"/>
                    </a:cubicBezTo>
                    <a:cubicBezTo>
                      <a:pt x="268" y="387"/>
                      <a:pt x="292" y="380"/>
                      <a:pt x="312" y="368"/>
                    </a:cubicBezTo>
                    <a:cubicBezTo>
                      <a:pt x="318" y="377"/>
                      <a:pt x="318" y="377"/>
                      <a:pt x="318" y="377"/>
                    </a:cubicBezTo>
                    <a:cubicBezTo>
                      <a:pt x="323" y="386"/>
                      <a:pt x="320" y="395"/>
                      <a:pt x="311" y="399"/>
                    </a:cubicBezTo>
                    <a:close/>
                    <a:moveTo>
                      <a:pt x="400" y="307"/>
                    </a:moveTo>
                    <a:cubicBezTo>
                      <a:pt x="359" y="367"/>
                      <a:pt x="359" y="367"/>
                      <a:pt x="359" y="367"/>
                    </a:cubicBezTo>
                    <a:cubicBezTo>
                      <a:pt x="352" y="374"/>
                      <a:pt x="343" y="373"/>
                      <a:pt x="337" y="365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354" y="337"/>
                      <a:pt x="371" y="313"/>
                      <a:pt x="379" y="284"/>
                    </a:cubicBezTo>
                    <a:cubicBezTo>
                      <a:pt x="390" y="287"/>
                      <a:pt x="390" y="287"/>
                      <a:pt x="390" y="287"/>
                    </a:cubicBezTo>
                    <a:cubicBezTo>
                      <a:pt x="400" y="289"/>
                      <a:pt x="404" y="298"/>
                      <a:pt x="400" y="307"/>
                    </a:cubicBezTo>
                    <a:close/>
                    <a:moveTo>
                      <a:pt x="395" y="264"/>
                    </a:moveTo>
                    <a:cubicBezTo>
                      <a:pt x="384" y="262"/>
                      <a:pt x="384" y="262"/>
                      <a:pt x="384" y="262"/>
                    </a:cubicBezTo>
                    <a:cubicBezTo>
                      <a:pt x="385" y="256"/>
                      <a:pt x="385" y="250"/>
                      <a:pt x="385" y="244"/>
                    </a:cubicBezTo>
                    <a:cubicBezTo>
                      <a:pt x="385" y="221"/>
                      <a:pt x="379" y="199"/>
                      <a:pt x="369" y="179"/>
                    </a:cubicBezTo>
                    <a:cubicBezTo>
                      <a:pt x="378" y="173"/>
                      <a:pt x="378" y="173"/>
                      <a:pt x="378" y="173"/>
                    </a:cubicBezTo>
                    <a:cubicBezTo>
                      <a:pt x="387" y="168"/>
                      <a:pt x="396" y="171"/>
                      <a:pt x="399" y="181"/>
                    </a:cubicBezTo>
                    <a:cubicBezTo>
                      <a:pt x="412" y="250"/>
                      <a:pt x="412" y="250"/>
                      <a:pt x="412" y="250"/>
                    </a:cubicBezTo>
                    <a:cubicBezTo>
                      <a:pt x="412" y="260"/>
                      <a:pt x="404" y="266"/>
                      <a:pt x="395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709670" flipH="1">
              <a:off x="1316182" y="3912134"/>
              <a:ext cx="1644912" cy="2556616"/>
              <a:chOff x="1939027" y="3148493"/>
              <a:chExt cx="1809403" cy="2812277"/>
            </a:xfrm>
            <a:solidFill>
              <a:srgbClr val="C0392B">
                <a:lumMod val="60000"/>
                <a:lumOff val="40000"/>
              </a:srgbClr>
            </a:solidFill>
          </p:grpSpPr>
          <p:sp>
            <p:nvSpPr>
              <p:cNvPr id="117" name="Freeform 15"/>
              <p:cNvSpPr>
                <a:spLocks noEditPoints="1"/>
              </p:cNvSpPr>
              <p:nvPr/>
            </p:nvSpPr>
            <p:spPr bwMode="auto">
              <a:xfrm flipH="1">
                <a:off x="2157710" y="3148493"/>
                <a:ext cx="1092516" cy="1093945"/>
              </a:xfrm>
              <a:custGeom>
                <a:avLst/>
                <a:gdLst>
                  <a:gd name="T0" fmla="*/ 644 w 644"/>
                  <a:gd name="T1" fmla="*/ 312 h 645"/>
                  <a:gd name="T2" fmla="*/ 636 w 644"/>
                  <a:gd name="T3" fmla="*/ 279 h 645"/>
                  <a:gd name="T4" fmla="*/ 635 w 644"/>
                  <a:gd name="T5" fmla="*/ 262 h 645"/>
                  <a:gd name="T6" fmla="*/ 625 w 644"/>
                  <a:gd name="T7" fmla="*/ 229 h 645"/>
                  <a:gd name="T8" fmla="*/ 589 w 644"/>
                  <a:gd name="T9" fmla="*/ 209 h 645"/>
                  <a:gd name="T10" fmla="*/ 603 w 644"/>
                  <a:gd name="T11" fmla="*/ 165 h 645"/>
                  <a:gd name="T12" fmla="*/ 574 w 644"/>
                  <a:gd name="T13" fmla="*/ 122 h 645"/>
                  <a:gd name="T14" fmla="*/ 539 w 644"/>
                  <a:gd name="T15" fmla="*/ 85 h 645"/>
                  <a:gd name="T16" fmla="*/ 499 w 644"/>
                  <a:gd name="T17" fmla="*/ 53 h 645"/>
                  <a:gd name="T18" fmla="*/ 454 w 644"/>
                  <a:gd name="T19" fmla="*/ 28 h 645"/>
                  <a:gd name="T20" fmla="*/ 420 w 644"/>
                  <a:gd name="T21" fmla="*/ 20 h 645"/>
                  <a:gd name="T22" fmla="*/ 404 w 644"/>
                  <a:gd name="T23" fmla="*/ 17 h 645"/>
                  <a:gd name="T24" fmla="*/ 372 w 644"/>
                  <a:gd name="T25" fmla="*/ 4 h 645"/>
                  <a:gd name="T26" fmla="*/ 337 w 644"/>
                  <a:gd name="T27" fmla="*/ 32 h 645"/>
                  <a:gd name="T28" fmla="*/ 305 w 644"/>
                  <a:gd name="T29" fmla="*/ 7 h 645"/>
                  <a:gd name="T30" fmla="*/ 270 w 644"/>
                  <a:gd name="T31" fmla="*/ 7 h 645"/>
                  <a:gd name="T32" fmla="*/ 245 w 644"/>
                  <a:gd name="T33" fmla="*/ 41 h 645"/>
                  <a:gd name="T34" fmla="*/ 205 w 644"/>
                  <a:gd name="T35" fmla="*/ 22 h 645"/>
                  <a:gd name="T36" fmla="*/ 176 w 644"/>
                  <a:gd name="T37" fmla="*/ 42 h 645"/>
                  <a:gd name="T38" fmla="*/ 159 w 644"/>
                  <a:gd name="T39" fmla="*/ 45 h 645"/>
                  <a:gd name="T40" fmla="*/ 131 w 644"/>
                  <a:gd name="T41" fmla="*/ 63 h 645"/>
                  <a:gd name="T42" fmla="*/ 92 w 644"/>
                  <a:gd name="T43" fmla="*/ 97 h 645"/>
                  <a:gd name="T44" fmla="*/ 65 w 644"/>
                  <a:gd name="T45" fmla="*/ 138 h 645"/>
                  <a:gd name="T46" fmla="*/ 55 w 644"/>
                  <a:gd name="T47" fmla="*/ 152 h 645"/>
                  <a:gd name="T48" fmla="*/ 27 w 644"/>
                  <a:gd name="T49" fmla="*/ 193 h 645"/>
                  <a:gd name="T50" fmla="*/ 18 w 644"/>
                  <a:gd name="T51" fmla="*/ 226 h 645"/>
                  <a:gd name="T52" fmla="*/ 16 w 644"/>
                  <a:gd name="T53" fmla="*/ 242 h 645"/>
                  <a:gd name="T54" fmla="*/ 3 w 644"/>
                  <a:gd name="T55" fmla="*/ 274 h 645"/>
                  <a:gd name="T56" fmla="*/ 5 w 644"/>
                  <a:gd name="T57" fmla="*/ 323 h 645"/>
                  <a:gd name="T58" fmla="*/ 6 w 644"/>
                  <a:gd name="T59" fmla="*/ 340 h 645"/>
                  <a:gd name="T60" fmla="*/ 7 w 644"/>
                  <a:gd name="T61" fmla="*/ 389 h 645"/>
                  <a:gd name="T62" fmla="*/ 20 w 644"/>
                  <a:gd name="T63" fmla="*/ 419 h 645"/>
                  <a:gd name="T64" fmla="*/ 48 w 644"/>
                  <a:gd name="T65" fmla="*/ 443 h 645"/>
                  <a:gd name="T66" fmla="*/ 47 w 644"/>
                  <a:gd name="T67" fmla="*/ 480 h 645"/>
                  <a:gd name="T68" fmla="*/ 70 w 644"/>
                  <a:gd name="T69" fmla="*/ 523 h 645"/>
                  <a:gd name="T70" fmla="*/ 94 w 644"/>
                  <a:gd name="T71" fmla="*/ 545 h 645"/>
                  <a:gd name="T72" fmla="*/ 132 w 644"/>
                  <a:gd name="T73" fmla="*/ 577 h 645"/>
                  <a:gd name="T74" fmla="*/ 168 w 644"/>
                  <a:gd name="T75" fmla="*/ 580 h 645"/>
                  <a:gd name="T76" fmla="*/ 189 w 644"/>
                  <a:gd name="T77" fmla="*/ 610 h 645"/>
                  <a:gd name="T78" fmla="*/ 233 w 644"/>
                  <a:gd name="T79" fmla="*/ 632 h 645"/>
                  <a:gd name="T80" fmla="*/ 266 w 644"/>
                  <a:gd name="T81" fmla="*/ 640 h 645"/>
                  <a:gd name="T82" fmla="*/ 315 w 644"/>
                  <a:gd name="T83" fmla="*/ 639 h 645"/>
                  <a:gd name="T84" fmla="*/ 332 w 644"/>
                  <a:gd name="T85" fmla="*/ 639 h 645"/>
                  <a:gd name="T86" fmla="*/ 381 w 644"/>
                  <a:gd name="T87" fmla="*/ 639 h 645"/>
                  <a:gd name="T88" fmla="*/ 430 w 644"/>
                  <a:gd name="T89" fmla="*/ 626 h 645"/>
                  <a:gd name="T90" fmla="*/ 476 w 644"/>
                  <a:gd name="T91" fmla="*/ 606 h 645"/>
                  <a:gd name="T92" fmla="*/ 518 w 644"/>
                  <a:gd name="T93" fmla="*/ 578 h 645"/>
                  <a:gd name="T94" fmla="*/ 544 w 644"/>
                  <a:gd name="T95" fmla="*/ 556 h 645"/>
                  <a:gd name="T96" fmla="*/ 578 w 644"/>
                  <a:gd name="T97" fmla="*/ 518 h 645"/>
                  <a:gd name="T98" fmla="*/ 572 w 644"/>
                  <a:gd name="T99" fmla="*/ 476 h 645"/>
                  <a:gd name="T100" fmla="*/ 612 w 644"/>
                  <a:gd name="T101" fmla="*/ 461 h 645"/>
                  <a:gd name="T102" fmla="*/ 624 w 644"/>
                  <a:gd name="T103" fmla="*/ 428 h 645"/>
                  <a:gd name="T104" fmla="*/ 626 w 644"/>
                  <a:gd name="T105" fmla="*/ 412 h 645"/>
                  <a:gd name="T106" fmla="*/ 639 w 644"/>
                  <a:gd name="T107" fmla="*/ 380 h 645"/>
                  <a:gd name="T108" fmla="*/ 639 w 644"/>
                  <a:gd name="T109" fmla="*/ 329 h 645"/>
                  <a:gd name="T110" fmla="*/ 463 w 644"/>
                  <a:gd name="T111" fmla="*/ 165 h 645"/>
                  <a:gd name="T112" fmla="*/ 322 w 644"/>
                  <a:gd name="T113" fmla="*/ 111 h 645"/>
                  <a:gd name="T114" fmla="*/ 124 w 644"/>
                  <a:gd name="T115" fmla="*/ 234 h 645"/>
                  <a:gd name="T116" fmla="*/ 130 w 644"/>
                  <a:gd name="T117" fmla="*/ 498 h 645"/>
                  <a:gd name="T118" fmla="*/ 309 w 644"/>
                  <a:gd name="T119" fmla="*/ 564 h 645"/>
                  <a:gd name="T120" fmla="*/ 391 w 644"/>
                  <a:gd name="T121" fmla="*/ 523 h 645"/>
                  <a:gd name="T122" fmla="*/ 411 w 644"/>
                  <a:gd name="T123" fmla="*/ 514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44" h="645">
                    <a:moveTo>
                      <a:pt x="639" y="329"/>
                    </a:moveTo>
                    <a:cubicBezTo>
                      <a:pt x="639" y="329"/>
                      <a:pt x="639" y="329"/>
                      <a:pt x="639" y="329"/>
                    </a:cubicBezTo>
                    <a:cubicBezTo>
                      <a:pt x="639" y="329"/>
                      <a:pt x="640" y="329"/>
                      <a:pt x="641" y="329"/>
                    </a:cubicBezTo>
                    <a:cubicBezTo>
                      <a:pt x="642" y="329"/>
                      <a:pt x="643" y="329"/>
                      <a:pt x="644" y="329"/>
                    </a:cubicBezTo>
                    <a:cubicBezTo>
                      <a:pt x="644" y="323"/>
                      <a:pt x="644" y="318"/>
                      <a:pt x="644" y="312"/>
                    </a:cubicBezTo>
                    <a:cubicBezTo>
                      <a:pt x="643" y="312"/>
                      <a:pt x="642" y="312"/>
                      <a:pt x="641" y="312"/>
                    </a:cubicBezTo>
                    <a:cubicBezTo>
                      <a:pt x="640" y="313"/>
                      <a:pt x="639" y="313"/>
                      <a:pt x="639" y="313"/>
                    </a:cubicBezTo>
                    <a:cubicBezTo>
                      <a:pt x="639" y="313"/>
                      <a:pt x="639" y="313"/>
                      <a:pt x="639" y="313"/>
                    </a:cubicBezTo>
                    <a:cubicBezTo>
                      <a:pt x="624" y="314"/>
                      <a:pt x="612" y="307"/>
                      <a:pt x="611" y="298"/>
                    </a:cubicBezTo>
                    <a:cubicBezTo>
                      <a:pt x="610" y="289"/>
                      <a:pt x="621" y="281"/>
                      <a:pt x="636" y="279"/>
                    </a:cubicBezTo>
                    <a:cubicBezTo>
                      <a:pt x="636" y="279"/>
                      <a:pt x="636" y="279"/>
                      <a:pt x="636" y="279"/>
                    </a:cubicBezTo>
                    <a:cubicBezTo>
                      <a:pt x="636" y="278"/>
                      <a:pt x="637" y="278"/>
                      <a:pt x="637" y="278"/>
                    </a:cubicBezTo>
                    <a:cubicBezTo>
                      <a:pt x="638" y="278"/>
                      <a:pt x="640" y="278"/>
                      <a:pt x="641" y="278"/>
                    </a:cubicBezTo>
                    <a:cubicBezTo>
                      <a:pt x="640" y="272"/>
                      <a:pt x="639" y="267"/>
                      <a:pt x="638" y="261"/>
                    </a:cubicBezTo>
                    <a:cubicBezTo>
                      <a:pt x="637" y="261"/>
                      <a:pt x="636" y="262"/>
                      <a:pt x="635" y="262"/>
                    </a:cubicBezTo>
                    <a:cubicBezTo>
                      <a:pt x="634" y="262"/>
                      <a:pt x="634" y="262"/>
                      <a:pt x="633" y="263"/>
                    </a:cubicBezTo>
                    <a:cubicBezTo>
                      <a:pt x="633" y="263"/>
                      <a:pt x="633" y="263"/>
                      <a:pt x="633" y="263"/>
                    </a:cubicBezTo>
                    <a:cubicBezTo>
                      <a:pt x="619" y="266"/>
                      <a:pt x="606" y="262"/>
                      <a:pt x="604" y="253"/>
                    </a:cubicBezTo>
                    <a:cubicBezTo>
                      <a:pt x="601" y="244"/>
                      <a:pt x="611" y="234"/>
                      <a:pt x="625" y="229"/>
                    </a:cubicBezTo>
                    <a:cubicBezTo>
                      <a:pt x="625" y="229"/>
                      <a:pt x="625" y="229"/>
                      <a:pt x="625" y="229"/>
                    </a:cubicBezTo>
                    <a:cubicBezTo>
                      <a:pt x="625" y="229"/>
                      <a:pt x="625" y="229"/>
                      <a:pt x="626" y="229"/>
                    </a:cubicBezTo>
                    <a:cubicBezTo>
                      <a:pt x="627" y="229"/>
                      <a:pt x="629" y="228"/>
                      <a:pt x="630" y="228"/>
                    </a:cubicBezTo>
                    <a:cubicBezTo>
                      <a:pt x="628" y="222"/>
                      <a:pt x="627" y="217"/>
                      <a:pt x="625" y="212"/>
                    </a:cubicBezTo>
                    <a:cubicBezTo>
                      <a:pt x="623" y="212"/>
                      <a:pt x="622" y="213"/>
                      <a:pt x="621" y="213"/>
                    </a:cubicBezTo>
                    <a:cubicBezTo>
                      <a:pt x="607" y="220"/>
                      <a:pt x="593" y="218"/>
                      <a:pt x="589" y="209"/>
                    </a:cubicBezTo>
                    <a:cubicBezTo>
                      <a:pt x="585" y="201"/>
                      <a:pt x="593" y="189"/>
                      <a:pt x="606" y="182"/>
                    </a:cubicBezTo>
                    <a:cubicBezTo>
                      <a:pt x="606" y="182"/>
                      <a:pt x="606" y="182"/>
                      <a:pt x="606" y="182"/>
                    </a:cubicBezTo>
                    <a:cubicBezTo>
                      <a:pt x="606" y="182"/>
                      <a:pt x="606" y="182"/>
                      <a:pt x="607" y="182"/>
                    </a:cubicBezTo>
                    <a:cubicBezTo>
                      <a:pt x="608" y="181"/>
                      <a:pt x="610" y="181"/>
                      <a:pt x="611" y="180"/>
                    </a:cubicBezTo>
                    <a:cubicBezTo>
                      <a:pt x="609" y="175"/>
                      <a:pt x="606" y="170"/>
                      <a:pt x="603" y="165"/>
                    </a:cubicBezTo>
                    <a:cubicBezTo>
                      <a:pt x="602" y="166"/>
                      <a:pt x="601" y="167"/>
                      <a:pt x="600" y="167"/>
                    </a:cubicBezTo>
                    <a:cubicBezTo>
                      <a:pt x="587" y="176"/>
                      <a:pt x="572" y="176"/>
                      <a:pt x="567" y="168"/>
                    </a:cubicBezTo>
                    <a:cubicBezTo>
                      <a:pt x="562" y="160"/>
                      <a:pt x="568" y="147"/>
                      <a:pt x="581" y="139"/>
                    </a:cubicBezTo>
                    <a:cubicBezTo>
                      <a:pt x="582" y="138"/>
                      <a:pt x="583" y="137"/>
                      <a:pt x="585" y="136"/>
                    </a:cubicBezTo>
                    <a:cubicBezTo>
                      <a:pt x="582" y="131"/>
                      <a:pt x="578" y="127"/>
                      <a:pt x="574" y="122"/>
                    </a:cubicBezTo>
                    <a:cubicBezTo>
                      <a:pt x="573" y="123"/>
                      <a:pt x="572" y="124"/>
                      <a:pt x="571" y="125"/>
                    </a:cubicBezTo>
                    <a:cubicBezTo>
                      <a:pt x="560" y="136"/>
                      <a:pt x="546" y="138"/>
                      <a:pt x="539" y="131"/>
                    </a:cubicBezTo>
                    <a:cubicBezTo>
                      <a:pt x="533" y="124"/>
                      <a:pt x="537" y="110"/>
                      <a:pt x="548" y="100"/>
                    </a:cubicBezTo>
                    <a:cubicBezTo>
                      <a:pt x="549" y="99"/>
                      <a:pt x="551" y="98"/>
                      <a:pt x="552" y="97"/>
                    </a:cubicBezTo>
                    <a:cubicBezTo>
                      <a:pt x="548" y="93"/>
                      <a:pt x="544" y="89"/>
                      <a:pt x="539" y="85"/>
                    </a:cubicBezTo>
                    <a:cubicBezTo>
                      <a:pt x="539" y="86"/>
                      <a:pt x="538" y="87"/>
                      <a:pt x="537" y="88"/>
                    </a:cubicBezTo>
                    <a:cubicBezTo>
                      <a:pt x="527" y="100"/>
                      <a:pt x="513" y="105"/>
                      <a:pt x="506" y="99"/>
                    </a:cubicBezTo>
                    <a:cubicBezTo>
                      <a:pt x="499" y="93"/>
                      <a:pt x="500" y="79"/>
                      <a:pt x="510" y="67"/>
                    </a:cubicBezTo>
                    <a:cubicBezTo>
                      <a:pt x="511" y="65"/>
                      <a:pt x="512" y="64"/>
                      <a:pt x="513" y="63"/>
                    </a:cubicBezTo>
                    <a:cubicBezTo>
                      <a:pt x="508" y="60"/>
                      <a:pt x="504" y="56"/>
                      <a:pt x="499" y="53"/>
                    </a:cubicBezTo>
                    <a:cubicBezTo>
                      <a:pt x="498" y="54"/>
                      <a:pt x="498" y="56"/>
                      <a:pt x="497" y="57"/>
                    </a:cubicBezTo>
                    <a:cubicBezTo>
                      <a:pt x="489" y="70"/>
                      <a:pt x="476" y="77"/>
                      <a:pt x="468" y="73"/>
                    </a:cubicBezTo>
                    <a:cubicBezTo>
                      <a:pt x="460" y="68"/>
                      <a:pt x="459" y="53"/>
                      <a:pt x="467" y="40"/>
                    </a:cubicBezTo>
                    <a:cubicBezTo>
                      <a:pt x="468" y="39"/>
                      <a:pt x="469" y="37"/>
                      <a:pt x="470" y="36"/>
                    </a:cubicBezTo>
                    <a:cubicBezTo>
                      <a:pt x="464" y="33"/>
                      <a:pt x="459" y="31"/>
                      <a:pt x="454" y="28"/>
                    </a:cubicBezTo>
                    <a:cubicBezTo>
                      <a:pt x="453" y="30"/>
                      <a:pt x="453" y="31"/>
                      <a:pt x="453" y="32"/>
                    </a:cubicBezTo>
                    <a:cubicBezTo>
                      <a:pt x="447" y="47"/>
                      <a:pt x="436" y="56"/>
                      <a:pt x="427" y="52"/>
                    </a:cubicBezTo>
                    <a:cubicBezTo>
                      <a:pt x="418" y="49"/>
                      <a:pt x="415" y="35"/>
                      <a:pt x="420" y="22"/>
                    </a:cubicBezTo>
                    <a:cubicBezTo>
                      <a:pt x="420" y="22"/>
                      <a:pt x="420" y="22"/>
                      <a:pt x="420" y="22"/>
                    </a:cubicBezTo>
                    <a:cubicBezTo>
                      <a:pt x="420" y="21"/>
                      <a:pt x="420" y="21"/>
                      <a:pt x="420" y="20"/>
                    </a:cubicBezTo>
                    <a:cubicBezTo>
                      <a:pt x="421" y="19"/>
                      <a:pt x="421" y="18"/>
                      <a:pt x="422" y="16"/>
                    </a:cubicBezTo>
                    <a:cubicBezTo>
                      <a:pt x="417" y="14"/>
                      <a:pt x="411" y="13"/>
                      <a:pt x="405" y="11"/>
                    </a:cubicBezTo>
                    <a:cubicBezTo>
                      <a:pt x="405" y="13"/>
                      <a:pt x="405" y="14"/>
                      <a:pt x="405" y="15"/>
                    </a:cubicBezTo>
                    <a:cubicBezTo>
                      <a:pt x="405" y="16"/>
                      <a:pt x="405" y="16"/>
                      <a:pt x="404" y="17"/>
                    </a:cubicBezTo>
                    <a:cubicBezTo>
                      <a:pt x="404" y="17"/>
                      <a:pt x="404" y="17"/>
                      <a:pt x="404" y="17"/>
                    </a:cubicBezTo>
                    <a:cubicBezTo>
                      <a:pt x="401" y="31"/>
                      <a:pt x="391" y="40"/>
                      <a:pt x="383" y="39"/>
                    </a:cubicBezTo>
                    <a:cubicBezTo>
                      <a:pt x="374" y="37"/>
                      <a:pt x="369" y="24"/>
                      <a:pt x="371" y="10"/>
                    </a:cubicBezTo>
                    <a:cubicBezTo>
                      <a:pt x="371" y="10"/>
                      <a:pt x="371" y="10"/>
                      <a:pt x="371" y="10"/>
                    </a:cubicBezTo>
                    <a:cubicBezTo>
                      <a:pt x="371" y="9"/>
                      <a:pt x="371" y="9"/>
                      <a:pt x="371" y="8"/>
                    </a:cubicBezTo>
                    <a:cubicBezTo>
                      <a:pt x="371" y="7"/>
                      <a:pt x="372" y="6"/>
                      <a:pt x="372" y="4"/>
                    </a:cubicBezTo>
                    <a:cubicBezTo>
                      <a:pt x="367" y="3"/>
                      <a:pt x="361" y="3"/>
                      <a:pt x="355" y="2"/>
                    </a:cubicBezTo>
                    <a:cubicBezTo>
                      <a:pt x="355" y="3"/>
                      <a:pt x="355" y="4"/>
                      <a:pt x="355" y="5"/>
                    </a:cubicBezTo>
                    <a:cubicBezTo>
                      <a:pt x="355" y="6"/>
                      <a:pt x="355" y="7"/>
                      <a:pt x="355" y="8"/>
                    </a:cubicBezTo>
                    <a:cubicBezTo>
                      <a:pt x="355" y="8"/>
                      <a:pt x="355" y="8"/>
                      <a:pt x="355" y="8"/>
                    </a:cubicBezTo>
                    <a:cubicBezTo>
                      <a:pt x="354" y="22"/>
                      <a:pt x="346" y="32"/>
                      <a:pt x="337" y="32"/>
                    </a:cubicBezTo>
                    <a:cubicBezTo>
                      <a:pt x="327" y="32"/>
                      <a:pt x="320" y="19"/>
                      <a:pt x="321" y="4"/>
                    </a:cubicBezTo>
                    <a:cubicBezTo>
                      <a:pt x="321" y="3"/>
                      <a:pt x="321" y="1"/>
                      <a:pt x="321" y="0"/>
                    </a:cubicBezTo>
                    <a:cubicBezTo>
                      <a:pt x="315" y="0"/>
                      <a:pt x="310" y="1"/>
                      <a:pt x="304" y="1"/>
                    </a:cubicBezTo>
                    <a:cubicBezTo>
                      <a:pt x="304" y="2"/>
                      <a:pt x="304" y="3"/>
                      <a:pt x="305" y="3"/>
                    </a:cubicBezTo>
                    <a:cubicBezTo>
                      <a:pt x="305" y="4"/>
                      <a:pt x="305" y="6"/>
                      <a:pt x="305" y="7"/>
                    </a:cubicBezTo>
                    <a:cubicBezTo>
                      <a:pt x="305" y="7"/>
                      <a:pt x="305" y="7"/>
                      <a:pt x="305" y="7"/>
                    </a:cubicBezTo>
                    <a:cubicBezTo>
                      <a:pt x="305" y="20"/>
                      <a:pt x="299" y="32"/>
                      <a:pt x="291" y="33"/>
                    </a:cubicBezTo>
                    <a:cubicBezTo>
                      <a:pt x="282" y="34"/>
                      <a:pt x="273" y="24"/>
                      <a:pt x="271" y="10"/>
                    </a:cubicBezTo>
                    <a:cubicBezTo>
                      <a:pt x="271" y="10"/>
                      <a:pt x="271" y="10"/>
                      <a:pt x="271" y="10"/>
                    </a:cubicBezTo>
                    <a:cubicBezTo>
                      <a:pt x="271" y="9"/>
                      <a:pt x="270" y="8"/>
                      <a:pt x="270" y="7"/>
                    </a:cubicBezTo>
                    <a:cubicBezTo>
                      <a:pt x="270" y="6"/>
                      <a:pt x="270" y="5"/>
                      <a:pt x="270" y="5"/>
                    </a:cubicBezTo>
                    <a:cubicBezTo>
                      <a:pt x="265" y="5"/>
                      <a:pt x="259" y="6"/>
                      <a:pt x="254" y="8"/>
                    </a:cubicBezTo>
                    <a:cubicBezTo>
                      <a:pt x="254" y="8"/>
                      <a:pt x="254" y="9"/>
                      <a:pt x="254" y="9"/>
                    </a:cubicBezTo>
                    <a:cubicBezTo>
                      <a:pt x="255" y="11"/>
                      <a:pt x="255" y="12"/>
                      <a:pt x="255" y="13"/>
                    </a:cubicBezTo>
                    <a:cubicBezTo>
                      <a:pt x="257" y="27"/>
                      <a:pt x="253" y="38"/>
                      <a:pt x="245" y="41"/>
                    </a:cubicBezTo>
                    <a:cubicBezTo>
                      <a:pt x="237" y="43"/>
                      <a:pt x="227" y="35"/>
                      <a:pt x="222" y="22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22" y="21"/>
                      <a:pt x="221" y="20"/>
                      <a:pt x="221" y="19"/>
                    </a:cubicBezTo>
                    <a:cubicBezTo>
                      <a:pt x="221" y="18"/>
                      <a:pt x="221" y="17"/>
                      <a:pt x="221" y="17"/>
                    </a:cubicBezTo>
                    <a:cubicBezTo>
                      <a:pt x="215" y="18"/>
                      <a:pt x="210" y="20"/>
                      <a:pt x="205" y="22"/>
                    </a:cubicBezTo>
                    <a:cubicBezTo>
                      <a:pt x="205" y="23"/>
                      <a:pt x="205" y="23"/>
                      <a:pt x="205" y="23"/>
                    </a:cubicBezTo>
                    <a:cubicBezTo>
                      <a:pt x="206" y="25"/>
                      <a:pt x="207" y="26"/>
                      <a:pt x="207" y="28"/>
                    </a:cubicBezTo>
                    <a:cubicBezTo>
                      <a:pt x="207" y="28"/>
                      <a:pt x="207" y="28"/>
                      <a:pt x="207" y="28"/>
                    </a:cubicBezTo>
                    <a:cubicBezTo>
                      <a:pt x="211" y="40"/>
                      <a:pt x="209" y="52"/>
                      <a:pt x="201" y="56"/>
                    </a:cubicBezTo>
                    <a:cubicBezTo>
                      <a:pt x="193" y="59"/>
                      <a:pt x="183" y="53"/>
                      <a:pt x="176" y="42"/>
                    </a:cubicBezTo>
                    <a:cubicBezTo>
                      <a:pt x="176" y="42"/>
                      <a:pt x="176" y="42"/>
                      <a:pt x="176" y="42"/>
                    </a:cubicBezTo>
                    <a:cubicBezTo>
                      <a:pt x="175" y="40"/>
                      <a:pt x="175" y="39"/>
                      <a:pt x="174" y="38"/>
                    </a:cubicBezTo>
                    <a:cubicBezTo>
                      <a:pt x="174" y="37"/>
                      <a:pt x="174" y="37"/>
                      <a:pt x="174" y="36"/>
                    </a:cubicBezTo>
                    <a:cubicBezTo>
                      <a:pt x="169" y="39"/>
                      <a:pt x="164" y="42"/>
                      <a:pt x="159" y="44"/>
                    </a:cubicBezTo>
                    <a:cubicBezTo>
                      <a:pt x="159" y="45"/>
                      <a:pt x="159" y="45"/>
                      <a:pt x="159" y="45"/>
                    </a:cubicBezTo>
                    <a:cubicBezTo>
                      <a:pt x="168" y="58"/>
                      <a:pt x="168" y="72"/>
                      <a:pt x="160" y="77"/>
                    </a:cubicBezTo>
                    <a:cubicBezTo>
                      <a:pt x="153" y="82"/>
                      <a:pt x="142" y="78"/>
                      <a:pt x="134" y="68"/>
                    </a:cubicBezTo>
                    <a:cubicBezTo>
                      <a:pt x="134" y="68"/>
                      <a:pt x="134" y="68"/>
                      <a:pt x="134" y="68"/>
                    </a:cubicBezTo>
                    <a:cubicBezTo>
                      <a:pt x="133" y="67"/>
                      <a:pt x="132" y="65"/>
                      <a:pt x="131" y="64"/>
                    </a:cubicBezTo>
                    <a:cubicBezTo>
                      <a:pt x="131" y="64"/>
                      <a:pt x="131" y="63"/>
                      <a:pt x="131" y="63"/>
                    </a:cubicBezTo>
                    <a:cubicBezTo>
                      <a:pt x="126" y="67"/>
                      <a:pt x="122" y="70"/>
                      <a:pt x="118" y="73"/>
                    </a:cubicBezTo>
                    <a:cubicBezTo>
                      <a:pt x="119" y="75"/>
                      <a:pt x="120" y="76"/>
                      <a:pt x="121" y="78"/>
                    </a:cubicBezTo>
                    <a:cubicBezTo>
                      <a:pt x="128" y="88"/>
                      <a:pt x="129" y="100"/>
                      <a:pt x="123" y="105"/>
                    </a:cubicBezTo>
                    <a:cubicBezTo>
                      <a:pt x="117" y="111"/>
                      <a:pt x="106" y="108"/>
                      <a:pt x="97" y="101"/>
                    </a:cubicBezTo>
                    <a:cubicBezTo>
                      <a:pt x="95" y="99"/>
                      <a:pt x="94" y="98"/>
                      <a:pt x="92" y="97"/>
                    </a:cubicBezTo>
                    <a:cubicBezTo>
                      <a:pt x="89" y="100"/>
                      <a:pt x="85" y="104"/>
                      <a:pt x="81" y="108"/>
                    </a:cubicBezTo>
                    <a:cubicBezTo>
                      <a:pt x="83" y="110"/>
                      <a:pt x="84" y="111"/>
                      <a:pt x="85" y="112"/>
                    </a:cubicBezTo>
                    <a:cubicBezTo>
                      <a:pt x="85" y="112"/>
                      <a:pt x="85" y="112"/>
                      <a:pt x="85" y="112"/>
                    </a:cubicBezTo>
                    <a:cubicBezTo>
                      <a:pt x="93" y="121"/>
                      <a:pt x="96" y="132"/>
                      <a:pt x="91" y="138"/>
                    </a:cubicBezTo>
                    <a:cubicBezTo>
                      <a:pt x="86" y="145"/>
                      <a:pt x="75" y="144"/>
                      <a:pt x="65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2" y="137"/>
                      <a:pt x="61" y="136"/>
                      <a:pt x="60" y="135"/>
                    </a:cubicBezTo>
                    <a:cubicBezTo>
                      <a:pt x="57" y="140"/>
                      <a:pt x="54" y="144"/>
                      <a:pt x="51" y="149"/>
                    </a:cubicBezTo>
                    <a:cubicBezTo>
                      <a:pt x="52" y="150"/>
                      <a:pt x="54" y="151"/>
                      <a:pt x="55" y="15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4" y="159"/>
                      <a:pt x="68" y="169"/>
                      <a:pt x="65" y="176"/>
                    </a:cubicBezTo>
                    <a:cubicBezTo>
                      <a:pt x="61" y="183"/>
                      <a:pt x="50" y="184"/>
                      <a:pt x="39" y="181"/>
                    </a:cubicBezTo>
                    <a:cubicBezTo>
                      <a:pt x="39" y="180"/>
                      <a:pt x="38" y="180"/>
                      <a:pt x="38" y="180"/>
                    </a:cubicBezTo>
                    <a:cubicBezTo>
                      <a:pt x="37" y="180"/>
                      <a:pt x="35" y="179"/>
                      <a:pt x="34" y="178"/>
                    </a:cubicBezTo>
                    <a:cubicBezTo>
                      <a:pt x="31" y="183"/>
                      <a:pt x="29" y="188"/>
                      <a:pt x="27" y="193"/>
                    </a:cubicBezTo>
                    <a:cubicBezTo>
                      <a:pt x="29" y="194"/>
                      <a:pt x="30" y="195"/>
                      <a:pt x="32" y="196"/>
                    </a:cubicBezTo>
                    <a:cubicBezTo>
                      <a:pt x="42" y="202"/>
                      <a:pt x="47" y="210"/>
                      <a:pt x="44" y="218"/>
                    </a:cubicBezTo>
                    <a:cubicBezTo>
                      <a:pt x="42" y="225"/>
                      <a:pt x="32" y="228"/>
                      <a:pt x="21" y="226"/>
                    </a:cubicBezTo>
                    <a:cubicBezTo>
                      <a:pt x="21" y="226"/>
                      <a:pt x="21" y="226"/>
                      <a:pt x="21" y="226"/>
                    </a:cubicBezTo>
                    <a:cubicBezTo>
                      <a:pt x="20" y="226"/>
                      <a:pt x="19" y="226"/>
                      <a:pt x="18" y="226"/>
                    </a:cubicBezTo>
                    <a:cubicBezTo>
                      <a:pt x="18" y="226"/>
                      <a:pt x="18" y="226"/>
                      <a:pt x="18" y="226"/>
                    </a:cubicBezTo>
                    <a:cubicBezTo>
                      <a:pt x="17" y="225"/>
                      <a:pt x="16" y="225"/>
                      <a:pt x="15" y="225"/>
                    </a:cubicBezTo>
                    <a:cubicBezTo>
                      <a:pt x="13" y="230"/>
                      <a:pt x="12" y="235"/>
                      <a:pt x="10" y="240"/>
                    </a:cubicBezTo>
                    <a:cubicBezTo>
                      <a:pt x="12" y="241"/>
                      <a:pt x="14" y="241"/>
                      <a:pt x="16" y="242"/>
                    </a:cubicBezTo>
                    <a:cubicBezTo>
                      <a:pt x="16" y="242"/>
                      <a:pt x="16" y="242"/>
                      <a:pt x="16" y="242"/>
                    </a:cubicBezTo>
                    <a:cubicBezTo>
                      <a:pt x="26" y="247"/>
                      <a:pt x="32" y="254"/>
                      <a:pt x="31" y="262"/>
                    </a:cubicBezTo>
                    <a:cubicBezTo>
                      <a:pt x="29" y="269"/>
                      <a:pt x="20" y="274"/>
                      <a:pt x="9" y="274"/>
                    </a:cubicBezTo>
                    <a:cubicBezTo>
                      <a:pt x="8" y="274"/>
                      <a:pt x="8" y="274"/>
                      <a:pt x="7" y="274"/>
                    </a:cubicBezTo>
                    <a:cubicBezTo>
                      <a:pt x="7" y="274"/>
                      <a:pt x="6" y="274"/>
                      <a:pt x="6" y="274"/>
                    </a:cubicBezTo>
                    <a:cubicBezTo>
                      <a:pt x="5" y="274"/>
                      <a:pt x="4" y="274"/>
                      <a:pt x="3" y="274"/>
                    </a:cubicBezTo>
                    <a:cubicBezTo>
                      <a:pt x="3" y="279"/>
                      <a:pt x="2" y="284"/>
                      <a:pt x="1" y="290"/>
                    </a:cubicBezTo>
                    <a:cubicBezTo>
                      <a:pt x="3" y="290"/>
                      <a:pt x="5" y="290"/>
                      <a:pt x="7" y="291"/>
                    </a:cubicBezTo>
                    <a:cubicBezTo>
                      <a:pt x="17" y="294"/>
                      <a:pt x="24" y="300"/>
                      <a:pt x="24" y="308"/>
                    </a:cubicBezTo>
                    <a:cubicBezTo>
                      <a:pt x="24" y="315"/>
                      <a:pt x="16" y="321"/>
                      <a:pt x="5" y="323"/>
                    </a:cubicBezTo>
                    <a:cubicBezTo>
                      <a:pt x="5" y="323"/>
                      <a:pt x="5" y="323"/>
                      <a:pt x="5" y="323"/>
                    </a:cubicBezTo>
                    <a:cubicBezTo>
                      <a:pt x="4" y="323"/>
                      <a:pt x="2" y="323"/>
                      <a:pt x="0" y="323"/>
                    </a:cubicBezTo>
                    <a:cubicBezTo>
                      <a:pt x="0" y="329"/>
                      <a:pt x="0" y="334"/>
                      <a:pt x="0" y="340"/>
                    </a:cubicBezTo>
                    <a:cubicBezTo>
                      <a:pt x="1" y="340"/>
                      <a:pt x="2" y="340"/>
                      <a:pt x="3" y="340"/>
                    </a:cubicBezTo>
                    <a:cubicBezTo>
                      <a:pt x="3" y="340"/>
                      <a:pt x="3" y="340"/>
                      <a:pt x="3" y="340"/>
                    </a:cubicBezTo>
                    <a:cubicBezTo>
                      <a:pt x="4" y="340"/>
                      <a:pt x="5" y="340"/>
                      <a:pt x="6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16" y="341"/>
                      <a:pt x="24" y="347"/>
                      <a:pt x="25" y="354"/>
                    </a:cubicBezTo>
                    <a:cubicBezTo>
                      <a:pt x="26" y="361"/>
                      <a:pt x="19" y="368"/>
                      <a:pt x="9" y="372"/>
                    </a:cubicBezTo>
                    <a:cubicBezTo>
                      <a:pt x="7" y="372"/>
                      <a:pt x="6" y="373"/>
                      <a:pt x="4" y="373"/>
                    </a:cubicBezTo>
                    <a:cubicBezTo>
                      <a:pt x="5" y="379"/>
                      <a:pt x="6" y="384"/>
                      <a:pt x="7" y="389"/>
                    </a:cubicBezTo>
                    <a:cubicBezTo>
                      <a:pt x="8" y="389"/>
                      <a:pt x="9" y="389"/>
                      <a:pt x="11" y="389"/>
                    </a:cubicBezTo>
                    <a:cubicBezTo>
                      <a:pt x="11" y="389"/>
                      <a:pt x="11" y="389"/>
                      <a:pt x="12" y="389"/>
                    </a:cubicBezTo>
                    <a:cubicBezTo>
                      <a:pt x="22" y="388"/>
                      <a:pt x="31" y="392"/>
                      <a:pt x="33" y="399"/>
                    </a:cubicBezTo>
                    <a:cubicBezTo>
                      <a:pt x="35" y="406"/>
                      <a:pt x="29" y="414"/>
                      <a:pt x="20" y="419"/>
                    </a:cubicBezTo>
                    <a:cubicBezTo>
                      <a:pt x="20" y="419"/>
                      <a:pt x="20" y="419"/>
                      <a:pt x="20" y="419"/>
                    </a:cubicBezTo>
                    <a:cubicBezTo>
                      <a:pt x="19" y="420"/>
                      <a:pt x="17" y="421"/>
                      <a:pt x="15" y="422"/>
                    </a:cubicBezTo>
                    <a:cubicBezTo>
                      <a:pt x="17" y="427"/>
                      <a:pt x="19" y="432"/>
                      <a:pt x="21" y="437"/>
                    </a:cubicBezTo>
                    <a:cubicBezTo>
                      <a:pt x="22" y="436"/>
                      <a:pt x="23" y="436"/>
                      <a:pt x="24" y="436"/>
                    </a:cubicBezTo>
                    <a:cubicBezTo>
                      <a:pt x="25" y="436"/>
                      <a:pt x="25" y="436"/>
                      <a:pt x="26" y="436"/>
                    </a:cubicBezTo>
                    <a:cubicBezTo>
                      <a:pt x="36" y="434"/>
                      <a:pt x="45" y="437"/>
                      <a:pt x="48" y="443"/>
                    </a:cubicBezTo>
                    <a:cubicBezTo>
                      <a:pt x="51" y="450"/>
                      <a:pt x="47" y="458"/>
                      <a:pt x="39" y="465"/>
                    </a:cubicBezTo>
                    <a:cubicBezTo>
                      <a:pt x="37" y="466"/>
                      <a:pt x="36" y="467"/>
                      <a:pt x="34" y="468"/>
                    </a:cubicBezTo>
                    <a:cubicBezTo>
                      <a:pt x="37" y="473"/>
                      <a:pt x="39" y="477"/>
                      <a:pt x="42" y="482"/>
                    </a:cubicBezTo>
                    <a:cubicBezTo>
                      <a:pt x="43" y="481"/>
                      <a:pt x="44" y="481"/>
                      <a:pt x="45" y="480"/>
                    </a:cubicBezTo>
                    <a:cubicBezTo>
                      <a:pt x="46" y="480"/>
                      <a:pt x="46" y="480"/>
                      <a:pt x="47" y="480"/>
                    </a:cubicBezTo>
                    <a:cubicBezTo>
                      <a:pt x="56" y="477"/>
                      <a:pt x="65" y="478"/>
                      <a:pt x="69" y="484"/>
                    </a:cubicBezTo>
                    <a:cubicBezTo>
                      <a:pt x="73" y="490"/>
                      <a:pt x="71" y="499"/>
                      <a:pt x="64" y="507"/>
                    </a:cubicBezTo>
                    <a:cubicBezTo>
                      <a:pt x="63" y="507"/>
                      <a:pt x="63" y="507"/>
                      <a:pt x="63" y="508"/>
                    </a:cubicBezTo>
                    <a:cubicBezTo>
                      <a:pt x="62" y="509"/>
                      <a:pt x="61" y="509"/>
                      <a:pt x="60" y="510"/>
                    </a:cubicBezTo>
                    <a:cubicBezTo>
                      <a:pt x="63" y="515"/>
                      <a:pt x="66" y="519"/>
                      <a:pt x="70" y="523"/>
                    </a:cubicBezTo>
                    <a:cubicBezTo>
                      <a:pt x="71" y="522"/>
                      <a:pt x="72" y="522"/>
                      <a:pt x="73" y="521"/>
                    </a:cubicBezTo>
                    <a:cubicBezTo>
                      <a:pt x="73" y="521"/>
                      <a:pt x="74" y="521"/>
                      <a:pt x="74" y="521"/>
                    </a:cubicBezTo>
                    <a:cubicBezTo>
                      <a:pt x="83" y="516"/>
                      <a:pt x="92" y="516"/>
                      <a:pt x="97" y="521"/>
                    </a:cubicBezTo>
                    <a:cubicBezTo>
                      <a:pt x="102" y="526"/>
                      <a:pt x="101" y="536"/>
                      <a:pt x="95" y="544"/>
                    </a:cubicBezTo>
                    <a:cubicBezTo>
                      <a:pt x="95" y="545"/>
                      <a:pt x="95" y="545"/>
                      <a:pt x="94" y="545"/>
                    </a:cubicBezTo>
                    <a:cubicBezTo>
                      <a:pt x="94" y="546"/>
                      <a:pt x="93" y="547"/>
                      <a:pt x="92" y="548"/>
                    </a:cubicBezTo>
                    <a:cubicBezTo>
                      <a:pt x="96" y="552"/>
                      <a:pt x="100" y="556"/>
                      <a:pt x="104" y="560"/>
                    </a:cubicBezTo>
                    <a:cubicBezTo>
                      <a:pt x="105" y="558"/>
                      <a:pt x="106" y="557"/>
                      <a:pt x="108" y="556"/>
                    </a:cubicBezTo>
                    <a:cubicBezTo>
                      <a:pt x="116" y="550"/>
                      <a:pt x="125" y="549"/>
                      <a:pt x="130" y="553"/>
                    </a:cubicBezTo>
                    <a:cubicBezTo>
                      <a:pt x="136" y="558"/>
                      <a:pt x="136" y="567"/>
                      <a:pt x="132" y="577"/>
                    </a:cubicBezTo>
                    <a:cubicBezTo>
                      <a:pt x="132" y="577"/>
                      <a:pt x="132" y="577"/>
                      <a:pt x="131" y="578"/>
                    </a:cubicBezTo>
                    <a:cubicBezTo>
                      <a:pt x="131" y="579"/>
                      <a:pt x="130" y="580"/>
                      <a:pt x="130" y="581"/>
                    </a:cubicBezTo>
                    <a:cubicBezTo>
                      <a:pt x="134" y="584"/>
                      <a:pt x="138" y="587"/>
                      <a:pt x="143" y="590"/>
                    </a:cubicBezTo>
                    <a:cubicBezTo>
                      <a:pt x="144" y="589"/>
                      <a:pt x="145" y="588"/>
                      <a:pt x="146" y="586"/>
                    </a:cubicBezTo>
                    <a:cubicBezTo>
                      <a:pt x="153" y="579"/>
                      <a:pt x="162" y="576"/>
                      <a:pt x="168" y="580"/>
                    </a:cubicBezTo>
                    <a:cubicBezTo>
                      <a:pt x="174" y="583"/>
                      <a:pt x="176" y="593"/>
                      <a:pt x="173" y="603"/>
                    </a:cubicBezTo>
                    <a:cubicBezTo>
                      <a:pt x="173" y="603"/>
                      <a:pt x="173" y="604"/>
                      <a:pt x="173" y="604"/>
                    </a:cubicBezTo>
                    <a:cubicBezTo>
                      <a:pt x="173" y="605"/>
                      <a:pt x="172" y="607"/>
                      <a:pt x="172" y="608"/>
                    </a:cubicBezTo>
                    <a:cubicBezTo>
                      <a:pt x="176" y="610"/>
                      <a:pt x="181" y="613"/>
                      <a:pt x="186" y="615"/>
                    </a:cubicBezTo>
                    <a:cubicBezTo>
                      <a:pt x="187" y="613"/>
                      <a:pt x="188" y="612"/>
                      <a:pt x="189" y="610"/>
                    </a:cubicBezTo>
                    <a:cubicBezTo>
                      <a:pt x="195" y="602"/>
                      <a:pt x="203" y="598"/>
                      <a:pt x="210" y="600"/>
                    </a:cubicBezTo>
                    <a:cubicBezTo>
                      <a:pt x="217" y="603"/>
                      <a:pt x="220" y="612"/>
                      <a:pt x="218" y="622"/>
                    </a:cubicBezTo>
                    <a:cubicBezTo>
                      <a:pt x="218" y="623"/>
                      <a:pt x="218" y="623"/>
                      <a:pt x="218" y="624"/>
                    </a:cubicBezTo>
                    <a:cubicBezTo>
                      <a:pt x="218" y="625"/>
                      <a:pt x="218" y="626"/>
                      <a:pt x="217" y="628"/>
                    </a:cubicBezTo>
                    <a:cubicBezTo>
                      <a:pt x="222" y="629"/>
                      <a:pt x="228" y="631"/>
                      <a:pt x="233" y="632"/>
                    </a:cubicBezTo>
                    <a:cubicBezTo>
                      <a:pt x="233" y="631"/>
                      <a:pt x="234" y="629"/>
                      <a:pt x="235" y="627"/>
                    </a:cubicBezTo>
                    <a:cubicBezTo>
                      <a:pt x="235" y="627"/>
                      <a:pt x="235" y="627"/>
                      <a:pt x="235" y="627"/>
                    </a:cubicBezTo>
                    <a:cubicBezTo>
                      <a:pt x="239" y="618"/>
                      <a:pt x="247" y="612"/>
                      <a:pt x="254" y="614"/>
                    </a:cubicBezTo>
                    <a:cubicBezTo>
                      <a:pt x="261" y="615"/>
                      <a:pt x="266" y="624"/>
                      <a:pt x="266" y="635"/>
                    </a:cubicBezTo>
                    <a:cubicBezTo>
                      <a:pt x="266" y="636"/>
                      <a:pt x="266" y="638"/>
                      <a:pt x="266" y="640"/>
                    </a:cubicBezTo>
                    <a:cubicBezTo>
                      <a:pt x="271" y="641"/>
                      <a:pt x="276" y="642"/>
                      <a:pt x="282" y="642"/>
                    </a:cubicBezTo>
                    <a:cubicBezTo>
                      <a:pt x="282" y="640"/>
                      <a:pt x="282" y="639"/>
                      <a:pt x="283" y="637"/>
                    </a:cubicBezTo>
                    <a:cubicBezTo>
                      <a:pt x="283" y="637"/>
                      <a:pt x="283" y="637"/>
                      <a:pt x="283" y="637"/>
                    </a:cubicBezTo>
                    <a:cubicBezTo>
                      <a:pt x="286" y="627"/>
                      <a:pt x="292" y="620"/>
                      <a:pt x="300" y="620"/>
                    </a:cubicBezTo>
                    <a:cubicBezTo>
                      <a:pt x="307" y="621"/>
                      <a:pt x="313" y="628"/>
                      <a:pt x="315" y="639"/>
                    </a:cubicBezTo>
                    <a:cubicBezTo>
                      <a:pt x="315" y="639"/>
                      <a:pt x="315" y="639"/>
                      <a:pt x="315" y="639"/>
                    </a:cubicBezTo>
                    <a:cubicBezTo>
                      <a:pt x="315" y="641"/>
                      <a:pt x="315" y="643"/>
                      <a:pt x="316" y="645"/>
                    </a:cubicBezTo>
                    <a:cubicBezTo>
                      <a:pt x="321" y="645"/>
                      <a:pt x="326" y="645"/>
                      <a:pt x="332" y="645"/>
                    </a:cubicBezTo>
                    <a:cubicBezTo>
                      <a:pt x="332" y="643"/>
                      <a:pt x="332" y="641"/>
                      <a:pt x="332" y="639"/>
                    </a:cubicBezTo>
                    <a:cubicBezTo>
                      <a:pt x="332" y="639"/>
                      <a:pt x="332" y="639"/>
                      <a:pt x="332" y="639"/>
                    </a:cubicBezTo>
                    <a:cubicBezTo>
                      <a:pt x="333" y="628"/>
                      <a:pt x="338" y="620"/>
                      <a:pt x="346" y="619"/>
                    </a:cubicBezTo>
                    <a:cubicBezTo>
                      <a:pt x="353" y="619"/>
                      <a:pt x="361" y="626"/>
                      <a:pt x="364" y="637"/>
                    </a:cubicBezTo>
                    <a:cubicBezTo>
                      <a:pt x="364" y="637"/>
                      <a:pt x="364" y="637"/>
                      <a:pt x="364" y="637"/>
                    </a:cubicBezTo>
                    <a:cubicBezTo>
                      <a:pt x="365" y="638"/>
                      <a:pt x="365" y="640"/>
                      <a:pt x="366" y="642"/>
                    </a:cubicBezTo>
                    <a:cubicBezTo>
                      <a:pt x="371" y="641"/>
                      <a:pt x="376" y="640"/>
                      <a:pt x="381" y="639"/>
                    </a:cubicBezTo>
                    <a:cubicBezTo>
                      <a:pt x="381" y="638"/>
                      <a:pt x="381" y="636"/>
                      <a:pt x="381" y="634"/>
                    </a:cubicBezTo>
                    <a:cubicBezTo>
                      <a:pt x="380" y="623"/>
                      <a:pt x="384" y="614"/>
                      <a:pt x="391" y="612"/>
                    </a:cubicBezTo>
                    <a:cubicBezTo>
                      <a:pt x="399" y="609"/>
                      <a:pt x="407" y="616"/>
                      <a:pt x="413" y="626"/>
                    </a:cubicBezTo>
                    <a:cubicBezTo>
                      <a:pt x="413" y="628"/>
                      <a:pt x="414" y="630"/>
                      <a:pt x="415" y="631"/>
                    </a:cubicBezTo>
                    <a:cubicBezTo>
                      <a:pt x="420" y="630"/>
                      <a:pt x="425" y="628"/>
                      <a:pt x="430" y="626"/>
                    </a:cubicBezTo>
                    <a:cubicBezTo>
                      <a:pt x="429" y="625"/>
                      <a:pt x="429" y="623"/>
                      <a:pt x="428" y="621"/>
                    </a:cubicBezTo>
                    <a:cubicBezTo>
                      <a:pt x="426" y="610"/>
                      <a:pt x="428" y="600"/>
                      <a:pt x="435" y="597"/>
                    </a:cubicBezTo>
                    <a:cubicBezTo>
                      <a:pt x="442" y="593"/>
                      <a:pt x="452" y="598"/>
                      <a:pt x="459" y="609"/>
                    </a:cubicBezTo>
                    <a:cubicBezTo>
                      <a:pt x="460" y="610"/>
                      <a:pt x="461" y="612"/>
                      <a:pt x="462" y="613"/>
                    </a:cubicBezTo>
                    <a:cubicBezTo>
                      <a:pt x="466" y="611"/>
                      <a:pt x="471" y="608"/>
                      <a:pt x="476" y="606"/>
                    </a:cubicBezTo>
                    <a:cubicBezTo>
                      <a:pt x="475" y="604"/>
                      <a:pt x="474" y="603"/>
                      <a:pt x="473" y="601"/>
                    </a:cubicBezTo>
                    <a:cubicBezTo>
                      <a:pt x="469" y="590"/>
                      <a:pt x="469" y="579"/>
                      <a:pt x="476" y="575"/>
                    </a:cubicBezTo>
                    <a:cubicBezTo>
                      <a:pt x="483" y="570"/>
                      <a:pt x="493" y="574"/>
                      <a:pt x="502" y="584"/>
                    </a:cubicBezTo>
                    <a:cubicBezTo>
                      <a:pt x="503" y="585"/>
                      <a:pt x="504" y="586"/>
                      <a:pt x="505" y="588"/>
                    </a:cubicBezTo>
                    <a:cubicBezTo>
                      <a:pt x="510" y="585"/>
                      <a:pt x="514" y="582"/>
                      <a:pt x="518" y="578"/>
                    </a:cubicBezTo>
                    <a:cubicBezTo>
                      <a:pt x="517" y="577"/>
                      <a:pt x="516" y="575"/>
                      <a:pt x="515" y="574"/>
                    </a:cubicBezTo>
                    <a:cubicBezTo>
                      <a:pt x="508" y="564"/>
                      <a:pt x="507" y="553"/>
                      <a:pt x="513" y="547"/>
                    </a:cubicBezTo>
                    <a:cubicBezTo>
                      <a:pt x="519" y="542"/>
                      <a:pt x="531" y="544"/>
                      <a:pt x="540" y="552"/>
                    </a:cubicBezTo>
                    <a:cubicBezTo>
                      <a:pt x="540" y="552"/>
                      <a:pt x="540" y="552"/>
                      <a:pt x="540" y="552"/>
                    </a:cubicBezTo>
                    <a:cubicBezTo>
                      <a:pt x="542" y="553"/>
                      <a:pt x="543" y="555"/>
                      <a:pt x="544" y="556"/>
                    </a:cubicBezTo>
                    <a:cubicBezTo>
                      <a:pt x="548" y="552"/>
                      <a:pt x="552" y="548"/>
                      <a:pt x="556" y="544"/>
                    </a:cubicBezTo>
                    <a:cubicBezTo>
                      <a:pt x="554" y="543"/>
                      <a:pt x="553" y="542"/>
                      <a:pt x="552" y="541"/>
                    </a:cubicBezTo>
                    <a:cubicBezTo>
                      <a:pt x="543" y="532"/>
                      <a:pt x="540" y="520"/>
                      <a:pt x="545" y="514"/>
                    </a:cubicBezTo>
                    <a:cubicBezTo>
                      <a:pt x="551" y="507"/>
                      <a:pt x="566" y="508"/>
                      <a:pt x="578" y="518"/>
                    </a:cubicBezTo>
                    <a:cubicBezTo>
                      <a:pt x="578" y="518"/>
                      <a:pt x="578" y="518"/>
                      <a:pt x="578" y="518"/>
                    </a:cubicBezTo>
                    <a:cubicBezTo>
                      <a:pt x="581" y="514"/>
                      <a:pt x="585" y="510"/>
                      <a:pt x="588" y="505"/>
                    </a:cubicBezTo>
                    <a:cubicBezTo>
                      <a:pt x="588" y="505"/>
                      <a:pt x="587" y="505"/>
                      <a:pt x="587" y="505"/>
                    </a:cubicBezTo>
                    <a:cubicBezTo>
                      <a:pt x="586" y="504"/>
                      <a:pt x="584" y="503"/>
                      <a:pt x="583" y="502"/>
                    </a:cubicBezTo>
                    <a:cubicBezTo>
                      <a:pt x="583" y="502"/>
                      <a:pt x="583" y="502"/>
                      <a:pt x="583" y="502"/>
                    </a:cubicBezTo>
                    <a:cubicBezTo>
                      <a:pt x="573" y="494"/>
                      <a:pt x="568" y="484"/>
                      <a:pt x="572" y="476"/>
                    </a:cubicBezTo>
                    <a:cubicBezTo>
                      <a:pt x="576" y="469"/>
                      <a:pt x="589" y="468"/>
                      <a:pt x="601" y="473"/>
                    </a:cubicBezTo>
                    <a:cubicBezTo>
                      <a:pt x="602" y="474"/>
                      <a:pt x="603" y="474"/>
                      <a:pt x="604" y="475"/>
                    </a:cubicBezTo>
                    <a:cubicBezTo>
                      <a:pt x="605" y="475"/>
                      <a:pt x="605" y="475"/>
                      <a:pt x="606" y="476"/>
                    </a:cubicBezTo>
                    <a:cubicBezTo>
                      <a:pt x="608" y="471"/>
                      <a:pt x="611" y="466"/>
                      <a:pt x="613" y="461"/>
                    </a:cubicBezTo>
                    <a:cubicBezTo>
                      <a:pt x="613" y="461"/>
                      <a:pt x="612" y="461"/>
                      <a:pt x="612" y="461"/>
                    </a:cubicBezTo>
                    <a:cubicBezTo>
                      <a:pt x="611" y="460"/>
                      <a:pt x="609" y="459"/>
                      <a:pt x="608" y="459"/>
                    </a:cubicBezTo>
                    <a:cubicBezTo>
                      <a:pt x="596" y="453"/>
                      <a:pt x="589" y="443"/>
                      <a:pt x="592" y="435"/>
                    </a:cubicBezTo>
                    <a:cubicBezTo>
                      <a:pt x="595" y="426"/>
                      <a:pt x="608" y="423"/>
                      <a:pt x="621" y="427"/>
                    </a:cubicBezTo>
                    <a:cubicBezTo>
                      <a:pt x="621" y="427"/>
                      <a:pt x="621" y="427"/>
                      <a:pt x="621" y="427"/>
                    </a:cubicBezTo>
                    <a:cubicBezTo>
                      <a:pt x="622" y="428"/>
                      <a:pt x="623" y="428"/>
                      <a:pt x="624" y="428"/>
                    </a:cubicBezTo>
                    <a:cubicBezTo>
                      <a:pt x="625" y="429"/>
                      <a:pt x="626" y="429"/>
                      <a:pt x="626" y="429"/>
                    </a:cubicBezTo>
                    <a:cubicBezTo>
                      <a:pt x="628" y="424"/>
                      <a:pt x="630" y="419"/>
                      <a:pt x="631" y="413"/>
                    </a:cubicBezTo>
                    <a:cubicBezTo>
                      <a:pt x="631" y="413"/>
                      <a:pt x="630" y="413"/>
                      <a:pt x="629" y="413"/>
                    </a:cubicBezTo>
                    <a:cubicBezTo>
                      <a:pt x="628" y="413"/>
                      <a:pt x="627" y="412"/>
                      <a:pt x="626" y="412"/>
                    </a:cubicBezTo>
                    <a:cubicBezTo>
                      <a:pt x="626" y="412"/>
                      <a:pt x="626" y="412"/>
                      <a:pt x="626" y="412"/>
                    </a:cubicBezTo>
                    <a:cubicBezTo>
                      <a:pt x="613" y="408"/>
                      <a:pt x="604" y="399"/>
                      <a:pt x="606" y="390"/>
                    </a:cubicBezTo>
                    <a:cubicBezTo>
                      <a:pt x="607" y="382"/>
                      <a:pt x="620" y="377"/>
                      <a:pt x="634" y="379"/>
                    </a:cubicBezTo>
                    <a:cubicBezTo>
                      <a:pt x="634" y="379"/>
                      <a:pt x="634" y="379"/>
                      <a:pt x="634" y="379"/>
                    </a:cubicBezTo>
                    <a:cubicBezTo>
                      <a:pt x="635" y="379"/>
                      <a:pt x="635" y="379"/>
                      <a:pt x="636" y="379"/>
                    </a:cubicBezTo>
                    <a:cubicBezTo>
                      <a:pt x="637" y="379"/>
                      <a:pt x="638" y="380"/>
                      <a:pt x="639" y="380"/>
                    </a:cubicBezTo>
                    <a:cubicBezTo>
                      <a:pt x="640" y="374"/>
                      <a:pt x="641" y="369"/>
                      <a:pt x="642" y="363"/>
                    </a:cubicBezTo>
                    <a:cubicBezTo>
                      <a:pt x="641" y="363"/>
                      <a:pt x="640" y="363"/>
                      <a:pt x="639" y="363"/>
                    </a:cubicBezTo>
                    <a:cubicBezTo>
                      <a:pt x="638" y="363"/>
                      <a:pt x="637" y="363"/>
                      <a:pt x="636" y="363"/>
                    </a:cubicBezTo>
                    <a:cubicBezTo>
                      <a:pt x="622" y="361"/>
                      <a:pt x="612" y="354"/>
                      <a:pt x="612" y="345"/>
                    </a:cubicBezTo>
                    <a:cubicBezTo>
                      <a:pt x="613" y="336"/>
                      <a:pt x="624" y="329"/>
                      <a:pt x="639" y="329"/>
                    </a:cubicBezTo>
                    <a:close/>
                    <a:moveTo>
                      <a:pt x="468" y="158"/>
                    </a:moveTo>
                    <a:cubicBezTo>
                      <a:pt x="477" y="149"/>
                      <a:pt x="492" y="150"/>
                      <a:pt x="501" y="160"/>
                    </a:cubicBezTo>
                    <a:cubicBezTo>
                      <a:pt x="510" y="169"/>
                      <a:pt x="509" y="184"/>
                      <a:pt x="499" y="193"/>
                    </a:cubicBezTo>
                    <a:cubicBezTo>
                      <a:pt x="497" y="195"/>
                      <a:pt x="495" y="196"/>
                      <a:pt x="492" y="197"/>
                    </a:cubicBezTo>
                    <a:cubicBezTo>
                      <a:pt x="483" y="185"/>
                      <a:pt x="474" y="175"/>
                      <a:pt x="463" y="165"/>
                    </a:cubicBezTo>
                    <a:cubicBezTo>
                      <a:pt x="464" y="162"/>
                      <a:pt x="466" y="160"/>
                      <a:pt x="468" y="158"/>
                    </a:cubicBezTo>
                    <a:close/>
                    <a:moveTo>
                      <a:pt x="266" y="69"/>
                    </a:moveTo>
                    <a:cubicBezTo>
                      <a:pt x="351" y="50"/>
                      <a:pt x="441" y="74"/>
                      <a:pt x="451" y="118"/>
                    </a:cubicBezTo>
                    <a:cubicBezTo>
                      <a:pt x="453" y="129"/>
                      <a:pt x="450" y="140"/>
                      <a:pt x="444" y="150"/>
                    </a:cubicBezTo>
                    <a:cubicBezTo>
                      <a:pt x="409" y="125"/>
                      <a:pt x="367" y="111"/>
                      <a:pt x="322" y="111"/>
                    </a:cubicBezTo>
                    <a:cubicBezTo>
                      <a:pt x="244" y="111"/>
                      <a:pt x="176" y="154"/>
                      <a:pt x="139" y="217"/>
                    </a:cubicBezTo>
                    <a:cubicBezTo>
                      <a:pt x="129" y="210"/>
                      <a:pt x="122" y="202"/>
                      <a:pt x="120" y="191"/>
                    </a:cubicBezTo>
                    <a:cubicBezTo>
                      <a:pt x="110" y="147"/>
                      <a:pt x="182" y="88"/>
                      <a:pt x="266" y="69"/>
                    </a:cubicBezTo>
                    <a:close/>
                    <a:moveTo>
                      <a:pt x="94" y="249"/>
                    </a:moveTo>
                    <a:cubicBezTo>
                      <a:pt x="98" y="237"/>
                      <a:pt x="111" y="230"/>
                      <a:pt x="124" y="234"/>
                    </a:cubicBezTo>
                    <a:cubicBezTo>
                      <a:pt x="126" y="234"/>
                      <a:pt x="127" y="235"/>
                      <a:pt x="129" y="236"/>
                    </a:cubicBezTo>
                    <a:cubicBezTo>
                      <a:pt x="123" y="250"/>
                      <a:pt x="118" y="264"/>
                      <a:pt x="115" y="279"/>
                    </a:cubicBezTo>
                    <a:cubicBezTo>
                      <a:pt x="113" y="279"/>
                      <a:pt x="111" y="279"/>
                      <a:pt x="110" y="278"/>
                    </a:cubicBezTo>
                    <a:cubicBezTo>
                      <a:pt x="97" y="274"/>
                      <a:pt x="90" y="261"/>
                      <a:pt x="94" y="249"/>
                    </a:cubicBezTo>
                    <a:close/>
                    <a:moveTo>
                      <a:pt x="130" y="498"/>
                    </a:moveTo>
                    <a:cubicBezTo>
                      <a:pt x="72" y="434"/>
                      <a:pt x="47" y="344"/>
                      <a:pt x="81" y="314"/>
                    </a:cubicBezTo>
                    <a:cubicBezTo>
                      <a:pt x="89" y="306"/>
                      <a:pt x="99" y="303"/>
                      <a:pt x="111" y="304"/>
                    </a:cubicBezTo>
                    <a:cubicBezTo>
                      <a:pt x="111" y="310"/>
                      <a:pt x="111" y="316"/>
                      <a:pt x="111" y="323"/>
                    </a:cubicBezTo>
                    <a:cubicBezTo>
                      <a:pt x="111" y="439"/>
                      <a:pt x="205" y="534"/>
                      <a:pt x="322" y="534"/>
                    </a:cubicBezTo>
                    <a:cubicBezTo>
                      <a:pt x="321" y="546"/>
                      <a:pt x="317" y="557"/>
                      <a:pt x="309" y="564"/>
                    </a:cubicBezTo>
                    <a:cubicBezTo>
                      <a:pt x="276" y="595"/>
                      <a:pt x="188" y="562"/>
                      <a:pt x="130" y="498"/>
                    </a:cubicBezTo>
                    <a:close/>
                    <a:moveTo>
                      <a:pt x="375" y="556"/>
                    </a:moveTo>
                    <a:cubicBezTo>
                      <a:pt x="362" y="559"/>
                      <a:pt x="350" y="551"/>
                      <a:pt x="347" y="538"/>
                    </a:cubicBezTo>
                    <a:cubicBezTo>
                      <a:pt x="347" y="536"/>
                      <a:pt x="347" y="535"/>
                      <a:pt x="347" y="533"/>
                    </a:cubicBezTo>
                    <a:cubicBezTo>
                      <a:pt x="362" y="531"/>
                      <a:pt x="377" y="527"/>
                      <a:pt x="391" y="523"/>
                    </a:cubicBezTo>
                    <a:cubicBezTo>
                      <a:pt x="392" y="524"/>
                      <a:pt x="392" y="526"/>
                      <a:pt x="393" y="528"/>
                    </a:cubicBezTo>
                    <a:cubicBezTo>
                      <a:pt x="396" y="541"/>
                      <a:pt x="388" y="554"/>
                      <a:pt x="375" y="556"/>
                    </a:cubicBezTo>
                    <a:close/>
                    <a:moveTo>
                      <a:pt x="570" y="401"/>
                    </a:moveTo>
                    <a:cubicBezTo>
                      <a:pt x="544" y="484"/>
                      <a:pt x="478" y="550"/>
                      <a:pt x="435" y="537"/>
                    </a:cubicBezTo>
                    <a:cubicBezTo>
                      <a:pt x="425" y="533"/>
                      <a:pt x="417" y="525"/>
                      <a:pt x="411" y="514"/>
                    </a:cubicBezTo>
                    <a:cubicBezTo>
                      <a:pt x="483" y="481"/>
                      <a:pt x="533" y="408"/>
                      <a:pt x="533" y="323"/>
                    </a:cubicBezTo>
                    <a:cubicBezTo>
                      <a:pt x="533" y="284"/>
                      <a:pt x="523" y="248"/>
                      <a:pt x="505" y="217"/>
                    </a:cubicBezTo>
                    <a:cubicBezTo>
                      <a:pt x="516" y="212"/>
                      <a:pt x="527" y="210"/>
                      <a:pt x="538" y="213"/>
                    </a:cubicBezTo>
                    <a:cubicBezTo>
                      <a:pt x="581" y="227"/>
                      <a:pt x="596" y="319"/>
                      <a:pt x="570" y="4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8" name="Freeform 19"/>
              <p:cNvSpPr>
                <a:spLocks noEditPoints="1"/>
              </p:cNvSpPr>
              <p:nvPr/>
            </p:nvSpPr>
            <p:spPr bwMode="auto">
              <a:xfrm flipH="1">
                <a:off x="1939027" y="4888101"/>
                <a:ext cx="1069314" cy="1072669"/>
              </a:xfrm>
              <a:custGeom>
                <a:avLst/>
                <a:gdLst>
                  <a:gd name="T0" fmla="*/ 380 w 402"/>
                  <a:gd name="T1" fmla="*/ 242 h 403"/>
                  <a:gd name="T2" fmla="*/ 385 w 402"/>
                  <a:gd name="T3" fmla="*/ 209 h 403"/>
                  <a:gd name="T4" fmla="*/ 383 w 402"/>
                  <a:gd name="T5" fmla="*/ 175 h 403"/>
                  <a:gd name="T6" fmla="*/ 375 w 402"/>
                  <a:gd name="T7" fmla="*/ 142 h 403"/>
                  <a:gd name="T8" fmla="*/ 361 w 402"/>
                  <a:gd name="T9" fmla="*/ 111 h 403"/>
                  <a:gd name="T10" fmla="*/ 342 w 402"/>
                  <a:gd name="T11" fmla="*/ 83 h 403"/>
                  <a:gd name="T12" fmla="*/ 318 w 402"/>
                  <a:gd name="T13" fmla="*/ 59 h 403"/>
                  <a:gd name="T14" fmla="*/ 289 w 402"/>
                  <a:gd name="T15" fmla="*/ 40 h 403"/>
                  <a:gd name="T16" fmla="*/ 258 w 402"/>
                  <a:gd name="T17" fmla="*/ 26 h 403"/>
                  <a:gd name="T18" fmla="*/ 225 w 402"/>
                  <a:gd name="T19" fmla="*/ 19 h 403"/>
                  <a:gd name="T20" fmla="*/ 191 w 402"/>
                  <a:gd name="T21" fmla="*/ 18 h 403"/>
                  <a:gd name="T22" fmla="*/ 158 w 402"/>
                  <a:gd name="T23" fmla="*/ 23 h 403"/>
                  <a:gd name="T24" fmla="*/ 125 w 402"/>
                  <a:gd name="T25" fmla="*/ 34 h 403"/>
                  <a:gd name="T26" fmla="*/ 96 w 402"/>
                  <a:gd name="T27" fmla="*/ 50 h 403"/>
                  <a:gd name="T28" fmla="*/ 70 w 402"/>
                  <a:gd name="T29" fmla="*/ 72 h 403"/>
                  <a:gd name="T30" fmla="*/ 48 w 402"/>
                  <a:gd name="T31" fmla="*/ 98 h 403"/>
                  <a:gd name="T32" fmla="*/ 32 w 402"/>
                  <a:gd name="T33" fmla="*/ 128 h 403"/>
                  <a:gd name="T34" fmla="*/ 21 w 402"/>
                  <a:gd name="T35" fmla="*/ 161 h 403"/>
                  <a:gd name="T36" fmla="*/ 17 w 402"/>
                  <a:gd name="T37" fmla="*/ 194 h 403"/>
                  <a:gd name="T38" fmla="*/ 19 w 402"/>
                  <a:gd name="T39" fmla="*/ 228 h 403"/>
                  <a:gd name="T40" fmla="*/ 27 w 402"/>
                  <a:gd name="T41" fmla="*/ 261 h 403"/>
                  <a:gd name="T42" fmla="*/ 41 w 402"/>
                  <a:gd name="T43" fmla="*/ 292 h 403"/>
                  <a:gd name="T44" fmla="*/ 60 w 402"/>
                  <a:gd name="T45" fmla="*/ 320 h 403"/>
                  <a:gd name="T46" fmla="*/ 84 w 402"/>
                  <a:gd name="T47" fmla="*/ 344 h 403"/>
                  <a:gd name="T48" fmla="*/ 112 w 402"/>
                  <a:gd name="T49" fmla="*/ 363 h 403"/>
                  <a:gd name="T50" fmla="*/ 144 w 402"/>
                  <a:gd name="T51" fmla="*/ 376 h 403"/>
                  <a:gd name="T52" fmla="*/ 177 w 402"/>
                  <a:gd name="T53" fmla="*/ 384 h 403"/>
                  <a:gd name="T54" fmla="*/ 211 w 402"/>
                  <a:gd name="T55" fmla="*/ 385 h 403"/>
                  <a:gd name="T56" fmla="*/ 244 w 402"/>
                  <a:gd name="T57" fmla="*/ 380 h 403"/>
                  <a:gd name="T58" fmla="*/ 276 w 402"/>
                  <a:gd name="T59" fmla="*/ 369 h 403"/>
                  <a:gd name="T60" fmla="*/ 306 w 402"/>
                  <a:gd name="T61" fmla="*/ 353 h 403"/>
                  <a:gd name="T62" fmla="*/ 332 w 402"/>
                  <a:gd name="T63" fmla="*/ 331 h 403"/>
                  <a:gd name="T64" fmla="*/ 354 w 402"/>
                  <a:gd name="T65" fmla="*/ 304 h 403"/>
                  <a:gd name="T66" fmla="*/ 370 w 402"/>
                  <a:gd name="T67" fmla="*/ 275 h 403"/>
                  <a:gd name="T68" fmla="*/ 119 w 402"/>
                  <a:gd name="T69" fmla="*/ 71 h 403"/>
                  <a:gd name="T70" fmla="*/ 213 w 402"/>
                  <a:gd name="T71" fmla="*/ 69 h 403"/>
                  <a:gd name="T72" fmla="*/ 80 w 402"/>
                  <a:gd name="T73" fmla="*/ 257 h 403"/>
                  <a:gd name="T74" fmla="*/ 337 w 402"/>
                  <a:gd name="T75" fmla="*/ 272 h 403"/>
                  <a:gd name="T76" fmla="*/ 98 w 402"/>
                  <a:gd name="T77" fmla="*/ 294 h 403"/>
                  <a:gd name="T78" fmla="*/ 324 w 402"/>
                  <a:gd name="T79" fmla="*/ 253 h 403"/>
                  <a:gd name="T80" fmla="*/ 339 w 402"/>
                  <a:gd name="T81" fmla="*/ 214 h 403"/>
                  <a:gd name="T82" fmla="*/ 252 w 402"/>
                  <a:gd name="T83" fmla="*/ 79 h 403"/>
                  <a:gd name="T84" fmla="*/ 331 w 402"/>
                  <a:gd name="T85" fmla="*/ 12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2" h="403">
                    <a:moveTo>
                      <a:pt x="376" y="259"/>
                    </a:moveTo>
                    <a:cubicBezTo>
                      <a:pt x="396" y="256"/>
                      <a:pt x="396" y="256"/>
                      <a:pt x="396" y="256"/>
                    </a:cubicBezTo>
                    <a:cubicBezTo>
                      <a:pt x="380" y="242"/>
                      <a:pt x="380" y="242"/>
                      <a:pt x="380" y="242"/>
                    </a:cubicBezTo>
                    <a:cubicBezTo>
                      <a:pt x="375" y="238"/>
                      <a:pt x="377" y="229"/>
                      <a:pt x="383" y="226"/>
                    </a:cubicBezTo>
                    <a:cubicBezTo>
                      <a:pt x="402" y="219"/>
                      <a:pt x="402" y="219"/>
                      <a:pt x="402" y="219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79" y="205"/>
                      <a:pt x="379" y="196"/>
                      <a:pt x="385" y="192"/>
                    </a:cubicBezTo>
                    <a:cubicBezTo>
                      <a:pt x="402" y="182"/>
                      <a:pt x="402" y="182"/>
                      <a:pt x="402" y="182"/>
                    </a:cubicBezTo>
                    <a:cubicBezTo>
                      <a:pt x="383" y="175"/>
                      <a:pt x="383" y="175"/>
                      <a:pt x="383" y="175"/>
                    </a:cubicBezTo>
                    <a:cubicBezTo>
                      <a:pt x="376" y="172"/>
                      <a:pt x="375" y="163"/>
                      <a:pt x="380" y="158"/>
                    </a:cubicBezTo>
                    <a:cubicBezTo>
                      <a:pt x="395" y="145"/>
                      <a:pt x="395" y="145"/>
                      <a:pt x="395" y="145"/>
                    </a:cubicBezTo>
                    <a:cubicBezTo>
                      <a:pt x="375" y="142"/>
                      <a:pt x="375" y="142"/>
                      <a:pt x="375" y="142"/>
                    </a:cubicBezTo>
                    <a:cubicBezTo>
                      <a:pt x="368" y="141"/>
                      <a:pt x="365" y="132"/>
                      <a:pt x="369" y="126"/>
                    </a:cubicBezTo>
                    <a:cubicBezTo>
                      <a:pt x="381" y="110"/>
                      <a:pt x="381" y="110"/>
                      <a:pt x="381" y="110"/>
                    </a:cubicBezTo>
                    <a:cubicBezTo>
                      <a:pt x="361" y="111"/>
                      <a:pt x="361" y="111"/>
                      <a:pt x="361" y="111"/>
                    </a:cubicBezTo>
                    <a:cubicBezTo>
                      <a:pt x="354" y="111"/>
                      <a:pt x="349" y="103"/>
                      <a:pt x="352" y="97"/>
                    </a:cubicBezTo>
                    <a:cubicBezTo>
                      <a:pt x="361" y="79"/>
                      <a:pt x="361" y="79"/>
                      <a:pt x="361" y="79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35" y="84"/>
                      <a:pt x="328" y="78"/>
                      <a:pt x="330" y="71"/>
                    </a:cubicBezTo>
                    <a:cubicBezTo>
                      <a:pt x="336" y="51"/>
                      <a:pt x="336" y="51"/>
                      <a:pt x="336" y="51"/>
                    </a:cubicBezTo>
                    <a:cubicBezTo>
                      <a:pt x="318" y="59"/>
                      <a:pt x="318" y="59"/>
                      <a:pt x="318" y="59"/>
                    </a:cubicBezTo>
                    <a:cubicBezTo>
                      <a:pt x="311" y="62"/>
                      <a:pt x="303" y="56"/>
                      <a:pt x="304" y="49"/>
                    </a:cubicBezTo>
                    <a:cubicBezTo>
                      <a:pt x="306" y="29"/>
                      <a:pt x="306" y="29"/>
                      <a:pt x="306" y="29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3" y="44"/>
                      <a:pt x="275" y="40"/>
                      <a:pt x="274" y="33"/>
                    </a:cubicBezTo>
                    <a:cubicBezTo>
                      <a:pt x="273" y="13"/>
                      <a:pt x="273" y="13"/>
                      <a:pt x="273" y="13"/>
                    </a:cubicBezTo>
                    <a:cubicBezTo>
                      <a:pt x="258" y="26"/>
                      <a:pt x="258" y="26"/>
                      <a:pt x="258" y="26"/>
                    </a:cubicBezTo>
                    <a:cubicBezTo>
                      <a:pt x="253" y="32"/>
                      <a:pt x="244" y="29"/>
                      <a:pt x="242" y="22"/>
                    </a:cubicBezTo>
                    <a:cubicBezTo>
                      <a:pt x="237" y="3"/>
                      <a:pt x="237" y="3"/>
                      <a:pt x="237" y="3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25"/>
                      <a:pt x="212" y="24"/>
                      <a:pt x="209" y="17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88" y="24"/>
                      <a:pt x="179" y="25"/>
                      <a:pt x="175" y="19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58" y="23"/>
                      <a:pt x="158" y="23"/>
                      <a:pt x="158" y="23"/>
                    </a:cubicBezTo>
                    <a:cubicBezTo>
                      <a:pt x="156" y="30"/>
                      <a:pt x="147" y="32"/>
                      <a:pt x="142" y="27"/>
                    </a:cubicBezTo>
                    <a:cubicBezTo>
                      <a:pt x="127" y="14"/>
                      <a:pt x="127" y="14"/>
                      <a:pt x="127" y="14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5" y="41"/>
                      <a:pt x="117" y="45"/>
                      <a:pt x="111" y="41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7" y="58"/>
                      <a:pt x="89" y="63"/>
                      <a:pt x="83" y="60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9"/>
                      <a:pt x="66" y="86"/>
                      <a:pt x="59" y="8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52" y="105"/>
                      <a:pt x="47" y="113"/>
                      <a:pt x="40" y="113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7" y="134"/>
                      <a:pt x="33" y="143"/>
                      <a:pt x="26" y="144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21" y="161"/>
                      <a:pt x="21" y="161"/>
                      <a:pt x="21" y="161"/>
                    </a:cubicBezTo>
                    <a:cubicBezTo>
                      <a:pt x="27" y="165"/>
                      <a:pt x="25" y="174"/>
                      <a:pt x="18" y="177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7" y="194"/>
                      <a:pt x="17" y="194"/>
                      <a:pt x="17" y="194"/>
                    </a:cubicBezTo>
                    <a:cubicBezTo>
                      <a:pt x="23" y="198"/>
                      <a:pt x="23" y="207"/>
                      <a:pt x="17" y="21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19" y="228"/>
                      <a:pt x="19" y="228"/>
                      <a:pt x="19" y="228"/>
                    </a:cubicBezTo>
                    <a:cubicBezTo>
                      <a:pt x="26" y="231"/>
                      <a:pt x="27" y="240"/>
                      <a:pt x="22" y="245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27" y="261"/>
                      <a:pt x="27" y="261"/>
                      <a:pt x="27" y="261"/>
                    </a:cubicBezTo>
                    <a:cubicBezTo>
                      <a:pt x="34" y="262"/>
                      <a:pt x="37" y="271"/>
                      <a:pt x="33" y="277"/>
                    </a:cubicBezTo>
                    <a:cubicBezTo>
                      <a:pt x="21" y="293"/>
                      <a:pt x="21" y="293"/>
                      <a:pt x="21" y="293"/>
                    </a:cubicBezTo>
                    <a:cubicBezTo>
                      <a:pt x="41" y="292"/>
                      <a:pt x="41" y="292"/>
                      <a:pt x="41" y="292"/>
                    </a:cubicBezTo>
                    <a:cubicBezTo>
                      <a:pt x="48" y="292"/>
                      <a:pt x="53" y="300"/>
                      <a:pt x="50" y="306"/>
                    </a:cubicBezTo>
                    <a:cubicBezTo>
                      <a:pt x="41" y="324"/>
                      <a:pt x="41" y="324"/>
                      <a:pt x="41" y="324"/>
                    </a:cubicBezTo>
                    <a:cubicBezTo>
                      <a:pt x="60" y="320"/>
                      <a:pt x="60" y="320"/>
                      <a:pt x="60" y="320"/>
                    </a:cubicBezTo>
                    <a:cubicBezTo>
                      <a:pt x="67" y="319"/>
                      <a:pt x="73" y="325"/>
                      <a:pt x="71" y="332"/>
                    </a:cubicBezTo>
                    <a:cubicBezTo>
                      <a:pt x="66" y="352"/>
                      <a:pt x="66" y="352"/>
                      <a:pt x="66" y="352"/>
                    </a:cubicBezTo>
                    <a:cubicBezTo>
                      <a:pt x="84" y="344"/>
                      <a:pt x="84" y="344"/>
                      <a:pt x="84" y="344"/>
                    </a:cubicBezTo>
                    <a:cubicBezTo>
                      <a:pt x="91" y="341"/>
                      <a:pt x="98" y="347"/>
                      <a:pt x="98" y="354"/>
                    </a:cubicBezTo>
                    <a:cubicBezTo>
                      <a:pt x="96" y="374"/>
                      <a:pt x="96" y="374"/>
                      <a:pt x="96" y="374"/>
                    </a:cubicBezTo>
                    <a:cubicBezTo>
                      <a:pt x="112" y="363"/>
                      <a:pt x="112" y="363"/>
                      <a:pt x="112" y="363"/>
                    </a:cubicBezTo>
                    <a:cubicBezTo>
                      <a:pt x="119" y="359"/>
                      <a:pt x="127" y="363"/>
                      <a:pt x="127" y="370"/>
                    </a:cubicBezTo>
                    <a:cubicBezTo>
                      <a:pt x="129" y="390"/>
                      <a:pt x="129" y="390"/>
                      <a:pt x="129" y="390"/>
                    </a:cubicBezTo>
                    <a:cubicBezTo>
                      <a:pt x="144" y="376"/>
                      <a:pt x="144" y="376"/>
                      <a:pt x="144" y="376"/>
                    </a:cubicBezTo>
                    <a:cubicBezTo>
                      <a:pt x="149" y="371"/>
                      <a:pt x="158" y="374"/>
                      <a:pt x="160" y="381"/>
                    </a:cubicBezTo>
                    <a:cubicBezTo>
                      <a:pt x="165" y="400"/>
                      <a:pt x="165" y="400"/>
                      <a:pt x="165" y="400"/>
                    </a:cubicBezTo>
                    <a:cubicBezTo>
                      <a:pt x="177" y="384"/>
                      <a:pt x="177" y="384"/>
                      <a:pt x="177" y="384"/>
                    </a:cubicBezTo>
                    <a:cubicBezTo>
                      <a:pt x="181" y="378"/>
                      <a:pt x="190" y="379"/>
                      <a:pt x="193" y="385"/>
                    </a:cubicBezTo>
                    <a:cubicBezTo>
                      <a:pt x="202" y="403"/>
                      <a:pt x="202" y="403"/>
                      <a:pt x="202" y="403"/>
                    </a:cubicBezTo>
                    <a:cubicBezTo>
                      <a:pt x="211" y="385"/>
                      <a:pt x="211" y="385"/>
                      <a:pt x="211" y="385"/>
                    </a:cubicBezTo>
                    <a:cubicBezTo>
                      <a:pt x="214" y="379"/>
                      <a:pt x="223" y="378"/>
                      <a:pt x="227" y="384"/>
                    </a:cubicBezTo>
                    <a:cubicBezTo>
                      <a:pt x="239" y="400"/>
                      <a:pt x="239" y="400"/>
                      <a:pt x="239" y="40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6" y="373"/>
                      <a:pt x="255" y="371"/>
                      <a:pt x="260" y="376"/>
                    </a:cubicBezTo>
                    <a:cubicBezTo>
                      <a:pt x="275" y="389"/>
                      <a:pt x="275" y="389"/>
                      <a:pt x="275" y="389"/>
                    </a:cubicBezTo>
                    <a:cubicBezTo>
                      <a:pt x="276" y="369"/>
                      <a:pt x="276" y="369"/>
                      <a:pt x="276" y="369"/>
                    </a:cubicBezTo>
                    <a:cubicBezTo>
                      <a:pt x="277" y="362"/>
                      <a:pt x="285" y="358"/>
                      <a:pt x="291" y="362"/>
                    </a:cubicBezTo>
                    <a:cubicBezTo>
                      <a:pt x="308" y="373"/>
                      <a:pt x="308" y="373"/>
                      <a:pt x="308" y="373"/>
                    </a:cubicBezTo>
                    <a:cubicBezTo>
                      <a:pt x="306" y="353"/>
                      <a:pt x="306" y="353"/>
                      <a:pt x="306" y="353"/>
                    </a:cubicBezTo>
                    <a:cubicBezTo>
                      <a:pt x="305" y="345"/>
                      <a:pt x="312" y="340"/>
                      <a:pt x="319" y="343"/>
                    </a:cubicBezTo>
                    <a:cubicBezTo>
                      <a:pt x="338" y="350"/>
                      <a:pt x="338" y="350"/>
                      <a:pt x="338" y="350"/>
                    </a:cubicBezTo>
                    <a:cubicBezTo>
                      <a:pt x="332" y="331"/>
                      <a:pt x="332" y="331"/>
                      <a:pt x="332" y="331"/>
                    </a:cubicBezTo>
                    <a:cubicBezTo>
                      <a:pt x="330" y="324"/>
                      <a:pt x="336" y="317"/>
                      <a:pt x="343" y="318"/>
                    </a:cubicBezTo>
                    <a:cubicBezTo>
                      <a:pt x="363" y="322"/>
                      <a:pt x="363" y="322"/>
                      <a:pt x="363" y="322"/>
                    </a:cubicBezTo>
                    <a:cubicBezTo>
                      <a:pt x="354" y="304"/>
                      <a:pt x="354" y="304"/>
                      <a:pt x="354" y="304"/>
                    </a:cubicBezTo>
                    <a:cubicBezTo>
                      <a:pt x="350" y="298"/>
                      <a:pt x="355" y="290"/>
                      <a:pt x="362" y="290"/>
                    </a:cubicBezTo>
                    <a:cubicBezTo>
                      <a:pt x="382" y="290"/>
                      <a:pt x="382" y="290"/>
                      <a:pt x="382" y="290"/>
                    </a:cubicBezTo>
                    <a:cubicBezTo>
                      <a:pt x="370" y="275"/>
                      <a:pt x="370" y="275"/>
                      <a:pt x="370" y="275"/>
                    </a:cubicBezTo>
                    <a:cubicBezTo>
                      <a:pt x="365" y="269"/>
                      <a:pt x="369" y="260"/>
                      <a:pt x="376" y="259"/>
                    </a:cubicBezTo>
                    <a:close/>
                    <a:moveTo>
                      <a:pt x="56" y="253"/>
                    </a:moveTo>
                    <a:cubicBezTo>
                      <a:pt x="33" y="187"/>
                      <a:pt x="57" y="110"/>
                      <a:pt x="119" y="71"/>
                    </a:cubicBezTo>
                    <a:cubicBezTo>
                      <a:pt x="145" y="55"/>
                      <a:pt x="173" y="48"/>
                      <a:pt x="201" y="48"/>
                    </a:cubicBezTo>
                    <a:cubicBezTo>
                      <a:pt x="210" y="48"/>
                      <a:pt x="216" y="56"/>
                      <a:pt x="214" y="64"/>
                    </a:cubicBezTo>
                    <a:cubicBezTo>
                      <a:pt x="213" y="69"/>
                      <a:pt x="213" y="69"/>
                      <a:pt x="213" y="69"/>
                    </a:cubicBezTo>
                    <a:cubicBezTo>
                      <a:pt x="209" y="69"/>
                      <a:pt x="205" y="68"/>
                      <a:pt x="201" y="68"/>
                    </a:cubicBezTo>
                    <a:cubicBezTo>
                      <a:pt x="127" y="68"/>
                      <a:pt x="68" y="128"/>
                      <a:pt x="68" y="201"/>
                    </a:cubicBezTo>
                    <a:cubicBezTo>
                      <a:pt x="68" y="221"/>
                      <a:pt x="72" y="240"/>
                      <a:pt x="80" y="257"/>
                    </a:cubicBezTo>
                    <a:cubicBezTo>
                      <a:pt x="75" y="260"/>
                      <a:pt x="75" y="260"/>
                      <a:pt x="75" y="260"/>
                    </a:cubicBezTo>
                    <a:cubicBezTo>
                      <a:pt x="68" y="264"/>
                      <a:pt x="59" y="261"/>
                      <a:pt x="56" y="253"/>
                    </a:cubicBezTo>
                    <a:close/>
                    <a:moveTo>
                      <a:pt x="337" y="272"/>
                    </a:moveTo>
                    <a:cubicBezTo>
                      <a:pt x="325" y="296"/>
                      <a:pt x="307" y="316"/>
                      <a:pt x="283" y="332"/>
                    </a:cubicBezTo>
                    <a:cubicBezTo>
                      <a:pt x="222" y="369"/>
                      <a:pt x="146" y="360"/>
                      <a:pt x="97" y="314"/>
                    </a:cubicBezTo>
                    <a:cubicBezTo>
                      <a:pt x="90" y="308"/>
                      <a:pt x="91" y="298"/>
                      <a:pt x="98" y="294"/>
                    </a:cubicBezTo>
                    <a:cubicBezTo>
                      <a:pt x="103" y="291"/>
                      <a:pt x="103" y="291"/>
                      <a:pt x="103" y="291"/>
                    </a:cubicBezTo>
                    <a:cubicBezTo>
                      <a:pt x="127" y="318"/>
                      <a:pt x="162" y="335"/>
                      <a:pt x="201" y="335"/>
                    </a:cubicBezTo>
                    <a:cubicBezTo>
                      <a:pt x="256" y="335"/>
                      <a:pt x="304" y="301"/>
                      <a:pt x="324" y="253"/>
                    </a:cubicBezTo>
                    <a:cubicBezTo>
                      <a:pt x="329" y="254"/>
                      <a:pt x="329" y="254"/>
                      <a:pt x="329" y="254"/>
                    </a:cubicBezTo>
                    <a:cubicBezTo>
                      <a:pt x="337" y="256"/>
                      <a:pt x="341" y="265"/>
                      <a:pt x="337" y="272"/>
                    </a:cubicBezTo>
                    <a:close/>
                    <a:moveTo>
                      <a:pt x="339" y="214"/>
                    </a:moveTo>
                    <a:cubicBezTo>
                      <a:pt x="334" y="213"/>
                      <a:pt x="334" y="213"/>
                      <a:pt x="334" y="213"/>
                    </a:cubicBezTo>
                    <a:cubicBezTo>
                      <a:pt x="334" y="209"/>
                      <a:pt x="334" y="205"/>
                      <a:pt x="334" y="201"/>
                    </a:cubicBezTo>
                    <a:cubicBezTo>
                      <a:pt x="334" y="146"/>
                      <a:pt x="300" y="99"/>
                      <a:pt x="252" y="79"/>
                    </a:cubicBezTo>
                    <a:cubicBezTo>
                      <a:pt x="253" y="74"/>
                      <a:pt x="253" y="74"/>
                      <a:pt x="253" y="74"/>
                    </a:cubicBezTo>
                    <a:cubicBezTo>
                      <a:pt x="255" y="66"/>
                      <a:pt x="264" y="61"/>
                      <a:pt x="272" y="65"/>
                    </a:cubicBezTo>
                    <a:cubicBezTo>
                      <a:pt x="295" y="77"/>
                      <a:pt x="316" y="96"/>
                      <a:pt x="331" y="120"/>
                    </a:cubicBezTo>
                    <a:cubicBezTo>
                      <a:pt x="347" y="145"/>
                      <a:pt x="355" y="174"/>
                      <a:pt x="355" y="202"/>
                    </a:cubicBezTo>
                    <a:cubicBezTo>
                      <a:pt x="354" y="210"/>
                      <a:pt x="347" y="216"/>
                      <a:pt x="33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9" name="Freeform 23"/>
              <p:cNvSpPr>
                <a:spLocks noEditPoints="1"/>
              </p:cNvSpPr>
              <p:nvPr/>
            </p:nvSpPr>
            <p:spPr bwMode="auto">
              <a:xfrm flipH="1">
                <a:off x="2752021" y="4171559"/>
                <a:ext cx="996409" cy="1000722"/>
              </a:xfrm>
              <a:custGeom>
                <a:avLst/>
                <a:gdLst>
                  <a:gd name="T0" fmla="*/ 469 w 486"/>
                  <a:gd name="T1" fmla="*/ 225 h 488"/>
                  <a:gd name="T2" fmla="*/ 470 w 486"/>
                  <a:gd name="T3" fmla="*/ 194 h 488"/>
                  <a:gd name="T4" fmla="*/ 459 w 486"/>
                  <a:gd name="T5" fmla="*/ 161 h 488"/>
                  <a:gd name="T6" fmla="*/ 441 w 486"/>
                  <a:gd name="T7" fmla="*/ 135 h 488"/>
                  <a:gd name="T8" fmla="*/ 429 w 486"/>
                  <a:gd name="T9" fmla="*/ 87 h 488"/>
                  <a:gd name="T10" fmla="*/ 380 w 486"/>
                  <a:gd name="T11" fmla="*/ 87 h 488"/>
                  <a:gd name="T12" fmla="*/ 369 w 486"/>
                  <a:gd name="T13" fmla="*/ 35 h 488"/>
                  <a:gd name="T14" fmla="*/ 319 w 486"/>
                  <a:gd name="T15" fmla="*/ 31 h 488"/>
                  <a:gd name="T16" fmla="*/ 291 w 486"/>
                  <a:gd name="T17" fmla="*/ 17 h 488"/>
                  <a:gd name="T18" fmla="*/ 256 w 486"/>
                  <a:gd name="T19" fmla="*/ 13 h 488"/>
                  <a:gd name="T20" fmla="*/ 226 w 486"/>
                  <a:gd name="T21" fmla="*/ 19 h 488"/>
                  <a:gd name="T22" fmla="*/ 177 w 486"/>
                  <a:gd name="T23" fmla="*/ 10 h 488"/>
                  <a:gd name="T24" fmla="*/ 151 w 486"/>
                  <a:gd name="T25" fmla="*/ 57 h 488"/>
                  <a:gd name="T26" fmla="*/ 113 w 486"/>
                  <a:gd name="T27" fmla="*/ 38 h 488"/>
                  <a:gd name="T28" fmla="*/ 107 w 486"/>
                  <a:gd name="T29" fmla="*/ 86 h 488"/>
                  <a:gd name="T30" fmla="*/ 54 w 486"/>
                  <a:gd name="T31" fmla="*/ 90 h 488"/>
                  <a:gd name="T32" fmla="*/ 42 w 486"/>
                  <a:gd name="T33" fmla="*/ 139 h 488"/>
                  <a:gd name="T34" fmla="*/ 25 w 486"/>
                  <a:gd name="T35" fmla="*/ 164 h 488"/>
                  <a:gd name="T36" fmla="*/ 16 w 486"/>
                  <a:gd name="T37" fmla="*/ 198 h 488"/>
                  <a:gd name="T38" fmla="*/ 17 w 486"/>
                  <a:gd name="T39" fmla="*/ 229 h 488"/>
                  <a:gd name="T40" fmla="*/ 1 w 486"/>
                  <a:gd name="T41" fmla="*/ 276 h 488"/>
                  <a:gd name="T42" fmla="*/ 44 w 486"/>
                  <a:gd name="T43" fmla="*/ 305 h 488"/>
                  <a:gd name="T44" fmla="*/ 20 w 486"/>
                  <a:gd name="T45" fmla="*/ 343 h 488"/>
                  <a:gd name="T46" fmla="*/ 69 w 486"/>
                  <a:gd name="T47" fmla="*/ 359 h 488"/>
                  <a:gd name="T48" fmla="*/ 63 w 486"/>
                  <a:gd name="T49" fmla="*/ 409 h 488"/>
                  <a:gd name="T50" fmla="*/ 110 w 486"/>
                  <a:gd name="T51" fmla="*/ 428 h 488"/>
                  <a:gd name="T52" fmla="*/ 133 w 486"/>
                  <a:gd name="T53" fmla="*/ 449 h 488"/>
                  <a:gd name="T54" fmla="*/ 167 w 486"/>
                  <a:gd name="T55" fmla="*/ 458 h 488"/>
                  <a:gd name="T56" fmla="*/ 195 w 486"/>
                  <a:gd name="T57" fmla="*/ 471 h 488"/>
                  <a:gd name="T58" fmla="*/ 230 w 486"/>
                  <a:gd name="T59" fmla="*/ 476 h 488"/>
                  <a:gd name="T60" fmla="*/ 260 w 486"/>
                  <a:gd name="T61" fmla="*/ 470 h 488"/>
                  <a:gd name="T62" fmla="*/ 295 w 486"/>
                  <a:gd name="T63" fmla="*/ 470 h 488"/>
                  <a:gd name="T64" fmla="*/ 323 w 486"/>
                  <a:gd name="T65" fmla="*/ 456 h 488"/>
                  <a:gd name="T66" fmla="*/ 372 w 486"/>
                  <a:gd name="T67" fmla="*/ 451 h 488"/>
                  <a:gd name="T68" fmla="*/ 379 w 486"/>
                  <a:gd name="T69" fmla="*/ 425 h 488"/>
                  <a:gd name="T70" fmla="*/ 426 w 486"/>
                  <a:gd name="T71" fmla="*/ 406 h 488"/>
                  <a:gd name="T72" fmla="*/ 419 w 486"/>
                  <a:gd name="T73" fmla="*/ 355 h 488"/>
                  <a:gd name="T74" fmla="*/ 468 w 486"/>
                  <a:gd name="T75" fmla="*/ 339 h 488"/>
                  <a:gd name="T76" fmla="*/ 455 w 486"/>
                  <a:gd name="T77" fmla="*/ 286 h 488"/>
                  <a:gd name="T78" fmla="*/ 475 w 486"/>
                  <a:gd name="T79" fmla="*/ 260 h 488"/>
                  <a:gd name="T80" fmla="*/ 366 w 486"/>
                  <a:gd name="T81" fmla="*/ 153 h 488"/>
                  <a:gd name="T82" fmla="*/ 183 w 486"/>
                  <a:gd name="T83" fmla="*/ 87 h 488"/>
                  <a:gd name="T84" fmla="*/ 243 w 486"/>
                  <a:gd name="T85" fmla="*/ 102 h 488"/>
                  <a:gd name="T86" fmla="*/ 89 w 486"/>
                  <a:gd name="T87" fmla="*/ 176 h 488"/>
                  <a:gd name="T88" fmla="*/ 108 w 486"/>
                  <a:gd name="T89" fmla="*/ 198 h 488"/>
                  <a:gd name="T90" fmla="*/ 87 w 486"/>
                  <a:gd name="T91" fmla="*/ 308 h 488"/>
                  <a:gd name="T92" fmla="*/ 101 w 486"/>
                  <a:gd name="T93" fmla="*/ 244 h 488"/>
                  <a:gd name="T94" fmla="*/ 118 w 486"/>
                  <a:gd name="T95" fmla="*/ 357 h 488"/>
                  <a:gd name="T96" fmla="*/ 201 w 486"/>
                  <a:gd name="T97" fmla="*/ 391 h 488"/>
                  <a:gd name="T98" fmla="*/ 223 w 486"/>
                  <a:gd name="T99" fmla="*/ 396 h 488"/>
                  <a:gd name="T100" fmla="*/ 318 w 486"/>
                  <a:gd name="T101" fmla="*/ 377 h 488"/>
                  <a:gd name="T102" fmla="*/ 337 w 486"/>
                  <a:gd name="T103" fmla="*/ 365 h 488"/>
                  <a:gd name="T104" fmla="*/ 400 w 486"/>
                  <a:gd name="T105" fmla="*/ 307 h 488"/>
                  <a:gd name="T106" fmla="*/ 369 w 486"/>
                  <a:gd name="T107" fmla="*/ 179 h 488"/>
                  <a:gd name="T108" fmla="*/ 395 w 486"/>
                  <a:gd name="T109" fmla="*/ 264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6" h="488">
                    <a:moveTo>
                      <a:pt x="475" y="260"/>
                    </a:moveTo>
                    <a:cubicBezTo>
                      <a:pt x="469" y="260"/>
                      <a:pt x="469" y="260"/>
                      <a:pt x="469" y="260"/>
                    </a:cubicBezTo>
                    <a:cubicBezTo>
                      <a:pt x="460" y="260"/>
                      <a:pt x="453" y="254"/>
                      <a:pt x="451" y="245"/>
                    </a:cubicBezTo>
                    <a:cubicBezTo>
                      <a:pt x="450" y="234"/>
                      <a:pt x="458" y="225"/>
                      <a:pt x="469" y="225"/>
                    </a:cubicBezTo>
                    <a:cubicBezTo>
                      <a:pt x="474" y="225"/>
                      <a:pt x="474" y="225"/>
                      <a:pt x="474" y="225"/>
                    </a:cubicBezTo>
                    <a:cubicBezTo>
                      <a:pt x="480" y="225"/>
                      <a:pt x="486" y="219"/>
                      <a:pt x="485" y="212"/>
                    </a:cubicBezTo>
                    <a:cubicBezTo>
                      <a:pt x="484" y="209"/>
                      <a:pt x="484" y="206"/>
                      <a:pt x="483" y="203"/>
                    </a:cubicBezTo>
                    <a:cubicBezTo>
                      <a:pt x="482" y="196"/>
                      <a:pt x="476" y="192"/>
                      <a:pt x="470" y="194"/>
                    </a:cubicBezTo>
                    <a:cubicBezTo>
                      <a:pt x="464" y="195"/>
                      <a:pt x="464" y="195"/>
                      <a:pt x="464" y="195"/>
                    </a:cubicBezTo>
                    <a:cubicBezTo>
                      <a:pt x="456" y="198"/>
                      <a:pt x="447" y="194"/>
                      <a:pt x="443" y="187"/>
                    </a:cubicBezTo>
                    <a:cubicBezTo>
                      <a:pt x="438" y="176"/>
                      <a:pt x="444" y="165"/>
                      <a:pt x="454" y="162"/>
                    </a:cubicBezTo>
                    <a:cubicBezTo>
                      <a:pt x="459" y="161"/>
                      <a:pt x="459" y="161"/>
                      <a:pt x="459" y="161"/>
                    </a:cubicBezTo>
                    <a:cubicBezTo>
                      <a:pt x="465" y="159"/>
                      <a:pt x="469" y="152"/>
                      <a:pt x="466" y="146"/>
                    </a:cubicBezTo>
                    <a:cubicBezTo>
                      <a:pt x="465" y="143"/>
                      <a:pt x="463" y="140"/>
                      <a:pt x="462" y="137"/>
                    </a:cubicBezTo>
                    <a:cubicBezTo>
                      <a:pt x="459" y="131"/>
                      <a:pt x="452" y="129"/>
                      <a:pt x="446" y="132"/>
                    </a:cubicBezTo>
                    <a:cubicBezTo>
                      <a:pt x="441" y="135"/>
                      <a:pt x="441" y="135"/>
                      <a:pt x="441" y="135"/>
                    </a:cubicBezTo>
                    <a:cubicBezTo>
                      <a:pt x="433" y="140"/>
                      <a:pt x="422" y="138"/>
                      <a:pt x="417" y="130"/>
                    </a:cubicBezTo>
                    <a:cubicBezTo>
                      <a:pt x="412" y="122"/>
                      <a:pt x="414" y="111"/>
                      <a:pt x="422" y="106"/>
                    </a:cubicBezTo>
                    <a:cubicBezTo>
                      <a:pt x="426" y="103"/>
                      <a:pt x="426" y="103"/>
                      <a:pt x="426" y="103"/>
                    </a:cubicBezTo>
                    <a:cubicBezTo>
                      <a:pt x="432" y="100"/>
                      <a:pt x="433" y="92"/>
                      <a:pt x="429" y="87"/>
                    </a:cubicBezTo>
                    <a:cubicBezTo>
                      <a:pt x="427" y="84"/>
                      <a:pt x="425" y="82"/>
                      <a:pt x="423" y="79"/>
                    </a:cubicBezTo>
                    <a:cubicBezTo>
                      <a:pt x="418" y="75"/>
                      <a:pt x="411" y="75"/>
                      <a:pt x="406" y="79"/>
                    </a:cubicBezTo>
                    <a:cubicBezTo>
                      <a:pt x="403" y="84"/>
                      <a:pt x="403" y="84"/>
                      <a:pt x="403" y="84"/>
                    </a:cubicBezTo>
                    <a:cubicBezTo>
                      <a:pt x="397" y="90"/>
                      <a:pt x="387" y="92"/>
                      <a:pt x="380" y="87"/>
                    </a:cubicBezTo>
                    <a:cubicBezTo>
                      <a:pt x="371" y="81"/>
                      <a:pt x="369" y="69"/>
                      <a:pt x="376" y="61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84" y="52"/>
                      <a:pt x="383" y="44"/>
                      <a:pt x="377" y="41"/>
                    </a:cubicBezTo>
                    <a:cubicBezTo>
                      <a:pt x="374" y="39"/>
                      <a:pt x="372" y="37"/>
                      <a:pt x="369" y="35"/>
                    </a:cubicBezTo>
                    <a:cubicBezTo>
                      <a:pt x="363" y="32"/>
                      <a:pt x="356" y="34"/>
                      <a:pt x="353" y="40"/>
                    </a:cubicBezTo>
                    <a:cubicBezTo>
                      <a:pt x="351" y="45"/>
                      <a:pt x="351" y="45"/>
                      <a:pt x="351" y="45"/>
                    </a:cubicBezTo>
                    <a:cubicBezTo>
                      <a:pt x="347" y="53"/>
                      <a:pt x="338" y="57"/>
                      <a:pt x="330" y="55"/>
                    </a:cubicBezTo>
                    <a:cubicBezTo>
                      <a:pt x="319" y="52"/>
                      <a:pt x="314" y="40"/>
                      <a:pt x="319" y="31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0"/>
                      <a:pt x="321" y="13"/>
                      <a:pt x="314" y="11"/>
                    </a:cubicBezTo>
                    <a:cubicBezTo>
                      <a:pt x="311" y="10"/>
                      <a:pt x="308" y="9"/>
                      <a:pt x="305" y="8"/>
                    </a:cubicBezTo>
                    <a:cubicBezTo>
                      <a:pt x="298" y="7"/>
                      <a:pt x="292" y="11"/>
                      <a:pt x="291" y="17"/>
                    </a:cubicBezTo>
                    <a:cubicBezTo>
                      <a:pt x="290" y="23"/>
                      <a:pt x="290" y="23"/>
                      <a:pt x="290" y="23"/>
                    </a:cubicBezTo>
                    <a:cubicBezTo>
                      <a:pt x="289" y="31"/>
                      <a:pt x="282" y="38"/>
                      <a:pt x="273" y="38"/>
                    </a:cubicBezTo>
                    <a:cubicBezTo>
                      <a:pt x="262" y="38"/>
                      <a:pt x="254" y="28"/>
                      <a:pt x="256" y="18"/>
                    </a:cubicBezTo>
                    <a:cubicBezTo>
                      <a:pt x="256" y="13"/>
                      <a:pt x="256" y="13"/>
                      <a:pt x="256" y="13"/>
                    </a:cubicBezTo>
                    <a:cubicBezTo>
                      <a:pt x="257" y="7"/>
                      <a:pt x="252" y="1"/>
                      <a:pt x="246" y="0"/>
                    </a:cubicBezTo>
                    <a:cubicBezTo>
                      <a:pt x="242" y="0"/>
                      <a:pt x="239" y="0"/>
                      <a:pt x="236" y="1"/>
                    </a:cubicBezTo>
                    <a:cubicBezTo>
                      <a:pt x="229" y="1"/>
                      <a:pt x="224" y="7"/>
                      <a:pt x="225" y="13"/>
                    </a:cubicBezTo>
                    <a:cubicBezTo>
                      <a:pt x="226" y="19"/>
                      <a:pt x="226" y="19"/>
                      <a:pt x="226" y="19"/>
                    </a:cubicBezTo>
                    <a:cubicBezTo>
                      <a:pt x="227" y="28"/>
                      <a:pt x="220" y="37"/>
                      <a:pt x="211" y="39"/>
                    </a:cubicBezTo>
                    <a:cubicBezTo>
                      <a:pt x="203" y="43"/>
                      <a:pt x="193" y="39"/>
                      <a:pt x="192" y="30"/>
                    </a:cubicBezTo>
                    <a:cubicBezTo>
                      <a:pt x="191" y="19"/>
                      <a:pt x="191" y="19"/>
                      <a:pt x="191" y="19"/>
                    </a:cubicBezTo>
                    <a:cubicBezTo>
                      <a:pt x="190" y="12"/>
                      <a:pt x="183" y="8"/>
                      <a:pt x="177" y="10"/>
                    </a:cubicBezTo>
                    <a:cubicBezTo>
                      <a:pt x="174" y="10"/>
                      <a:pt x="170" y="11"/>
                      <a:pt x="167" y="12"/>
                    </a:cubicBezTo>
                    <a:cubicBezTo>
                      <a:pt x="161" y="14"/>
                      <a:pt x="158" y="21"/>
                      <a:pt x="161" y="27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7" y="42"/>
                      <a:pt x="162" y="54"/>
                      <a:pt x="151" y="57"/>
                    </a:cubicBezTo>
                    <a:cubicBezTo>
                      <a:pt x="143" y="59"/>
                      <a:pt x="134" y="54"/>
                      <a:pt x="131" y="47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6" y="37"/>
                      <a:pt x="119" y="34"/>
                      <a:pt x="113" y="38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10" y="40"/>
                      <a:pt x="108" y="41"/>
                      <a:pt x="105" y="43"/>
                    </a:cubicBezTo>
                    <a:cubicBezTo>
                      <a:pt x="100" y="47"/>
                      <a:pt x="99" y="54"/>
                      <a:pt x="103" y="59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12" y="70"/>
                      <a:pt x="112" y="80"/>
                      <a:pt x="107" y="86"/>
                    </a:cubicBezTo>
                    <a:cubicBezTo>
                      <a:pt x="100" y="95"/>
                      <a:pt x="87" y="95"/>
                      <a:pt x="80" y="86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3" y="78"/>
                      <a:pt x="65" y="78"/>
                      <a:pt x="60" y="83"/>
                    </a:cubicBezTo>
                    <a:cubicBezTo>
                      <a:pt x="58" y="85"/>
                      <a:pt x="56" y="88"/>
                      <a:pt x="54" y="90"/>
                    </a:cubicBezTo>
                    <a:cubicBezTo>
                      <a:pt x="50" y="95"/>
                      <a:pt x="51" y="103"/>
                      <a:pt x="56" y="10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8" y="114"/>
                      <a:pt x="71" y="123"/>
                      <a:pt x="68" y="131"/>
                    </a:cubicBezTo>
                    <a:cubicBezTo>
                      <a:pt x="63" y="141"/>
                      <a:pt x="51" y="145"/>
                      <a:pt x="42" y="139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3" y="132"/>
                      <a:pt x="25" y="135"/>
                      <a:pt x="22" y="141"/>
                    </a:cubicBezTo>
                    <a:cubicBezTo>
                      <a:pt x="21" y="144"/>
                      <a:pt x="19" y="147"/>
                      <a:pt x="18" y="150"/>
                    </a:cubicBezTo>
                    <a:cubicBezTo>
                      <a:pt x="16" y="156"/>
                      <a:pt x="19" y="162"/>
                      <a:pt x="25" y="164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40" y="169"/>
                      <a:pt x="45" y="179"/>
                      <a:pt x="42" y="188"/>
                    </a:cubicBezTo>
                    <a:cubicBezTo>
                      <a:pt x="47" y="196"/>
                      <a:pt x="40" y="206"/>
                      <a:pt x="31" y="203"/>
                    </a:cubicBezTo>
                    <a:cubicBezTo>
                      <a:pt x="16" y="198"/>
                      <a:pt x="16" y="198"/>
                      <a:pt x="16" y="198"/>
                    </a:cubicBezTo>
                    <a:cubicBezTo>
                      <a:pt x="10" y="196"/>
                      <a:pt x="3" y="200"/>
                      <a:pt x="2" y="207"/>
                    </a:cubicBezTo>
                    <a:cubicBezTo>
                      <a:pt x="1" y="210"/>
                      <a:pt x="1" y="214"/>
                      <a:pt x="1" y="217"/>
                    </a:cubicBezTo>
                    <a:cubicBezTo>
                      <a:pt x="0" y="223"/>
                      <a:pt x="5" y="229"/>
                      <a:pt x="11" y="229"/>
                    </a:cubicBezTo>
                    <a:cubicBezTo>
                      <a:pt x="17" y="229"/>
                      <a:pt x="17" y="229"/>
                      <a:pt x="17" y="229"/>
                    </a:cubicBezTo>
                    <a:cubicBezTo>
                      <a:pt x="27" y="229"/>
                      <a:pt x="35" y="237"/>
                      <a:pt x="35" y="247"/>
                    </a:cubicBezTo>
                    <a:cubicBezTo>
                      <a:pt x="35" y="256"/>
                      <a:pt x="27" y="264"/>
                      <a:pt x="17" y="264"/>
                    </a:cubicBezTo>
                    <a:cubicBezTo>
                      <a:pt x="12" y="264"/>
                      <a:pt x="12" y="264"/>
                      <a:pt x="12" y="264"/>
                    </a:cubicBezTo>
                    <a:cubicBezTo>
                      <a:pt x="5" y="264"/>
                      <a:pt x="0" y="270"/>
                      <a:pt x="1" y="276"/>
                    </a:cubicBezTo>
                    <a:cubicBezTo>
                      <a:pt x="1" y="280"/>
                      <a:pt x="2" y="283"/>
                      <a:pt x="3" y="286"/>
                    </a:cubicBezTo>
                    <a:cubicBezTo>
                      <a:pt x="4" y="293"/>
                      <a:pt x="10" y="297"/>
                      <a:pt x="16" y="295"/>
                    </a:cubicBezTo>
                    <a:cubicBezTo>
                      <a:pt x="22" y="293"/>
                      <a:pt x="22" y="293"/>
                      <a:pt x="22" y="293"/>
                    </a:cubicBezTo>
                    <a:cubicBezTo>
                      <a:pt x="31" y="291"/>
                      <a:pt x="41" y="296"/>
                      <a:pt x="44" y="305"/>
                    </a:cubicBezTo>
                    <a:cubicBezTo>
                      <a:pt x="44" y="305"/>
                      <a:pt x="44" y="305"/>
                      <a:pt x="44" y="305"/>
                    </a:cubicBezTo>
                    <a:cubicBezTo>
                      <a:pt x="46" y="315"/>
                      <a:pt x="41" y="324"/>
                      <a:pt x="32" y="327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1" y="330"/>
                      <a:pt x="17" y="337"/>
                      <a:pt x="20" y="343"/>
                    </a:cubicBezTo>
                    <a:cubicBezTo>
                      <a:pt x="21" y="346"/>
                      <a:pt x="23" y="349"/>
                      <a:pt x="24" y="352"/>
                    </a:cubicBezTo>
                    <a:cubicBezTo>
                      <a:pt x="27" y="358"/>
                      <a:pt x="34" y="360"/>
                      <a:pt x="40" y="357"/>
                    </a:cubicBezTo>
                    <a:cubicBezTo>
                      <a:pt x="45" y="353"/>
                      <a:pt x="45" y="353"/>
                      <a:pt x="45" y="353"/>
                    </a:cubicBezTo>
                    <a:cubicBezTo>
                      <a:pt x="53" y="348"/>
                      <a:pt x="64" y="351"/>
                      <a:pt x="69" y="359"/>
                    </a:cubicBezTo>
                    <a:cubicBezTo>
                      <a:pt x="74" y="367"/>
                      <a:pt x="72" y="378"/>
                      <a:pt x="63" y="383"/>
                    </a:cubicBezTo>
                    <a:cubicBezTo>
                      <a:pt x="59" y="386"/>
                      <a:pt x="59" y="386"/>
                      <a:pt x="59" y="386"/>
                    </a:cubicBezTo>
                    <a:cubicBezTo>
                      <a:pt x="54" y="389"/>
                      <a:pt x="52" y="397"/>
                      <a:pt x="57" y="402"/>
                    </a:cubicBezTo>
                    <a:cubicBezTo>
                      <a:pt x="59" y="405"/>
                      <a:pt x="61" y="407"/>
                      <a:pt x="63" y="409"/>
                    </a:cubicBezTo>
                    <a:cubicBezTo>
                      <a:pt x="68" y="414"/>
                      <a:pt x="75" y="414"/>
                      <a:pt x="80" y="409"/>
                    </a:cubicBezTo>
                    <a:cubicBezTo>
                      <a:pt x="83" y="405"/>
                      <a:pt x="83" y="405"/>
                      <a:pt x="83" y="405"/>
                    </a:cubicBezTo>
                    <a:cubicBezTo>
                      <a:pt x="89" y="399"/>
                      <a:pt x="99" y="397"/>
                      <a:pt x="106" y="402"/>
                    </a:cubicBezTo>
                    <a:cubicBezTo>
                      <a:pt x="115" y="407"/>
                      <a:pt x="117" y="420"/>
                      <a:pt x="110" y="428"/>
                    </a:cubicBezTo>
                    <a:cubicBezTo>
                      <a:pt x="107" y="432"/>
                      <a:pt x="107" y="432"/>
                      <a:pt x="107" y="432"/>
                    </a:cubicBezTo>
                    <a:cubicBezTo>
                      <a:pt x="102" y="437"/>
                      <a:pt x="103" y="445"/>
                      <a:pt x="109" y="448"/>
                    </a:cubicBezTo>
                    <a:cubicBezTo>
                      <a:pt x="112" y="450"/>
                      <a:pt x="114" y="452"/>
                      <a:pt x="117" y="453"/>
                    </a:cubicBezTo>
                    <a:cubicBezTo>
                      <a:pt x="123" y="457"/>
                      <a:pt x="130" y="455"/>
                      <a:pt x="133" y="449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39" y="435"/>
                      <a:pt x="150" y="431"/>
                      <a:pt x="159" y="435"/>
                    </a:cubicBezTo>
                    <a:cubicBezTo>
                      <a:pt x="159" y="435"/>
                      <a:pt x="159" y="435"/>
                      <a:pt x="159" y="435"/>
                    </a:cubicBezTo>
                    <a:cubicBezTo>
                      <a:pt x="167" y="439"/>
                      <a:pt x="171" y="449"/>
                      <a:pt x="167" y="458"/>
                    </a:cubicBezTo>
                    <a:cubicBezTo>
                      <a:pt x="165" y="463"/>
                      <a:pt x="165" y="463"/>
                      <a:pt x="165" y="463"/>
                    </a:cubicBezTo>
                    <a:cubicBezTo>
                      <a:pt x="162" y="469"/>
                      <a:pt x="165" y="476"/>
                      <a:pt x="172" y="478"/>
                    </a:cubicBezTo>
                    <a:cubicBezTo>
                      <a:pt x="175" y="479"/>
                      <a:pt x="178" y="480"/>
                      <a:pt x="181" y="480"/>
                    </a:cubicBezTo>
                    <a:cubicBezTo>
                      <a:pt x="187" y="482"/>
                      <a:pt x="194" y="478"/>
                      <a:pt x="195" y="471"/>
                    </a:cubicBezTo>
                    <a:cubicBezTo>
                      <a:pt x="196" y="466"/>
                      <a:pt x="196" y="466"/>
                      <a:pt x="196" y="466"/>
                    </a:cubicBezTo>
                    <a:cubicBezTo>
                      <a:pt x="197" y="456"/>
                      <a:pt x="206" y="449"/>
                      <a:pt x="216" y="451"/>
                    </a:cubicBezTo>
                    <a:cubicBezTo>
                      <a:pt x="225" y="452"/>
                      <a:pt x="232" y="461"/>
                      <a:pt x="230" y="471"/>
                    </a:cubicBezTo>
                    <a:cubicBezTo>
                      <a:pt x="230" y="476"/>
                      <a:pt x="230" y="476"/>
                      <a:pt x="230" y="476"/>
                    </a:cubicBezTo>
                    <a:cubicBezTo>
                      <a:pt x="229" y="482"/>
                      <a:pt x="234" y="488"/>
                      <a:pt x="240" y="488"/>
                    </a:cubicBezTo>
                    <a:cubicBezTo>
                      <a:pt x="244" y="488"/>
                      <a:pt x="247" y="488"/>
                      <a:pt x="250" y="488"/>
                    </a:cubicBezTo>
                    <a:cubicBezTo>
                      <a:pt x="257" y="488"/>
                      <a:pt x="261" y="482"/>
                      <a:pt x="261" y="476"/>
                    </a:cubicBezTo>
                    <a:cubicBezTo>
                      <a:pt x="260" y="470"/>
                      <a:pt x="260" y="470"/>
                      <a:pt x="260" y="470"/>
                    </a:cubicBezTo>
                    <a:cubicBezTo>
                      <a:pt x="259" y="460"/>
                      <a:pt x="265" y="452"/>
                      <a:pt x="275" y="450"/>
                    </a:cubicBezTo>
                    <a:cubicBezTo>
                      <a:pt x="275" y="450"/>
                      <a:pt x="275" y="450"/>
                      <a:pt x="275" y="450"/>
                    </a:cubicBezTo>
                    <a:cubicBezTo>
                      <a:pt x="284" y="449"/>
                      <a:pt x="293" y="456"/>
                      <a:pt x="295" y="465"/>
                    </a:cubicBezTo>
                    <a:cubicBezTo>
                      <a:pt x="295" y="470"/>
                      <a:pt x="295" y="470"/>
                      <a:pt x="295" y="470"/>
                    </a:cubicBezTo>
                    <a:cubicBezTo>
                      <a:pt x="296" y="477"/>
                      <a:pt x="303" y="481"/>
                      <a:pt x="309" y="479"/>
                    </a:cubicBezTo>
                    <a:cubicBezTo>
                      <a:pt x="312" y="478"/>
                      <a:pt x="315" y="477"/>
                      <a:pt x="318" y="476"/>
                    </a:cubicBezTo>
                    <a:cubicBezTo>
                      <a:pt x="325" y="474"/>
                      <a:pt x="328" y="467"/>
                      <a:pt x="325" y="461"/>
                    </a:cubicBezTo>
                    <a:cubicBezTo>
                      <a:pt x="323" y="456"/>
                      <a:pt x="323" y="456"/>
                      <a:pt x="323" y="456"/>
                    </a:cubicBezTo>
                    <a:cubicBezTo>
                      <a:pt x="319" y="447"/>
                      <a:pt x="323" y="437"/>
                      <a:pt x="332" y="433"/>
                    </a:cubicBezTo>
                    <a:cubicBezTo>
                      <a:pt x="340" y="429"/>
                      <a:pt x="351" y="433"/>
                      <a:pt x="355" y="442"/>
                    </a:cubicBezTo>
                    <a:cubicBezTo>
                      <a:pt x="357" y="446"/>
                      <a:pt x="357" y="446"/>
                      <a:pt x="357" y="446"/>
                    </a:cubicBezTo>
                    <a:cubicBezTo>
                      <a:pt x="359" y="452"/>
                      <a:pt x="367" y="455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5" y="449"/>
                      <a:pt x="378" y="447"/>
                      <a:pt x="381" y="446"/>
                    </a:cubicBezTo>
                    <a:cubicBezTo>
                      <a:pt x="386" y="442"/>
                      <a:pt x="387" y="434"/>
                      <a:pt x="383" y="430"/>
                    </a:cubicBezTo>
                    <a:cubicBezTo>
                      <a:pt x="379" y="425"/>
                      <a:pt x="379" y="425"/>
                      <a:pt x="379" y="425"/>
                    </a:cubicBezTo>
                    <a:cubicBezTo>
                      <a:pt x="373" y="418"/>
                      <a:pt x="374" y="407"/>
                      <a:pt x="381" y="400"/>
                    </a:cubicBezTo>
                    <a:cubicBezTo>
                      <a:pt x="388" y="394"/>
                      <a:pt x="400" y="395"/>
                      <a:pt x="406" y="402"/>
                    </a:cubicBezTo>
                    <a:cubicBezTo>
                      <a:pt x="409" y="406"/>
                      <a:pt x="409" y="406"/>
                      <a:pt x="409" y="406"/>
                    </a:cubicBezTo>
                    <a:cubicBezTo>
                      <a:pt x="413" y="411"/>
                      <a:pt x="421" y="411"/>
                      <a:pt x="426" y="406"/>
                    </a:cubicBezTo>
                    <a:cubicBezTo>
                      <a:pt x="428" y="404"/>
                      <a:pt x="430" y="401"/>
                      <a:pt x="432" y="399"/>
                    </a:cubicBezTo>
                    <a:cubicBezTo>
                      <a:pt x="436" y="394"/>
                      <a:pt x="435" y="386"/>
                      <a:pt x="429" y="383"/>
                    </a:cubicBezTo>
                    <a:cubicBezTo>
                      <a:pt x="424" y="379"/>
                      <a:pt x="424" y="379"/>
                      <a:pt x="424" y="379"/>
                    </a:cubicBezTo>
                    <a:cubicBezTo>
                      <a:pt x="416" y="374"/>
                      <a:pt x="414" y="363"/>
                      <a:pt x="419" y="355"/>
                    </a:cubicBezTo>
                    <a:cubicBezTo>
                      <a:pt x="425" y="347"/>
                      <a:pt x="436" y="345"/>
                      <a:pt x="444" y="350"/>
                    </a:cubicBezTo>
                    <a:cubicBezTo>
                      <a:pt x="448" y="353"/>
                      <a:pt x="448" y="353"/>
                      <a:pt x="448" y="353"/>
                    </a:cubicBezTo>
                    <a:cubicBezTo>
                      <a:pt x="453" y="356"/>
                      <a:pt x="461" y="354"/>
                      <a:pt x="464" y="348"/>
                    </a:cubicBezTo>
                    <a:cubicBezTo>
                      <a:pt x="465" y="345"/>
                      <a:pt x="466" y="342"/>
                      <a:pt x="468" y="339"/>
                    </a:cubicBezTo>
                    <a:cubicBezTo>
                      <a:pt x="470" y="333"/>
                      <a:pt x="467" y="326"/>
                      <a:pt x="461" y="324"/>
                    </a:cubicBezTo>
                    <a:cubicBezTo>
                      <a:pt x="455" y="323"/>
                      <a:pt x="455" y="323"/>
                      <a:pt x="455" y="323"/>
                    </a:cubicBezTo>
                    <a:cubicBezTo>
                      <a:pt x="446" y="320"/>
                      <a:pt x="441" y="310"/>
                      <a:pt x="443" y="301"/>
                    </a:cubicBezTo>
                    <a:cubicBezTo>
                      <a:pt x="439" y="293"/>
                      <a:pt x="446" y="283"/>
                      <a:pt x="455" y="286"/>
                    </a:cubicBezTo>
                    <a:cubicBezTo>
                      <a:pt x="470" y="291"/>
                      <a:pt x="470" y="291"/>
                      <a:pt x="470" y="291"/>
                    </a:cubicBezTo>
                    <a:cubicBezTo>
                      <a:pt x="476" y="293"/>
                      <a:pt x="483" y="288"/>
                      <a:pt x="484" y="282"/>
                    </a:cubicBezTo>
                    <a:cubicBezTo>
                      <a:pt x="484" y="279"/>
                      <a:pt x="485" y="275"/>
                      <a:pt x="485" y="272"/>
                    </a:cubicBezTo>
                    <a:cubicBezTo>
                      <a:pt x="486" y="266"/>
                      <a:pt x="481" y="260"/>
                      <a:pt x="475" y="260"/>
                    </a:cubicBezTo>
                    <a:close/>
                    <a:moveTo>
                      <a:pt x="291" y="99"/>
                    </a:moveTo>
                    <a:cubicBezTo>
                      <a:pt x="294" y="90"/>
                      <a:pt x="303" y="85"/>
                      <a:pt x="311" y="90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75" y="138"/>
                      <a:pt x="374" y="148"/>
                      <a:pt x="366" y="153"/>
                    </a:cubicBezTo>
                    <a:cubicBezTo>
                      <a:pt x="357" y="159"/>
                      <a:pt x="357" y="159"/>
                      <a:pt x="357" y="159"/>
                    </a:cubicBezTo>
                    <a:cubicBezTo>
                      <a:pt x="340" y="137"/>
                      <a:pt x="316" y="119"/>
                      <a:pt x="289" y="110"/>
                    </a:cubicBezTo>
                    <a:lnTo>
                      <a:pt x="291" y="99"/>
                    </a:lnTo>
                    <a:close/>
                    <a:moveTo>
                      <a:pt x="183" y="87"/>
                    </a:moveTo>
                    <a:cubicBezTo>
                      <a:pt x="255" y="76"/>
                      <a:pt x="255" y="76"/>
                      <a:pt x="255" y="76"/>
                    </a:cubicBezTo>
                    <a:cubicBezTo>
                      <a:pt x="265" y="76"/>
                      <a:pt x="271" y="84"/>
                      <a:pt x="269" y="94"/>
                    </a:cubicBezTo>
                    <a:cubicBezTo>
                      <a:pt x="266" y="104"/>
                      <a:pt x="266" y="104"/>
                      <a:pt x="266" y="104"/>
                    </a:cubicBezTo>
                    <a:cubicBezTo>
                      <a:pt x="259" y="103"/>
                      <a:pt x="251" y="102"/>
                      <a:pt x="243" y="102"/>
                    </a:cubicBezTo>
                    <a:cubicBezTo>
                      <a:pt x="221" y="102"/>
                      <a:pt x="200" y="107"/>
                      <a:pt x="181" y="116"/>
                    </a:cubicBezTo>
                    <a:cubicBezTo>
                      <a:pt x="176" y="107"/>
                      <a:pt x="176" y="107"/>
                      <a:pt x="176" y="107"/>
                    </a:cubicBezTo>
                    <a:cubicBezTo>
                      <a:pt x="170" y="99"/>
                      <a:pt x="174" y="89"/>
                      <a:pt x="183" y="87"/>
                    </a:cubicBezTo>
                    <a:close/>
                    <a:moveTo>
                      <a:pt x="89" y="176"/>
                    </a:move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40" y="109"/>
                      <a:pt x="151" y="111"/>
                      <a:pt x="156" y="119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37" y="145"/>
                      <a:pt x="118" y="170"/>
                      <a:pt x="108" y="19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88" y="194"/>
                      <a:pt x="84" y="185"/>
                      <a:pt x="89" y="176"/>
                    </a:cubicBezTo>
                    <a:close/>
                    <a:moveTo>
                      <a:pt x="108" y="315"/>
                    </a:moveTo>
                    <a:cubicBezTo>
                      <a:pt x="99" y="321"/>
                      <a:pt x="90" y="317"/>
                      <a:pt x="87" y="308"/>
                    </a:cubicBezTo>
                    <a:cubicBezTo>
                      <a:pt x="75" y="233"/>
                      <a:pt x="75" y="233"/>
                      <a:pt x="75" y="233"/>
                    </a:cubicBezTo>
                    <a:cubicBezTo>
                      <a:pt x="75" y="223"/>
                      <a:pt x="83" y="216"/>
                      <a:pt x="92" y="219"/>
                    </a:cubicBezTo>
                    <a:cubicBezTo>
                      <a:pt x="103" y="221"/>
                      <a:pt x="103" y="221"/>
                      <a:pt x="103" y="221"/>
                    </a:cubicBezTo>
                    <a:cubicBezTo>
                      <a:pt x="101" y="229"/>
                      <a:pt x="101" y="236"/>
                      <a:pt x="101" y="244"/>
                    </a:cubicBezTo>
                    <a:cubicBezTo>
                      <a:pt x="101" y="268"/>
                      <a:pt x="107" y="290"/>
                      <a:pt x="117" y="310"/>
                    </a:cubicBezTo>
                    <a:lnTo>
                      <a:pt x="108" y="315"/>
                    </a:lnTo>
                    <a:close/>
                    <a:moveTo>
                      <a:pt x="180" y="401"/>
                    </a:moveTo>
                    <a:cubicBezTo>
                      <a:pt x="118" y="357"/>
                      <a:pt x="118" y="357"/>
                      <a:pt x="118" y="357"/>
                    </a:cubicBezTo>
                    <a:cubicBezTo>
                      <a:pt x="111" y="350"/>
                      <a:pt x="112" y="340"/>
                      <a:pt x="120" y="335"/>
                    </a:cubicBezTo>
                    <a:cubicBezTo>
                      <a:pt x="129" y="330"/>
                      <a:pt x="129" y="330"/>
                      <a:pt x="129" y="330"/>
                    </a:cubicBezTo>
                    <a:cubicBezTo>
                      <a:pt x="147" y="354"/>
                      <a:pt x="173" y="372"/>
                      <a:pt x="203" y="381"/>
                    </a:cubicBezTo>
                    <a:cubicBezTo>
                      <a:pt x="201" y="391"/>
                      <a:pt x="201" y="391"/>
                      <a:pt x="201" y="391"/>
                    </a:cubicBezTo>
                    <a:cubicBezTo>
                      <a:pt x="198" y="401"/>
                      <a:pt x="189" y="405"/>
                      <a:pt x="180" y="401"/>
                    </a:cubicBezTo>
                    <a:close/>
                    <a:moveTo>
                      <a:pt x="311" y="399"/>
                    </a:moveTo>
                    <a:cubicBezTo>
                      <a:pt x="237" y="413"/>
                      <a:pt x="237" y="413"/>
                      <a:pt x="237" y="413"/>
                    </a:cubicBezTo>
                    <a:cubicBezTo>
                      <a:pt x="228" y="413"/>
                      <a:pt x="221" y="406"/>
                      <a:pt x="223" y="39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31" y="386"/>
                      <a:pt x="237" y="387"/>
                      <a:pt x="243" y="387"/>
                    </a:cubicBezTo>
                    <a:cubicBezTo>
                      <a:pt x="268" y="387"/>
                      <a:pt x="292" y="380"/>
                      <a:pt x="312" y="368"/>
                    </a:cubicBezTo>
                    <a:cubicBezTo>
                      <a:pt x="318" y="377"/>
                      <a:pt x="318" y="377"/>
                      <a:pt x="318" y="377"/>
                    </a:cubicBezTo>
                    <a:cubicBezTo>
                      <a:pt x="323" y="386"/>
                      <a:pt x="320" y="395"/>
                      <a:pt x="311" y="399"/>
                    </a:cubicBezTo>
                    <a:close/>
                    <a:moveTo>
                      <a:pt x="400" y="307"/>
                    </a:moveTo>
                    <a:cubicBezTo>
                      <a:pt x="359" y="367"/>
                      <a:pt x="359" y="367"/>
                      <a:pt x="359" y="367"/>
                    </a:cubicBezTo>
                    <a:cubicBezTo>
                      <a:pt x="352" y="374"/>
                      <a:pt x="343" y="373"/>
                      <a:pt x="337" y="365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354" y="337"/>
                      <a:pt x="371" y="313"/>
                      <a:pt x="379" y="284"/>
                    </a:cubicBezTo>
                    <a:cubicBezTo>
                      <a:pt x="390" y="287"/>
                      <a:pt x="390" y="287"/>
                      <a:pt x="390" y="287"/>
                    </a:cubicBezTo>
                    <a:cubicBezTo>
                      <a:pt x="400" y="289"/>
                      <a:pt x="404" y="298"/>
                      <a:pt x="400" y="307"/>
                    </a:cubicBezTo>
                    <a:close/>
                    <a:moveTo>
                      <a:pt x="395" y="264"/>
                    </a:moveTo>
                    <a:cubicBezTo>
                      <a:pt x="384" y="262"/>
                      <a:pt x="384" y="262"/>
                      <a:pt x="384" y="262"/>
                    </a:cubicBezTo>
                    <a:cubicBezTo>
                      <a:pt x="385" y="256"/>
                      <a:pt x="385" y="250"/>
                      <a:pt x="385" y="244"/>
                    </a:cubicBezTo>
                    <a:cubicBezTo>
                      <a:pt x="385" y="221"/>
                      <a:pt x="379" y="199"/>
                      <a:pt x="369" y="179"/>
                    </a:cubicBezTo>
                    <a:cubicBezTo>
                      <a:pt x="378" y="173"/>
                      <a:pt x="378" y="173"/>
                      <a:pt x="378" y="173"/>
                    </a:cubicBezTo>
                    <a:cubicBezTo>
                      <a:pt x="387" y="168"/>
                      <a:pt x="396" y="171"/>
                      <a:pt x="399" y="181"/>
                    </a:cubicBezTo>
                    <a:cubicBezTo>
                      <a:pt x="412" y="250"/>
                      <a:pt x="412" y="250"/>
                      <a:pt x="412" y="250"/>
                    </a:cubicBezTo>
                    <a:cubicBezTo>
                      <a:pt x="412" y="260"/>
                      <a:pt x="404" y="266"/>
                      <a:pt x="395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0" name="Freeform 19"/>
            <p:cNvSpPr>
              <a:spLocks noEditPoints="1"/>
            </p:cNvSpPr>
            <p:nvPr/>
          </p:nvSpPr>
          <p:spPr bwMode="auto">
            <a:xfrm>
              <a:off x="2131294" y="2144362"/>
              <a:ext cx="906203" cy="909046"/>
            </a:xfrm>
            <a:custGeom>
              <a:avLst/>
              <a:gdLst>
                <a:gd name="T0" fmla="*/ 380 w 402"/>
                <a:gd name="T1" fmla="*/ 242 h 403"/>
                <a:gd name="T2" fmla="*/ 385 w 402"/>
                <a:gd name="T3" fmla="*/ 209 h 403"/>
                <a:gd name="T4" fmla="*/ 383 w 402"/>
                <a:gd name="T5" fmla="*/ 175 h 403"/>
                <a:gd name="T6" fmla="*/ 375 w 402"/>
                <a:gd name="T7" fmla="*/ 142 h 403"/>
                <a:gd name="T8" fmla="*/ 361 w 402"/>
                <a:gd name="T9" fmla="*/ 111 h 403"/>
                <a:gd name="T10" fmla="*/ 342 w 402"/>
                <a:gd name="T11" fmla="*/ 83 h 403"/>
                <a:gd name="T12" fmla="*/ 318 w 402"/>
                <a:gd name="T13" fmla="*/ 59 h 403"/>
                <a:gd name="T14" fmla="*/ 289 w 402"/>
                <a:gd name="T15" fmla="*/ 40 h 403"/>
                <a:gd name="T16" fmla="*/ 258 w 402"/>
                <a:gd name="T17" fmla="*/ 26 h 403"/>
                <a:gd name="T18" fmla="*/ 225 w 402"/>
                <a:gd name="T19" fmla="*/ 19 h 403"/>
                <a:gd name="T20" fmla="*/ 191 w 402"/>
                <a:gd name="T21" fmla="*/ 18 h 403"/>
                <a:gd name="T22" fmla="*/ 158 w 402"/>
                <a:gd name="T23" fmla="*/ 23 h 403"/>
                <a:gd name="T24" fmla="*/ 125 w 402"/>
                <a:gd name="T25" fmla="*/ 34 h 403"/>
                <a:gd name="T26" fmla="*/ 96 w 402"/>
                <a:gd name="T27" fmla="*/ 50 h 403"/>
                <a:gd name="T28" fmla="*/ 70 w 402"/>
                <a:gd name="T29" fmla="*/ 72 h 403"/>
                <a:gd name="T30" fmla="*/ 48 w 402"/>
                <a:gd name="T31" fmla="*/ 98 h 403"/>
                <a:gd name="T32" fmla="*/ 32 w 402"/>
                <a:gd name="T33" fmla="*/ 128 h 403"/>
                <a:gd name="T34" fmla="*/ 21 w 402"/>
                <a:gd name="T35" fmla="*/ 161 h 403"/>
                <a:gd name="T36" fmla="*/ 17 w 402"/>
                <a:gd name="T37" fmla="*/ 194 h 403"/>
                <a:gd name="T38" fmla="*/ 19 w 402"/>
                <a:gd name="T39" fmla="*/ 228 h 403"/>
                <a:gd name="T40" fmla="*/ 27 w 402"/>
                <a:gd name="T41" fmla="*/ 261 h 403"/>
                <a:gd name="T42" fmla="*/ 41 w 402"/>
                <a:gd name="T43" fmla="*/ 292 h 403"/>
                <a:gd name="T44" fmla="*/ 60 w 402"/>
                <a:gd name="T45" fmla="*/ 320 h 403"/>
                <a:gd name="T46" fmla="*/ 84 w 402"/>
                <a:gd name="T47" fmla="*/ 344 h 403"/>
                <a:gd name="T48" fmla="*/ 112 w 402"/>
                <a:gd name="T49" fmla="*/ 363 h 403"/>
                <a:gd name="T50" fmla="*/ 144 w 402"/>
                <a:gd name="T51" fmla="*/ 376 h 403"/>
                <a:gd name="T52" fmla="*/ 177 w 402"/>
                <a:gd name="T53" fmla="*/ 384 h 403"/>
                <a:gd name="T54" fmla="*/ 211 w 402"/>
                <a:gd name="T55" fmla="*/ 385 h 403"/>
                <a:gd name="T56" fmla="*/ 244 w 402"/>
                <a:gd name="T57" fmla="*/ 380 h 403"/>
                <a:gd name="T58" fmla="*/ 276 w 402"/>
                <a:gd name="T59" fmla="*/ 369 h 403"/>
                <a:gd name="T60" fmla="*/ 306 w 402"/>
                <a:gd name="T61" fmla="*/ 353 h 403"/>
                <a:gd name="T62" fmla="*/ 332 w 402"/>
                <a:gd name="T63" fmla="*/ 331 h 403"/>
                <a:gd name="T64" fmla="*/ 354 w 402"/>
                <a:gd name="T65" fmla="*/ 304 h 403"/>
                <a:gd name="T66" fmla="*/ 370 w 402"/>
                <a:gd name="T67" fmla="*/ 275 h 403"/>
                <a:gd name="T68" fmla="*/ 119 w 402"/>
                <a:gd name="T69" fmla="*/ 71 h 403"/>
                <a:gd name="T70" fmla="*/ 213 w 402"/>
                <a:gd name="T71" fmla="*/ 69 h 403"/>
                <a:gd name="T72" fmla="*/ 80 w 402"/>
                <a:gd name="T73" fmla="*/ 257 h 403"/>
                <a:gd name="T74" fmla="*/ 337 w 402"/>
                <a:gd name="T75" fmla="*/ 272 h 403"/>
                <a:gd name="T76" fmla="*/ 98 w 402"/>
                <a:gd name="T77" fmla="*/ 294 h 403"/>
                <a:gd name="T78" fmla="*/ 324 w 402"/>
                <a:gd name="T79" fmla="*/ 253 h 403"/>
                <a:gd name="T80" fmla="*/ 339 w 402"/>
                <a:gd name="T81" fmla="*/ 214 h 403"/>
                <a:gd name="T82" fmla="*/ 252 w 402"/>
                <a:gd name="T83" fmla="*/ 79 h 403"/>
                <a:gd name="T84" fmla="*/ 331 w 402"/>
                <a:gd name="T85" fmla="*/ 12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2" h="403">
                  <a:moveTo>
                    <a:pt x="376" y="259"/>
                  </a:moveTo>
                  <a:cubicBezTo>
                    <a:pt x="396" y="256"/>
                    <a:pt x="396" y="256"/>
                    <a:pt x="396" y="256"/>
                  </a:cubicBezTo>
                  <a:cubicBezTo>
                    <a:pt x="380" y="242"/>
                    <a:pt x="380" y="242"/>
                    <a:pt x="380" y="242"/>
                  </a:cubicBezTo>
                  <a:cubicBezTo>
                    <a:pt x="375" y="238"/>
                    <a:pt x="377" y="229"/>
                    <a:pt x="383" y="226"/>
                  </a:cubicBezTo>
                  <a:cubicBezTo>
                    <a:pt x="402" y="219"/>
                    <a:pt x="402" y="219"/>
                    <a:pt x="402" y="219"/>
                  </a:cubicBezTo>
                  <a:cubicBezTo>
                    <a:pt x="385" y="209"/>
                    <a:pt x="385" y="209"/>
                    <a:pt x="385" y="209"/>
                  </a:cubicBezTo>
                  <a:cubicBezTo>
                    <a:pt x="379" y="205"/>
                    <a:pt x="379" y="196"/>
                    <a:pt x="385" y="192"/>
                  </a:cubicBezTo>
                  <a:cubicBezTo>
                    <a:pt x="402" y="182"/>
                    <a:pt x="402" y="182"/>
                    <a:pt x="402" y="182"/>
                  </a:cubicBezTo>
                  <a:cubicBezTo>
                    <a:pt x="383" y="175"/>
                    <a:pt x="383" y="175"/>
                    <a:pt x="383" y="175"/>
                  </a:cubicBezTo>
                  <a:cubicBezTo>
                    <a:pt x="376" y="172"/>
                    <a:pt x="375" y="163"/>
                    <a:pt x="380" y="158"/>
                  </a:cubicBezTo>
                  <a:cubicBezTo>
                    <a:pt x="395" y="145"/>
                    <a:pt x="395" y="145"/>
                    <a:pt x="395" y="145"/>
                  </a:cubicBezTo>
                  <a:cubicBezTo>
                    <a:pt x="375" y="142"/>
                    <a:pt x="375" y="142"/>
                    <a:pt x="375" y="142"/>
                  </a:cubicBezTo>
                  <a:cubicBezTo>
                    <a:pt x="368" y="141"/>
                    <a:pt x="365" y="132"/>
                    <a:pt x="369" y="126"/>
                  </a:cubicBezTo>
                  <a:cubicBezTo>
                    <a:pt x="381" y="110"/>
                    <a:pt x="381" y="110"/>
                    <a:pt x="381" y="110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54" y="111"/>
                    <a:pt x="349" y="103"/>
                    <a:pt x="352" y="97"/>
                  </a:cubicBezTo>
                  <a:cubicBezTo>
                    <a:pt x="361" y="79"/>
                    <a:pt x="361" y="79"/>
                    <a:pt x="361" y="79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35" y="84"/>
                    <a:pt x="328" y="78"/>
                    <a:pt x="330" y="71"/>
                  </a:cubicBezTo>
                  <a:cubicBezTo>
                    <a:pt x="336" y="51"/>
                    <a:pt x="336" y="51"/>
                    <a:pt x="336" y="51"/>
                  </a:cubicBezTo>
                  <a:cubicBezTo>
                    <a:pt x="318" y="59"/>
                    <a:pt x="318" y="59"/>
                    <a:pt x="318" y="59"/>
                  </a:cubicBezTo>
                  <a:cubicBezTo>
                    <a:pt x="311" y="62"/>
                    <a:pt x="303" y="56"/>
                    <a:pt x="304" y="49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83" y="44"/>
                    <a:pt x="275" y="40"/>
                    <a:pt x="274" y="33"/>
                  </a:cubicBezTo>
                  <a:cubicBezTo>
                    <a:pt x="273" y="13"/>
                    <a:pt x="273" y="13"/>
                    <a:pt x="273" y="13"/>
                  </a:cubicBezTo>
                  <a:cubicBezTo>
                    <a:pt x="258" y="26"/>
                    <a:pt x="258" y="26"/>
                    <a:pt x="258" y="26"/>
                  </a:cubicBezTo>
                  <a:cubicBezTo>
                    <a:pt x="253" y="32"/>
                    <a:pt x="244" y="29"/>
                    <a:pt x="242" y="22"/>
                  </a:cubicBezTo>
                  <a:cubicBezTo>
                    <a:pt x="237" y="3"/>
                    <a:pt x="237" y="3"/>
                    <a:pt x="237" y="3"/>
                  </a:cubicBezTo>
                  <a:cubicBezTo>
                    <a:pt x="225" y="19"/>
                    <a:pt x="225" y="19"/>
                    <a:pt x="225" y="19"/>
                  </a:cubicBezTo>
                  <a:cubicBezTo>
                    <a:pt x="221" y="25"/>
                    <a:pt x="212" y="24"/>
                    <a:pt x="209" y="17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88" y="24"/>
                    <a:pt x="179" y="25"/>
                    <a:pt x="175" y="19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6" y="30"/>
                    <a:pt x="147" y="32"/>
                    <a:pt x="142" y="27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41"/>
                    <a:pt x="117" y="45"/>
                    <a:pt x="111" y="41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7" y="58"/>
                    <a:pt x="89" y="63"/>
                    <a:pt x="83" y="6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9"/>
                    <a:pt x="66" y="86"/>
                    <a:pt x="59" y="8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2" y="105"/>
                    <a:pt x="47" y="113"/>
                    <a:pt x="4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7" y="134"/>
                    <a:pt x="33" y="143"/>
                    <a:pt x="26" y="144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7" y="165"/>
                    <a:pt x="25" y="174"/>
                    <a:pt x="18" y="17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23" y="198"/>
                    <a:pt x="23" y="207"/>
                    <a:pt x="17" y="21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26" y="231"/>
                    <a:pt x="27" y="240"/>
                    <a:pt x="22" y="245"/>
                  </a:cubicBezTo>
                  <a:cubicBezTo>
                    <a:pt x="7" y="258"/>
                    <a:pt x="7" y="258"/>
                    <a:pt x="7" y="258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34" y="262"/>
                    <a:pt x="37" y="271"/>
                    <a:pt x="33" y="277"/>
                  </a:cubicBezTo>
                  <a:cubicBezTo>
                    <a:pt x="21" y="293"/>
                    <a:pt x="21" y="293"/>
                    <a:pt x="21" y="293"/>
                  </a:cubicBezTo>
                  <a:cubicBezTo>
                    <a:pt x="41" y="292"/>
                    <a:pt x="41" y="292"/>
                    <a:pt x="41" y="292"/>
                  </a:cubicBezTo>
                  <a:cubicBezTo>
                    <a:pt x="48" y="292"/>
                    <a:pt x="53" y="300"/>
                    <a:pt x="50" y="306"/>
                  </a:cubicBezTo>
                  <a:cubicBezTo>
                    <a:pt x="41" y="324"/>
                    <a:pt x="41" y="324"/>
                    <a:pt x="41" y="324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67" y="319"/>
                    <a:pt x="73" y="325"/>
                    <a:pt x="71" y="332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84" y="344"/>
                    <a:pt x="84" y="344"/>
                    <a:pt x="84" y="344"/>
                  </a:cubicBezTo>
                  <a:cubicBezTo>
                    <a:pt x="91" y="341"/>
                    <a:pt x="98" y="347"/>
                    <a:pt x="98" y="354"/>
                  </a:cubicBezTo>
                  <a:cubicBezTo>
                    <a:pt x="96" y="374"/>
                    <a:pt x="96" y="374"/>
                    <a:pt x="96" y="374"/>
                  </a:cubicBezTo>
                  <a:cubicBezTo>
                    <a:pt x="112" y="363"/>
                    <a:pt x="112" y="363"/>
                    <a:pt x="112" y="363"/>
                  </a:cubicBezTo>
                  <a:cubicBezTo>
                    <a:pt x="119" y="359"/>
                    <a:pt x="127" y="363"/>
                    <a:pt x="127" y="370"/>
                  </a:cubicBezTo>
                  <a:cubicBezTo>
                    <a:pt x="129" y="390"/>
                    <a:pt x="129" y="390"/>
                    <a:pt x="129" y="390"/>
                  </a:cubicBezTo>
                  <a:cubicBezTo>
                    <a:pt x="144" y="376"/>
                    <a:pt x="144" y="376"/>
                    <a:pt x="144" y="376"/>
                  </a:cubicBezTo>
                  <a:cubicBezTo>
                    <a:pt x="149" y="371"/>
                    <a:pt x="158" y="374"/>
                    <a:pt x="160" y="381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77" y="384"/>
                    <a:pt x="177" y="384"/>
                    <a:pt x="177" y="384"/>
                  </a:cubicBezTo>
                  <a:cubicBezTo>
                    <a:pt x="181" y="378"/>
                    <a:pt x="190" y="379"/>
                    <a:pt x="193" y="385"/>
                  </a:cubicBezTo>
                  <a:cubicBezTo>
                    <a:pt x="202" y="403"/>
                    <a:pt x="202" y="403"/>
                    <a:pt x="202" y="403"/>
                  </a:cubicBezTo>
                  <a:cubicBezTo>
                    <a:pt x="211" y="385"/>
                    <a:pt x="211" y="385"/>
                    <a:pt x="211" y="385"/>
                  </a:cubicBezTo>
                  <a:cubicBezTo>
                    <a:pt x="214" y="379"/>
                    <a:pt x="223" y="378"/>
                    <a:pt x="227" y="384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6" y="373"/>
                    <a:pt x="255" y="371"/>
                    <a:pt x="260" y="376"/>
                  </a:cubicBezTo>
                  <a:cubicBezTo>
                    <a:pt x="275" y="389"/>
                    <a:pt x="275" y="389"/>
                    <a:pt x="275" y="389"/>
                  </a:cubicBezTo>
                  <a:cubicBezTo>
                    <a:pt x="276" y="369"/>
                    <a:pt x="276" y="369"/>
                    <a:pt x="276" y="369"/>
                  </a:cubicBezTo>
                  <a:cubicBezTo>
                    <a:pt x="277" y="362"/>
                    <a:pt x="285" y="358"/>
                    <a:pt x="291" y="362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6" y="353"/>
                    <a:pt x="306" y="353"/>
                    <a:pt x="306" y="353"/>
                  </a:cubicBezTo>
                  <a:cubicBezTo>
                    <a:pt x="305" y="345"/>
                    <a:pt x="312" y="340"/>
                    <a:pt x="319" y="343"/>
                  </a:cubicBezTo>
                  <a:cubicBezTo>
                    <a:pt x="338" y="350"/>
                    <a:pt x="338" y="350"/>
                    <a:pt x="338" y="350"/>
                  </a:cubicBezTo>
                  <a:cubicBezTo>
                    <a:pt x="332" y="331"/>
                    <a:pt x="332" y="331"/>
                    <a:pt x="332" y="331"/>
                  </a:cubicBezTo>
                  <a:cubicBezTo>
                    <a:pt x="330" y="324"/>
                    <a:pt x="336" y="317"/>
                    <a:pt x="343" y="318"/>
                  </a:cubicBezTo>
                  <a:cubicBezTo>
                    <a:pt x="363" y="322"/>
                    <a:pt x="363" y="322"/>
                    <a:pt x="363" y="322"/>
                  </a:cubicBezTo>
                  <a:cubicBezTo>
                    <a:pt x="354" y="304"/>
                    <a:pt x="354" y="304"/>
                    <a:pt x="354" y="304"/>
                  </a:cubicBezTo>
                  <a:cubicBezTo>
                    <a:pt x="350" y="298"/>
                    <a:pt x="355" y="290"/>
                    <a:pt x="362" y="290"/>
                  </a:cubicBezTo>
                  <a:cubicBezTo>
                    <a:pt x="382" y="290"/>
                    <a:pt x="382" y="290"/>
                    <a:pt x="382" y="290"/>
                  </a:cubicBezTo>
                  <a:cubicBezTo>
                    <a:pt x="370" y="275"/>
                    <a:pt x="370" y="275"/>
                    <a:pt x="370" y="275"/>
                  </a:cubicBezTo>
                  <a:cubicBezTo>
                    <a:pt x="365" y="269"/>
                    <a:pt x="369" y="260"/>
                    <a:pt x="376" y="259"/>
                  </a:cubicBezTo>
                  <a:close/>
                  <a:moveTo>
                    <a:pt x="56" y="253"/>
                  </a:moveTo>
                  <a:cubicBezTo>
                    <a:pt x="33" y="187"/>
                    <a:pt x="57" y="110"/>
                    <a:pt x="119" y="71"/>
                  </a:cubicBezTo>
                  <a:cubicBezTo>
                    <a:pt x="145" y="55"/>
                    <a:pt x="173" y="48"/>
                    <a:pt x="201" y="48"/>
                  </a:cubicBezTo>
                  <a:cubicBezTo>
                    <a:pt x="210" y="48"/>
                    <a:pt x="216" y="56"/>
                    <a:pt x="214" y="64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09" y="69"/>
                    <a:pt x="205" y="68"/>
                    <a:pt x="201" y="68"/>
                  </a:cubicBezTo>
                  <a:cubicBezTo>
                    <a:pt x="127" y="68"/>
                    <a:pt x="68" y="128"/>
                    <a:pt x="68" y="201"/>
                  </a:cubicBezTo>
                  <a:cubicBezTo>
                    <a:pt x="68" y="221"/>
                    <a:pt x="72" y="240"/>
                    <a:pt x="80" y="257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68" y="264"/>
                    <a:pt x="59" y="261"/>
                    <a:pt x="56" y="253"/>
                  </a:cubicBezTo>
                  <a:close/>
                  <a:moveTo>
                    <a:pt x="337" y="272"/>
                  </a:moveTo>
                  <a:cubicBezTo>
                    <a:pt x="325" y="296"/>
                    <a:pt x="307" y="316"/>
                    <a:pt x="283" y="332"/>
                  </a:cubicBezTo>
                  <a:cubicBezTo>
                    <a:pt x="222" y="369"/>
                    <a:pt x="146" y="360"/>
                    <a:pt x="97" y="314"/>
                  </a:cubicBezTo>
                  <a:cubicBezTo>
                    <a:pt x="90" y="308"/>
                    <a:pt x="91" y="298"/>
                    <a:pt x="98" y="294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27" y="318"/>
                    <a:pt x="162" y="335"/>
                    <a:pt x="201" y="335"/>
                  </a:cubicBezTo>
                  <a:cubicBezTo>
                    <a:pt x="256" y="335"/>
                    <a:pt x="304" y="301"/>
                    <a:pt x="324" y="253"/>
                  </a:cubicBezTo>
                  <a:cubicBezTo>
                    <a:pt x="329" y="254"/>
                    <a:pt x="329" y="254"/>
                    <a:pt x="329" y="254"/>
                  </a:cubicBezTo>
                  <a:cubicBezTo>
                    <a:pt x="337" y="256"/>
                    <a:pt x="341" y="265"/>
                    <a:pt x="337" y="272"/>
                  </a:cubicBezTo>
                  <a:close/>
                  <a:moveTo>
                    <a:pt x="339" y="214"/>
                  </a:moveTo>
                  <a:cubicBezTo>
                    <a:pt x="334" y="213"/>
                    <a:pt x="334" y="213"/>
                    <a:pt x="334" y="213"/>
                  </a:cubicBezTo>
                  <a:cubicBezTo>
                    <a:pt x="334" y="209"/>
                    <a:pt x="334" y="205"/>
                    <a:pt x="334" y="201"/>
                  </a:cubicBezTo>
                  <a:cubicBezTo>
                    <a:pt x="334" y="146"/>
                    <a:pt x="300" y="99"/>
                    <a:pt x="252" y="79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5" y="66"/>
                    <a:pt x="264" y="61"/>
                    <a:pt x="272" y="65"/>
                  </a:cubicBezTo>
                  <a:cubicBezTo>
                    <a:pt x="295" y="77"/>
                    <a:pt x="316" y="96"/>
                    <a:pt x="331" y="120"/>
                  </a:cubicBezTo>
                  <a:cubicBezTo>
                    <a:pt x="347" y="145"/>
                    <a:pt x="355" y="174"/>
                    <a:pt x="355" y="202"/>
                  </a:cubicBezTo>
                  <a:cubicBezTo>
                    <a:pt x="354" y="210"/>
                    <a:pt x="347" y="216"/>
                    <a:pt x="339" y="214"/>
                  </a:cubicBezTo>
                  <a:close/>
                </a:path>
              </a:pathLst>
            </a:custGeom>
            <a:solidFill>
              <a:srgbClr val="9BBB59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174630" y="2472606"/>
              <a:ext cx="7827047" cy="3489054"/>
              <a:chOff x="1782493" y="2140207"/>
              <a:chExt cx="8609752" cy="3837959"/>
            </a:xfrm>
          </p:grpSpPr>
          <p:cxnSp>
            <p:nvCxnSpPr>
              <p:cNvPr id="122" name="Straight Connector 121"/>
              <p:cNvCxnSpPr>
                <a:stCxn id="104" idx="19"/>
                <a:endCxn id="108" idx="18"/>
              </p:cNvCxnSpPr>
              <p:nvPr/>
            </p:nvCxnSpPr>
            <p:spPr>
              <a:xfrm>
                <a:off x="7090871" y="4968333"/>
                <a:ext cx="665063" cy="281701"/>
              </a:xfrm>
              <a:prstGeom prst="line">
                <a:avLst/>
              </a:prstGeom>
              <a:noFill/>
              <a:ln w="25400" cap="flat" cmpd="sng" algn="ctr">
                <a:solidFill>
                  <a:srgbClr val="2980B9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  <p:grpSp>
            <p:nvGrpSpPr>
              <p:cNvPr id="123" name="Group 122"/>
              <p:cNvGrpSpPr/>
              <p:nvPr/>
            </p:nvGrpSpPr>
            <p:grpSpPr>
              <a:xfrm>
                <a:off x="1782493" y="2140207"/>
                <a:ext cx="8609752" cy="3837959"/>
                <a:chOff x="1782493" y="2140207"/>
                <a:chExt cx="8609752" cy="3837959"/>
              </a:xfrm>
            </p:grpSpPr>
            <p:cxnSp>
              <p:nvCxnSpPr>
                <p:cNvPr id="124" name="Straight Connector 123"/>
                <p:cNvCxnSpPr>
                  <a:stCxn id="104" idx="6"/>
                  <a:endCxn id="109" idx="3"/>
                </p:cNvCxnSpPr>
                <p:nvPr/>
              </p:nvCxnSpPr>
              <p:spPr>
                <a:xfrm flipH="1">
                  <a:off x="4101955" y="4458072"/>
                  <a:ext cx="984994" cy="57619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25" name="Straight Connector 124"/>
                <p:cNvCxnSpPr>
                  <a:stCxn id="104" idx="2"/>
                  <a:endCxn id="110" idx="25"/>
                </p:cNvCxnSpPr>
                <p:nvPr/>
              </p:nvCxnSpPr>
              <p:spPr>
                <a:xfrm flipV="1">
                  <a:off x="7061701" y="3287879"/>
                  <a:ext cx="787222" cy="54184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26" name="Straight Connector 125"/>
                <p:cNvCxnSpPr>
                  <a:stCxn id="104" idx="5"/>
                  <a:endCxn id="111" idx="36"/>
                </p:cNvCxnSpPr>
                <p:nvPr/>
              </p:nvCxnSpPr>
              <p:spPr>
                <a:xfrm flipH="1" flipV="1">
                  <a:off x="4416183" y="3118664"/>
                  <a:ext cx="955166" cy="671696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27" name="Straight Connector 126"/>
                <p:cNvCxnSpPr>
                  <a:stCxn id="110" idx="1"/>
                  <a:endCxn id="106" idx="21"/>
                </p:cNvCxnSpPr>
                <p:nvPr/>
              </p:nvCxnSpPr>
              <p:spPr>
                <a:xfrm flipV="1">
                  <a:off x="8878200" y="2140207"/>
                  <a:ext cx="387302" cy="46507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28" name="Straight Connector 127"/>
                <p:cNvCxnSpPr>
                  <a:stCxn id="110" idx="38"/>
                  <a:endCxn id="107" idx="20"/>
                </p:cNvCxnSpPr>
                <p:nvPr/>
              </p:nvCxnSpPr>
              <p:spPr>
                <a:xfrm>
                  <a:off x="8929808" y="2917901"/>
                  <a:ext cx="730956" cy="8772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29" name="Straight Connector 128"/>
                <p:cNvCxnSpPr>
                  <a:stCxn id="108" idx="3"/>
                  <a:endCxn id="113" idx="33"/>
                </p:cNvCxnSpPr>
                <p:nvPr/>
              </p:nvCxnSpPr>
              <p:spPr>
                <a:xfrm flipV="1">
                  <a:off x="8928565" y="4711958"/>
                  <a:ext cx="914248" cy="314369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30" name="Straight Connector 129"/>
                <p:cNvCxnSpPr>
                  <a:stCxn id="108" idx="0"/>
                  <a:endCxn id="115" idx="19"/>
                </p:cNvCxnSpPr>
                <p:nvPr/>
              </p:nvCxnSpPr>
              <p:spPr>
                <a:xfrm>
                  <a:off x="9054716" y="5313131"/>
                  <a:ext cx="1337529" cy="7739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31" name="Straight Connector 130"/>
                <p:cNvCxnSpPr>
                  <a:stCxn id="108" idx="36"/>
                  <a:endCxn id="114" idx="16"/>
                </p:cNvCxnSpPr>
                <p:nvPr/>
              </p:nvCxnSpPr>
              <p:spPr>
                <a:xfrm>
                  <a:off x="8960103" y="5706053"/>
                  <a:ext cx="669414" cy="272113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32" name="Straight Connector 131"/>
                <p:cNvCxnSpPr>
                  <a:stCxn id="111" idx="16"/>
                  <a:endCxn id="120" idx="1"/>
                </p:cNvCxnSpPr>
                <p:nvPr/>
              </p:nvCxnSpPr>
              <p:spPr>
                <a:xfrm flipH="1" flipV="1">
                  <a:off x="2689492" y="2283210"/>
                  <a:ext cx="565528" cy="16146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33" name="Straight Connector 132"/>
                <p:cNvCxnSpPr>
                  <a:stCxn id="109" idx="13"/>
                  <a:endCxn id="117" idx="52"/>
                </p:cNvCxnSpPr>
                <p:nvPr/>
              </p:nvCxnSpPr>
              <p:spPr>
                <a:xfrm flipH="1" flipV="1">
                  <a:off x="2529457" y="4557316"/>
                  <a:ext cx="689441" cy="345016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34" name="Straight Connector 133"/>
                <p:cNvCxnSpPr>
                  <a:stCxn id="109" idx="18"/>
                  <a:endCxn id="119" idx="0"/>
                </p:cNvCxnSpPr>
                <p:nvPr/>
              </p:nvCxnSpPr>
              <p:spPr>
                <a:xfrm flipH="1" flipV="1">
                  <a:off x="1782493" y="5203628"/>
                  <a:ext cx="1146831" cy="5434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  <p:cxnSp>
              <p:nvCxnSpPr>
                <p:cNvPr id="135" name="Straight Connector 134"/>
                <p:cNvCxnSpPr>
                  <a:stCxn id="109" idx="23"/>
                  <a:endCxn id="118" idx="4"/>
                </p:cNvCxnSpPr>
                <p:nvPr/>
              </p:nvCxnSpPr>
              <p:spPr>
                <a:xfrm flipH="1">
                  <a:off x="2392740" y="5742669"/>
                  <a:ext cx="611128" cy="15129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2980B9">
                      <a:lumMod val="75000"/>
                    </a:srgbClr>
                  </a:solidFill>
                  <a:prstDash val="sysDash"/>
                  <a:miter lim="800000"/>
                </a:ln>
                <a:effectLst/>
              </p:spPr>
            </p:cxnSp>
          </p:grpSp>
        </p:grpSp>
        <p:sp>
          <p:nvSpPr>
            <p:cNvPr id="136" name="TextBox 135"/>
            <p:cNvSpPr txBox="1"/>
            <p:nvPr/>
          </p:nvSpPr>
          <p:spPr>
            <a:xfrm>
              <a:off x="3528870" y="2812087"/>
              <a:ext cx="1011297" cy="98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 </a:t>
              </a:r>
            </a:p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53035" y="2458985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91007" y="4311164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23453" y="5073501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71391" y="5903553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693288" y="4451064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92428" y="5316586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497135" y="6018605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101812" y="2127793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41135" y="3061793"/>
              <a:ext cx="938000" cy="51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solidFill>
                    <a:srgbClr val="3F3F3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Text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01801" y="4160298"/>
              <a:ext cx="1900439" cy="61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Main Topic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34D6BCDA-257A-45CF-BC00-15CF990E3961}"/>
                </a:ext>
              </a:extLst>
            </p:cNvPr>
            <p:cNvSpPr txBox="1"/>
            <p:nvPr/>
          </p:nvSpPr>
          <p:spPr>
            <a:xfrm>
              <a:off x="7564455" y="2812087"/>
              <a:ext cx="1011296" cy="98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 </a:t>
              </a:r>
            </a:p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1DB61372-0DC8-406A-BD6A-5C5DFBD61165}"/>
                </a:ext>
              </a:extLst>
            </p:cNvPr>
            <p:cNvSpPr txBox="1"/>
            <p:nvPr/>
          </p:nvSpPr>
          <p:spPr>
            <a:xfrm>
              <a:off x="3281397" y="5177397"/>
              <a:ext cx="1011296" cy="98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 </a:t>
              </a:r>
            </a:p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975735D9-EC72-40A9-B22A-6604AD90A5F6}"/>
                </a:ext>
              </a:extLst>
            </p:cNvPr>
            <p:cNvSpPr txBox="1"/>
            <p:nvPr/>
          </p:nvSpPr>
          <p:spPr>
            <a:xfrm>
              <a:off x="7656189" y="5159703"/>
              <a:ext cx="1011296" cy="98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 </a:t>
              </a:r>
            </a:p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xmlns="" id="{16A3A9EE-7479-4D87-87DC-B66FA3CB2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5022" y="1835793"/>
              <a:ext cx="1219807" cy="1217615"/>
            </a:xfrm>
            <a:custGeom>
              <a:avLst/>
              <a:gdLst>
                <a:gd name="T0" fmla="*/ 467 w 468"/>
                <a:gd name="T1" fmla="*/ 218 h 467"/>
                <a:gd name="T2" fmla="*/ 444 w 468"/>
                <a:gd name="T3" fmla="*/ 176 h 467"/>
                <a:gd name="T4" fmla="*/ 439 w 468"/>
                <a:gd name="T5" fmla="*/ 147 h 467"/>
                <a:gd name="T6" fmla="*/ 423 w 468"/>
                <a:gd name="T7" fmla="*/ 118 h 467"/>
                <a:gd name="T8" fmla="*/ 402 w 468"/>
                <a:gd name="T9" fmla="*/ 97 h 467"/>
                <a:gd name="T10" fmla="*/ 382 w 468"/>
                <a:gd name="T11" fmla="*/ 53 h 467"/>
                <a:gd name="T12" fmla="*/ 336 w 468"/>
                <a:gd name="T13" fmla="*/ 62 h 467"/>
                <a:gd name="T14" fmla="*/ 317 w 468"/>
                <a:gd name="T15" fmla="*/ 15 h 467"/>
                <a:gd name="T16" fmla="*/ 269 w 468"/>
                <a:gd name="T17" fmla="*/ 19 h 467"/>
                <a:gd name="T18" fmla="*/ 240 w 468"/>
                <a:gd name="T19" fmla="*/ 11 h 467"/>
                <a:gd name="T20" fmla="*/ 207 w 468"/>
                <a:gd name="T21" fmla="*/ 13 h 467"/>
                <a:gd name="T22" fmla="*/ 179 w 468"/>
                <a:gd name="T23" fmla="*/ 24 h 467"/>
                <a:gd name="T24" fmla="*/ 131 w 468"/>
                <a:gd name="T25" fmla="*/ 23 h 467"/>
                <a:gd name="T26" fmla="*/ 115 w 468"/>
                <a:gd name="T27" fmla="*/ 72 h 467"/>
                <a:gd name="T28" fmla="*/ 76 w 468"/>
                <a:gd name="T29" fmla="*/ 61 h 467"/>
                <a:gd name="T30" fmla="*/ 78 w 468"/>
                <a:gd name="T31" fmla="*/ 108 h 467"/>
                <a:gd name="T32" fmla="*/ 29 w 468"/>
                <a:gd name="T33" fmla="*/ 120 h 467"/>
                <a:gd name="T34" fmla="*/ 26 w 468"/>
                <a:gd name="T35" fmla="*/ 168 h 467"/>
                <a:gd name="T36" fmla="*/ 14 w 468"/>
                <a:gd name="T37" fmla="*/ 196 h 467"/>
                <a:gd name="T38" fmla="*/ 12 w 468"/>
                <a:gd name="T39" fmla="*/ 229 h 467"/>
                <a:gd name="T40" fmla="*/ 18 w 468"/>
                <a:gd name="T41" fmla="*/ 258 h 467"/>
                <a:gd name="T42" fmla="*/ 11 w 468"/>
                <a:gd name="T43" fmla="*/ 305 h 467"/>
                <a:gd name="T44" fmla="*/ 56 w 468"/>
                <a:gd name="T45" fmla="*/ 325 h 467"/>
                <a:gd name="T46" fmla="*/ 40 w 468"/>
                <a:gd name="T47" fmla="*/ 365 h 467"/>
                <a:gd name="T48" fmla="*/ 89 w 468"/>
                <a:gd name="T49" fmla="*/ 372 h 467"/>
                <a:gd name="T50" fmla="*/ 85 w 468"/>
                <a:gd name="T51" fmla="*/ 414 h 467"/>
                <a:gd name="T52" fmla="*/ 131 w 468"/>
                <a:gd name="T53" fmla="*/ 406 h 467"/>
                <a:gd name="T54" fmla="*/ 151 w 468"/>
                <a:gd name="T55" fmla="*/ 453 h 467"/>
                <a:gd name="T56" fmla="*/ 187 w 468"/>
                <a:gd name="T57" fmla="*/ 428 h 467"/>
                <a:gd name="T58" fmla="*/ 216 w 468"/>
                <a:gd name="T59" fmla="*/ 467 h 467"/>
                <a:gd name="T60" fmla="*/ 261 w 468"/>
                <a:gd name="T61" fmla="*/ 450 h 467"/>
                <a:gd name="T62" fmla="*/ 290 w 468"/>
                <a:gd name="T63" fmla="*/ 449 h 467"/>
                <a:gd name="T64" fmla="*/ 322 w 468"/>
                <a:gd name="T65" fmla="*/ 438 h 467"/>
                <a:gd name="T66" fmla="*/ 345 w 468"/>
                <a:gd name="T67" fmla="*/ 420 h 467"/>
                <a:gd name="T68" fmla="*/ 391 w 468"/>
                <a:gd name="T69" fmla="*/ 407 h 467"/>
                <a:gd name="T70" fmla="*/ 393 w 468"/>
                <a:gd name="T71" fmla="*/ 381 h 467"/>
                <a:gd name="T72" fmla="*/ 434 w 468"/>
                <a:gd name="T73" fmla="*/ 355 h 467"/>
                <a:gd name="T74" fmla="*/ 419 w 468"/>
                <a:gd name="T75" fmla="*/ 308 h 467"/>
                <a:gd name="T76" fmla="*/ 462 w 468"/>
                <a:gd name="T77" fmla="*/ 285 h 467"/>
                <a:gd name="T78" fmla="*/ 441 w 468"/>
                <a:gd name="T79" fmla="*/ 237 h 467"/>
                <a:gd name="T80" fmla="*/ 371 w 468"/>
                <a:gd name="T81" fmla="*/ 174 h 467"/>
                <a:gd name="T82" fmla="*/ 327 w 468"/>
                <a:gd name="T83" fmla="*/ 135 h 467"/>
                <a:gd name="T84" fmla="*/ 293 w 468"/>
                <a:gd name="T85" fmla="*/ 85 h 467"/>
                <a:gd name="T86" fmla="*/ 232 w 468"/>
                <a:gd name="T87" fmla="*/ 98 h 467"/>
                <a:gd name="T88" fmla="*/ 293 w 468"/>
                <a:gd name="T89" fmla="*/ 85 h 467"/>
                <a:gd name="T90" fmla="*/ 144 w 468"/>
                <a:gd name="T91" fmla="*/ 115 h 467"/>
                <a:gd name="T92" fmla="*/ 128 w 468"/>
                <a:gd name="T93" fmla="*/ 128 h 467"/>
                <a:gd name="T94" fmla="*/ 85 w 468"/>
                <a:gd name="T95" fmla="*/ 175 h 467"/>
                <a:gd name="T96" fmla="*/ 98 w 468"/>
                <a:gd name="T97" fmla="*/ 235 h 467"/>
                <a:gd name="T98" fmla="*/ 85 w 468"/>
                <a:gd name="T99" fmla="*/ 175 h 467"/>
                <a:gd name="T100" fmla="*/ 97 w 468"/>
                <a:gd name="T101" fmla="*/ 293 h 467"/>
                <a:gd name="T102" fmla="*/ 140 w 468"/>
                <a:gd name="T103" fmla="*/ 333 h 467"/>
                <a:gd name="T104" fmla="*/ 175 w 468"/>
                <a:gd name="T105" fmla="*/ 383 h 467"/>
                <a:gd name="T106" fmla="*/ 240 w 468"/>
                <a:gd name="T107" fmla="*/ 369 h 467"/>
                <a:gd name="T108" fmla="*/ 175 w 468"/>
                <a:gd name="T109" fmla="*/ 383 h 467"/>
                <a:gd name="T110" fmla="*/ 330 w 468"/>
                <a:gd name="T111" fmla="*/ 348 h 467"/>
                <a:gd name="T112" fmla="*/ 344 w 468"/>
                <a:gd name="T113" fmla="*/ 334 h 467"/>
                <a:gd name="T114" fmla="*/ 383 w 468"/>
                <a:gd name="T115" fmla="*/ 293 h 467"/>
                <a:gd name="T116" fmla="*/ 369 w 468"/>
                <a:gd name="T117" fmla="*/ 227 h 467"/>
                <a:gd name="T118" fmla="*/ 383 w 468"/>
                <a:gd name="T119" fmla="*/ 29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8" h="467">
                  <a:moveTo>
                    <a:pt x="441" y="237"/>
                  </a:moveTo>
                  <a:cubicBezTo>
                    <a:pt x="456" y="238"/>
                    <a:pt x="456" y="238"/>
                    <a:pt x="456" y="238"/>
                  </a:cubicBezTo>
                  <a:cubicBezTo>
                    <a:pt x="462" y="239"/>
                    <a:pt x="468" y="234"/>
                    <a:pt x="468" y="228"/>
                  </a:cubicBezTo>
                  <a:cubicBezTo>
                    <a:pt x="468" y="225"/>
                    <a:pt x="467" y="221"/>
                    <a:pt x="467" y="218"/>
                  </a:cubicBezTo>
                  <a:cubicBezTo>
                    <a:pt x="467" y="212"/>
                    <a:pt x="461" y="208"/>
                    <a:pt x="455" y="209"/>
                  </a:cubicBezTo>
                  <a:cubicBezTo>
                    <a:pt x="450" y="209"/>
                    <a:pt x="450" y="209"/>
                    <a:pt x="450" y="209"/>
                  </a:cubicBezTo>
                  <a:cubicBezTo>
                    <a:pt x="442" y="211"/>
                    <a:pt x="433" y="206"/>
                    <a:pt x="431" y="199"/>
                  </a:cubicBezTo>
                  <a:cubicBezTo>
                    <a:pt x="427" y="189"/>
                    <a:pt x="434" y="178"/>
                    <a:pt x="444" y="176"/>
                  </a:cubicBezTo>
                  <a:cubicBezTo>
                    <a:pt x="448" y="176"/>
                    <a:pt x="448" y="176"/>
                    <a:pt x="448" y="176"/>
                  </a:cubicBezTo>
                  <a:cubicBezTo>
                    <a:pt x="455" y="175"/>
                    <a:pt x="458" y="168"/>
                    <a:pt x="457" y="162"/>
                  </a:cubicBezTo>
                  <a:cubicBezTo>
                    <a:pt x="456" y="159"/>
                    <a:pt x="455" y="156"/>
                    <a:pt x="453" y="153"/>
                  </a:cubicBezTo>
                  <a:cubicBezTo>
                    <a:pt x="451" y="147"/>
                    <a:pt x="445" y="145"/>
                    <a:pt x="439" y="147"/>
                  </a:cubicBezTo>
                  <a:cubicBezTo>
                    <a:pt x="434" y="150"/>
                    <a:pt x="434" y="150"/>
                    <a:pt x="434" y="150"/>
                  </a:cubicBezTo>
                  <a:cubicBezTo>
                    <a:pt x="427" y="153"/>
                    <a:pt x="418" y="151"/>
                    <a:pt x="413" y="145"/>
                  </a:cubicBezTo>
                  <a:cubicBezTo>
                    <a:pt x="407" y="136"/>
                    <a:pt x="410" y="124"/>
                    <a:pt x="419" y="120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9" y="115"/>
                    <a:pt x="431" y="107"/>
                    <a:pt x="427" y="102"/>
                  </a:cubicBezTo>
                  <a:cubicBezTo>
                    <a:pt x="425" y="100"/>
                    <a:pt x="424" y="97"/>
                    <a:pt x="422" y="95"/>
                  </a:cubicBezTo>
                  <a:cubicBezTo>
                    <a:pt x="418" y="89"/>
                    <a:pt x="411" y="89"/>
                    <a:pt x="406" y="93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395" y="103"/>
                    <a:pt x="385" y="103"/>
                    <a:pt x="378" y="96"/>
                  </a:cubicBezTo>
                  <a:cubicBezTo>
                    <a:pt x="372" y="89"/>
                    <a:pt x="373" y="78"/>
                    <a:pt x="379" y="72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7" y="65"/>
                    <a:pt x="387" y="57"/>
                    <a:pt x="382" y="53"/>
                  </a:cubicBezTo>
                  <a:cubicBezTo>
                    <a:pt x="380" y="51"/>
                    <a:pt x="377" y="49"/>
                    <a:pt x="375" y="47"/>
                  </a:cubicBezTo>
                  <a:cubicBezTo>
                    <a:pt x="370" y="43"/>
                    <a:pt x="363" y="45"/>
                    <a:pt x="360" y="50"/>
                  </a:cubicBezTo>
                  <a:cubicBezTo>
                    <a:pt x="357" y="55"/>
                    <a:pt x="357" y="55"/>
                    <a:pt x="357" y="55"/>
                  </a:cubicBezTo>
                  <a:cubicBezTo>
                    <a:pt x="353" y="62"/>
                    <a:pt x="344" y="65"/>
                    <a:pt x="336" y="62"/>
                  </a:cubicBezTo>
                  <a:cubicBezTo>
                    <a:pt x="326" y="58"/>
                    <a:pt x="323" y="46"/>
                    <a:pt x="328" y="38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4" y="28"/>
                    <a:pt x="331" y="21"/>
                    <a:pt x="325" y="18"/>
                  </a:cubicBezTo>
                  <a:cubicBezTo>
                    <a:pt x="323" y="17"/>
                    <a:pt x="320" y="16"/>
                    <a:pt x="317" y="15"/>
                  </a:cubicBezTo>
                  <a:cubicBezTo>
                    <a:pt x="311" y="13"/>
                    <a:pt x="304" y="16"/>
                    <a:pt x="303" y="22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299" y="35"/>
                    <a:pt x="292" y="41"/>
                    <a:pt x="284" y="40"/>
                  </a:cubicBezTo>
                  <a:cubicBezTo>
                    <a:pt x="273" y="39"/>
                    <a:pt x="266" y="29"/>
                    <a:pt x="269" y="19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72" y="8"/>
                    <a:pt x="267" y="2"/>
                    <a:pt x="261" y="1"/>
                  </a:cubicBezTo>
                  <a:cubicBezTo>
                    <a:pt x="258" y="1"/>
                    <a:pt x="255" y="1"/>
                    <a:pt x="252" y="0"/>
                  </a:cubicBezTo>
                  <a:cubicBezTo>
                    <a:pt x="245" y="0"/>
                    <a:pt x="240" y="5"/>
                    <a:pt x="240" y="11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41" y="25"/>
                    <a:pt x="235" y="32"/>
                    <a:pt x="227" y="34"/>
                  </a:cubicBezTo>
                  <a:cubicBezTo>
                    <a:pt x="217" y="36"/>
                    <a:pt x="207" y="28"/>
                    <a:pt x="207" y="18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7"/>
                    <a:pt x="201" y="2"/>
                    <a:pt x="195" y="3"/>
                  </a:cubicBezTo>
                  <a:cubicBezTo>
                    <a:pt x="191" y="4"/>
                    <a:pt x="188" y="4"/>
                    <a:pt x="185" y="5"/>
                  </a:cubicBezTo>
                  <a:cubicBezTo>
                    <a:pt x="179" y="6"/>
                    <a:pt x="175" y="12"/>
                    <a:pt x="177" y="1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82" y="33"/>
                    <a:pt x="177" y="42"/>
                    <a:pt x="168" y="45"/>
                  </a:cubicBezTo>
                  <a:cubicBezTo>
                    <a:pt x="162" y="51"/>
                    <a:pt x="152" y="48"/>
                    <a:pt x="149" y="4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24"/>
                    <a:pt x="137" y="21"/>
                    <a:pt x="131" y="23"/>
                  </a:cubicBezTo>
                  <a:cubicBezTo>
                    <a:pt x="128" y="25"/>
                    <a:pt x="125" y="26"/>
                    <a:pt x="123" y="28"/>
                  </a:cubicBezTo>
                  <a:cubicBezTo>
                    <a:pt x="117" y="31"/>
                    <a:pt x="115" y="38"/>
                    <a:pt x="119" y="43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8" y="56"/>
                    <a:pt x="125" y="68"/>
                    <a:pt x="115" y="72"/>
                  </a:cubicBezTo>
                  <a:cubicBezTo>
                    <a:pt x="108" y="76"/>
                    <a:pt x="99" y="73"/>
                    <a:pt x="94" y="66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8" y="58"/>
                    <a:pt x="81" y="57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4" y="63"/>
                    <a:pt x="71" y="65"/>
                    <a:pt x="69" y="67"/>
                  </a:cubicBezTo>
                  <a:cubicBezTo>
                    <a:pt x="65" y="72"/>
                    <a:pt x="65" y="79"/>
                    <a:pt x="70" y="83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80" y="92"/>
                    <a:pt x="82" y="101"/>
                    <a:pt x="78" y="108"/>
                  </a:cubicBezTo>
                  <a:cubicBezTo>
                    <a:pt x="73" y="117"/>
                    <a:pt x="61" y="119"/>
                    <a:pt x="53" y="113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4" y="106"/>
                    <a:pt x="37" y="107"/>
                    <a:pt x="34" y="112"/>
                  </a:cubicBezTo>
                  <a:cubicBezTo>
                    <a:pt x="32" y="115"/>
                    <a:pt x="30" y="118"/>
                    <a:pt x="29" y="120"/>
                  </a:cubicBezTo>
                  <a:cubicBezTo>
                    <a:pt x="26" y="126"/>
                    <a:pt x="28" y="133"/>
                    <a:pt x="34" y="135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6" y="141"/>
                    <a:pt x="51" y="149"/>
                    <a:pt x="49" y="157"/>
                  </a:cubicBezTo>
                  <a:cubicBezTo>
                    <a:pt x="47" y="167"/>
                    <a:pt x="36" y="172"/>
                    <a:pt x="26" y="168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16" y="164"/>
                    <a:pt x="9" y="167"/>
                    <a:pt x="8" y="174"/>
                  </a:cubicBezTo>
                  <a:cubicBezTo>
                    <a:pt x="7" y="177"/>
                    <a:pt x="6" y="180"/>
                    <a:pt x="5" y="183"/>
                  </a:cubicBezTo>
                  <a:cubicBezTo>
                    <a:pt x="4" y="189"/>
                    <a:pt x="8" y="195"/>
                    <a:pt x="14" y="196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9" y="197"/>
                    <a:pt x="36" y="206"/>
                    <a:pt x="35" y="215"/>
                  </a:cubicBezTo>
                  <a:cubicBezTo>
                    <a:pt x="41" y="221"/>
                    <a:pt x="35" y="232"/>
                    <a:pt x="27" y="231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5" y="228"/>
                    <a:pt x="0" y="233"/>
                    <a:pt x="0" y="240"/>
                  </a:cubicBezTo>
                  <a:cubicBezTo>
                    <a:pt x="0" y="243"/>
                    <a:pt x="0" y="246"/>
                    <a:pt x="0" y="249"/>
                  </a:cubicBezTo>
                  <a:cubicBezTo>
                    <a:pt x="1" y="255"/>
                    <a:pt x="6" y="260"/>
                    <a:pt x="13" y="259"/>
                  </a:cubicBezTo>
                  <a:cubicBezTo>
                    <a:pt x="18" y="258"/>
                    <a:pt x="18" y="258"/>
                    <a:pt x="18" y="258"/>
                  </a:cubicBezTo>
                  <a:cubicBezTo>
                    <a:pt x="27" y="256"/>
                    <a:pt x="36" y="263"/>
                    <a:pt x="38" y="272"/>
                  </a:cubicBezTo>
                  <a:cubicBezTo>
                    <a:pt x="39" y="281"/>
                    <a:pt x="33" y="289"/>
                    <a:pt x="24" y="291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3" y="293"/>
                    <a:pt x="9" y="299"/>
                    <a:pt x="11" y="305"/>
                  </a:cubicBezTo>
                  <a:cubicBezTo>
                    <a:pt x="12" y="308"/>
                    <a:pt x="13" y="311"/>
                    <a:pt x="14" y="314"/>
                  </a:cubicBezTo>
                  <a:cubicBezTo>
                    <a:pt x="16" y="320"/>
                    <a:pt x="23" y="323"/>
                    <a:pt x="29" y="320"/>
                  </a:cubicBezTo>
                  <a:cubicBezTo>
                    <a:pt x="34" y="318"/>
                    <a:pt x="34" y="318"/>
                    <a:pt x="34" y="318"/>
                  </a:cubicBezTo>
                  <a:cubicBezTo>
                    <a:pt x="42" y="314"/>
                    <a:pt x="52" y="317"/>
                    <a:pt x="56" y="325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60" y="334"/>
                    <a:pt x="57" y="344"/>
                    <a:pt x="48" y="348"/>
                  </a:cubicBezTo>
                  <a:cubicBezTo>
                    <a:pt x="44" y="350"/>
                    <a:pt x="44" y="350"/>
                    <a:pt x="44" y="350"/>
                  </a:cubicBezTo>
                  <a:cubicBezTo>
                    <a:pt x="39" y="353"/>
                    <a:pt x="37" y="360"/>
                    <a:pt x="40" y="365"/>
                  </a:cubicBezTo>
                  <a:cubicBezTo>
                    <a:pt x="42" y="368"/>
                    <a:pt x="44" y="370"/>
                    <a:pt x="46" y="373"/>
                  </a:cubicBezTo>
                  <a:cubicBezTo>
                    <a:pt x="49" y="378"/>
                    <a:pt x="57" y="379"/>
                    <a:pt x="61" y="374"/>
                  </a:cubicBezTo>
                  <a:cubicBezTo>
                    <a:pt x="65" y="371"/>
                    <a:pt x="65" y="371"/>
                    <a:pt x="65" y="371"/>
                  </a:cubicBezTo>
                  <a:cubicBezTo>
                    <a:pt x="72" y="364"/>
                    <a:pt x="83" y="365"/>
                    <a:pt x="89" y="372"/>
                  </a:cubicBezTo>
                  <a:cubicBezTo>
                    <a:pt x="89" y="372"/>
                    <a:pt x="89" y="372"/>
                    <a:pt x="89" y="372"/>
                  </a:cubicBezTo>
                  <a:cubicBezTo>
                    <a:pt x="95" y="379"/>
                    <a:pt x="95" y="389"/>
                    <a:pt x="88" y="395"/>
                  </a:cubicBezTo>
                  <a:cubicBezTo>
                    <a:pt x="85" y="399"/>
                    <a:pt x="85" y="399"/>
                    <a:pt x="85" y="399"/>
                  </a:cubicBezTo>
                  <a:cubicBezTo>
                    <a:pt x="80" y="403"/>
                    <a:pt x="80" y="410"/>
                    <a:pt x="85" y="414"/>
                  </a:cubicBezTo>
                  <a:cubicBezTo>
                    <a:pt x="88" y="416"/>
                    <a:pt x="90" y="418"/>
                    <a:pt x="93" y="420"/>
                  </a:cubicBezTo>
                  <a:cubicBezTo>
                    <a:pt x="98" y="424"/>
                    <a:pt x="105" y="423"/>
                    <a:pt x="108" y="417"/>
                  </a:cubicBezTo>
                  <a:cubicBezTo>
                    <a:pt x="111" y="413"/>
                    <a:pt x="111" y="413"/>
                    <a:pt x="111" y="413"/>
                  </a:cubicBezTo>
                  <a:cubicBezTo>
                    <a:pt x="115" y="406"/>
                    <a:pt x="124" y="402"/>
                    <a:pt x="131" y="406"/>
                  </a:cubicBezTo>
                  <a:cubicBezTo>
                    <a:pt x="141" y="409"/>
                    <a:pt x="145" y="421"/>
                    <a:pt x="140" y="430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4" y="439"/>
                    <a:pt x="136" y="447"/>
                    <a:pt x="142" y="449"/>
                  </a:cubicBezTo>
                  <a:cubicBezTo>
                    <a:pt x="145" y="450"/>
                    <a:pt x="148" y="451"/>
                    <a:pt x="151" y="453"/>
                  </a:cubicBezTo>
                  <a:cubicBezTo>
                    <a:pt x="157" y="455"/>
                    <a:pt x="163" y="451"/>
                    <a:pt x="165" y="445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169" y="431"/>
                    <a:pt x="178" y="426"/>
                    <a:pt x="187" y="428"/>
                  </a:cubicBezTo>
                  <a:cubicBezTo>
                    <a:pt x="187" y="428"/>
                    <a:pt x="187" y="428"/>
                    <a:pt x="187" y="428"/>
                  </a:cubicBezTo>
                  <a:cubicBezTo>
                    <a:pt x="196" y="430"/>
                    <a:pt x="201" y="440"/>
                    <a:pt x="199" y="448"/>
                  </a:cubicBezTo>
                  <a:cubicBezTo>
                    <a:pt x="198" y="453"/>
                    <a:pt x="198" y="453"/>
                    <a:pt x="198" y="453"/>
                  </a:cubicBezTo>
                  <a:cubicBezTo>
                    <a:pt x="196" y="459"/>
                    <a:pt x="200" y="465"/>
                    <a:pt x="206" y="466"/>
                  </a:cubicBezTo>
                  <a:cubicBezTo>
                    <a:pt x="210" y="466"/>
                    <a:pt x="213" y="467"/>
                    <a:pt x="216" y="467"/>
                  </a:cubicBezTo>
                  <a:cubicBezTo>
                    <a:pt x="222" y="467"/>
                    <a:pt x="227" y="462"/>
                    <a:pt x="227" y="456"/>
                  </a:cubicBezTo>
                  <a:cubicBezTo>
                    <a:pt x="227" y="451"/>
                    <a:pt x="227" y="451"/>
                    <a:pt x="227" y="451"/>
                  </a:cubicBezTo>
                  <a:cubicBezTo>
                    <a:pt x="227" y="441"/>
                    <a:pt x="234" y="434"/>
                    <a:pt x="243" y="433"/>
                  </a:cubicBezTo>
                  <a:cubicBezTo>
                    <a:pt x="253" y="433"/>
                    <a:pt x="260" y="440"/>
                    <a:pt x="261" y="450"/>
                  </a:cubicBezTo>
                  <a:cubicBezTo>
                    <a:pt x="261" y="454"/>
                    <a:pt x="261" y="454"/>
                    <a:pt x="261" y="454"/>
                  </a:cubicBezTo>
                  <a:cubicBezTo>
                    <a:pt x="261" y="461"/>
                    <a:pt x="267" y="465"/>
                    <a:pt x="273" y="464"/>
                  </a:cubicBezTo>
                  <a:cubicBezTo>
                    <a:pt x="276" y="464"/>
                    <a:pt x="279" y="463"/>
                    <a:pt x="282" y="463"/>
                  </a:cubicBezTo>
                  <a:cubicBezTo>
                    <a:pt x="288" y="461"/>
                    <a:pt x="292" y="455"/>
                    <a:pt x="290" y="449"/>
                  </a:cubicBezTo>
                  <a:cubicBezTo>
                    <a:pt x="288" y="444"/>
                    <a:pt x="288" y="444"/>
                    <a:pt x="288" y="444"/>
                  </a:cubicBezTo>
                  <a:cubicBezTo>
                    <a:pt x="286" y="435"/>
                    <a:pt x="290" y="425"/>
                    <a:pt x="299" y="423"/>
                  </a:cubicBezTo>
                  <a:cubicBezTo>
                    <a:pt x="308" y="420"/>
                    <a:pt x="318" y="425"/>
                    <a:pt x="320" y="433"/>
                  </a:cubicBezTo>
                  <a:cubicBezTo>
                    <a:pt x="322" y="438"/>
                    <a:pt x="322" y="438"/>
                    <a:pt x="322" y="438"/>
                  </a:cubicBezTo>
                  <a:cubicBezTo>
                    <a:pt x="324" y="444"/>
                    <a:pt x="331" y="447"/>
                    <a:pt x="336" y="444"/>
                  </a:cubicBezTo>
                  <a:cubicBezTo>
                    <a:pt x="339" y="443"/>
                    <a:pt x="342" y="441"/>
                    <a:pt x="345" y="440"/>
                  </a:cubicBezTo>
                  <a:cubicBezTo>
                    <a:pt x="350" y="437"/>
                    <a:pt x="352" y="430"/>
                    <a:pt x="349" y="424"/>
                  </a:cubicBezTo>
                  <a:cubicBezTo>
                    <a:pt x="345" y="420"/>
                    <a:pt x="345" y="420"/>
                    <a:pt x="345" y="420"/>
                  </a:cubicBezTo>
                  <a:cubicBezTo>
                    <a:pt x="340" y="412"/>
                    <a:pt x="342" y="402"/>
                    <a:pt x="350" y="396"/>
                  </a:cubicBezTo>
                  <a:cubicBezTo>
                    <a:pt x="357" y="391"/>
                    <a:pt x="368" y="393"/>
                    <a:pt x="373" y="401"/>
                  </a:cubicBezTo>
                  <a:cubicBezTo>
                    <a:pt x="376" y="405"/>
                    <a:pt x="376" y="405"/>
                    <a:pt x="376" y="405"/>
                  </a:cubicBezTo>
                  <a:cubicBezTo>
                    <a:pt x="379" y="410"/>
                    <a:pt x="387" y="411"/>
                    <a:pt x="391" y="407"/>
                  </a:cubicBezTo>
                  <a:cubicBezTo>
                    <a:pt x="391" y="407"/>
                    <a:pt x="391" y="407"/>
                    <a:pt x="392" y="407"/>
                  </a:cubicBezTo>
                  <a:cubicBezTo>
                    <a:pt x="394" y="404"/>
                    <a:pt x="396" y="402"/>
                    <a:pt x="398" y="400"/>
                  </a:cubicBezTo>
                  <a:cubicBezTo>
                    <a:pt x="403" y="396"/>
                    <a:pt x="402" y="388"/>
                    <a:pt x="398" y="384"/>
                  </a:cubicBezTo>
                  <a:cubicBezTo>
                    <a:pt x="393" y="381"/>
                    <a:pt x="393" y="381"/>
                    <a:pt x="393" y="381"/>
                  </a:cubicBezTo>
                  <a:cubicBezTo>
                    <a:pt x="386" y="375"/>
                    <a:pt x="385" y="364"/>
                    <a:pt x="391" y="357"/>
                  </a:cubicBezTo>
                  <a:cubicBezTo>
                    <a:pt x="397" y="350"/>
                    <a:pt x="407" y="349"/>
                    <a:pt x="415" y="355"/>
                  </a:cubicBezTo>
                  <a:cubicBezTo>
                    <a:pt x="418" y="358"/>
                    <a:pt x="418" y="358"/>
                    <a:pt x="418" y="358"/>
                  </a:cubicBezTo>
                  <a:cubicBezTo>
                    <a:pt x="423" y="362"/>
                    <a:pt x="430" y="361"/>
                    <a:pt x="434" y="355"/>
                  </a:cubicBezTo>
                  <a:cubicBezTo>
                    <a:pt x="435" y="352"/>
                    <a:pt x="437" y="350"/>
                    <a:pt x="439" y="347"/>
                  </a:cubicBezTo>
                  <a:cubicBezTo>
                    <a:pt x="442" y="342"/>
                    <a:pt x="439" y="335"/>
                    <a:pt x="433" y="332"/>
                  </a:cubicBezTo>
                  <a:cubicBezTo>
                    <a:pt x="428" y="330"/>
                    <a:pt x="428" y="330"/>
                    <a:pt x="428" y="330"/>
                  </a:cubicBezTo>
                  <a:cubicBezTo>
                    <a:pt x="420" y="326"/>
                    <a:pt x="416" y="316"/>
                    <a:pt x="419" y="308"/>
                  </a:cubicBezTo>
                  <a:cubicBezTo>
                    <a:pt x="423" y="299"/>
                    <a:pt x="433" y="295"/>
                    <a:pt x="441" y="299"/>
                  </a:cubicBezTo>
                  <a:cubicBezTo>
                    <a:pt x="446" y="301"/>
                    <a:pt x="446" y="301"/>
                    <a:pt x="446" y="301"/>
                  </a:cubicBezTo>
                  <a:cubicBezTo>
                    <a:pt x="451" y="303"/>
                    <a:pt x="458" y="300"/>
                    <a:pt x="460" y="294"/>
                  </a:cubicBezTo>
                  <a:cubicBezTo>
                    <a:pt x="461" y="291"/>
                    <a:pt x="461" y="288"/>
                    <a:pt x="462" y="285"/>
                  </a:cubicBezTo>
                  <a:cubicBezTo>
                    <a:pt x="463" y="279"/>
                    <a:pt x="459" y="273"/>
                    <a:pt x="453" y="272"/>
                  </a:cubicBezTo>
                  <a:cubicBezTo>
                    <a:pt x="447" y="271"/>
                    <a:pt x="447" y="271"/>
                    <a:pt x="447" y="271"/>
                  </a:cubicBezTo>
                  <a:cubicBezTo>
                    <a:pt x="438" y="270"/>
                    <a:pt x="432" y="262"/>
                    <a:pt x="433" y="253"/>
                  </a:cubicBezTo>
                  <a:cubicBezTo>
                    <a:pt x="427" y="246"/>
                    <a:pt x="432" y="236"/>
                    <a:pt x="441" y="237"/>
                  </a:cubicBezTo>
                  <a:close/>
                  <a:moveTo>
                    <a:pt x="306" y="91"/>
                  </a:moveTo>
                  <a:cubicBezTo>
                    <a:pt x="323" y="99"/>
                    <a:pt x="339" y="111"/>
                    <a:pt x="352" y="126"/>
                  </a:cubicBezTo>
                  <a:cubicBezTo>
                    <a:pt x="364" y="139"/>
                    <a:pt x="374" y="154"/>
                    <a:pt x="381" y="170"/>
                  </a:cubicBezTo>
                  <a:cubicBezTo>
                    <a:pt x="371" y="174"/>
                    <a:pt x="371" y="174"/>
                    <a:pt x="371" y="174"/>
                  </a:cubicBezTo>
                  <a:cubicBezTo>
                    <a:pt x="366" y="162"/>
                    <a:pt x="359" y="151"/>
                    <a:pt x="351" y="141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39" y="147"/>
                    <a:pt x="336" y="145"/>
                    <a:pt x="334" y="142"/>
                  </a:cubicBezTo>
                  <a:cubicBezTo>
                    <a:pt x="332" y="140"/>
                    <a:pt x="329" y="137"/>
                    <a:pt x="327" y="135"/>
                  </a:cubicBezTo>
                  <a:cubicBezTo>
                    <a:pt x="337" y="126"/>
                    <a:pt x="337" y="126"/>
                    <a:pt x="337" y="126"/>
                  </a:cubicBezTo>
                  <a:cubicBezTo>
                    <a:pt x="326" y="116"/>
                    <a:pt x="314" y="107"/>
                    <a:pt x="302" y="101"/>
                  </a:cubicBezTo>
                  <a:lnTo>
                    <a:pt x="306" y="91"/>
                  </a:lnTo>
                  <a:close/>
                  <a:moveTo>
                    <a:pt x="293" y="85"/>
                  </a:moveTo>
                  <a:cubicBezTo>
                    <a:pt x="288" y="95"/>
                    <a:pt x="288" y="95"/>
                    <a:pt x="288" y="95"/>
                  </a:cubicBezTo>
                  <a:cubicBezTo>
                    <a:pt x="277" y="90"/>
                    <a:pt x="265" y="87"/>
                    <a:pt x="253" y="86"/>
                  </a:cubicBezTo>
                  <a:cubicBezTo>
                    <a:pt x="253" y="99"/>
                    <a:pt x="253" y="99"/>
                    <a:pt x="253" y="99"/>
                  </a:cubicBezTo>
                  <a:cubicBezTo>
                    <a:pt x="246" y="98"/>
                    <a:pt x="239" y="98"/>
                    <a:pt x="232" y="98"/>
                  </a:cubicBezTo>
                  <a:cubicBezTo>
                    <a:pt x="233" y="84"/>
                    <a:pt x="233" y="84"/>
                    <a:pt x="233" y="84"/>
                  </a:cubicBezTo>
                  <a:cubicBezTo>
                    <a:pt x="218" y="84"/>
                    <a:pt x="202" y="87"/>
                    <a:pt x="188" y="9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219" y="70"/>
                    <a:pt x="258" y="71"/>
                    <a:pt x="293" y="85"/>
                  </a:cubicBezTo>
                  <a:close/>
                  <a:moveTo>
                    <a:pt x="126" y="115"/>
                  </a:moveTo>
                  <a:cubicBezTo>
                    <a:pt x="139" y="103"/>
                    <a:pt x="154" y="93"/>
                    <a:pt x="170" y="8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64" y="101"/>
                    <a:pt x="153" y="107"/>
                    <a:pt x="144" y="115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49" y="127"/>
                    <a:pt x="146" y="130"/>
                    <a:pt x="142" y="133"/>
                  </a:cubicBezTo>
                  <a:cubicBezTo>
                    <a:pt x="140" y="135"/>
                    <a:pt x="139" y="136"/>
                    <a:pt x="137" y="13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17" y="139"/>
                    <a:pt x="108" y="152"/>
                    <a:pt x="101" y="166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9" y="145"/>
                    <a:pt x="111" y="129"/>
                    <a:pt x="126" y="115"/>
                  </a:cubicBezTo>
                  <a:close/>
                  <a:moveTo>
                    <a:pt x="85" y="175"/>
                  </a:moveTo>
                  <a:cubicBezTo>
                    <a:pt x="95" y="179"/>
                    <a:pt x="95" y="179"/>
                    <a:pt x="95" y="179"/>
                  </a:cubicBezTo>
                  <a:cubicBezTo>
                    <a:pt x="90" y="190"/>
                    <a:pt x="87" y="202"/>
                    <a:pt x="86" y="214"/>
                  </a:cubicBezTo>
                  <a:cubicBezTo>
                    <a:pt x="99" y="215"/>
                    <a:pt x="99" y="215"/>
                    <a:pt x="99" y="215"/>
                  </a:cubicBezTo>
                  <a:cubicBezTo>
                    <a:pt x="98" y="222"/>
                    <a:pt x="98" y="228"/>
                    <a:pt x="98" y="235"/>
                  </a:cubicBezTo>
                  <a:cubicBezTo>
                    <a:pt x="84" y="234"/>
                    <a:pt x="84" y="234"/>
                    <a:pt x="84" y="234"/>
                  </a:cubicBezTo>
                  <a:cubicBezTo>
                    <a:pt x="85" y="250"/>
                    <a:pt x="87" y="265"/>
                    <a:pt x="92" y="280"/>
                  </a:cubicBezTo>
                  <a:cubicBezTo>
                    <a:pt x="82" y="284"/>
                    <a:pt x="82" y="284"/>
                    <a:pt x="82" y="284"/>
                  </a:cubicBezTo>
                  <a:cubicBezTo>
                    <a:pt x="70" y="248"/>
                    <a:pt x="71" y="209"/>
                    <a:pt x="85" y="175"/>
                  </a:cubicBezTo>
                  <a:close/>
                  <a:moveTo>
                    <a:pt x="161" y="377"/>
                  </a:moveTo>
                  <a:cubicBezTo>
                    <a:pt x="145" y="368"/>
                    <a:pt x="129" y="357"/>
                    <a:pt x="115" y="342"/>
                  </a:cubicBezTo>
                  <a:cubicBezTo>
                    <a:pt x="103" y="328"/>
                    <a:pt x="93" y="313"/>
                    <a:pt x="87" y="297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102" y="305"/>
                    <a:pt x="109" y="316"/>
                    <a:pt x="117" y="327"/>
                  </a:cubicBezTo>
                  <a:cubicBezTo>
                    <a:pt x="127" y="318"/>
                    <a:pt x="127" y="318"/>
                    <a:pt x="127" y="318"/>
                  </a:cubicBezTo>
                  <a:cubicBezTo>
                    <a:pt x="129" y="320"/>
                    <a:pt x="131" y="323"/>
                    <a:pt x="133" y="325"/>
                  </a:cubicBezTo>
                  <a:cubicBezTo>
                    <a:pt x="136" y="328"/>
                    <a:pt x="138" y="330"/>
                    <a:pt x="140" y="333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41" y="352"/>
                    <a:pt x="153" y="360"/>
                    <a:pt x="166" y="367"/>
                  </a:cubicBezTo>
                  <a:lnTo>
                    <a:pt x="161" y="377"/>
                  </a:lnTo>
                  <a:close/>
                  <a:moveTo>
                    <a:pt x="175" y="383"/>
                  </a:moveTo>
                  <a:cubicBezTo>
                    <a:pt x="179" y="373"/>
                    <a:pt x="179" y="373"/>
                    <a:pt x="179" y="373"/>
                  </a:cubicBezTo>
                  <a:cubicBezTo>
                    <a:pt x="192" y="378"/>
                    <a:pt x="206" y="381"/>
                    <a:pt x="219" y="382"/>
                  </a:cubicBezTo>
                  <a:cubicBezTo>
                    <a:pt x="220" y="369"/>
                    <a:pt x="220" y="369"/>
                    <a:pt x="220" y="369"/>
                  </a:cubicBezTo>
                  <a:cubicBezTo>
                    <a:pt x="227" y="370"/>
                    <a:pt x="234" y="370"/>
                    <a:pt x="240" y="369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53" y="382"/>
                    <a:pt x="267" y="380"/>
                    <a:pt x="280" y="376"/>
                  </a:cubicBezTo>
                  <a:cubicBezTo>
                    <a:pt x="284" y="386"/>
                    <a:pt x="284" y="386"/>
                    <a:pt x="284" y="386"/>
                  </a:cubicBezTo>
                  <a:cubicBezTo>
                    <a:pt x="248" y="398"/>
                    <a:pt x="209" y="396"/>
                    <a:pt x="175" y="383"/>
                  </a:cubicBezTo>
                  <a:close/>
                  <a:moveTo>
                    <a:pt x="342" y="352"/>
                  </a:moveTo>
                  <a:cubicBezTo>
                    <a:pt x="328" y="364"/>
                    <a:pt x="313" y="374"/>
                    <a:pt x="297" y="381"/>
                  </a:cubicBezTo>
                  <a:cubicBezTo>
                    <a:pt x="293" y="371"/>
                    <a:pt x="293" y="371"/>
                    <a:pt x="293" y="371"/>
                  </a:cubicBezTo>
                  <a:cubicBezTo>
                    <a:pt x="306" y="365"/>
                    <a:pt x="318" y="358"/>
                    <a:pt x="330" y="34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2" y="337"/>
                    <a:pt x="324" y="336"/>
                    <a:pt x="325" y="334"/>
                  </a:cubicBezTo>
                  <a:cubicBezTo>
                    <a:pt x="329" y="331"/>
                    <a:pt x="332" y="328"/>
                    <a:pt x="335" y="32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53" y="324"/>
                    <a:pt x="361" y="313"/>
                    <a:pt x="367" y="302"/>
                  </a:cubicBezTo>
                  <a:cubicBezTo>
                    <a:pt x="377" y="306"/>
                    <a:pt x="377" y="306"/>
                    <a:pt x="377" y="306"/>
                  </a:cubicBezTo>
                  <a:cubicBezTo>
                    <a:pt x="368" y="323"/>
                    <a:pt x="357" y="339"/>
                    <a:pt x="342" y="352"/>
                  </a:cubicBezTo>
                  <a:close/>
                  <a:moveTo>
                    <a:pt x="383" y="293"/>
                  </a:moveTo>
                  <a:cubicBezTo>
                    <a:pt x="373" y="288"/>
                    <a:pt x="373" y="288"/>
                    <a:pt x="373" y="288"/>
                  </a:cubicBezTo>
                  <a:cubicBezTo>
                    <a:pt x="378" y="275"/>
                    <a:pt x="381" y="262"/>
                    <a:pt x="382" y="248"/>
                  </a:cubicBezTo>
                  <a:cubicBezTo>
                    <a:pt x="369" y="247"/>
                    <a:pt x="369" y="247"/>
                    <a:pt x="369" y="247"/>
                  </a:cubicBezTo>
                  <a:cubicBezTo>
                    <a:pt x="370" y="241"/>
                    <a:pt x="370" y="234"/>
                    <a:pt x="369" y="227"/>
                  </a:cubicBezTo>
                  <a:cubicBezTo>
                    <a:pt x="383" y="228"/>
                    <a:pt x="383" y="228"/>
                    <a:pt x="383" y="228"/>
                  </a:cubicBezTo>
                  <a:cubicBezTo>
                    <a:pt x="382" y="214"/>
                    <a:pt x="380" y="201"/>
                    <a:pt x="376" y="188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98" y="219"/>
                    <a:pt x="396" y="258"/>
                    <a:pt x="383" y="293"/>
                  </a:cubicBezTo>
                  <a:close/>
                </a:path>
              </a:pathLst>
            </a:custGeom>
            <a:solidFill>
              <a:srgbClr val="954F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9B403C0E-46BA-4BA3-BC31-CBAABFC66FC0}"/>
                </a:ext>
              </a:extLst>
            </p:cNvPr>
            <p:cNvGrpSpPr/>
            <p:nvPr/>
          </p:nvGrpSpPr>
          <p:grpSpPr>
            <a:xfrm>
              <a:off x="4524257" y="1154142"/>
              <a:ext cx="938001" cy="909046"/>
              <a:chOff x="4524257" y="1154142"/>
              <a:chExt cx="938001" cy="909046"/>
            </a:xfrm>
            <a:solidFill>
              <a:srgbClr val="954F72">
                <a:lumMod val="60000"/>
                <a:lumOff val="40000"/>
              </a:srgbClr>
            </a:solidFill>
          </p:grpSpPr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xmlns="" id="{911021E2-82C2-4EFF-9E9A-EF0568F22B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40166" y="1154142"/>
                <a:ext cx="906202" cy="909046"/>
              </a:xfrm>
              <a:custGeom>
                <a:avLst/>
                <a:gdLst>
                  <a:gd name="T0" fmla="*/ 380 w 402"/>
                  <a:gd name="T1" fmla="*/ 242 h 403"/>
                  <a:gd name="T2" fmla="*/ 385 w 402"/>
                  <a:gd name="T3" fmla="*/ 209 h 403"/>
                  <a:gd name="T4" fmla="*/ 383 w 402"/>
                  <a:gd name="T5" fmla="*/ 175 h 403"/>
                  <a:gd name="T6" fmla="*/ 375 w 402"/>
                  <a:gd name="T7" fmla="*/ 142 h 403"/>
                  <a:gd name="T8" fmla="*/ 361 w 402"/>
                  <a:gd name="T9" fmla="*/ 111 h 403"/>
                  <a:gd name="T10" fmla="*/ 342 w 402"/>
                  <a:gd name="T11" fmla="*/ 83 h 403"/>
                  <a:gd name="T12" fmla="*/ 318 w 402"/>
                  <a:gd name="T13" fmla="*/ 59 h 403"/>
                  <a:gd name="T14" fmla="*/ 289 w 402"/>
                  <a:gd name="T15" fmla="*/ 40 h 403"/>
                  <a:gd name="T16" fmla="*/ 258 w 402"/>
                  <a:gd name="T17" fmla="*/ 26 h 403"/>
                  <a:gd name="T18" fmla="*/ 225 w 402"/>
                  <a:gd name="T19" fmla="*/ 19 h 403"/>
                  <a:gd name="T20" fmla="*/ 191 w 402"/>
                  <a:gd name="T21" fmla="*/ 18 h 403"/>
                  <a:gd name="T22" fmla="*/ 158 w 402"/>
                  <a:gd name="T23" fmla="*/ 23 h 403"/>
                  <a:gd name="T24" fmla="*/ 125 w 402"/>
                  <a:gd name="T25" fmla="*/ 34 h 403"/>
                  <a:gd name="T26" fmla="*/ 96 w 402"/>
                  <a:gd name="T27" fmla="*/ 50 h 403"/>
                  <a:gd name="T28" fmla="*/ 70 w 402"/>
                  <a:gd name="T29" fmla="*/ 72 h 403"/>
                  <a:gd name="T30" fmla="*/ 48 w 402"/>
                  <a:gd name="T31" fmla="*/ 98 h 403"/>
                  <a:gd name="T32" fmla="*/ 32 w 402"/>
                  <a:gd name="T33" fmla="*/ 128 h 403"/>
                  <a:gd name="T34" fmla="*/ 21 w 402"/>
                  <a:gd name="T35" fmla="*/ 161 h 403"/>
                  <a:gd name="T36" fmla="*/ 17 w 402"/>
                  <a:gd name="T37" fmla="*/ 194 h 403"/>
                  <a:gd name="T38" fmla="*/ 19 w 402"/>
                  <a:gd name="T39" fmla="*/ 228 h 403"/>
                  <a:gd name="T40" fmla="*/ 27 w 402"/>
                  <a:gd name="T41" fmla="*/ 261 h 403"/>
                  <a:gd name="T42" fmla="*/ 41 w 402"/>
                  <a:gd name="T43" fmla="*/ 292 h 403"/>
                  <a:gd name="T44" fmla="*/ 60 w 402"/>
                  <a:gd name="T45" fmla="*/ 320 h 403"/>
                  <a:gd name="T46" fmla="*/ 84 w 402"/>
                  <a:gd name="T47" fmla="*/ 344 h 403"/>
                  <a:gd name="T48" fmla="*/ 112 w 402"/>
                  <a:gd name="T49" fmla="*/ 363 h 403"/>
                  <a:gd name="T50" fmla="*/ 144 w 402"/>
                  <a:gd name="T51" fmla="*/ 376 h 403"/>
                  <a:gd name="T52" fmla="*/ 177 w 402"/>
                  <a:gd name="T53" fmla="*/ 384 h 403"/>
                  <a:gd name="T54" fmla="*/ 211 w 402"/>
                  <a:gd name="T55" fmla="*/ 385 h 403"/>
                  <a:gd name="T56" fmla="*/ 244 w 402"/>
                  <a:gd name="T57" fmla="*/ 380 h 403"/>
                  <a:gd name="T58" fmla="*/ 276 w 402"/>
                  <a:gd name="T59" fmla="*/ 369 h 403"/>
                  <a:gd name="T60" fmla="*/ 306 w 402"/>
                  <a:gd name="T61" fmla="*/ 353 h 403"/>
                  <a:gd name="T62" fmla="*/ 332 w 402"/>
                  <a:gd name="T63" fmla="*/ 331 h 403"/>
                  <a:gd name="T64" fmla="*/ 354 w 402"/>
                  <a:gd name="T65" fmla="*/ 304 h 403"/>
                  <a:gd name="T66" fmla="*/ 370 w 402"/>
                  <a:gd name="T67" fmla="*/ 275 h 403"/>
                  <a:gd name="T68" fmla="*/ 119 w 402"/>
                  <a:gd name="T69" fmla="*/ 71 h 403"/>
                  <a:gd name="T70" fmla="*/ 213 w 402"/>
                  <a:gd name="T71" fmla="*/ 69 h 403"/>
                  <a:gd name="T72" fmla="*/ 80 w 402"/>
                  <a:gd name="T73" fmla="*/ 257 h 403"/>
                  <a:gd name="T74" fmla="*/ 337 w 402"/>
                  <a:gd name="T75" fmla="*/ 272 h 403"/>
                  <a:gd name="T76" fmla="*/ 98 w 402"/>
                  <a:gd name="T77" fmla="*/ 294 h 403"/>
                  <a:gd name="T78" fmla="*/ 324 w 402"/>
                  <a:gd name="T79" fmla="*/ 253 h 403"/>
                  <a:gd name="T80" fmla="*/ 339 w 402"/>
                  <a:gd name="T81" fmla="*/ 214 h 403"/>
                  <a:gd name="T82" fmla="*/ 252 w 402"/>
                  <a:gd name="T83" fmla="*/ 79 h 403"/>
                  <a:gd name="T84" fmla="*/ 331 w 402"/>
                  <a:gd name="T85" fmla="*/ 12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2" h="403">
                    <a:moveTo>
                      <a:pt x="376" y="259"/>
                    </a:moveTo>
                    <a:cubicBezTo>
                      <a:pt x="396" y="256"/>
                      <a:pt x="396" y="256"/>
                      <a:pt x="396" y="256"/>
                    </a:cubicBezTo>
                    <a:cubicBezTo>
                      <a:pt x="380" y="242"/>
                      <a:pt x="380" y="242"/>
                      <a:pt x="380" y="242"/>
                    </a:cubicBezTo>
                    <a:cubicBezTo>
                      <a:pt x="375" y="238"/>
                      <a:pt x="377" y="229"/>
                      <a:pt x="383" y="226"/>
                    </a:cubicBezTo>
                    <a:cubicBezTo>
                      <a:pt x="402" y="219"/>
                      <a:pt x="402" y="219"/>
                      <a:pt x="402" y="219"/>
                    </a:cubicBezTo>
                    <a:cubicBezTo>
                      <a:pt x="385" y="209"/>
                      <a:pt x="385" y="209"/>
                      <a:pt x="385" y="209"/>
                    </a:cubicBezTo>
                    <a:cubicBezTo>
                      <a:pt x="379" y="205"/>
                      <a:pt x="379" y="196"/>
                      <a:pt x="385" y="192"/>
                    </a:cubicBezTo>
                    <a:cubicBezTo>
                      <a:pt x="402" y="182"/>
                      <a:pt x="402" y="182"/>
                      <a:pt x="402" y="182"/>
                    </a:cubicBezTo>
                    <a:cubicBezTo>
                      <a:pt x="383" y="175"/>
                      <a:pt x="383" y="175"/>
                      <a:pt x="383" y="175"/>
                    </a:cubicBezTo>
                    <a:cubicBezTo>
                      <a:pt x="376" y="172"/>
                      <a:pt x="375" y="163"/>
                      <a:pt x="380" y="158"/>
                    </a:cubicBezTo>
                    <a:cubicBezTo>
                      <a:pt x="395" y="145"/>
                      <a:pt x="395" y="145"/>
                      <a:pt x="395" y="145"/>
                    </a:cubicBezTo>
                    <a:cubicBezTo>
                      <a:pt x="375" y="142"/>
                      <a:pt x="375" y="142"/>
                      <a:pt x="375" y="142"/>
                    </a:cubicBezTo>
                    <a:cubicBezTo>
                      <a:pt x="368" y="141"/>
                      <a:pt x="365" y="132"/>
                      <a:pt x="369" y="126"/>
                    </a:cubicBezTo>
                    <a:cubicBezTo>
                      <a:pt x="381" y="110"/>
                      <a:pt x="381" y="110"/>
                      <a:pt x="381" y="110"/>
                    </a:cubicBezTo>
                    <a:cubicBezTo>
                      <a:pt x="361" y="111"/>
                      <a:pt x="361" y="111"/>
                      <a:pt x="361" y="111"/>
                    </a:cubicBezTo>
                    <a:cubicBezTo>
                      <a:pt x="354" y="111"/>
                      <a:pt x="349" y="103"/>
                      <a:pt x="352" y="97"/>
                    </a:cubicBezTo>
                    <a:cubicBezTo>
                      <a:pt x="361" y="79"/>
                      <a:pt x="361" y="79"/>
                      <a:pt x="361" y="79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35" y="84"/>
                      <a:pt x="328" y="78"/>
                      <a:pt x="330" y="71"/>
                    </a:cubicBezTo>
                    <a:cubicBezTo>
                      <a:pt x="336" y="51"/>
                      <a:pt x="336" y="51"/>
                      <a:pt x="336" y="51"/>
                    </a:cubicBezTo>
                    <a:cubicBezTo>
                      <a:pt x="318" y="59"/>
                      <a:pt x="318" y="59"/>
                      <a:pt x="318" y="59"/>
                    </a:cubicBezTo>
                    <a:cubicBezTo>
                      <a:pt x="311" y="62"/>
                      <a:pt x="303" y="56"/>
                      <a:pt x="304" y="49"/>
                    </a:cubicBezTo>
                    <a:cubicBezTo>
                      <a:pt x="306" y="29"/>
                      <a:pt x="306" y="29"/>
                      <a:pt x="306" y="29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3" y="44"/>
                      <a:pt x="275" y="40"/>
                      <a:pt x="274" y="33"/>
                    </a:cubicBezTo>
                    <a:cubicBezTo>
                      <a:pt x="273" y="13"/>
                      <a:pt x="273" y="13"/>
                      <a:pt x="273" y="13"/>
                    </a:cubicBezTo>
                    <a:cubicBezTo>
                      <a:pt x="258" y="26"/>
                      <a:pt x="258" y="26"/>
                      <a:pt x="258" y="26"/>
                    </a:cubicBezTo>
                    <a:cubicBezTo>
                      <a:pt x="253" y="32"/>
                      <a:pt x="244" y="29"/>
                      <a:pt x="242" y="22"/>
                    </a:cubicBezTo>
                    <a:cubicBezTo>
                      <a:pt x="237" y="3"/>
                      <a:pt x="237" y="3"/>
                      <a:pt x="237" y="3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25"/>
                      <a:pt x="212" y="24"/>
                      <a:pt x="209" y="17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88" y="24"/>
                      <a:pt x="179" y="25"/>
                      <a:pt x="175" y="19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58" y="23"/>
                      <a:pt x="158" y="23"/>
                      <a:pt x="158" y="23"/>
                    </a:cubicBezTo>
                    <a:cubicBezTo>
                      <a:pt x="156" y="30"/>
                      <a:pt x="147" y="32"/>
                      <a:pt x="142" y="27"/>
                    </a:cubicBezTo>
                    <a:cubicBezTo>
                      <a:pt x="127" y="14"/>
                      <a:pt x="127" y="14"/>
                      <a:pt x="127" y="14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5" y="41"/>
                      <a:pt x="117" y="45"/>
                      <a:pt x="111" y="41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7" y="58"/>
                      <a:pt x="89" y="63"/>
                      <a:pt x="83" y="60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9"/>
                      <a:pt x="66" y="86"/>
                      <a:pt x="59" y="8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52" y="105"/>
                      <a:pt x="47" y="113"/>
                      <a:pt x="40" y="113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7" y="134"/>
                      <a:pt x="33" y="143"/>
                      <a:pt x="26" y="144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21" y="161"/>
                      <a:pt x="21" y="161"/>
                      <a:pt x="21" y="161"/>
                    </a:cubicBezTo>
                    <a:cubicBezTo>
                      <a:pt x="27" y="165"/>
                      <a:pt x="25" y="174"/>
                      <a:pt x="18" y="177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7" y="194"/>
                      <a:pt x="17" y="194"/>
                      <a:pt x="17" y="194"/>
                    </a:cubicBezTo>
                    <a:cubicBezTo>
                      <a:pt x="23" y="198"/>
                      <a:pt x="23" y="207"/>
                      <a:pt x="17" y="21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19" y="228"/>
                      <a:pt x="19" y="228"/>
                      <a:pt x="19" y="228"/>
                    </a:cubicBezTo>
                    <a:cubicBezTo>
                      <a:pt x="26" y="231"/>
                      <a:pt x="27" y="240"/>
                      <a:pt x="22" y="245"/>
                    </a:cubicBezTo>
                    <a:cubicBezTo>
                      <a:pt x="7" y="258"/>
                      <a:pt x="7" y="258"/>
                      <a:pt x="7" y="258"/>
                    </a:cubicBezTo>
                    <a:cubicBezTo>
                      <a:pt x="27" y="261"/>
                      <a:pt x="27" y="261"/>
                      <a:pt x="27" y="261"/>
                    </a:cubicBezTo>
                    <a:cubicBezTo>
                      <a:pt x="34" y="262"/>
                      <a:pt x="37" y="271"/>
                      <a:pt x="33" y="277"/>
                    </a:cubicBezTo>
                    <a:cubicBezTo>
                      <a:pt x="21" y="293"/>
                      <a:pt x="21" y="293"/>
                      <a:pt x="21" y="293"/>
                    </a:cubicBezTo>
                    <a:cubicBezTo>
                      <a:pt x="41" y="292"/>
                      <a:pt x="41" y="292"/>
                      <a:pt x="41" y="292"/>
                    </a:cubicBezTo>
                    <a:cubicBezTo>
                      <a:pt x="48" y="292"/>
                      <a:pt x="53" y="300"/>
                      <a:pt x="50" y="306"/>
                    </a:cubicBezTo>
                    <a:cubicBezTo>
                      <a:pt x="41" y="324"/>
                      <a:pt x="41" y="324"/>
                      <a:pt x="41" y="324"/>
                    </a:cubicBezTo>
                    <a:cubicBezTo>
                      <a:pt x="60" y="320"/>
                      <a:pt x="60" y="320"/>
                      <a:pt x="60" y="320"/>
                    </a:cubicBezTo>
                    <a:cubicBezTo>
                      <a:pt x="67" y="319"/>
                      <a:pt x="73" y="325"/>
                      <a:pt x="71" y="332"/>
                    </a:cubicBezTo>
                    <a:cubicBezTo>
                      <a:pt x="66" y="352"/>
                      <a:pt x="66" y="352"/>
                      <a:pt x="66" y="352"/>
                    </a:cubicBezTo>
                    <a:cubicBezTo>
                      <a:pt x="84" y="344"/>
                      <a:pt x="84" y="344"/>
                      <a:pt x="84" y="344"/>
                    </a:cubicBezTo>
                    <a:cubicBezTo>
                      <a:pt x="91" y="341"/>
                      <a:pt x="98" y="347"/>
                      <a:pt x="98" y="354"/>
                    </a:cubicBezTo>
                    <a:cubicBezTo>
                      <a:pt x="96" y="374"/>
                      <a:pt x="96" y="374"/>
                      <a:pt x="96" y="374"/>
                    </a:cubicBezTo>
                    <a:cubicBezTo>
                      <a:pt x="112" y="363"/>
                      <a:pt x="112" y="363"/>
                      <a:pt x="112" y="363"/>
                    </a:cubicBezTo>
                    <a:cubicBezTo>
                      <a:pt x="119" y="359"/>
                      <a:pt x="127" y="363"/>
                      <a:pt x="127" y="370"/>
                    </a:cubicBezTo>
                    <a:cubicBezTo>
                      <a:pt x="129" y="390"/>
                      <a:pt x="129" y="390"/>
                      <a:pt x="129" y="390"/>
                    </a:cubicBezTo>
                    <a:cubicBezTo>
                      <a:pt x="144" y="376"/>
                      <a:pt x="144" y="376"/>
                      <a:pt x="144" y="376"/>
                    </a:cubicBezTo>
                    <a:cubicBezTo>
                      <a:pt x="149" y="371"/>
                      <a:pt x="158" y="374"/>
                      <a:pt x="160" y="381"/>
                    </a:cubicBezTo>
                    <a:cubicBezTo>
                      <a:pt x="165" y="400"/>
                      <a:pt x="165" y="400"/>
                      <a:pt x="165" y="400"/>
                    </a:cubicBezTo>
                    <a:cubicBezTo>
                      <a:pt x="177" y="384"/>
                      <a:pt x="177" y="384"/>
                      <a:pt x="177" y="384"/>
                    </a:cubicBezTo>
                    <a:cubicBezTo>
                      <a:pt x="181" y="378"/>
                      <a:pt x="190" y="379"/>
                      <a:pt x="193" y="385"/>
                    </a:cubicBezTo>
                    <a:cubicBezTo>
                      <a:pt x="202" y="403"/>
                      <a:pt x="202" y="403"/>
                      <a:pt x="202" y="403"/>
                    </a:cubicBezTo>
                    <a:cubicBezTo>
                      <a:pt x="211" y="385"/>
                      <a:pt x="211" y="385"/>
                      <a:pt x="211" y="385"/>
                    </a:cubicBezTo>
                    <a:cubicBezTo>
                      <a:pt x="214" y="379"/>
                      <a:pt x="223" y="378"/>
                      <a:pt x="227" y="384"/>
                    </a:cubicBezTo>
                    <a:cubicBezTo>
                      <a:pt x="239" y="400"/>
                      <a:pt x="239" y="400"/>
                      <a:pt x="239" y="400"/>
                    </a:cubicBezTo>
                    <a:cubicBezTo>
                      <a:pt x="244" y="380"/>
                      <a:pt x="244" y="380"/>
                      <a:pt x="244" y="380"/>
                    </a:cubicBezTo>
                    <a:cubicBezTo>
                      <a:pt x="246" y="373"/>
                      <a:pt x="255" y="371"/>
                      <a:pt x="260" y="376"/>
                    </a:cubicBezTo>
                    <a:cubicBezTo>
                      <a:pt x="275" y="389"/>
                      <a:pt x="275" y="389"/>
                      <a:pt x="275" y="389"/>
                    </a:cubicBezTo>
                    <a:cubicBezTo>
                      <a:pt x="276" y="369"/>
                      <a:pt x="276" y="369"/>
                      <a:pt x="276" y="369"/>
                    </a:cubicBezTo>
                    <a:cubicBezTo>
                      <a:pt x="277" y="362"/>
                      <a:pt x="285" y="358"/>
                      <a:pt x="291" y="362"/>
                    </a:cubicBezTo>
                    <a:cubicBezTo>
                      <a:pt x="308" y="373"/>
                      <a:pt x="308" y="373"/>
                      <a:pt x="308" y="373"/>
                    </a:cubicBezTo>
                    <a:cubicBezTo>
                      <a:pt x="306" y="353"/>
                      <a:pt x="306" y="353"/>
                      <a:pt x="306" y="353"/>
                    </a:cubicBezTo>
                    <a:cubicBezTo>
                      <a:pt x="305" y="345"/>
                      <a:pt x="312" y="340"/>
                      <a:pt x="319" y="343"/>
                    </a:cubicBezTo>
                    <a:cubicBezTo>
                      <a:pt x="338" y="350"/>
                      <a:pt x="338" y="350"/>
                      <a:pt x="338" y="350"/>
                    </a:cubicBezTo>
                    <a:cubicBezTo>
                      <a:pt x="332" y="331"/>
                      <a:pt x="332" y="331"/>
                      <a:pt x="332" y="331"/>
                    </a:cubicBezTo>
                    <a:cubicBezTo>
                      <a:pt x="330" y="324"/>
                      <a:pt x="336" y="317"/>
                      <a:pt x="343" y="318"/>
                    </a:cubicBezTo>
                    <a:cubicBezTo>
                      <a:pt x="363" y="322"/>
                      <a:pt x="363" y="322"/>
                      <a:pt x="363" y="322"/>
                    </a:cubicBezTo>
                    <a:cubicBezTo>
                      <a:pt x="354" y="304"/>
                      <a:pt x="354" y="304"/>
                      <a:pt x="354" y="304"/>
                    </a:cubicBezTo>
                    <a:cubicBezTo>
                      <a:pt x="350" y="298"/>
                      <a:pt x="355" y="290"/>
                      <a:pt x="362" y="290"/>
                    </a:cubicBezTo>
                    <a:cubicBezTo>
                      <a:pt x="382" y="290"/>
                      <a:pt x="382" y="290"/>
                      <a:pt x="382" y="290"/>
                    </a:cubicBezTo>
                    <a:cubicBezTo>
                      <a:pt x="370" y="275"/>
                      <a:pt x="370" y="275"/>
                      <a:pt x="370" y="275"/>
                    </a:cubicBezTo>
                    <a:cubicBezTo>
                      <a:pt x="365" y="269"/>
                      <a:pt x="369" y="260"/>
                      <a:pt x="376" y="259"/>
                    </a:cubicBezTo>
                    <a:close/>
                    <a:moveTo>
                      <a:pt x="56" y="253"/>
                    </a:moveTo>
                    <a:cubicBezTo>
                      <a:pt x="33" y="187"/>
                      <a:pt x="57" y="110"/>
                      <a:pt x="119" y="71"/>
                    </a:cubicBezTo>
                    <a:cubicBezTo>
                      <a:pt x="145" y="55"/>
                      <a:pt x="173" y="48"/>
                      <a:pt x="201" y="48"/>
                    </a:cubicBezTo>
                    <a:cubicBezTo>
                      <a:pt x="210" y="48"/>
                      <a:pt x="216" y="56"/>
                      <a:pt x="214" y="64"/>
                    </a:cubicBezTo>
                    <a:cubicBezTo>
                      <a:pt x="213" y="69"/>
                      <a:pt x="213" y="69"/>
                      <a:pt x="213" y="69"/>
                    </a:cubicBezTo>
                    <a:cubicBezTo>
                      <a:pt x="209" y="69"/>
                      <a:pt x="205" y="68"/>
                      <a:pt x="201" y="68"/>
                    </a:cubicBezTo>
                    <a:cubicBezTo>
                      <a:pt x="127" y="68"/>
                      <a:pt x="68" y="128"/>
                      <a:pt x="68" y="201"/>
                    </a:cubicBezTo>
                    <a:cubicBezTo>
                      <a:pt x="68" y="221"/>
                      <a:pt x="72" y="240"/>
                      <a:pt x="80" y="257"/>
                    </a:cubicBezTo>
                    <a:cubicBezTo>
                      <a:pt x="75" y="260"/>
                      <a:pt x="75" y="260"/>
                      <a:pt x="75" y="260"/>
                    </a:cubicBezTo>
                    <a:cubicBezTo>
                      <a:pt x="68" y="264"/>
                      <a:pt x="59" y="261"/>
                      <a:pt x="56" y="253"/>
                    </a:cubicBezTo>
                    <a:close/>
                    <a:moveTo>
                      <a:pt x="337" y="272"/>
                    </a:moveTo>
                    <a:cubicBezTo>
                      <a:pt x="325" y="296"/>
                      <a:pt x="307" y="316"/>
                      <a:pt x="283" y="332"/>
                    </a:cubicBezTo>
                    <a:cubicBezTo>
                      <a:pt x="222" y="369"/>
                      <a:pt x="146" y="360"/>
                      <a:pt x="97" y="314"/>
                    </a:cubicBezTo>
                    <a:cubicBezTo>
                      <a:pt x="90" y="308"/>
                      <a:pt x="91" y="298"/>
                      <a:pt x="98" y="294"/>
                    </a:cubicBezTo>
                    <a:cubicBezTo>
                      <a:pt x="103" y="291"/>
                      <a:pt x="103" y="291"/>
                      <a:pt x="103" y="291"/>
                    </a:cubicBezTo>
                    <a:cubicBezTo>
                      <a:pt x="127" y="318"/>
                      <a:pt x="162" y="335"/>
                      <a:pt x="201" y="335"/>
                    </a:cubicBezTo>
                    <a:cubicBezTo>
                      <a:pt x="256" y="335"/>
                      <a:pt x="304" y="301"/>
                      <a:pt x="324" y="253"/>
                    </a:cubicBezTo>
                    <a:cubicBezTo>
                      <a:pt x="329" y="254"/>
                      <a:pt x="329" y="254"/>
                      <a:pt x="329" y="254"/>
                    </a:cubicBezTo>
                    <a:cubicBezTo>
                      <a:pt x="337" y="256"/>
                      <a:pt x="341" y="265"/>
                      <a:pt x="337" y="272"/>
                    </a:cubicBezTo>
                    <a:close/>
                    <a:moveTo>
                      <a:pt x="339" y="214"/>
                    </a:moveTo>
                    <a:cubicBezTo>
                      <a:pt x="334" y="213"/>
                      <a:pt x="334" y="213"/>
                      <a:pt x="334" y="213"/>
                    </a:cubicBezTo>
                    <a:cubicBezTo>
                      <a:pt x="334" y="209"/>
                      <a:pt x="334" y="205"/>
                      <a:pt x="334" y="201"/>
                    </a:cubicBezTo>
                    <a:cubicBezTo>
                      <a:pt x="334" y="146"/>
                      <a:pt x="300" y="99"/>
                      <a:pt x="252" y="79"/>
                    </a:cubicBezTo>
                    <a:cubicBezTo>
                      <a:pt x="253" y="74"/>
                      <a:pt x="253" y="74"/>
                      <a:pt x="253" y="74"/>
                    </a:cubicBezTo>
                    <a:cubicBezTo>
                      <a:pt x="255" y="66"/>
                      <a:pt x="264" y="61"/>
                      <a:pt x="272" y="65"/>
                    </a:cubicBezTo>
                    <a:cubicBezTo>
                      <a:pt x="295" y="77"/>
                      <a:pt x="316" y="96"/>
                      <a:pt x="331" y="120"/>
                    </a:cubicBezTo>
                    <a:cubicBezTo>
                      <a:pt x="347" y="145"/>
                      <a:pt x="355" y="174"/>
                      <a:pt x="355" y="202"/>
                    </a:cubicBezTo>
                    <a:cubicBezTo>
                      <a:pt x="354" y="210"/>
                      <a:pt x="347" y="216"/>
                      <a:pt x="339" y="2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D94F4CC4-22AC-48CE-A903-57CAEB2FB36C}"/>
                  </a:ext>
                </a:extLst>
              </p:cNvPr>
              <p:cNvSpPr txBox="1"/>
              <p:nvPr/>
            </p:nvSpPr>
            <p:spPr>
              <a:xfrm>
                <a:off x="4524257" y="1468767"/>
                <a:ext cx="938001" cy="5183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xmlns="" id="{E62C7079-AE57-4D33-B1A9-BC7CD9D3CC08}"/>
                </a:ext>
              </a:extLst>
            </p:cNvPr>
            <p:cNvGrpSpPr/>
            <p:nvPr/>
          </p:nvGrpSpPr>
          <p:grpSpPr>
            <a:xfrm>
              <a:off x="6757291" y="1153441"/>
              <a:ext cx="938000" cy="909747"/>
              <a:chOff x="6757291" y="1002830"/>
              <a:chExt cx="938000" cy="909747"/>
            </a:xfrm>
            <a:solidFill>
              <a:srgbClr val="954F72">
                <a:lumMod val="60000"/>
                <a:lumOff val="40000"/>
              </a:srgbClr>
            </a:solidFill>
          </p:grpSpPr>
          <p:sp>
            <p:nvSpPr>
              <p:cNvPr id="155" name="Freeform 23">
                <a:extLst>
                  <a:ext uri="{FF2B5EF4-FFF2-40B4-BE49-F238E27FC236}">
                    <a16:creationId xmlns:a16="http://schemas.microsoft.com/office/drawing/2014/main" xmlns="" id="{C673B079-10A4-4A4A-820A-B38D4B8A47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3387" y="1002830"/>
                <a:ext cx="905826" cy="909747"/>
              </a:xfrm>
              <a:custGeom>
                <a:avLst/>
                <a:gdLst>
                  <a:gd name="T0" fmla="*/ 469 w 486"/>
                  <a:gd name="T1" fmla="*/ 225 h 488"/>
                  <a:gd name="T2" fmla="*/ 470 w 486"/>
                  <a:gd name="T3" fmla="*/ 194 h 488"/>
                  <a:gd name="T4" fmla="*/ 459 w 486"/>
                  <a:gd name="T5" fmla="*/ 161 h 488"/>
                  <a:gd name="T6" fmla="*/ 441 w 486"/>
                  <a:gd name="T7" fmla="*/ 135 h 488"/>
                  <a:gd name="T8" fmla="*/ 429 w 486"/>
                  <a:gd name="T9" fmla="*/ 87 h 488"/>
                  <a:gd name="T10" fmla="*/ 380 w 486"/>
                  <a:gd name="T11" fmla="*/ 87 h 488"/>
                  <a:gd name="T12" fmla="*/ 369 w 486"/>
                  <a:gd name="T13" fmla="*/ 35 h 488"/>
                  <a:gd name="T14" fmla="*/ 319 w 486"/>
                  <a:gd name="T15" fmla="*/ 31 h 488"/>
                  <a:gd name="T16" fmla="*/ 291 w 486"/>
                  <a:gd name="T17" fmla="*/ 17 h 488"/>
                  <a:gd name="T18" fmla="*/ 256 w 486"/>
                  <a:gd name="T19" fmla="*/ 13 h 488"/>
                  <a:gd name="T20" fmla="*/ 226 w 486"/>
                  <a:gd name="T21" fmla="*/ 19 h 488"/>
                  <a:gd name="T22" fmla="*/ 177 w 486"/>
                  <a:gd name="T23" fmla="*/ 10 h 488"/>
                  <a:gd name="T24" fmla="*/ 151 w 486"/>
                  <a:gd name="T25" fmla="*/ 57 h 488"/>
                  <a:gd name="T26" fmla="*/ 113 w 486"/>
                  <a:gd name="T27" fmla="*/ 38 h 488"/>
                  <a:gd name="T28" fmla="*/ 107 w 486"/>
                  <a:gd name="T29" fmla="*/ 86 h 488"/>
                  <a:gd name="T30" fmla="*/ 54 w 486"/>
                  <a:gd name="T31" fmla="*/ 90 h 488"/>
                  <a:gd name="T32" fmla="*/ 42 w 486"/>
                  <a:gd name="T33" fmla="*/ 139 h 488"/>
                  <a:gd name="T34" fmla="*/ 25 w 486"/>
                  <a:gd name="T35" fmla="*/ 164 h 488"/>
                  <a:gd name="T36" fmla="*/ 16 w 486"/>
                  <a:gd name="T37" fmla="*/ 198 h 488"/>
                  <a:gd name="T38" fmla="*/ 17 w 486"/>
                  <a:gd name="T39" fmla="*/ 229 h 488"/>
                  <a:gd name="T40" fmla="*/ 1 w 486"/>
                  <a:gd name="T41" fmla="*/ 276 h 488"/>
                  <a:gd name="T42" fmla="*/ 44 w 486"/>
                  <a:gd name="T43" fmla="*/ 305 h 488"/>
                  <a:gd name="T44" fmla="*/ 20 w 486"/>
                  <a:gd name="T45" fmla="*/ 343 h 488"/>
                  <a:gd name="T46" fmla="*/ 69 w 486"/>
                  <a:gd name="T47" fmla="*/ 359 h 488"/>
                  <a:gd name="T48" fmla="*/ 63 w 486"/>
                  <a:gd name="T49" fmla="*/ 409 h 488"/>
                  <a:gd name="T50" fmla="*/ 110 w 486"/>
                  <a:gd name="T51" fmla="*/ 428 h 488"/>
                  <a:gd name="T52" fmla="*/ 133 w 486"/>
                  <a:gd name="T53" fmla="*/ 449 h 488"/>
                  <a:gd name="T54" fmla="*/ 167 w 486"/>
                  <a:gd name="T55" fmla="*/ 458 h 488"/>
                  <a:gd name="T56" fmla="*/ 195 w 486"/>
                  <a:gd name="T57" fmla="*/ 471 h 488"/>
                  <a:gd name="T58" fmla="*/ 230 w 486"/>
                  <a:gd name="T59" fmla="*/ 476 h 488"/>
                  <a:gd name="T60" fmla="*/ 260 w 486"/>
                  <a:gd name="T61" fmla="*/ 470 h 488"/>
                  <a:gd name="T62" fmla="*/ 295 w 486"/>
                  <a:gd name="T63" fmla="*/ 470 h 488"/>
                  <a:gd name="T64" fmla="*/ 323 w 486"/>
                  <a:gd name="T65" fmla="*/ 456 h 488"/>
                  <a:gd name="T66" fmla="*/ 372 w 486"/>
                  <a:gd name="T67" fmla="*/ 451 h 488"/>
                  <a:gd name="T68" fmla="*/ 379 w 486"/>
                  <a:gd name="T69" fmla="*/ 425 h 488"/>
                  <a:gd name="T70" fmla="*/ 426 w 486"/>
                  <a:gd name="T71" fmla="*/ 406 h 488"/>
                  <a:gd name="T72" fmla="*/ 419 w 486"/>
                  <a:gd name="T73" fmla="*/ 355 h 488"/>
                  <a:gd name="T74" fmla="*/ 468 w 486"/>
                  <a:gd name="T75" fmla="*/ 339 h 488"/>
                  <a:gd name="T76" fmla="*/ 455 w 486"/>
                  <a:gd name="T77" fmla="*/ 286 h 488"/>
                  <a:gd name="T78" fmla="*/ 475 w 486"/>
                  <a:gd name="T79" fmla="*/ 260 h 488"/>
                  <a:gd name="T80" fmla="*/ 366 w 486"/>
                  <a:gd name="T81" fmla="*/ 153 h 488"/>
                  <a:gd name="T82" fmla="*/ 183 w 486"/>
                  <a:gd name="T83" fmla="*/ 87 h 488"/>
                  <a:gd name="T84" fmla="*/ 243 w 486"/>
                  <a:gd name="T85" fmla="*/ 102 h 488"/>
                  <a:gd name="T86" fmla="*/ 89 w 486"/>
                  <a:gd name="T87" fmla="*/ 176 h 488"/>
                  <a:gd name="T88" fmla="*/ 108 w 486"/>
                  <a:gd name="T89" fmla="*/ 198 h 488"/>
                  <a:gd name="T90" fmla="*/ 87 w 486"/>
                  <a:gd name="T91" fmla="*/ 308 h 488"/>
                  <a:gd name="T92" fmla="*/ 101 w 486"/>
                  <a:gd name="T93" fmla="*/ 244 h 488"/>
                  <a:gd name="T94" fmla="*/ 118 w 486"/>
                  <a:gd name="T95" fmla="*/ 357 h 488"/>
                  <a:gd name="T96" fmla="*/ 201 w 486"/>
                  <a:gd name="T97" fmla="*/ 391 h 488"/>
                  <a:gd name="T98" fmla="*/ 223 w 486"/>
                  <a:gd name="T99" fmla="*/ 396 h 488"/>
                  <a:gd name="T100" fmla="*/ 318 w 486"/>
                  <a:gd name="T101" fmla="*/ 377 h 488"/>
                  <a:gd name="T102" fmla="*/ 337 w 486"/>
                  <a:gd name="T103" fmla="*/ 365 h 488"/>
                  <a:gd name="T104" fmla="*/ 400 w 486"/>
                  <a:gd name="T105" fmla="*/ 307 h 488"/>
                  <a:gd name="T106" fmla="*/ 369 w 486"/>
                  <a:gd name="T107" fmla="*/ 179 h 488"/>
                  <a:gd name="T108" fmla="*/ 395 w 486"/>
                  <a:gd name="T109" fmla="*/ 264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6" h="488">
                    <a:moveTo>
                      <a:pt x="475" y="260"/>
                    </a:moveTo>
                    <a:cubicBezTo>
                      <a:pt x="469" y="260"/>
                      <a:pt x="469" y="260"/>
                      <a:pt x="469" y="260"/>
                    </a:cubicBezTo>
                    <a:cubicBezTo>
                      <a:pt x="460" y="260"/>
                      <a:pt x="453" y="254"/>
                      <a:pt x="451" y="245"/>
                    </a:cubicBezTo>
                    <a:cubicBezTo>
                      <a:pt x="450" y="234"/>
                      <a:pt x="458" y="225"/>
                      <a:pt x="469" y="225"/>
                    </a:cubicBezTo>
                    <a:cubicBezTo>
                      <a:pt x="474" y="225"/>
                      <a:pt x="474" y="225"/>
                      <a:pt x="474" y="225"/>
                    </a:cubicBezTo>
                    <a:cubicBezTo>
                      <a:pt x="480" y="225"/>
                      <a:pt x="486" y="219"/>
                      <a:pt x="485" y="212"/>
                    </a:cubicBezTo>
                    <a:cubicBezTo>
                      <a:pt x="484" y="209"/>
                      <a:pt x="484" y="206"/>
                      <a:pt x="483" y="203"/>
                    </a:cubicBezTo>
                    <a:cubicBezTo>
                      <a:pt x="482" y="196"/>
                      <a:pt x="476" y="192"/>
                      <a:pt x="470" y="194"/>
                    </a:cubicBezTo>
                    <a:cubicBezTo>
                      <a:pt x="464" y="195"/>
                      <a:pt x="464" y="195"/>
                      <a:pt x="464" y="195"/>
                    </a:cubicBezTo>
                    <a:cubicBezTo>
                      <a:pt x="456" y="198"/>
                      <a:pt x="447" y="194"/>
                      <a:pt x="443" y="187"/>
                    </a:cubicBezTo>
                    <a:cubicBezTo>
                      <a:pt x="438" y="176"/>
                      <a:pt x="444" y="165"/>
                      <a:pt x="454" y="162"/>
                    </a:cubicBezTo>
                    <a:cubicBezTo>
                      <a:pt x="459" y="161"/>
                      <a:pt x="459" y="161"/>
                      <a:pt x="459" y="161"/>
                    </a:cubicBezTo>
                    <a:cubicBezTo>
                      <a:pt x="465" y="159"/>
                      <a:pt x="469" y="152"/>
                      <a:pt x="466" y="146"/>
                    </a:cubicBezTo>
                    <a:cubicBezTo>
                      <a:pt x="465" y="143"/>
                      <a:pt x="463" y="140"/>
                      <a:pt x="462" y="137"/>
                    </a:cubicBezTo>
                    <a:cubicBezTo>
                      <a:pt x="459" y="131"/>
                      <a:pt x="452" y="129"/>
                      <a:pt x="446" y="132"/>
                    </a:cubicBezTo>
                    <a:cubicBezTo>
                      <a:pt x="441" y="135"/>
                      <a:pt x="441" y="135"/>
                      <a:pt x="441" y="135"/>
                    </a:cubicBezTo>
                    <a:cubicBezTo>
                      <a:pt x="433" y="140"/>
                      <a:pt x="422" y="138"/>
                      <a:pt x="417" y="130"/>
                    </a:cubicBezTo>
                    <a:cubicBezTo>
                      <a:pt x="412" y="122"/>
                      <a:pt x="414" y="111"/>
                      <a:pt x="422" y="106"/>
                    </a:cubicBezTo>
                    <a:cubicBezTo>
                      <a:pt x="426" y="103"/>
                      <a:pt x="426" y="103"/>
                      <a:pt x="426" y="103"/>
                    </a:cubicBezTo>
                    <a:cubicBezTo>
                      <a:pt x="432" y="100"/>
                      <a:pt x="433" y="92"/>
                      <a:pt x="429" y="87"/>
                    </a:cubicBezTo>
                    <a:cubicBezTo>
                      <a:pt x="427" y="84"/>
                      <a:pt x="425" y="82"/>
                      <a:pt x="423" y="79"/>
                    </a:cubicBezTo>
                    <a:cubicBezTo>
                      <a:pt x="418" y="75"/>
                      <a:pt x="411" y="75"/>
                      <a:pt x="406" y="79"/>
                    </a:cubicBezTo>
                    <a:cubicBezTo>
                      <a:pt x="403" y="84"/>
                      <a:pt x="403" y="84"/>
                      <a:pt x="403" y="84"/>
                    </a:cubicBezTo>
                    <a:cubicBezTo>
                      <a:pt x="397" y="90"/>
                      <a:pt x="387" y="92"/>
                      <a:pt x="380" y="87"/>
                    </a:cubicBezTo>
                    <a:cubicBezTo>
                      <a:pt x="371" y="81"/>
                      <a:pt x="369" y="69"/>
                      <a:pt x="376" y="61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84" y="52"/>
                      <a:pt x="383" y="44"/>
                      <a:pt x="377" y="41"/>
                    </a:cubicBezTo>
                    <a:cubicBezTo>
                      <a:pt x="374" y="39"/>
                      <a:pt x="372" y="37"/>
                      <a:pt x="369" y="35"/>
                    </a:cubicBezTo>
                    <a:cubicBezTo>
                      <a:pt x="363" y="32"/>
                      <a:pt x="356" y="34"/>
                      <a:pt x="353" y="40"/>
                    </a:cubicBezTo>
                    <a:cubicBezTo>
                      <a:pt x="351" y="45"/>
                      <a:pt x="351" y="45"/>
                      <a:pt x="351" y="45"/>
                    </a:cubicBezTo>
                    <a:cubicBezTo>
                      <a:pt x="347" y="53"/>
                      <a:pt x="338" y="57"/>
                      <a:pt x="330" y="55"/>
                    </a:cubicBezTo>
                    <a:cubicBezTo>
                      <a:pt x="319" y="52"/>
                      <a:pt x="314" y="40"/>
                      <a:pt x="319" y="31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0"/>
                      <a:pt x="321" y="13"/>
                      <a:pt x="314" y="11"/>
                    </a:cubicBezTo>
                    <a:cubicBezTo>
                      <a:pt x="311" y="10"/>
                      <a:pt x="308" y="9"/>
                      <a:pt x="305" y="8"/>
                    </a:cubicBezTo>
                    <a:cubicBezTo>
                      <a:pt x="298" y="7"/>
                      <a:pt x="292" y="11"/>
                      <a:pt x="291" y="17"/>
                    </a:cubicBezTo>
                    <a:cubicBezTo>
                      <a:pt x="290" y="23"/>
                      <a:pt x="290" y="23"/>
                      <a:pt x="290" y="23"/>
                    </a:cubicBezTo>
                    <a:cubicBezTo>
                      <a:pt x="289" y="31"/>
                      <a:pt x="282" y="38"/>
                      <a:pt x="273" y="38"/>
                    </a:cubicBezTo>
                    <a:cubicBezTo>
                      <a:pt x="262" y="38"/>
                      <a:pt x="254" y="28"/>
                      <a:pt x="256" y="18"/>
                    </a:cubicBezTo>
                    <a:cubicBezTo>
                      <a:pt x="256" y="13"/>
                      <a:pt x="256" y="13"/>
                      <a:pt x="256" y="13"/>
                    </a:cubicBezTo>
                    <a:cubicBezTo>
                      <a:pt x="257" y="7"/>
                      <a:pt x="252" y="1"/>
                      <a:pt x="246" y="0"/>
                    </a:cubicBezTo>
                    <a:cubicBezTo>
                      <a:pt x="242" y="0"/>
                      <a:pt x="239" y="0"/>
                      <a:pt x="236" y="1"/>
                    </a:cubicBezTo>
                    <a:cubicBezTo>
                      <a:pt x="229" y="1"/>
                      <a:pt x="224" y="7"/>
                      <a:pt x="225" y="13"/>
                    </a:cubicBezTo>
                    <a:cubicBezTo>
                      <a:pt x="226" y="19"/>
                      <a:pt x="226" y="19"/>
                      <a:pt x="226" y="19"/>
                    </a:cubicBezTo>
                    <a:cubicBezTo>
                      <a:pt x="227" y="28"/>
                      <a:pt x="220" y="37"/>
                      <a:pt x="211" y="39"/>
                    </a:cubicBezTo>
                    <a:cubicBezTo>
                      <a:pt x="203" y="43"/>
                      <a:pt x="193" y="39"/>
                      <a:pt x="192" y="30"/>
                    </a:cubicBezTo>
                    <a:cubicBezTo>
                      <a:pt x="191" y="19"/>
                      <a:pt x="191" y="19"/>
                      <a:pt x="191" y="19"/>
                    </a:cubicBezTo>
                    <a:cubicBezTo>
                      <a:pt x="190" y="12"/>
                      <a:pt x="183" y="8"/>
                      <a:pt x="177" y="10"/>
                    </a:cubicBezTo>
                    <a:cubicBezTo>
                      <a:pt x="174" y="10"/>
                      <a:pt x="170" y="11"/>
                      <a:pt x="167" y="12"/>
                    </a:cubicBezTo>
                    <a:cubicBezTo>
                      <a:pt x="161" y="14"/>
                      <a:pt x="158" y="21"/>
                      <a:pt x="161" y="27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7" y="42"/>
                      <a:pt x="162" y="54"/>
                      <a:pt x="151" y="57"/>
                    </a:cubicBezTo>
                    <a:cubicBezTo>
                      <a:pt x="143" y="59"/>
                      <a:pt x="134" y="54"/>
                      <a:pt x="131" y="47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6" y="37"/>
                      <a:pt x="119" y="34"/>
                      <a:pt x="113" y="38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10" y="40"/>
                      <a:pt x="108" y="41"/>
                      <a:pt x="105" y="43"/>
                    </a:cubicBezTo>
                    <a:cubicBezTo>
                      <a:pt x="100" y="47"/>
                      <a:pt x="99" y="54"/>
                      <a:pt x="103" y="59"/>
                    </a:cubicBezTo>
                    <a:cubicBezTo>
                      <a:pt x="106" y="63"/>
                      <a:pt x="106" y="63"/>
                      <a:pt x="106" y="63"/>
                    </a:cubicBezTo>
                    <a:cubicBezTo>
                      <a:pt x="112" y="70"/>
                      <a:pt x="112" y="80"/>
                      <a:pt x="107" y="86"/>
                    </a:cubicBezTo>
                    <a:cubicBezTo>
                      <a:pt x="100" y="95"/>
                      <a:pt x="87" y="95"/>
                      <a:pt x="80" y="86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3" y="78"/>
                      <a:pt x="65" y="78"/>
                      <a:pt x="60" y="83"/>
                    </a:cubicBezTo>
                    <a:cubicBezTo>
                      <a:pt x="58" y="85"/>
                      <a:pt x="56" y="88"/>
                      <a:pt x="54" y="90"/>
                    </a:cubicBezTo>
                    <a:cubicBezTo>
                      <a:pt x="50" y="95"/>
                      <a:pt x="51" y="103"/>
                      <a:pt x="56" y="10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8" y="114"/>
                      <a:pt x="71" y="123"/>
                      <a:pt x="68" y="131"/>
                    </a:cubicBezTo>
                    <a:cubicBezTo>
                      <a:pt x="63" y="141"/>
                      <a:pt x="51" y="145"/>
                      <a:pt x="42" y="139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3" y="132"/>
                      <a:pt x="25" y="135"/>
                      <a:pt x="22" y="141"/>
                    </a:cubicBezTo>
                    <a:cubicBezTo>
                      <a:pt x="21" y="144"/>
                      <a:pt x="19" y="147"/>
                      <a:pt x="18" y="150"/>
                    </a:cubicBezTo>
                    <a:cubicBezTo>
                      <a:pt x="16" y="156"/>
                      <a:pt x="19" y="162"/>
                      <a:pt x="25" y="164"/>
                    </a:cubicBezTo>
                    <a:cubicBezTo>
                      <a:pt x="31" y="166"/>
                      <a:pt x="31" y="166"/>
                      <a:pt x="31" y="166"/>
                    </a:cubicBezTo>
                    <a:cubicBezTo>
                      <a:pt x="40" y="169"/>
                      <a:pt x="45" y="179"/>
                      <a:pt x="42" y="188"/>
                    </a:cubicBezTo>
                    <a:cubicBezTo>
                      <a:pt x="47" y="196"/>
                      <a:pt x="40" y="206"/>
                      <a:pt x="31" y="203"/>
                    </a:cubicBezTo>
                    <a:cubicBezTo>
                      <a:pt x="16" y="198"/>
                      <a:pt x="16" y="198"/>
                      <a:pt x="16" y="198"/>
                    </a:cubicBezTo>
                    <a:cubicBezTo>
                      <a:pt x="10" y="196"/>
                      <a:pt x="3" y="200"/>
                      <a:pt x="2" y="207"/>
                    </a:cubicBezTo>
                    <a:cubicBezTo>
                      <a:pt x="1" y="210"/>
                      <a:pt x="1" y="214"/>
                      <a:pt x="1" y="217"/>
                    </a:cubicBezTo>
                    <a:cubicBezTo>
                      <a:pt x="0" y="223"/>
                      <a:pt x="5" y="229"/>
                      <a:pt x="11" y="229"/>
                    </a:cubicBezTo>
                    <a:cubicBezTo>
                      <a:pt x="17" y="229"/>
                      <a:pt x="17" y="229"/>
                      <a:pt x="17" y="229"/>
                    </a:cubicBezTo>
                    <a:cubicBezTo>
                      <a:pt x="27" y="229"/>
                      <a:pt x="35" y="237"/>
                      <a:pt x="35" y="247"/>
                    </a:cubicBezTo>
                    <a:cubicBezTo>
                      <a:pt x="35" y="256"/>
                      <a:pt x="27" y="264"/>
                      <a:pt x="17" y="264"/>
                    </a:cubicBezTo>
                    <a:cubicBezTo>
                      <a:pt x="12" y="264"/>
                      <a:pt x="12" y="264"/>
                      <a:pt x="12" y="264"/>
                    </a:cubicBezTo>
                    <a:cubicBezTo>
                      <a:pt x="5" y="264"/>
                      <a:pt x="0" y="270"/>
                      <a:pt x="1" y="276"/>
                    </a:cubicBezTo>
                    <a:cubicBezTo>
                      <a:pt x="1" y="280"/>
                      <a:pt x="2" y="283"/>
                      <a:pt x="3" y="286"/>
                    </a:cubicBezTo>
                    <a:cubicBezTo>
                      <a:pt x="4" y="293"/>
                      <a:pt x="10" y="297"/>
                      <a:pt x="16" y="295"/>
                    </a:cubicBezTo>
                    <a:cubicBezTo>
                      <a:pt x="22" y="293"/>
                      <a:pt x="22" y="293"/>
                      <a:pt x="22" y="293"/>
                    </a:cubicBezTo>
                    <a:cubicBezTo>
                      <a:pt x="31" y="291"/>
                      <a:pt x="41" y="296"/>
                      <a:pt x="44" y="305"/>
                    </a:cubicBezTo>
                    <a:cubicBezTo>
                      <a:pt x="44" y="305"/>
                      <a:pt x="44" y="305"/>
                      <a:pt x="44" y="305"/>
                    </a:cubicBezTo>
                    <a:cubicBezTo>
                      <a:pt x="46" y="315"/>
                      <a:pt x="41" y="324"/>
                      <a:pt x="32" y="327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1" y="330"/>
                      <a:pt x="17" y="337"/>
                      <a:pt x="20" y="343"/>
                    </a:cubicBezTo>
                    <a:cubicBezTo>
                      <a:pt x="21" y="346"/>
                      <a:pt x="23" y="349"/>
                      <a:pt x="24" y="352"/>
                    </a:cubicBezTo>
                    <a:cubicBezTo>
                      <a:pt x="27" y="358"/>
                      <a:pt x="34" y="360"/>
                      <a:pt x="40" y="357"/>
                    </a:cubicBezTo>
                    <a:cubicBezTo>
                      <a:pt x="45" y="353"/>
                      <a:pt x="45" y="353"/>
                      <a:pt x="45" y="353"/>
                    </a:cubicBezTo>
                    <a:cubicBezTo>
                      <a:pt x="53" y="348"/>
                      <a:pt x="64" y="351"/>
                      <a:pt x="69" y="359"/>
                    </a:cubicBezTo>
                    <a:cubicBezTo>
                      <a:pt x="74" y="367"/>
                      <a:pt x="72" y="378"/>
                      <a:pt x="63" y="383"/>
                    </a:cubicBezTo>
                    <a:cubicBezTo>
                      <a:pt x="59" y="386"/>
                      <a:pt x="59" y="386"/>
                      <a:pt x="59" y="386"/>
                    </a:cubicBezTo>
                    <a:cubicBezTo>
                      <a:pt x="54" y="389"/>
                      <a:pt x="52" y="397"/>
                      <a:pt x="57" y="402"/>
                    </a:cubicBezTo>
                    <a:cubicBezTo>
                      <a:pt x="59" y="405"/>
                      <a:pt x="61" y="407"/>
                      <a:pt x="63" y="409"/>
                    </a:cubicBezTo>
                    <a:cubicBezTo>
                      <a:pt x="68" y="414"/>
                      <a:pt x="75" y="414"/>
                      <a:pt x="80" y="409"/>
                    </a:cubicBezTo>
                    <a:cubicBezTo>
                      <a:pt x="83" y="405"/>
                      <a:pt x="83" y="405"/>
                      <a:pt x="83" y="405"/>
                    </a:cubicBezTo>
                    <a:cubicBezTo>
                      <a:pt x="89" y="399"/>
                      <a:pt x="99" y="397"/>
                      <a:pt x="106" y="402"/>
                    </a:cubicBezTo>
                    <a:cubicBezTo>
                      <a:pt x="115" y="407"/>
                      <a:pt x="117" y="420"/>
                      <a:pt x="110" y="428"/>
                    </a:cubicBezTo>
                    <a:cubicBezTo>
                      <a:pt x="107" y="432"/>
                      <a:pt x="107" y="432"/>
                      <a:pt x="107" y="432"/>
                    </a:cubicBezTo>
                    <a:cubicBezTo>
                      <a:pt x="102" y="437"/>
                      <a:pt x="103" y="445"/>
                      <a:pt x="109" y="448"/>
                    </a:cubicBezTo>
                    <a:cubicBezTo>
                      <a:pt x="112" y="450"/>
                      <a:pt x="114" y="452"/>
                      <a:pt x="117" y="453"/>
                    </a:cubicBezTo>
                    <a:cubicBezTo>
                      <a:pt x="123" y="457"/>
                      <a:pt x="130" y="455"/>
                      <a:pt x="133" y="449"/>
                    </a:cubicBezTo>
                    <a:cubicBezTo>
                      <a:pt x="135" y="443"/>
                      <a:pt x="135" y="443"/>
                      <a:pt x="135" y="443"/>
                    </a:cubicBezTo>
                    <a:cubicBezTo>
                      <a:pt x="139" y="435"/>
                      <a:pt x="150" y="431"/>
                      <a:pt x="159" y="435"/>
                    </a:cubicBezTo>
                    <a:cubicBezTo>
                      <a:pt x="159" y="435"/>
                      <a:pt x="159" y="435"/>
                      <a:pt x="159" y="435"/>
                    </a:cubicBezTo>
                    <a:cubicBezTo>
                      <a:pt x="167" y="439"/>
                      <a:pt x="171" y="449"/>
                      <a:pt x="167" y="458"/>
                    </a:cubicBezTo>
                    <a:cubicBezTo>
                      <a:pt x="165" y="463"/>
                      <a:pt x="165" y="463"/>
                      <a:pt x="165" y="463"/>
                    </a:cubicBezTo>
                    <a:cubicBezTo>
                      <a:pt x="162" y="469"/>
                      <a:pt x="165" y="476"/>
                      <a:pt x="172" y="478"/>
                    </a:cubicBezTo>
                    <a:cubicBezTo>
                      <a:pt x="175" y="479"/>
                      <a:pt x="178" y="480"/>
                      <a:pt x="181" y="480"/>
                    </a:cubicBezTo>
                    <a:cubicBezTo>
                      <a:pt x="187" y="482"/>
                      <a:pt x="194" y="478"/>
                      <a:pt x="195" y="471"/>
                    </a:cubicBezTo>
                    <a:cubicBezTo>
                      <a:pt x="196" y="466"/>
                      <a:pt x="196" y="466"/>
                      <a:pt x="196" y="466"/>
                    </a:cubicBezTo>
                    <a:cubicBezTo>
                      <a:pt x="197" y="456"/>
                      <a:pt x="206" y="449"/>
                      <a:pt x="216" y="451"/>
                    </a:cubicBezTo>
                    <a:cubicBezTo>
                      <a:pt x="225" y="452"/>
                      <a:pt x="232" y="461"/>
                      <a:pt x="230" y="471"/>
                    </a:cubicBezTo>
                    <a:cubicBezTo>
                      <a:pt x="230" y="476"/>
                      <a:pt x="230" y="476"/>
                      <a:pt x="230" y="476"/>
                    </a:cubicBezTo>
                    <a:cubicBezTo>
                      <a:pt x="229" y="482"/>
                      <a:pt x="234" y="488"/>
                      <a:pt x="240" y="488"/>
                    </a:cubicBezTo>
                    <a:cubicBezTo>
                      <a:pt x="244" y="488"/>
                      <a:pt x="247" y="488"/>
                      <a:pt x="250" y="488"/>
                    </a:cubicBezTo>
                    <a:cubicBezTo>
                      <a:pt x="257" y="488"/>
                      <a:pt x="261" y="482"/>
                      <a:pt x="261" y="476"/>
                    </a:cubicBezTo>
                    <a:cubicBezTo>
                      <a:pt x="260" y="470"/>
                      <a:pt x="260" y="470"/>
                      <a:pt x="260" y="470"/>
                    </a:cubicBezTo>
                    <a:cubicBezTo>
                      <a:pt x="259" y="460"/>
                      <a:pt x="265" y="452"/>
                      <a:pt x="275" y="450"/>
                    </a:cubicBezTo>
                    <a:cubicBezTo>
                      <a:pt x="275" y="450"/>
                      <a:pt x="275" y="450"/>
                      <a:pt x="275" y="450"/>
                    </a:cubicBezTo>
                    <a:cubicBezTo>
                      <a:pt x="284" y="449"/>
                      <a:pt x="293" y="456"/>
                      <a:pt x="295" y="465"/>
                    </a:cubicBezTo>
                    <a:cubicBezTo>
                      <a:pt x="295" y="470"/>
                      <a:pt x="295" y="470"/>
                      <a:pt x="295" y="470"/>
                    </a:cubicBezTo>
                    <a:cubicBezTo>
                      <a:pt x="296" y="477"/>
                      <a:pt x="303" y="481"/>
                      <a:pt x="309" y="479"/>
                    </a:cubicBezTo>
                    <a:cubicBezTo>
                      <a:pt x="312" y="478"/>
                      <a:pt x="315" y="477"/>
                      <a:pt x="318" y="476"/>
                    </a:cubicBezTo>
                    <a:cubicBezTo>
                      <a:pt x="325" y="474"/>
                      <a:pt x="328" y="467"/>
                      <a:pt x="325" y="461"/>
                    </a:cubicBezTo>
                    <a:cubicBezTo>
                      <a:pt x="323" y="456"/>
                      <a:pt x="323" y="456"/>
                      <a:pt x="323" y="456"/>
                    </a:cubicBezTo>
                    <a:cubicBezTo>
                      <a:pt x="319" y="447"/>
                      <a:pt x="323" y="437"/>
                      <a:pt x="332" y="433"/>
                    </a:cubicBezTo>
                    <a:cubicBezTo>
                      <a:pt x="340" y="429"/>
                      <a:pt x="351" y="433"/>
                      <a:pt x="355" y="442"/>
                    </a:cubicBezTo>
                    <a:cubicBezTo>
                      <a:pt x="357" y="446"/>
                      <a:pt x="357" y="446"/>
                      <a:pt x="357" y="446"/>
                    </a:cubicBezTo>
                    <a:cubicBezTo>
                      <a:pt x="359" y="452"/>
                      <a:pt x="367" y="455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5" y="449"/>
                      <a:pt x="378" y="447"/>
                      <a:pt x="381" y="446"/>
                    </a:cubicBezTo>
                    <a:cubicBezTo>
                      <a:pt x="386" y="442"/>
                      <a:pt x="387" y="434"/>
                      <a:pt x="383" y="430"/>
                    </a:cubicBezTo>
                    <a:cubicBezTo>
                      <a:pt x="379" y="425"/>
                      <a:pt x="379" y="425"/>
                      <a:pt x="379" y="425"/>
                    </a:cubicBezTo>
                    <a:cubicBezTo>
                      <a:pt x="373" y="418"/>
                      <a:pt x="374" y="407"/>
                      <a:pt x="381" y="400"/>
                    </a:cubicBezTo>
                    <a:cubicBezTo>
                      <a:pt x="388" y="394"/>
                      <a:pt x="400" y="395"/>
                      <a:pt x="406" y="402"/>
                    </a:cubicBezTo>
                    <a:cubicBezTo>
                      <a:pt x="409" y="406"/>
                      <a:pt x="409" y="406"/>
                      <a:pt x="409" y="406"/>
                    </a:cubicBezTo>
                    <a:cubicBezTo>
                      <a:pt x="413" y="411"/>
                      <a:pt x="421" y="411"/>
                      <a:pt x="426" y="406"/>
                    </a:cubicBezTo>
                    <a:cubicBezTo>
                      <a:pt x="428" y="404"/>
                      <a:pt x="430" y="401"/>
                      <a:pt x="432" y="399"/>
                    </a:cubicBezTo>
                    <a:cubicBezTo>
                      <a:pt x="436" y="394"/>
                      <a:pt x="435" y="386"/>
                      <a:pt x="429" y="383"/>
                    </a:cubicBezTo>
                    <a:cubicBezTo>
                      <a:pt x="424" y="379"/>
                      <a:pt x="424" y="379"/>
                      <a:pt x="424" y="379"/>
                    </a:cubicBezTo>
                    <a:cubicBezTo>
                      <a:pt x="416" y="374"/>
                      <a:pt x="414" y="363"/>
                      <a:pt x="419" y="355"/>
                    </a:cubicBezTo>
                    <a:cubicBezTo>
                      <a:pt x="425" y="347"/>
                      <a:pt x="436" y="345"/>
                      <a:pt x="444" y="350"/>
                    </a:cubicBezTo>
                    <a:cubicBezTo>
                      <a:pt x="448" y="353"/>
                      <a:pt x="448" y="353"/>
                      <a:pt x="448" y="353"/>
                    </a:cubicBezTo>
                    <a:cubicBezTo>
                      <a:pt x="453" y="356"/>
                      <a:pt x="461" y="354"/>
                      <a:pt x="464" y="348"/>
                    </a:cubicBezTo>
                    <a:cubicBezTo>
                      <a:pt x="465" y="345"/>
                      <a:pt x="466" y="342"/>
                      <a:pt x="468" y="339"/>
                    </a:cubicBezTo>
                    <a:cubicBezTo>
                      <a:pt x="470" y="333"/>
                      <a:pt x="467" y="326"/>
                      <a:pt x="461" y="324"/>
                    </a:cubicBezTo>
                    <a:cubicBezTo>
                      <a:pt x="455" y="323"/>
                      <a:pt x="455" y="323"/>
                      <a:pt x="455" y="323"/>
                    </a:cubicBezTo>
                    <a:cubicBezTo>
                      <a:pt x="446" y="320"/>
                      <a:pt x="441" y="310"/>
                      <a:pt x="443" y="301"/>
                    </a:cubicBezTo>
                    <a:cubicBezTo>
                      <a:pt x="439" y="293"/>
                      <a:pt x="446" y="283"/>
                      <a:pt x="455" y="286"/>
                    </a:cubicBezTo>
                    <a:cubicBezTo>
                      <a:pt x="470" y="291"/>
                      <a:pt x="470" y="291"/>
                      <a:pt x="470" y="291"/>
                    </a:cubicBezTo>
                    <a:cubicBezTo>
                      <a:pt x="476" y="293"/>
                      <a:pt x="483" y="288"/>
                      <a:pt x="484" y="282"/>
                    </a:cubicBezTo>
                    <a:cubicBezTo>
                      <a:pt x="484" y="279"/>
                      <a:pt x="485" y="275"/>
                      <a:pt x="485" y="272"/>
                    </a:cubicBezTo>
                    <a:cubicBezTo>
                      <a:pt x="486" y="266"/>
                      <a:pt x="481" y="260"/>
                      <a:pt x="475" y="260"/>
                    </a:cubicBezTo>
                    <a:close/>
                    <a:moveTo>
                      <a:pt x="291" y="99"/>
                    </a:moveTo>
                    <a:cubicBezTo>
                      <a:pt x="294" y="90"/>
                      <a:pt x="303" y="85"/>
                      <a:pt x="311" y="90"/>
                    </a:cubicBezTo>
                    <a:cubicBezTo>
                      <a:pt x="368" y="131"/>
                      <a:pt x="368" y="131"/>
                      <a:pt x="368" y="131"/>
                    </a:cubicBezTo>
                    <a:cubicBezTo>
                      <a:pt x="375" y="138"/>
                      <a:pt x="374" y="148"/>
                      <a:pt x="366" y="153"/>
                    </a:cubicBezTo>
                    <a:cubicBezTo>
                      <a:pt x="357" y="159"/>
                      <a:pt x="357" y="159"/>
                      <a:pt x="357" y="159"/>
                    </a:cubicBezTo>
                    <a:cubicBezTo>
                      <a:pt x="340" y="137"/>
                      <a:pt x="316" y="119"/>
                      <a:pt x="289" y="110"/>
                    </a:cubicBezTo>
                    <a:lnTo>
                      <a:pt x="291" y="99"/>
                    </a:lnTo>
                    <a:close/>
                    <a:moveTo>
                      <a:pt x="183" y="87"/>
                    </a:moveTo>
                    <a:cubicBezTo>
                      <a:pt x="255" y="76"/>
                      <a:pt x="255" y="76"/>
                      <a:pt x="255" y="76"/>
                    </a:cubicBezTo>
                    <a:cubicBezTo>
                      <a:pt x="265" y="76"/>
                      <a:pt x="271" y="84"/>
                      <a:pt x="269" y="94"/>
                    </a:cubicBezTo>
                    <a:cubicBezTo>
                      <a:pt x="266" y="104"/>
                      <a:pt x="266" y="104"/>
                      <a:pt x="266" y="104"/>
                    </a:cubicBezTo>
                    <a:cubicBezTo>
                      <a:pt x="259" y="103"/>
                      <a:pt x="251" y="102"/>
                      <a:pt x="243" y="102"/>
                    </a:cubicBezTo>
                    <a:cubicBezTo>
                      <a:pt x="221" y="102"/>
                      <a:pt x="200" y="107"/>
                      <a:pt x="181" y="116"/>
                    </a:cubicBezTo>
                    <a:cubicBezTo>
                      <a:pt x="176" y="107"/>
                      <a:pt x="176" y="107"/>
                      <a:pt x="176" y="107"/>
                    </a:cubicBezTo>
                    <a:cubicBezTo>
                      <a:pt x="170" y="99"/>
                      <a:pt x="174" y="89"/>
                      <a:pt x="183" y="87"/>
                    </a:cubicBezTo>
                    <a:close/>
                    <a:moveTo>
                      <a:pt x="89" y="176"/>
                    </a:moveTo>
                    <a:cubicBezTo>
                      <a:pt x="133" y="116"/>
                      <a:pt x="133" y="116"/>
                      <a:pt x="133" y="116"/>
                    </a:cubicBezTo>
                    <a:cubicBezTo>
                      <a:pt x="140" y="109"/>
                      <a:pt x="151" y="111"/>
                      <a:pt x="156" y="119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37" y="145"/>
                      <a:pt x="118" y="170"/>
                      <a:pt x="108" y="19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88" y="194"/>
                      <a:pt x="84" y="185"/>
                      <a:pt x="89" y="176"/>
                    </a:cubicBezTo>
                    <a:close/>
                    <a:moveTo>
                      <a:pt x="108" y="315"/>
                    </a:moveTo>
                    <a:cubicBezTo>
                      <a:pt x="99" y="321"/>
                      <a:pt x="90" y="317"/>
                      <a:pt x="87" y="308"/>
                    </a:cubicBezTo>
                    <a:cubicBezTo>
                      <a:pt x="75" y="233"/>
                      <a:pt x="75" y="233"/>
                      <a:pt x="75" y="233"/>
                    </a:cubicBezTo>
                    <a:cubicBezTo>
                      <a:pt x="75" y="223"/>
                      <a:pt x="83" y="216"/>
                      <a:pt x="92" y="219"/>
                    </a:cubicBezTo>
                    <a:cubicBezTo>
                      <a:pt x="103" y="221"/>
                      <a:pt x="103" y="221"/>
                      <a:pt x="103" y="221"/>
                    </a:cubicBezTo>
                    <a:cubicBezTo>
                      <a:pt x="101" y="229"/>
                      <a:pt x="101" y="236"/>
                      <a:pt x="101" y="244"/>
                    </a:cubicBezTo>
                    <a:cubicBezTo>
                      <a:pt x="101" y="268"/>
                      <a:pt x="107" y="290"/>
                      <a:pt x="117" y="310"/>
                    </a:cubicBezTo>
                    <a:lnTo>
                      <a:pt x="108" y="315"/>
                    </a:lnTo>
                    <a:close/>
                    <a:moveTo>
                      <a:pt x="180" y="401"/>
                    </a:moveTo>
                    <a:cubicBezTo>
                      <a:pt x="118" y="357"/>
                      <a:pt x="118" y="357"/>
                      <a:pt x="118" y="357"/>
                    </a:cubicBezTo>
                    <a:cubicBezTo>
                      <a:pt x="111" y="350"/>
                      <a:pt x="112" y="340"/>
                      <a:pt x="120" y="335"/>
                    </a:cubicBezTo>
                    <a:cubicBezTo>
                      <a:pt x="129" y="330"/>
                      <a:pt x="129" y="330"/>
                      <a:pt x="129" y="330"/>
                    </a:cubicBezTo>
                    <a:cubicBezTo>
                      <a:pt x="147" y="354"/>
                      <a:pt x="173" y="372"/>
                      <a:pt x="203" y="381"/>
                    </a:cubicBezTo>
                    <a:cubicBezTo>
                      <a:pt x="201" y="391"/>
                      <a:pt x="201" y="391"/>
                      <a:pt x="201" y="391"/>
                    </a:cubicBezTo>
                    <a:cubicBezTo>
                      <a:pt x="198" y="401"/>
                      <a:pt x="189" y="405"/>
                      <a:pt x="180" y="401"/>
                    </a:cubicBezTo>
                    <a:close/>
                    <a:moveTo>
                      <a:pt x="311" y="399"/>
                    </a:moveTo>
                    <a:cubicBezTo>
                      <a:pt x="237" y="413"/>
                      <a:pt x="237" y="413"/>
                      <a:pt x="237" y="413"/>
                    </a:cubicBezTo>
                    <a:cubicBezTo>
                      <a:pt x="228" y="413"/>
                      <a:pt x="221" y="406"/>
                      <a:pt x="223" y="396"/>
                    </a:cubicBezTo>
                    <a:cubicBezTo>
                      <a:pt x="226" y="386"/>
                      <a:pt x="226" y="386"/>
                      <a:pt x="226" y="386"/>
                    </a:cubicBezTo>
                    <a:cubicBezTo>
                      <a:pt x="231" y="386"/>
                      <a:pt x="237" y="387"/>
                      <a:pt x="243" y="387"/>
                    </a:cubicBezTo>
                    <a:cubicBezTo>
                      <a:pt x="268" y="387"/>
                      <a:pt x="292" y="380"/>
                      <a:pt x="312" y="368"/>
                    </a:cubicBezTo>
                    <a:cubicBezTo>
                      <a:pt x="318" y="377"/>
                      <a:pt x="318" y="377"/>
                      <a:pt x="318" y="377"/>
                    </a:cubicBezTo>
                    <a:cubicBezTo>
                      <a:pt x="323" y="386"/>
                      <a:pt x="320" y="395"/>
                      <a:pt x="311" y="399"/>
                    </a:cubicBezTo>
                    <a:close/>
                    <a:moveTo>
                      <a:pt x="400" y="307"/>
                    </a:moveTo>
                    <a:cubicBezTo>
                      <a:pt x="359" y="367"/>
                      <a:pt x="359" y="367"/>
                      <a:pt x="359" y="367"/>
                    </a:cubicBezTo>
                    <a:cubicBezTo>
                      <a:pt x="352" y="374"/>
                      <a:pt x="343" y="373"/>
                      <a:pt x="337" y="365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354" y="337"/>
                      <a:pt x="371" y="313"/>
                      <a:pt x="379" y="284"/>
                    </a:cubicBezTo>
                    <a:cubicBezTo>
                      <a:pt x="390" y="287"/>
                      <a:pt x="390" y="287"/>
                      <a:pt x="390" y="287"/>
                    </a:cubicBezTo>
                    <a:cubicBezTo>
                      <a:pt x="400" y="289"/>
                      <a:pt x="404" y="298"/>
                      <a:pt x="400" y="307"/>
                    </a:cubicBezTo>
                    <a:close/>
                    <a:moveTo>
                      <a:pt x="395" y="264"/>
                    </a:moveTo>
                    <a:cubicBezTo>
                      <a:pt x="384" y="262"/>
                      <a:pt x="384" y="262"/>
                      <a:pt x="384" y="262"/>
                    </a:cubicBezTo>
                    <a:cubicBezTo>
                      <a:pt x="385" y="256"/>
                      <a:pt x="385" y="250"/>
                      <a:pt x="385" y="244"/>
                    </a:cubicBezTo>
                    <a:cubicBezTo>
                      <a:pt x="385" y="221"/>
                      <a:pt x="379" y="199"/>
                      <a:pt x="369" y="179"/>
                    </a:cubicBezTo>
                    <a:cubicBezTo>
                      <a:pt x="378" y="173"/>
                      <a:pt x="378" y="173"/>
                      <a:pt x="378" y="173"/>
                    </a:cubicBezTo>
                    <a:cubicBezTo>
                      <a:pt x="387" y="168"/>
                      <a:pt x="396" y="171"/>
                      <a:pt x="399" y="181"/>
                    </a:cubicBezTo>
                    <a:cubicBezTo>
                      <a:pt x="412" y="250"/>
                      <a:pt x="412" y="250"/>
                      <a:pt x="412" y="250"/>
                    </a:cubicBezTo>
                    <a:cubicBezTo>
                      <a:pt x="412" y="260"/>
                      <a:pt x="404" y="266"/>
                      <a:pt x="395" y="2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smtClean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FD42123F-2CF0-465B-B628-088CFB625C1B}"/>
                  </a:ext>
                </a:extLst>
              </p:cNvPr>
              <p:cNvSpPr txBox="1"/>
              <p:nvPr/>
            </p:nvSpPr>
            <p:spPr>
              <a:xfrm>
                <a:off x="6757291" y="1317804"/>
                <a:ext cx="938000" cy="5183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Text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3ECB55D0-442C-4F10-9CCA-2D83CDCEF6B1}"/>
                </a:ext>
              </a:extLst>
            </p:cNvPr>
            <p:cNvSpPr txBox="1"/>
            <p:nvPr/>
          </p:nvSpPr>
          <p:spPr>
            <a:xfrm>
              <a:off x="5551459" y="2198166"/>
              <a:ext cx="1011296" cy="98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Topic </a:t>
              </a:r>
            </a:p>
            <a:p>
              <a:pPr algn="ctr"/>
              <a:r>
                <a:rPr lang="en-US" sz="5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F9F0D5C6-D18B-422C-82BF-DAD011C816F9}"/>
                </a:ext>
              </a:extLst>
            </p:cNvPr>
            <p:cNvCxnSpPr>
              <a:cxnSpLocks/>
              <a:stCxn id="150" idx="30"/>
              <a:endCxn id="104" idx="4"/>
            </p:cNvCxnSpPr>
            <p:nvPr/>
          </p:nvCxnSpPr>
          <p:spPr>
            <a:xfrm flipH="1">
              <a:off x="5972878" y="3009084"/>
              <a:ext cx="162421" cy="787330"/>
            </a:xfrm>
            <a:prstGeom prst="line">
              <a:avLst/>
            </a:prstGeom>
            <a:noFill/>
            <a:ln w="25400" cap="flat" cmpd="sng" algn="ctr">
              <a:solidFill>
                <a:srgbClr val="2980B9">
                  <a:lumMod val="75000"/>
                </a:srgbClr>
              </a:solidFill>
              <a:prstDash val="sys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955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9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10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9BBB59"/>
      </a:accent2>
      <a:accent3>
        <a:srgbClr val="F39C12"/>
      </a:accent3>
      <a:accent4>
        <a:srgbClr val="C0392B"/>
      </a:accent4>
      <a:accent5>
        <a:srgbClr val="41B176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11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310</Words>
  <Application>Microsoft Office PowerPoint</Application>
  <PresentationFormat>Widescreen</PresentationFormat>
  <Paragraphs>103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 Light</vt:lpstr>
      <vt:lpstr>Open Sans</vt:lpstr>
      <vt:lpstr>Segoe UI</vt:lpstr>
      <vt:lpstr>Segoe UI </vt:lpstr>
      <vt:lpstr>Segoe UI Light</vt:lpstr>
      <vt:lpstr>Office Theme</vt:lpstr>
      <vt:lpstr>1_Office Theme</vt:lpstr>
      <vt:lpstr>2_Office Theme</vt:lpstr>
      <vt:lpstr>Mind Map Graph</vt:lpstr>
      <vt:lpstr>Mind Map Shapes</vt:lpstr>
      <vt:lpstr>Mind Map Dual Ideas Infographic</vt:lpstr>
      <vt:lpstr>Mind Map Explained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2020-07-24T17:29:29Z</dcterms:created>
  <dcterms:modified xsi:type="dcterms:W3CDTF">2020-07-24T19:06:32Z</dcterms:modified>
</cp:coreProperties>
</file>