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11"/>
  </p:notesMasterIdLst>
  <p:sldIdLst>
    <p:sldId id="271" r:id="rId3"/>
    <p:sldId id="272" r:id="rId4"/>
    <p:sldId id="273" r:id="rId5"/>
    <p:sldId id="274" r:id="rId6"/>
    <p:sldId id="276" r:id="rId7"/>
    <p:sldId id="275" r:id="rId8"/>
    <p:sldId id="277" r:id="rId9"/>
    <p:sldId id="26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1" d="100"/>
          <a:sy n="71" d="100"/>
        </p:scale>
        <p:origin x="48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A68039-5A6A-42BA-B2FC-8BF2F7D143D9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ADB55F-5699-4BF8-B83E-F81B8E876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64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lidemodel.com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You can safely remove this slide. This slide</a:t>
            </a:r>
            <a:r>
              <a:rPr lang="en-US" baseline="0" dirty="0"/>
              <a:t> design was provided by SlideModel.com – You can download more templates, shapes and elements for PowerPoint from </a:t>
            </a:r>
            <a:r>
              <a:rPr lang="en-US" dirty="0">
                <a:hlinkClick r:id="rId3"/>
              </a:rPr>
              <a:t>http://slidemodel.com/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2D21D1-52E2-420B-B491-CFF6D7BB79FB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36168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You can safely remove this slide. This slide</a:t>
            </a:r>
            <a:r>
              <a:rPr lang="en-US" baseline="0"/>
              <a:t> design was provided by SlideModel.com – You can download more templates, shapes and elements for PowerPoint from http://slidemodel.com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6254F-9338-4BA9-B7AC-A66622A3D013}" type="slidenum">
              <a:rPr lang="en-US" smtClean="0">
                <a:solidFill>
                  <a:prstClr val="black"/>
                </a:solidFill>
              </a:rPr>
              <a:pPr/>
              <a:t>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7674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7EE256B-2E4D-4FCC-87EB-804ECC91B1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BF96FCC0-F096-4658-B346-2EB056D8C3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F7644FA-B955-4620-9C6B-F7BB3AAC6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84CF3-DD60-417D-9B39-993AD6D01D42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882428A-F327-4146-A522-EA3042258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82B4B23-E33B-461E-B87F-A134C2BC1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02391-521B-4D2F-A803-CA46B7488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560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8986E53-760F-4379-A391-15EABDFAF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0AAAEFC9-D677-455B-B088-47B1C6C933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382E7A0-6961-4D75-90AA-DA8580A89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84CF3-DD60-417D-9B39-993AD6D01D42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B9FE2DE-6A77-432D-B654-834287128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0904486-4B62-4CE7-86F5-D035E4208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02391-521B-4D2F-A803-CA46B7488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789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BFE5EE93-23C4-4E50-99D9-06D9E1AE7E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50005CCE-A3EC-4D4B-BF63-BF6295E3B6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7722BB6-F0D6-476E-A6AD-9FDBECD57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84CF3-DD60-417D-9B39-993AD6D01D42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EF5F9F2-CEEA-4D38-BF7F-7CC4C82AE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C1843B8-4338-4D05-8135-117FB2659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02391-521B-4D2F-A803-CA46B7488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6820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8672" y="2870634"/>
            <a:ext cx="5932223" cy="711081"/>
          </a:xfrm>
        </p:spPr>
        <p:txBody>
          <a:bodyPr>
            <a:normAutofit/>
          </a:bodyPr>
          <a:lstStyle>
            <a:lvl1pPr algn="ctr">
              <a:defRPr sz="36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/>
              <a:t>SlideModel.com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600187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425404F2-BE9A-4460-8815-8F645183555F}" type="datetimeFigureOut">
              <a:rPr lang="en-US" smtClean="0"/>
              <a:pPr/>
              <a:t>9/25/2020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690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7EE256B-2E4D-4FCC-87EB-804ECC91B1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1" y="1122363"/>
            <a:ext cx="9144000" cy="2387600"/>
          </a:xfrm>
        </p:spPr>
        <p:txBody>
          <a:bodyPr anchor="b"/>
          <a:lstStyle>
            <a:lvl1pPr algn="ctr">
              <a:defRPr sz="5998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BF96FCC0-F096-4658-B346-2EB056D8C3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1" y="3602038"/>
            <a:ext cx="9144000" cy="1655762"/>
          </a:xfrm>
        </p:spPr>
        <p:txBody>
          <a:bodyPr/>
          <a:lstStyle>
            <a:lvl1pPr marL="0" indent="0" algn="ctr">
              <a:buNone/>
              <a:defRPr sz="2399"/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F7644FA-B955-4620-9C6B-F7BB3AAC6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84CF3-DD60-417D-9B39-993AD6D01D4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9/25/2020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882428A-F327-4146-A522-EA3042258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82B4B23-E33B-461E-B87F-A134C2BC1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02391-521B-4D2F-A803-CA46B74884D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2596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ADE5584-DA31-4C00-B77A-A352A4417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42F807B-B930-4A1E-9FA5-47CC356A36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A3781D6-FA8B-4999-A113-8402F2211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84CF3-DD60-417D-9B39-993AD6D01D4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9/25/2020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CF97272-598F-480C-82AF-03C896C3F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6766F03-683F-4CB2-8CAB-88B74316D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02391-521B-4D2F-A803-CA46B74884D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66982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EF8B1B1-BD87-4108-913A-90EFE2172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40"/>
            <a:ext cx="10515600" cy="2852737"/>
          </a:xfrm>
        </p:spPr>
        <p:txBody>
          <a:bodyPr anchor="b"/>
          <a:lstStyle>
            <a:lvl1pPr>
              <a:defRPr sz="5998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790A941-CD84-4E74-A779-D33D6832E6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5"/>
            <a:ext cx="10515600" cy="1500187"/>
          </a:xfrm>
        </p:spPr>
        <p:txBody>
          <a:bodyPr/>
          <a:lstStyle>
            <a:lvl1pPr marL="0" indent="0">
              <a:buNone/>
              <a:defRPr sz="2399">
                <a:solidFill>
                  <a:schemeClr val="tx1">
                    <a:tint val="75000"/>
                  </a:schemeClr>
                </a:solidFill>
              </a:defRPr>
            </a:lvl1pPr>
            <a:lvl2pPr marL="457063" indent="0">
              <a:buNone/>
              <a:defRPr sz="19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B433380-44C3-41E6-A376-FDA7148EF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84CF3-DD60-417D-9B39-993AD6D01D4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9/25/2020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CC18A5B-FB74-41B5-86AA-5543A417A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16381C0-2BED-4025-BDA5-8D01889A3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02391-521B-4D2F-A803-CA46B74884D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6342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75FE56F-7289-4215-AD78-861CA582C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C211E59-F19E-4482-862C-1A03FA1222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EEA6B069-850B-46A2-BDB9-DA3ECB1171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1BBEF474-316D-4A08-9CCA-4C91EEF8F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84CF3-DD60-417D-9B39-993AD6D01D4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9/25/2020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81729B3-127D-41A9-9EF7-61C7D401C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01EF8391-6630-4E3F-BA21-A4E2007C2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02391-521B-4D2F-A803-CA46B74884D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69651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FA4F2FF-CE29-48F8-824C-50F0CFCB4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E6C8B10-C9EC-4E86-8053-9105D196A1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3DDF47DA-FE8A-482A-BC0C-8249F6576F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1986EC45-6529-4716-8892-9AA1691F8A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A76B65AA-034D-4007-B2C8-4D4369ECAA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ADE83D03-9C96-44F4-932F-4E2B7A4BA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84CF3-DD60-417D-9B39-993AD6D01D4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9/25/2020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BF6DFF97-FED7-4AC3-B1AA-224FF2D33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FB7176D6-AB37-4E73-81F6-FE2A34AC5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02391-521B-4D2F-A803-CA46B74884D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681527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D8135DB-1500-4C00-9E96-68D8E5ECE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58C2CEED-EA5E-423C-B102-F89EB4A76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84CF3-DD60-417D-9B39-993AD6D01D4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9/25/2020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EA3A2C9-BC27-4D81-8E72-A57FE3733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99D2273B-303E-4910-BB75-66EECFCAA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02391-521B-4D2F-A803-CA46B74884D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971265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3F00B12A-DD29-42C7-B1F6-DF71245A1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84CF3-DD60-417D-9B39-993AD6D01D4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9/25/2020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98F65BE7-88B3-4DA8-893A-74E89547A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AED35ECD-943F-4D89-B33E-C21DCB0E1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02391-521B-4D2F-A803-CA46B74884D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8818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ADE5584-DA31-4C00-B77A-A352A4417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42F807B-B930-4A1E-9FA5-47CC356A36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A3781D6-FA8B-4999-A113-8402F2211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84CF3-DD60-417D-9B39-993AD6D01D42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CF97272-598F-480C-82AF-03C896C3F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6766F03-683F-4CB2-8CAB-88B74316D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02391-521B-4D2F-A803-CA46B7488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3497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F3F7462-5F3F-4645-B232-01F9338FB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D7395A4-D89F-4EC7-84ED-F4B91EBDF2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199"/>
            </a:lvl1pPr>
            <a:lvl2pPr>
              <a:defRPr sz="2799"/>
            </a:lvl2pPr>
            <a:lvl3pPr>
              <a:defRPr sz="2399"/>
            </a:lvl3pPr>
            <a:lvl4pPr>
              <a:defRPr sz="1999"/>
            </a:lvl4pPr>
            <a:lvl5pPr>
              <a:defRPr sz="1999"/>
            </a:lvl5pPr>
            <a:lvl6pPr>
              <a:defRPr sz="1999"/>
            </a:lvl6pPr>
            <a:lvl7pPr>
              <a:defRPr sz="1999"/>
            </a:lvl7pPr>
            <a:lvl8pPr>
              <a:defRPr sz="1999"/>
            </a:lvl8pPr>
            <a:lvl9pPr>
              <a:defRPr sz="19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A79B9F65-6EF0-4BC1-A824-5271D1537B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69B9FA2F-67CA-4AAC-8014-D39F890F1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84CF3-DD60-417D-9B39-993AD6D01D4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9/25/2020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B56C372-C291-4B5A-B848-31F3C9472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9275DAB-F697-44CB-BCB9-45E2AE7DA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02391-521B-4D2F-A803-CA46B74884D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03393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8ADEF41-1AC5-417F-9CA6-0B7186228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A8446DA0-29F4-47C9-AE84-A8E7401601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BC8D7810-281A-4BCC-A7C0-680537C95C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09FCC58-8E0C-4AD7-B859-F5888FBC2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84CF3-DD60-417D-9B39-993AD6D01D4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9/25/2020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E7C69AD-991B-4A20-8A79-149300D6C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052BB7D-E3D4-4A36-A271-2FC557DB7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02391-521B-4D2F-A803-CA46B74884D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886620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8986E53-760F-4379-A391-15EABDFAF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0AAAEFC9-D677-455B-B088-47B1C6C933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382E7A0-6961-4D75-90AA-DA8580A89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84CF3-DD60-417D-9B39-993AD6D01D4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9/25/2020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B9FE2DE-6A77-432D-B654-834287128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0904486-4B62-4CE7-86F5-D035E4208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02391-521B-4D2F-A803-CA46B74884D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476246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BFE5EE93-23C4-4E50-99D9-06D9E1AE7E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50005CCE-A3EC-4D4B-BF63-BF6295E3B6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7722BB6-F0D6-476E-A6AD-9FDBECD57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84CF3-DD60-417D-9B39-993AD6D01D4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9/25/2020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EF5F9F2-CEEA-4D38-BF7F-7CC4C82AE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C1843B8-4338-4D05-8135-117FB2659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02391-521B-4D2F-A803-CA46B74884D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443168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8672" y="2870636"/>
            <a:ext cx="5932223" cy="711081"/>
          </a:xfrm>
        </p:spPr>
        <p:txBody>
          <a:bodyPr>
            <a:normAutofit/>
          </a:bodyPr>
          <a:lstStyle>
            <a:lvl1pPr algn="ctr">
              <a:defRPr sz="3599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/>
              <a:t>SlideModel.com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600187" y="6356354"/>
            <a:ext cx="2844800" cy="365125"/>
          </a:xfrm>
          <a:prstGeom prst="rect">
            <a:avLst/>
          </a:prstGeom>
        </p:spPr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9/25/2020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4541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EF8B1B1-BD87-4108-913A-90EFE2172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790A941-CD84-4E74-A779-D33D6832E6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B433380-44C3-41E6-A376-FDA7148EF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84CF3-DD60-417D-9B39-993AD6D01D42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CC18A5B-FB74-41B5-86AA-5543A417A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16381C0-2BED-4025-BDA5-8D01889A3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02391-521B-4D2F-A803-CA46B7488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840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75FE56F-7289-4215-AD78-861CA582C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C211E59-F19E-4482-862C-1A03FA1222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EEA6B069-850B-46A2-BDB9-DA3ECB1171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1BBEF474-316D-4A08-9CCA-4C91EEF8F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84CF3-DD60-417D-9B39-993AD6D01D42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81729B3-127D-41A9-9EF7-61C7D401C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01EF8391-6630-4E3F-BA21-A4E2007C2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02391-521B-4D2F-A803-CA46B7488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328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FA4F2FF-CE29-48F8-824C-50F0CFCB4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E6C8B10-C9EC-4E86-8053-9105D196A1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3DDF47DA-FE8A-482A-BC0C-8249F6576F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1986EC45-6529-4716-8892-9AA1691F8A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A76B65AA-034D-4007-B2C8-4D4369ECAA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ADE83D03-9C96-44F4-932F-4E2B7A4BA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84CF3-DD60-417D-9B39-993AD6D01D42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BF6DFF97-FED7-4AC3-B1AA-224FF2D33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FB7176D6-AB37-4E73-81F6-FE2A34AC5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02391-521B-4D2F-A803-CA46B7488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212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D8135DB-1500-4C00-9E96-68D8E5ECE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58C2CEED-EA5E-423C-B102-F89EB4A76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84CF3-DD60-417D-9B39-993AD6D01D42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EA3A2C9-BC27-4D81-8E72-A57FE3733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99D2273B-303E-4910-BB75-66EECFCAA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02391-521B-4D2F-A803-CA46B7488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541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3F00B12A-DD29-42C7-B1F6-DF71245A1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84CF3-DD60-417D-9B39-993AD6D01D42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98F65BE7-88B3-4DA8-893A-74E89547A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AED35ECD-943F-4D89-B33E-C21DCB0E1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02391-521B-4D2F-A803-CA46B7488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078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F3F7462-5F3F-4645-B232-01F9338FB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D7395A4-D89F-4EC7-84ED-F4B91EBDF2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A79B9F65-6EF0-4BC1-A824-5271D1537B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69B9FA2F-67CA-4AAC-8014-D39F890F1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84CF3-DD60-417D-9B39-993AD6D01D42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B56C372-C291-4B5A-B848-31F3C9472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9275DAB-F697-44CB-BCB9-45E2AE7DA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02391-521B-4D2F-A803-CA46B7488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944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8ADEF41-1AC5-417F-9CA6-0B7186228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A8446DA0-29F4-47C9-AE84-A8E7401601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BC8D7810-281A-4BCC-A7C0-680537C95C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09FCC58-8E0C-4AD7-B859-F5888FBC2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84CF3-DD60-417D-9B39-993AD6D01D42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E7C69AD-991B-4A20-8A79-149300D6C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052BB7D-E3D4-4A36-A271-2FC557DB7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02391-521B-4D2F-A803-CA46B7488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464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42247C74-A192-41A1-8CE5-902775CAC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6A37E12-113D-429D-A09C-EAB52CFFD4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9C2A2DA-D769-4880-A64B-AF1A5E92F0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C84CF3-DD60-417D-9B39-993AD6D01D42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029B9A5-3C09-4C7B-96B8-DAE3AB8C6C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10F1418-72D2-4D6C-B22B-D8CCB01F25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B02391-521B-4D2F-A803-CA46B7488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74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42247C74-A192-41A1-8CE5-902775CAC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6A37E12-113D-429D-A09C-EAB52CFFD4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9C2A2DA-D769-4880-A64B-AF1A5E92F0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126"/>
            <a:fld id="{FDC84CF3-DD60-417D-9B39-993AD6D01D4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126"/>
              <a:t>9/25/2020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029B9A5-3C09-4C7B-96B8-DAE3AB8C6C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1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126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10F1418-72D2-4D6C-B22B-D8CCB01F25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126"/>
            <a:fld id="{27B02391-521B-4D2F-A803-CA46B74884D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126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0088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126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31" indent="-228531" algn="l" defTabSz="91412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799" kern="1200">
          <a:solidFill>
            <a:schemeClr val="tx1"/>
          </a:solidFill>
          <a:latin typeface="+mn-lt"/>
          <a:ea typeface="+mn-ea"/>
          <a:cs typeface="+mn-cs"/>
        </a:defRPr>
      </a:lvl1pPr>
      <a:lvl2pPr marL="68559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657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3pPr>
      <a:lvl4pPr marL="1599720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2056783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513846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4.svg"/><Relationship Id="rId5" Type="http://schemas.openxmlformats.org/officeDocument/2006/relationships/image" Target="../media/image2.png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8.svg"/><Relationship Id="rId5" Type="http://schemas.openxmlformats.org/officeDocument/2006/relationships/image" Target="../media/image4.png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6.png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Relationship Id="rId6" Type="http://schemas.openxmlformats.org/officeDocument/2006/relationships/image" Target="../media/image8.svg"/><Relationship Id="rId5" Type="http://schemas.openxmlformats.org/officeDocument/2006/relationships/image" Target="../media/image4.png"/><Relationship Id="rId4" Type="http://schemas.openxmlformats.org/officeDocument/2006/relationships/image" Target="../media/image12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6.png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Relationship Id="rId6" Type="http://schemas.openxmlformats.org/officeDocument/2006/relationships/image" Target="../media/image4.svg"/><Relationship Id="rId5" Type="http://schemas.openxmlformats.org/officeDocument/2006/relationships/image" Target="../media/image2.png"/><Relationship Id="rId4" Type="http://schemas.openxmlformats.org/officeDocument/2006/relationships/image" Target="../media/image12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6.png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Relationship Id="rId6" Type="http://schemas.openxmlformats.org/officeDocument/2006/relationships/image" Target="../media/image4.svg"/><Relationship Id="rId5" Type="http://schemas.openxmlformats.org/officeDocument/2006/relationships/image" Target="../media/image2.png"/><Relationship Id="rId4" Type="http://schemas.openxmlformats.org/officeDocument/2006/relationships/image" Target="../media/image12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hyperlink" Target="http://slidemodel.com/account/plans/?utm_source=free&amp;utm_medium=button&amp;utm_campaign=freetemplate" TargetMode="External"/><Relationship Id="rId7" Type="http://schemas.openxmlformats.org/officeDocument/2006/relationships/image" Target="../media/image2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9.png"/><Relationship Id="rId11" Type="http://schemas.openxmlformats.org/officeDocument/2006/relationships/image" Target="../media/image6.svg"/><Relationship Id="rId5" Type="http://schemas.openxmlformats.org/officeDocument/2006/relationships/image" Target="../media/image8.png"/><Relationship Id="rId10" Type="http://schemas.openxmlformats.org/officeDocument/2006/relationships/image" Target="../media/image11.png"/><Relationship Id="rId4" Type="http://schemas.openxmlformats.org/officeDocument/2006/relationships/image" Target="../media/image7.jpg"/><Relationship Id="rId9" Type="http://schemas.openxmlformats.org/officeDocument/2006/relationships/image" Target="../media/image4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Oval 45">
            <a:extLst>
              <a:ext uri="{FF2B5EF4-FFF2-40B4-BE49-F238E27FC236}">
                <a16:creationId xmlns:a16="http://schemas.microsoft.com/office/drawing/2014/main" xmlns="" id="{EB01425E-5C61-44BE-AB7D-E3BBEF1500EB}"/>
              </a:ext>
            </a:extLst>
          </p:cNvPr>
          <p:cNvSpPr/>
          <p:nvPr/>
        </p:nvSpPr>
        <p:spPr>
          <a:xfrm>
            <a:off x="4921923" y="5826788"/>
            <a:ext cx="5858658" cy="400050"/>
          </a:xfrm>
          <a:prstGeom prst="ellipse">
            <a:avLst/>
          </a:prstGeom>
          <a:gradFill flip="none" rotWithShape="1">
            <a:gsLst>
              <a:gs pos="0">
                <a:sysClr val="windowText" lastClr="000000">
                  <a:lumMod val="50000"/>
                  <a:lumOff val="50000"/>
                </a:sysClr>
              </a:gs>
              <a:gs pos="100000">
                <a:sysClr val="window" lastClr="FFFFFF">
                  <a:alpha val="0"/>
                  <a:lumMod val="100000"/>
                </a:sysClr>
              </a:gs>
            </a:gsLst>
            <a:path path="shape">
              <a:fillToRect l="50000" t="50000" r="50000" b="50000"/>
            </a:path>
            <a:tileRect/>
          </a:gradFill>
          <a:ln w="25400" cap="flat" cmpd="sng" algn="ctr">
            <a:noFill/>
            <a:prstDash val="solid"/>
          </a:ln>
          <a:effectLst/>
        </p:spPr>
        <p:txBody>
          <a:bodyPr lIns="68577" tIns="34289" rIns="68577" bIns="34289" rtlCol="0" anchor="ctr"/>
          <a:lstStyle/>
          <a:p>
            <a:pPr algn="ctr" defTabSz="685777">
              <a:defRPr/>
            </a:pPr>
            <a:endParaRPr lang="en-US" sz="1400" kern="0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5" name="Freeform 32">
            <a:extLst>
              <a:ext uri="{FF2B5EF4-FFF2-40B4-BE49-F238E27FC236}">
                <a16:creationId xmlns:a16="http://schemas.microsoft.com/office/drawing/2014/main" xmlns="" id="{42699947-B2F2-4DC6-B360-9D63A72D7B16}"/>
              </a:ext>
            </a:extLst>
          </p:cNvPr>
          <p:cNvSpPr/>
          <p:nvPr/>
        </p:nvSpPr>
        <p:spPr>
          <a:xfrm flipH="1">
            <a:off x="6275437" y="1507316"/>
            <a:ext cx="922181" cy="1328803"/>
          </a:xfrm>
          <a:custGeom>
            <a:avLst/>
            <a:gdLst>
              <a:gd name="connsiteX0" fmla="*/ 0 w 1898657"/>
              <a:gd name="connsiteY0" fmla="*/ 0 h 2735840"/>
              <a:gd name="connsiteX1" fmla="*/ 50728 w 1898657"/>
              <a:gd name="connsiteY1" fmla="*/ 26814 h 2735840"/>
              <a:gd name="connsiteX2" fmla="*/ 1424985 w 1898657"/>
              <a:gd name="connsiteY2" fmla="*/ 1356673 h 2735840"/>
              <a:gd name="connsiteX3" fmla="*/ 1883360 w 1898657"/>
              <a:gd name="connsiteY3" fmla="*/ 2605273 h 2735840"/>
              <a:gd name="connsiteX4" fmla="*/ 1898657 w 1898657"/>
              <a:gd name="connsiteY4" fmla="*/ 2735840 h 2735840"/>
              <a:gd name="connsiteX5" fmla="*/ 0 w 1898657"/>
              <a:gd name="connsiteY5" fmla="*/ 2735840 h 2735840"/>
              <a:gd name="connsiteX6" fmla="*/ 0 w 1898657"/>
              <a:gd name="connsiteY6" fmla="*/ 0 h 2735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98657" h="2735840">
                <a:moveTo>
                  <a:pt x="0" y="0"/>
                </a:moveTo>
                <a:lnTo>
                  <a:pt x="50728" y="26814"/>
                </a:lnTo>
                <a:cubicBezTo>
                  <a:pt x="574883" y="324778"/>
                  <a:pt x="1038470" y="759425"/>
                  <a:pt x="1424985" y="1356673"/>
                </a:cubicBezTo>
                <a:cubicBezTo>
                  <a:pt x="1660574" y="1720255"/>
                  <a:pt x="1811325" y="2135165"/>
                  <a:pt x="1883360" y="2605273"/>
                </a:cubicBezTo>
                <a:lnTo>
                  <a:pt x="1898657" y="2735840"/>
                </a:lnTo>
                <a:lnTo>
                  <a:pt x="0" y="273584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31">
            <a:extLst>
              <a:ext uri="{FF2B5EF4-FFF2-40B4-BE49-F238E27FC236}">
                <a16:creationId xmlns:a16="http://schemas.microsoft.com/office/drawing/2014/main" xmlns="" id="{FFF92EA7-4686-4CB6-A037-31D6C9B89BA6}"/>
              </a:ext>
            </a:extLst>
          </p:cNvPr>
          <p:cNvSpPr/>
          <p:nvPr/>
        </p:nvSpPr>
        <p:spPr>
          <a:xfrm flipH="1">
            <a:off x="9122902" y="1594200"/>
            <a:ext cx="640809" cy="1241918"/>
          </a:xfrm>
          <a:custGeom>
            <a:avLst/>
            <a:gdLst>
              <a:gd name="connsiteX0" fmla="*/ 1319347 w 1319347"/>
              <a:gd name="connsiteY0" fmla="*/ 0 h 2556956"/>
              <a:gd name="connsiteX1" fmla="*/ 1319347 w 1319347"/>
              <a:gd name="connsiteY1" fmla="*/ 2556956 h 2556956"/>
              <a:gd name="connsiteX2" fmla="*/ 1380 w 1319347"/>
              <a:gd name="connsiteY2" fmla="*/ 2556956 h 2556956"/>
              <a:gd name="connsiteX3" fmla="*/ 2500 w 1319347"/>
              <a:gd name="connsiteY3" fmla="*/ 2506327 h 2556956"/>
              <a:gd name="connsiteX4" fmla="*/ 1183588 w 1319347"/>
              <a:gd name="connsiteY4" fmla="*/ 85434 h 2556956"/>
              <a:gd name="connsiteX5" fmla="*/ 1319347 w 1319347"/>
              <a:gd name="connsiteY5" fmla="*/ 0 h 2556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19347" h="2556956">
                <a:moveTo>
                  <a:pt x="1319347" y="0"/>
                </a:moveTo>
                <a:lnTo>
                  <a:pt x="1319347" y="2556956"/>
                </a:lnTo>
                <a:lnTo>
                  <a:pt x="1380" y="2556956"/>
                </a:lnTo>
                <a:lnTo>
                  <a:pt x="2500" y="2506327"/>
                </a:lnTo>
                <a:cubicBezTo>
                  <a:pt x="-37108" y="1394535"/>
                  <a:pt x="395570" y="612961"/>
                  <a:pt x="1183588" y="85434"/>
                </a:cubicBezTo>
                <a:lnTo>
                  <a:pt x="1319347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29">
            <a:extLst>
              <a:ext uri="{FF2B5EF4-FFF2-40B4-BE49-F238E27FC236}">
                <a16:creationId xmlns:a16="http://schemas.microsoft.com/office/drawing/2014/main" xmlns="" id="{2D024EAD-BCAE-4549-A71E-BF7F1B584971}"/>
              </a:ext>
            </a:extLst>
          </p:cNvPr>
          <p:cNvSpPr/>
          <p:nvPr/>
        </p:nvSpPr>
        <p:spPr>
          <a:xfrm flipH="1">
            <a:off x="9122901" y="2906244"/>
            <a:ext cx="1044819" cy="1565713"/>
          </a:xfrm>
          <a:custGeom>
            <a:avLst/>
            <a:gdLst>
              <a:gd name="connsiteX0" fmla="*/ 994784 w 2315944"/>
              <a:gd name="connsiteY0" fmla="*/ 0 h 3223609"/>
              <a:gd name="connsiteX1" fmla="*/ 2315944 w 2315944"/>
              <a:gd name="connsiteY1" fmla="*/ 0 h 3223609"/>
              <a:gd name="connsiteX2" fmla="*/ 2315944 w 2315944"/>
              <a:gd name="connsiteY2" fmla="*/ 3223609 h 3223609"/>
              <a:gd name="connsiteX3" fmla="*/ 618547 w 2315944"/>
              <a:gd name="connsiteY3" fmla="*/ 3223609 h 3223609"/>
              <a:gd name="connsiteX4" fmla="*/ 586507 w 2315944"/>
              <a:gd name="connsiteY4" fmla="*/ 3197651 h 3223609"/>
              <a:gd name="connsiteX5" fmla="*/ 517851 w 2315944"/>
              <a:gd name="connsiteY5" fmla="*/ 2815333 h 3223609"/>
              <a:gd name="connsiteX6" fmla="*/ 473622 w 2315944"/>
              <a:gd name="connsiteY6" fmla="*/ 2370946 h 3223609"/>
              <a:gd name="connsiteX7" fmla="*/ 151471 w 2315944"/>
              <a:gd name="connsiteY7" fmla="*/ 2120689 h 3223609"/>
              <a:gd name="connsiteX8" fmla="*/ 70933 w 2315944"/>
              <a:gd name="connsiteY8" fmla="*/ 1653192 h 3223609"/>
              <a:gd name="connsiteX9" fmla="*/ 320468 w 2315944"/>
              <a:gd name="connsiteY9" fmla="*/ 1361997 h 3223609"/>
              <a:gd name="connsiteX10" fmla="*/ 993764 w 2315944"/>
              <a:gd name="connsiteY10" fmla="*/ 46092 h 3223609"/>
              <a:gd name="connsiteX11" fmla="*/ 994784 w 2315944"/>
              <a:gd name="connsiteY11" fmla="*/ 0 h 3223609"/>
              <a:gd name="connsiteX0" fmla="*/ 974949 w 2296109"/>
              <a:gd name="connsiteY0" fmla="*/ 0 h 3223609"/>
              <a:gd name="connsiteX1" fmla="*/ 2296109 w 2296109"/>
              <a:gd name="connsiteY1" fmla="*/ 0 h 3223609"/>
              <a:gd name="connsiteX2" fmla="*/ 2296109 w 2296109"/>
              <a:gd name="connsiteY2" fmla="*/ 3223609 h 3223609"/>
              <a:gd name="connsiteX3" fmla="*/ 598712 w 2296109"/>
              <a:gd name="connsiteY3" fmla="*/ 3223609 h 3223609"/>
              <a:gd name="connsiteX4" fmla="*/ 566672 w 2296109"/>
              <a:gd name="connsiteY4" fmla="*/ 3197651 h 3223609"/>
              <a:gd name="connsiteX5" fmla="*/ 498016 w 2296109"/>
              <a:gd name="connsiteY5" fmla="*/ 2815333 h 3223609"/>
              <a:gd name="connsiteX6" fmla="*/ 453787 w 2296109"/>
              <a:gd name="connsiteY6" fmla="*/ 2370946 h 3223609"/>
              <a:gd name="connsiteX7" fmla="*/ 131636 w 2296109"/>
              <a:gd name="connsiteY7" fmla="*/ 2120689 h 3223609"/>
              <a:gd name="connsiteX8" fmla="*/ 51098 w 2296109"/>
              <a:gd name="connsiteY8" fmla="*/ 1653192 h 3223609"/>
              <a:gd name="connsiteX9" fmla="*/ 539101 w 2296109"/>
              <a:gd name="connsiteY9" fmla="*/ 1249040 h 3223609"/>
              <a:gd name="connsiteX10" fmla="*/ 973929 w 2296109"/>
              <a:gd name="connsiteY10" fmla="*/ 46092 h 3223609"/>
              <a:gd name="connsiteX11" fmla="*/ 974949 w 2296109"/>
              <a:gd name="connsiteY11" fmla="*/ 0 h 3223609"/>
              <a:gd name="connsiteX0" fmla="*/ 951890 w 2273050"/>
              <a:gd name="connsiteY0" fmla="*/ 0 h 3223609"/>
              <a:gd name="connsiteX1" fmla="*/ 2273050 w 2273050"/>
              <a:gd name="connsiteY1" fmla="*/ 0 h 3223609"/>
              <a:gd name="connsiteX2" fmla="*/ 2273050 w 2273050"/>
              <a:gd name="connsiteY2" fmla="*/ 3223609 h 3223609"/>
              <a:gd name="connsiteX3" fmla="*/ 575653 w 2273050"/>
              <a:gd name="connsiteY3" fmla="*/ 3223609 h 3223609"/>
              <a:gd name="connsiteX4" fmla="*/ 543613 w 2273050"/>
              <a:gd name="connsiteY4" fmla="*/ 3197651 h 3223609"/>
              <a:gd name="connsiteX5" fmla="*/ 474957 w 2273050"/>
              <a:gd name="connsiteY5" fmla="*/ 2815333 h 3223609"/>
              <a:gd name="connsiteX6" fmla="*/ 518584 w 2273050"/>
              <a:gd name="connsiteY6" fmla="*/ 2308192 h 3223609"/>
              <a:gd name="connsiteX7" fmla="*/ 108577 w 2273050"/>
              <a:gd name="connsiteY7" fmla="*/ 2120689 h 3223609"/>
              <a:gd name="connsiteX8" fmla="*/ 28039 w 2273050"/>
              <a:gd name="connsiteY8" fmla="*/ 1653192 h 3223609"/>
              <a:gd name="connsiteX9" fmla="*/ 516042 w 2273050"/>
              <a:gd name="connsiteY9" fmla="*/ 1249040 h 3223609"/>
              <a:gd name="connsiteX10" fmla="*/ 950870 w 2273050"/>
              <a:gd name="connsiteY10" fmla="*/ 46092 h 3223609"/>
              <a:gd name="connsiteX11" fmla="*/ 951890 w 2273050"/>
              <a:gd name="connsiteY11" fmla="*/ 0 h 3223609"/>
              <a:gd name="connsiteX0" fmla="*/ 937488 w 2258648"/>
              <a:gd name="connsiteY0" fmla="*/ 0 h 3223609"/>
              <a:gd name="connsiteX1" fmla="*/ 2258648 w 2258648"/>
              <a:gd name="connsiteY1" fmla="*/ 0 h 3223609"/>
              <a:gd name="connsiteX2" fmla="*/ 2258648 w 2258648"/>
              <a:gd name="connsiteY2" fmla="*/ 3223609 h 3223609"/>
              <a:gd name="connsiteX3" fmla="*/ 561251 w 2258648"/>
              <a:gd name="connsiteY3" fmla="*/ 3223609 h 3223609"/>
              <a:gd name="connsiteX4" fmla="*/ 529211 w 2258648"/>
              <a:gd name="connsiteY4" fmla="*/ 3197651 h 3223609"/>
              <a:gd name="connsiteX5" fmla="*/ 460555 w 2258648"/>
              <a:gd name="connsiteY5" fmla="*/ 2815333 h 3223609"/>
              <a:gd name="connsiteX6" fmla="*/ 504182 w 2258648"/>
              <a:gd name="connsiteY6" fmla="*/ 2308192 h 3223609"/>
              <a:gd name="connsiteX7" fmla="*/ 167389 w 2258648"/>
              <a:gd name="connsiteY7" fmla="*/ 2089312 h 3223609"/>
              <a:gd name="connsiteX8" fmla="*/ 13637 w 2258648"/>
              <a:gd name="connsiteY8" fmla="*/ 1653192 h 3223609"/>
              <a:gd name="connsiteX9" fmla="*/ 501640 w 2258648"/>
              <a:gd name="connsiteY9" fmla="*/ 1249040 h 3223609"/>
              <a:gd name="connsiteX10" fmla="*/ 936468 w 2258648"/>
              <a:gd name="connsiteY10" fmla="*/ 46092 h 3223609"/>
              <a:gd name="connsiteX11" fmla="*/ 937488 w 2258648"/>
              <a:gd name="connsiteY11" fmla="*/ 0 h 3223609"/>
              <a:gd name="connsiteX0" fmla="*/ 829994 w 2151154"/>
              <a:gd name="connsiteY0" fmla="*/ 0 h 3223609"/>
              <a:gd name="connsiteX1" fmla="*/ 2151154 w 2151154"/>
              <a:gd name="connsiteY1" fmla="*/ 0 h 3223609"/>
              <a:gd name="connsiteX2" fmla="*/ 2151154 w 2151154"/>
              <a:gd name="connsiteY2" fmla="*/ 3223609 h 3223609"/>
              <a:gd name="connsiteX3" fmla="*/ 453757 w 2151154"/>
              <a:gd name="connsiteY3" fmla="*/ 3223609 h 3223609"/>
              <a:gd name="connsiteX4" fmla="*/ 421717 w 2151154"/>
              <a:gd name="connsiteY4" fmla="*/ 3197651 h 3223609"/>
              <a:gd name="connsiteX5" fmla="*/ 353061 w 2151154"/>
              <a:gd name="connsiteY5" fmla="*/ 2815333 h 3223609"/>
              <a:gd name="connsiteX6" fmla="*/ 396688 w 2151154"/>
              <a:gd name="connsiteY6" fmla="*/ 2308192 h 3223609"/>
              <a:gd name="connsiteX7" fmla="*/ 59895 w 2151154"/>
              <a:gd name="connsiteY7" fmla="*/ 2089312 h 3223609"/>
              <a:gd name="connsiteX8" fmla="*/ 31653 w 2151154"/>
              <a:gd name="connsiteY8" fmla="*/ 1632275 h 3223609"/>
              <a:gd name="connsiteX9" fmla="*/ 394146 w 2151154"/>
              <a:gd name="connsiteY9" fmla="*/ 1249040 h 3223609"/>
              <a:gd name="connsiteX10" fmla="*/ 828974 w 2151154"/>
              <a:gd name="connsiteY10" fmla="*/ 46092 h 3223609"/>
              <a:gd name="connsiteX11" fmla="*/ 829994 w 2151154"/>
              <a:gd name="connsiteY11" fmla="*/ 0 h 3223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151154" h="3223609">
                <a:moveTo>
                  <a:pt x="829994" y="0"/>
                </a:moveTo>
                <a:lnTo>
                  <a:pt x="2151154" y="0"/>
                </a:lnTo>
                <a:lnTo>
                  <a:pt x="2151154" y="3223609"/>
                </a:lnTo>
                <a:lnTo>
                  <a:pt x="453757" y="3223609"/>
                </a:lnTo>
                <a:lnTo>
                  <a:pt x="421717" y="3197651"/>
                </a:lnTo>
                <a:cubicBezTo>
                  <a:pt x="227634" y="3042478"/>
                  <a:pt x="357232" y="2963576"/>
                  <a:pt x="353061" y="2815333"/>
                </a:cubicBezTo>
                <a:cubicBezTo>
                  <a:pt x="348890" y="2667090"/>
                  <a:pt x="445549" y="2429196"/>
                  <a:pt x="396688" y="2308192"/>
                </a:cubicBezTo>
                <a:cubicBezTo>
                  <a:pt x="347827" y="2187189"/>
                  <a:pt x="120734" y="2201965"/>
                  <a:pt x="59895" y="2089312"/>
                </a:cubicBezTo>
                <a:cubicBezTo>
                  <a:pt x="-944" y="1976659"/>
                  <a:pt x="-24056" y="1772320"/>
                  <a:pt x="31653" y="1632275"/>
                </a:cubicBezTo>
                <a:cubicBezTo>
                  <a:pt x="87362" y="1492230"/>
                  <a:pt x="303046" y="1336860"/>
                  <a:pt x="394146" y="1249040"/>
                </a:cubicBezTo>
                <a:cubicBezTo>
                  <a:pt x="760939" y="892556"/>
                  <a:pt x="784641" y="589881"/>
                  <a:pt x="828974" y="46092"/>
                </a:cubicBezTo>
                <a:lnTo>
                  <a:pt x="829994" y="0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28">
            <a:extLst>
              <a:ext uri="{FF2B5EF4-FFF2-40B4-BE49-F238E27FC236}">
                <a16:creationId xmlns:a16="http://schemas.microsoft.com/office/drawing/2014/main" xmlns="" id="{C24298C4-9A41-46BE-A34C-228ED3BABA7C}"/>
              </a:ext>
            </a:extLst>
          </p:cNvPr>
          <p:cNvSpPr/>
          <p:nvPr/>
        </p:nvSpPr>
        <p:spPr>
          <a:xfrm flipH="1">
            <a:off x="6266034" y="2906244"/>
            <a:ext cx="931585" cy="1565713"/>
          </a:xfrm>
          <a:custGeom>
            <a:avLst/>
            <a:gdLst>
              <a:gd name="connsiteX0" fmla="*/ 0 w 1933406"/>
              <a:gd name="connsiteY0" fmla="*/ 0 h 3223609"/>
              <a:gd name="connsiteX1" fmla="*/ 1915571 w 1933406"/>
              <a:gd name="connsiteY1" fmla="*/ 0 h 3223609"/>
              <a:gd name="connsiteX2" fmla="*/ 1917185 w 1933406"/>
              <a:gd name="connsiteY2" fmla="*/ 13773 h 3223609"/>
              <a:gd name="connsiteX3" fmla="*/ 1929336 w 1933406"/>
              <a:gd name="connsiteY3" fmla="*/ 631697 h 3223609"/>
              <a:gd name="connsiteX4" fmla="*/ 1143763 w 1933406"/>
              <a:gd name="connsiteY4" fmla="*/ 2642332 h 3223609"/>
              <a:gd name="connsiteX5" fmla="*/ 779858 w 1933406"/>
              <a:gd name="connsiteY5" fmla="*/ 3115989 h 3223609"/>
              <a:gd name="connsiteX6" fmla="*/ 709265 w 1933406"/>
              <a:gd name="connsiteY6" fmla="*/ 3223609 h 3223609"/>
              <a:gd name="connsiteX7" fmla="*/ 0 w 1933406"/>
              <a:gd name="connsiteY7" fmla="*/ 3223609 h 3223609"/>
              <a:gd name="connsiteX8" fmla="*/ 0 w 1933406"/>
              <a:gd name="connsiteY8" fmla="*/ 0 h 3223609"/>
              <a:gd name="connsiteX0" fmla="*/ 0 w 1918559"/>
              <a:gd name="connsiteY0" fmla="*/ 0 h 3223609"/>
              <a:gd name="connsiteX1" fmla="*/ 1915571 w 1918559"/>
              <a:gd name="connsiteY1" fmla="*/ 0 h 3223609"/>
              <a:gd name="connsiteX2" fmla="*/ 1917185 w 1918559"/>
              <a:gd name="connsiteY2" fmla="*/ 13773 h 3223609"/>
              <a:gd name="connsiteX3" fmla="*/ 1791276 w 1918559"/>
              <a:gd name="connsiteY3" fmla="*/ 644247 h 3223609"/>
              <a:gd name="connsiteX4" fmla="*/ 1143763 w 1918559"/>
              <a:gd name="connsiteY4" fmla="*/ 2642332 h 3223609"/>
              <a:gd name="connsiteX5" fmla="*/ 779858 w 1918559"/>
              <a:gd name="connsiteY5" fmla="*/ 3115989 h 3223609"/>
              <a:gd name="connsiteX6" fmla="*/ 709265 w 1918559"/>
              <a:gd name="connsiteY6" fmla="*/ 3223609 h 3223609"/>
              <a:gd name="connsiteX7" fmla="*/ 0 w 1918559"/>
              <a:gd name="connsiteY7" fmla="*/ 3223609 h 3223609"/>
              <a:gd name="connsiteX8" fmla="*/ 0 w 1918559"/>
              <a:gd name="connsiteY8" fmla="*/ 0 h 3223609"/>
              <a:gd name="connsiteX0" fmla="*/ 0 w 1917805"/>
              <a:gd name="connsiteY0" fmla="*/ 0 h 3223609"/>
              <a:gd name="connsiteX1" fmla="*/ 1915571 w 1917805"/>
              <a:gd name="connsiteY1" fmla="*/ 0 h 3223609"/>
              <a:gd name="connsiteX2" fmla="*/ 1917185 w 1917805"/>
              <a:gd name="connsiteY2" fmla="*/ 13773 h 3223609"/>
              <a:gd name="connsiteX3" fmla="*/ 1614778 w 1917805"/>
              <a:gd name="connsiteY3" fmla="*/ 1326703 h 3223609"/>
              <a:gd name="connsiteX4" fmla="*/ 1143763 w 1917805"/>
              <a:gd name="connsiteY4" fmla="*/ 2642332 h 3223609"/>
              <a:gd name="connsiteX5" fmla="*/ 779858 w 1917805"/>
              <a:gd name="connsiteY5" fmla="*/ 3115989 h 3223609"/>
              <a:gd name="connsiteX6" fmla="*/ 709265 w 1917805"/>
              <a:gd name="connsiteY6" fmla="*/ 3223609 h 3223609"/>
              <a:gd name="connsiteX7" fmla="*/ 0 w 1917805"/>
              <a:gd name="connsiteY7" fmla="*/ 3223609 h 3223609"/>
              <a:gd name="connsiteX8" fmla="*/ 0 w 1917805"/>
              <a:gd name="connsiteY8" fmla="*/ 0 h 3223609"/>
              <a:gd name="connsiteX0" fmla="*/ 0 w 1917805"/>
              <a:gd name="connsiteY0" fmla="*/ 0 h 3223609"/>
              <a:gd name="connsiteX1" fmla="*/ 1915571 w 1917805"/>
              <a:gd name="connsiteY1" fmla="*/ 0 h 3223609"/>
              <a:gd name="connsiteX2" fmla="*/ 1917185 w 1917805"/>
              <a:gd name="connsiteY2" fmla="*/ 13773 h 3223609"/>
              <a:gd name="connsiteX3" fmla="*/ 1614778 w 1917805"/>
              <a:gd name="connsiteY3" fmla="*/ 1326703 h 3223609"/>
              <a:gd name="connsiteX4" fmla="*/ 1143763 w 1917805"/>
              <a:gd name="connsiteY4" fmla="*/ 2642332 h 3223609"/>
              <a:gd name="connsiteX5" fmla="*/ 779858 w 1917805"/>
              <a:gd name="connsiteY5" fmla="*/ 3115989 h 3223609"/>
              <a:gd name="connsiteX6" fmla="*/ 709265 w 1917805"/>
              <a:gd name="connsiteY6" fmla="*/ 3223609 h 3223609"/>
              <a:gd name="connsiteX7" fmla="*/ 0 w 1917805"/>
              <a:gd name="connsiteY7" fmla="*/ 3223609 h 3223609"/>
              <a:gd name="connsiteX8" fmla="*/ 0 w 1917805"/>
              <a:gd name="connsiteY8" fmla="*/ 0 h 3223609"/>
              <a:gd name="connsiteX0" fmla="*/ 0 w 1917854"/>
              <a:gd name="connsiteY0" fmla="*/ 0 h 3223609"/>
              <a:gd name="connsiteX1" fmla="*/ 1915571 w 1917854"/>
              <a:gd name="connsiteY1" fmla="*/ 0 h 3223609"/>
              <a:gd name="connsiteX2" fmla="*/ 1917185 w 1917854"/>
              <a:gd name="connsiteY2" fmla="*/ 13773 h 3223609"/>
              <a:gd name="connsiteX3" fmla="*/ 1614778 w 1917854"/>
              <a:gd name="connsiteY3" fmla="*/ 1326703 h 3223609"/>
              <a:gd name="connsiteX4" fmla="*/ 1143763 w 1917854"/>
              <a:gd name="connsiteY4" fmla="*/ 2642332 h 3223609"/>
              <a:gd name="connsiteX5" fmla="*/ 779858 w 1917854"/>
              <a:gd name="connsiteY5" fmla="*/ 3115989 h 3223609"/>
              <a:gd name="connsiteX6" fmla="*/ 709265 w 1917854"/>
              <a:gd name="connsiteY6" fmla="*/ 3223609 h 3223609"/>
              <a:gd name="connsiteX7" fmla="*/ 0 w 1917854"/>
              <a:gd name="connsiteY7" fmla="*/ 3223609 h 3223609"/>
              <a:gd name="connsiteX8" fmla="*/ 0 w 1917854"/>
              <a:gd name="connsiteY8" fmla="*/ 0 h 3223609"/>
              <a:gd name="connsiteX0" fmla="*/ 0 w 1918072"/>
              <a:gd name="connsiteY0" fmla="*/ 0 h 3223609"/>
              <a:gd name="connsiteX1" fmla="*/ 1915571 w 1918072"/>
              <a:gd name="connsiteY1" fmla="*/ 0 h 3223609"/>
              <a:gd name="connsiteX2" fmla="*/ 1917185 w 1918072"/>
              <a:gd name="connsiteY2" fmla="*/ 13773 h 3223609"/>
              <a:gd name="connsiteX3" fmla="*/ 1614778 w 1918072"/>
              <a:gd name="connsiteY3" fmla="*/ 1326703 h 3223609"/>
              <a:gd name="connsiteX4" fmla="*/ 1143763 w 1918072"/>
              <a:gd name="connsiteY4" fmla="*/ 2642332 h 3223609"/>
              <a:gd name="connsiteX5" fmla="*/ 779858 w 1918072"/>
              <a:gd name="connsiteY5" fmla="*/ 3115989 h 3223609"/>
              <a:gd name="connsiteX6" fmla="*/ 709265 w 1918072"/>
              <a:gd name="connsiteY6" fmla="*/ 3223609 h 3223609"/>
              <a:gd name="connsiteX7" fmla="*/ 0 w 1918072"/>
              <a:gd name="connsiteY7" fmla="*/ 3223609 h 3223609"/>
              <a:gd name="connsiteX8" fmla="*/ 0 w 1918072"/>
              <a:gd name="connsiteY8" fmla="*/ 0 h 3223609"/>
              <a:gd name="connsiteX0" fmla="*/ 0 w 1918016"/>
              <a:gd name="connsiteY0" fmla="*/ 0 h 3223609"/>
              <a:gd name="connsiteX1" fmla="*/ 1915571 w 1918016"/>
              <a:gd name="connsiteY1" fmla="*/ 0 h 3223609"/>
              <a:gd name="connsiteX2" fmla="*/ 1917185 w 1918016"/>
              <a:gd name="connsiteY2" fmla="*/ 13773 h 3223609"/>
              <a:gd name="connsiteX3" fmla="*/ 1614778 w 1918016"/>
              <a:gd name="connsiteY3" fmla="*/ 1326703 h 3223609"/>
              <a:gd name="connsiteX4" fmla="*/ 1143763 w 1918016"/>
              <a:gd name="connsiteY4" fmla="*/ 2642332 h 3223609"/>
              <a:gd name="connsiteX5" fmla="*/ 779858 w 1918016"/>
              <a:gd name="connsiteY5" fmla="*/ 3115989 h 3223609"/>
              <a:gd name="connsiteX6" fmla="*/ 709265 w 1918016"/>
              <a:gd name="connsiteY6" fmla="*/ 3223609 h 3223609"/>
              <a:gd name="connsiteX7" fmla="*/ 0 w 1918016"/>
              <a:gd name="connsiteY7" fmla="*/ 3223609 h 3223609"/>
              <a:gd name="connsiteX8" fmla="*/ 0 w 1918016"/>
              <a:gd name="connsiteY8" fmla="*/ 0 h 3223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18016" h="3223609">
                <a:moveTo>
                  <a:pt x="0" y="0"/>
                </a:moveTo>
                <a:lnTo>
                  <a:pt x="1915571" y="0"/>
                </a:lnTo>
                <a:lnTo>
                  <a:pt x="1917185" y="13773"/>
                </a:lnTo>
                <a:cubicBezTo>
                  <a:pt x="1933503" y="210710"/>
                  <a:pt x="1705230" y="1013554"/>
                  <a:pt x="1614778" y="1326703"/>
                </a:cubicBezTo>
                <a:cubicBezTo>
                  <a:pt x="1456185" y="2005500"/>
                  <a:pt x="1282916" y="2344118"/>
                  <a:pt x="1143763" y="2642332"/>
                </a:cubicBezTo>
                <a:cubicBezTo>
                  <a:pt x="1004610" y="2940546"/>
                  <a:pt x="894847" y="2951603"/>
                  <a:pt x="779858" y="3115989"/>
                </a:cubicBezTo>
                <a:lnTo>
                  <a:pt x="709265" y="3223609"/>
                </a:lnTo>
                <a:lnTo>
                  <a:pt x="0" y="322360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26">
            <a:extLst>
              <a:ext uri="{FF2B5EF4-FFF2-40B4-BE49-F238E27FC236}">
                <a16:creationId xmlns:a16="http://schemas.microsoft.com/office/drawing/2014/main" xmlns="" id="{7D307551-0F0F-4547-BCBE-8B79F97FE3A3}"/>
              </a:ext>
            </a:extLst>
          </p:cNvPr>
          <p:cNvSpPr/>
          <p:nvPr/>
        </p:nvSpPr>
        <p:spPr>
          <a:xfrm flipH="1">
            <a:off x="9122902" y="4542082"/>
            <a:ext cx="851046" cy="928317"/>
          </a:xfrm>
          <a:custGeom>
            <a:avLst/>
            <a:gdLst>
              <a:gd name="connsiteX0" fmla="*/ 51303 w 1760244"/>
              <a:gd name="connsiteY0" fmla="*/ 0 h 1919892"/>
              <a:gd name="connsiteX1" fmla="*/ 1760244 w 1760244"/>
              <a:gd name="connsiteY1" fmla="*/ 0 h 1919892"/>
              <a:gd name="connsiteX2" fmla="*/ 1760244 w 1760244"/>
              <a:gd name="connsiteY2" fmla="*/ 1820912 h 1919892"/>
              <a:gd name="connsiteX3" fmla="*/ 1582148 w 1760244"/>
              <a:gd name="connsiteY3" fmla="*/ 1847561 h 1919892"/>
              <a:gd name="connsiteX4" fmla="*/ 506771 w 1760244"/>
              <a:gd name="connsiteY4" fmla="*/ 1868691 h 1919892"/>
              <a:gd name="connsiteX5" fmla="*/ 134449 w 1760244"/>
              <a:gd name="connsiteY5" fmla="*/ 1180651 h 1919892"/>
              <a:gd name="connsiteX6" fmla="*/ 214327 w 1760244"/>
              <a:gd name="connsiteY6" fmla="*/ 737585 h 1919892"/>
              <a:gd name="connsiteX7" fmla="*/ 88899 w 1760244"/>
              <a:gd name="connsiteY7" fmla="*/ 295839 h 1919892"/>
              <a:gd name="connsiteX8" fmla="*/ 31443 w 1760244"/>
              <a:gd name="connsiteY8" fmla="*/ 25570 h 1919892"/>
              <a:gd name="connsiteX9" fmla="*/ 51303 w 1760244"/>
              <a:gd name="connsiteY9" fmla="*/ 0 h 1919892"/>
              <a:gd name="connsiteX0" fmla="*/ 43257 w 1752198"/>
              <a:gd name="connsiteY0" fmla="*/ 0 h 1919892"/>
              <a:gd name="connsiteX1" fmla="*/ 1752198 w 1752198"/>
              <a:gd name="connsiteY1" fmla="*/ 0 h 1919892"/>
              <a:gd name="connsiteX2" fmla="*/ 1752198 w 1752198"/>
              <a:gd name="connsiteY2" fmla="*/ 1820912 h 1919892"/>
              <a:gd name="connsiteX3" fmla="*/ 1574102 w 1752198"/>
              <a:gd name="connsiteY3" fmla="*/ 1847561 h 1919892"/>
              <a:gd name="connsiteX4" fmla="*/ 498725 w 1752198"/>
              <a:gd name="connsiteY4" fmla="*/ 1868691 h 1919892"/>
              <a:gd name="connsiteX5" fmla="*/ 126403 w 1752198"/>
              <a:gd name="connsiteY5" fmla="*/ 1180651 h 1919892"/>
              <a:gd name="connsiteX6" fmla="*/ 206281 w 1752198"/>
              <a:gd name="connsiteY6" fmla="*/ 737585 h 1919892"/>
              <a:gd name="connsiteX7" fmla="*/ 118505 w 1752198"/>
              <a:gd name="connsiteY7" fmla="*/ 358595 h 1919892"/>
              <a:gd name="connsiteX8" fmla="*/ 23397 w 1752198"/>
              <a:gd name="connsiteY8" fmla="*/ 25570 h 1919892"/>
              <a:gd name="connsiteX9" fmla="*/ 43257 w 1752198"/>
              <a:gd name="connsiteY9" fmla="*/ 0 h 1919892"/>
              <a:gd name="connsiteX0" fmla="*/ 43257 w 1752198"/>
              <a:gd name="connsiteY0" fmla="*/ 0 h 1919892"/>
              <a:gd name="connsiteX1" fmla="*/ 1752198 w 1752198"/>
              <a:gd name="connsiteY1" fmla="*/ 0 h 1919892"/>
              <a:gd name="connsiteX2" fmla="*/ 1752198 w 1752198"/>
              <a:gd name="connsiteY2" fmla="*/ 1820912 h 1919892"/>
              <a:gd name="connsiteX3" fmla="*/ 1574102 w 1752198"/>
              <a:gd name="connsiteY3" fmla="*/ 1847561 h 1919892"/>
              <a:gd name="connsiteX4" fmla="*/ 498725 w 1752198"/>
              <a:gd name="connsiteY4" fmla="*/ 1868691 h 1919892"/>
              <a:gd name="connsiteX5" fmla="*/ 126403 w 1752198"/>
              <a:gd name="connsiteY5" fmla="*/ 1180651 h 1919892"/>
              <a:gd name="connsiteX6" fmla="*/ 256484 w 1752198"/>
              <a:gd name="connsiteY6" fmla="*/ 812890 h 1919892"/>
              <a:gd name="connsiteX7" fmla="*/ 118505 w 1752198"/>
              <a:gd name="connsiteY7" fmla="*/ 358595 h 1919892"/>
              <a:gd name="connsiteX8" fmla="*/ 23397 w 1752198"/>
              <a:gd name="connsiteY8" fmla="*/ 25570 h 1919892"/>
              <a:gd name="connsiteX9" fmla="*/ 43257 w 1752198"/>
              <a:gd name="connsiteY9" fmla="*/ 0 h 1919892"/>
              <a:gd name="connsiteX0" fmla="*/ 43257 w 1752198"/>
              <a:gd name="connsiteY0" fmla="*/ 0 h 1911290"/>
              <a:gd name="connsiteX1" fmla="*/ 1752198 w 1752198"/>
              <a:gd name="connsiteY1" fmla="*/ 0 h 1911290"/>
              <a:gd name="connsiteX2" fmla="*/ 1752198 w 1752198"/>
              <a:gd name="connsiteY2" fmla="*/ 1820912 h 1911290"/>
              <a:gd name="connsiteX3" fmla="*/ 1574102 w 1752198"/>
              <a:gd name="connsiteY3" fmla="*/ 1847561 h 1911290"/>
              <a:gd name="connsiteX4" fmla="*/ 498725 w 1752198"/>
              <a:gd name="connsiteY4" fmla="*/ 1868691 h 1911290"/>
              <a:gd name="connsiteX5" fmla="*/ 214259 w 1752198"/>
              <a:gd name="connsiteY5" fmla="*/ 1306159 h 1911290"/>
              <a:gd name="connsiteX6" fmla="*/ 256484 w 1752198"/>
              <a:gd name="connsiteY6" fmla="*/ 812890 h 1911290"/>
              <a:gd name="connsiteX7" fmla="*/ 118505 w 1752198"/>
              <a:gd name="connsiteY7" fmla="*/ 358595 h 1911290"/>
              <a:gd name="connsiteX8" fmla="*/ 23397 w 1752198"/>
              <a:gd name="connsiteY8" fmla="*/ 25570 h 1911290"/>
              <a:gd name="connsiteX9" fmla="*/ 43257 w 1752198"/>
              <a:gd name="connsiteY9" fmla="*/ 0 h 1911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52198" h="1911290">
                <a:moveTo>
                  <a:pt x="43257" y="0"/>
                </a:moveTo>
                <a:lnTo>
                  <a:pt x="1752198" y="0"/>
                </a:lnTo>
                <a:lnTo>
                  <a:pt x="1752198" y="1820912"/>
                </a:lnTo>
                <a:lnTo>
                  <a:pt x="1574102" y="1847561"/>
                </a:lnTo>
                <a:cubicBezTo>
                  <a:pt x="1216303" y="1883218"/>
                  <a:pt x="725365" y="1958925"/>
                  <a:pt x="498725" y="1868691"/>
                </a:cubicBezTo>
                <a:cubicBezTo>
                  <a:pt x="272085" y="1778457"/>
                  <a:pt x="142304" y="1704985"/>
                  <a:pt x="214259" y="1306159"/>
                </a:cubicBezTo>
                <a:cubicBezTo>
                  <a:pt x="241325" y="1158911"/>
                  <a:pt x="234699" y="961459"/>
                  <a:pt x="256484" y="812890"/>
                </a:cubicBezTo>
                <a:cubicBezTo>
                  <a:pt x="280249" y="642530"/>
                  <a:pt x="248554" y="477451"/>
                  <a:pt x="118505" y="358595"/>
                </a:cubicBezTo>
                <a:cubicBezTo>
                  <a:pt x="37060" y="284641"/>
                  <a:pt x="-40088" y="126192"/>
                  <a:pt x="23397" y="25570"/>
                </a:cubicBezTo>
                <a:lnTo>
                  <a:pt x="43257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25">
            <a:extLst>
              <a:ext uri="{FF2B5EF4-FFF2-40B4-BE49-F238E27FC236}">
                <a16:creationId xmlns:a16="http://schemas.microsoft.com/office/drawing/2014/main" xmlns="" id="{03D50FC4-8BA1-4C49-8B5C-29DF3DE77F68}"/>
              </a:ext>
            </a:extLst>
          </p:cNvPr>
          <p:cNvSpPr/>
          <p:nvPr/>
        </p:nvSpPr>
        <p:spPr>
          <a:xfrm flipH="1">
            <a:off x="6779140" y="4542082"/>
            <a:ext cx="418478" cy="1549729"/>
          </a:xfrm>
          <a:custGeom>
            <a:avLst/>
            <a:gdLst>
              <a:gd name="connsiteX0" fmla="*/ 0 w 861594"/>
              <a:gd name="connsiteY0" fmla="*/ 0 h 3190700"/>
              <a:gd name="connsiteX1" fmla="*/ 624674 w 861594"/>
              <a:gd name="connsiteY1" fmla="*/ 0 h 3190700"/>
              <a:gd name="connsiteX2" fmla="*/ 566749 w 861594"/>
              <a:gd name="connsiteY2" fmla="*/ 108406 h 3190700"/>
              <a:gd name="connsiteX3" fmla="*/ 436088 w 861594"/>
              <a:gd name="connsiteY3" fmla="*/ 1621736 h 3190700"/>
              <a:gd name="connsiteX4" fmla="*/ 818972 w 861594"/>
              <a:gd name="connsiteY4" fmla="*/ 2921881 h 3190700"/>
              <a:gd name="connsiteX5" fmla="*/ 666478 w 861594"/>
              <a:gd name="connsiteY5" fmla="*/ 3183363 h 3190700"/>
              <a:gd name="connsiteX6" fmla="*/ 103725 w 861594"/>
              <a:gd name="connsiteY6" fmla="*/ 3190626 h 3190700"/>
              <a:gd name="connsiteX7" fmla="*/ 0 w 861594"/>
              <a:gd name="connsiteY7" fmla="*/ 3190700 h 3190700"/>
              <a:gd name="connsiteX8" fmla="*/ 0 w 861594"/>
              <a:gd name="connsiteY8" fmla="*/ 0 h 3190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61594" h="3190700">
                <a:moveTo>
                  <a:pt x="0" y="0"/>
                </a:moveTo>
                <a:lnTo>
                  <a:pt x="624674" y="0"/>
                </a:lnTo>
                <a:lnTo>
                  <a:pt x="566749" y="108406"/>
                </a:lnTo>
                <a:cubicBezTo>
                  <a:pt x="352909" y="568825"/>
                  <a:pt x="313631" y="1116766"/>
                  <a:pt x="436088" y="1621736"/>
                </a:cubicBezTo>
                <a:cubicBezTo>
                  <a:pt x="544352" y="2063482"/>
                  <a:pt x="690904" y="2488720"/>
                  <a:pt x="818972" y="2921881"/>
                </a:cubicBezTo>
                <a:cubicBezTo>
                  <a:pt x="890928" y="3163554"/>
                  <a:pt x="890928" y="3170157"/>
                  <a:pt x="666478" y="3183363"/>
                </a:cubicBezTo>
                <a:cubicBezTo>
                  <a:pt x="579339" y="3188315"/>
                  <a:pt x="374282" y="3190131"/>
                  <a:pt x="103725" y="3190626"/>
                </a:cubicBezTo>
                <a:lnTo>
                  <a:pt x="0" y="31907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22">
            <a:extLst>
              <a:ext uri="{FF2B5EF4-FFF2-40B4-BE49-F238E27FC236}">
                <a16:creationId xmlns:a16="http://schemas.microsoft.com/office/drawing/2014/main" xmlns="" id="{4904443B-9B28-4BB0-AFBC-A82056CD40CF}"/>
              </a:ext>
            </a:extLst>
          </p:cNvPr>
          <p:cNvSpPr/>
          <p:nvPr/>
        </p:nvSpPr>
        <p:spPr>
          <a:xfrm flipH="1">
            <a:off x="7197618" y="1295557"/>
            <a:ext cx="1925284" cy="1540561"/>
          </a:xfrm>
          <a:custGeom>
            <a:avLst/>
            <a:gdLst>
              <a:gd name="connsiteX0" fmla="*/ 2036233 w 3963922"/>
              <a:gd name="connsiteY0" fmla="*/ 53 h 3227664"/>
              <a:gd name="connsiteX1" fmla="*/ 2276983 w 3963922"/>
              <a:gd name="connsiteY1" fmla="*/ 8881 h 3227664"/>
              <a:gd name="connsiteX2" fmla="*/ 3815285 w 3963922"/>
              <a:gd name="connsiteY2" fmla="*/ 413258 h 3227664"/>
              <a:gd name="connsiteX3" fmla="*/ 3963922 w 3963922"/>
              <a:gd name="connsiteY3" fmla="*/ 491824 h 3227664"/>
              <a:gd name="connsiteX4" fmla="*/ 3963922 w 3963922"/>
              <a:gd name="connsiteY4" fmla="*/ 3227664 h 3227664"/>
              <a:gd name="connsiteX5" fmla="*/ 0 w 3963922"/>
              <a:gd name="connsiteY5" fmla="*/ 3227664 h 3227664"/>
              <a:gd name="connsiteX6" fmla="*/ 0 w 3963922"/>
              <a:gd name="connsiteY6" fmla="*/ 670708 h 3227664"/>
              <a:gd name="connsiteX7" fmla="*/ 26548 w 3963922"/>
              <a:gd name="connsiteY7" fmla="*/ 654001 h 3227664"/>
              <a:gd name="connsiteX8" fmla="*/ 411413 w 3963922"/>
              <a:gd name="connsiteY8" fmla="*/ 439401 h 3227664"/>
              <a:gd name="connsiteX9" fmla="*/ 2036233 w 3963922"/>
              <a:gd name="connsiteY9" fmla="*/ 53 h 3227664"/>
              <a:gd name="connsiteX0" fmla="*/ 2036233 w 3963922"/>
              <a:gd name="connsiteY0" fmla="*/ 24373 h 3251983"/>
              <a:gd name="connsiteX1" fmla="*/ 2276983 w 3963922"/>
              <a:gd name="connsiteY1" fmla="*/ 33200 h 3251983"/>
              <a:gd name="connsiteX2" fmla="*/ 3815285 w 3963922"/>
              <a:gd name="connsiteY2" fmla="*/ 437577 h 3251983"/>
              <a:gd name="connsiteX3" fmla="*/ 3963922 w 3963922"/>
              <a:gd name="connsiteY3" fmla="*/ 516143 h 3251983"/>
              <a:gd name="connsiteX4" fmla="*/ 3963922 w 3963922"/>
              <a:gd name="connsiteY4" fmla="*/ 3251983 h 3251983"/>
              <a:gd name="connsiteX5" fmla="*/ 0 w 3963922"/>
              <a:gd name="connsiteY5" fmla="*/ 3251983 h 3251983"/>
              <a:gd name="connsiteX6" fmla="*/ 0 w 3963922"/>
              <a:gd name="connsiteY6" fmla="*/ 695027 h 3251983"/>
              <a:gd name="connsiteX7" fmla="*/ 26548 w 3963922"/>
              <a:gd name="connsiteY7" fmla="*/ 678320 h 3251983"/>
              <a:gd name="connsiteX8" fmla="*/ 411413 w 3963922"/>
              <a:gd name="connsiteY8" fmla="*/ 463720 h 3251983"/>
              <a:gd name="connsiteX9" fmla="*/ 2036233 w 3963922"/>
              <a:gd name="connsiteY9" fmla="*/ 24373 h 3251983"/>
              <a:gd name="connsiteX0" fmla="*/ 411413 w 3963922"/>
              <a:gd name="connsiteY0" fmla="*/ 430599 h 3218862"/>
              <a:gd name="connsiteX1" fmla="*/ 2276983 w 3963922"/>
              <a:gd name="connsiteY1" fmla="*/ 79 h 3218862"/>
              <a:gd name="connsiteX2" fmla="*/ 3815285 w 3963922"/>
              <a:gd name="connsiteY2" fmla="*/ 404456 h 3218862"/>
              <a:gd name="connsiteX3" fmla="*/ 3963922 w 3963922"/>
              <a:gd name="connsiteY3" fmla="*/ 483022 h 3218862"/>
              <a:gd name="connsiteX4" fmla="*/ 3963922 w 3963922"/>
              <a:gd name="connsiteY4" fmla="*/ 3218862 h 3218862"/>
              <a:gd name="connsiteX5" fmla="*/ 0 w 3963922"/>
              <a:gd name="connsiteY5" fmla="*/ 3218862 h 3218862"/>
              <a:gd name="connsiteX6" fmla="*/ 0 w 3963922"/>
              <a:gd name="connsiteY6" fmla="*/ 661906 h 3218862"/>
              <a:gd name="connsiteX7" fmla="*/ 26548 w 3963922"/>
              <a:gd name="connsiteY7" fmla="*/ 645199 h 3218862"/>
              <a:gd name="connsiteX8" fmla="*/ 411413 w 3963922"/>
              <a:gd name="connsiteY8" fmla="*/ 430599 h 3218862"/>
              <a:gd name="connsiteX0" fmla="*/ 411413 w 3963922"/>
              <a:gd name="connsiteY0" fmla="*/ 383562 h 3171825"/>
              <a:gd name="connsiteX1" fmla="*/ 1947522 w 3963922"/>
              <a:gd name="connsiteY1" fmla="*/ 107 h 3171825"/>
              <a:gd name="connsiteX2" fmla="*/ 3815285 w 3963922"/>
              <a:gd name="connsiteY2" fmla="*/ 357419 h 3171825"/>
              <a:gd name="connsiteX3" fmla="*/ 3963922 w 3963922"/>
              <a:gd name="connsiteY3" fmla="*/ 435985 h 3171825"/>
              <a:gd name="connsiteX4" fmla="*/ 3963922 w 3963922"/>
              <a:gd name="connsiteY4" fmla="*/ 3171825 h 3171825"/>
              <a:gd name="connsiteX5" fmla="*/ 0 w 3963922"/>
              <a:gd name="connsiteY5" fmla="*/ 3171825 h 3171825"/>
              <a:gd name="connsiteX6" fmla="*/ 0 w 3963922"/>
              <a:gd name="connsiteY6" fmla="*/ 614869 h 3171825"/>
              <a:gd name="connsiteX7" fmla="*/ 26548 w 3963922"/>
              <a:gd name="connsiteY7" fmla="*/ 598162 h 3171825"/>
              <a:gd name="connsiteX8" fmla="*/ 411413 w 3963922"/>
              <a:gd name="connsiteY8" fmla="*/ 383562 h 3171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63922" h="3171825">
                <a:moveTo>
                  <a:pt x="411413" y="383562"/>
                </a:moveTo>
                <a:cubicBezTo>
                  <a:pt x="786485" y="276042"/>
                  <a:pt x="1380210" y="4464"/>
                  <a:pt x="1947522" y="107"/>
                </a:cubicBezTo>
                <a:cubicBezTo>
                  <a:pt x="2514834" y="-4250"/>
                  <a:pt x="3343626" y="126246"/>
                  <a:pt x="3815285" y="357419"/>
                </a:cubicBezTo>
                <a:lnTo>
                  <a:pt x="3963922" y="435985"/>
                </a:lnTo>
                <a:lnTo>
                  <a:pt x="3963922" y="3171825"/>
                </a:lnTo>
                <a:lnTo>
                  <a:pt x="0" y="3171825"/>
                </a:lnTo>
                <a:lnTo>
                  <a:pt x="0" y="614869"/>
                </a:lnTo>
                <a:lnTo>
                  <a:pt x="26548" y="598162"/>
                </a:lnTo>
                <a:cubicBezTo>
                  <a:pt x="153296" y="522887"/>
                  <a:pt x="280704" y="450253"/>
                  <a:pt x="411413" y="383562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21">
            <a:extLst>
              <a:ext uri="{FF2B5EF4-FFF2-40B4-BE49-F238E27FC236}">
                <a16:creationId xmlns:a16="http://schemas.microsoft.com/office/drawing/2014/main" xmlns="" id="{FF31498B-4601-48D9-BD15-0ED1607D3058}"/>
              </a:ext>
            </a:extLst>
          </p:cNvPr>
          <p:cNvSpPr/>
          <p:nvPr/>
        </p:nvSpPr>
        <p:spPr>
          <a:xfrm flipH="1">
            <a:off x="7197618" y="2906244"/>
            <a:ext cx="1925284" cy="1565713"/>
          </a:xfrm>
          <a:custGeom>
            <a:avLst/>
            <a:gdLst>
              <a:gd name="connsiteX0" fmla="*/ 0 w 3963922"/>
              <a:gd name="connsiteY0" fmla="*/ 0 h 3223609"/>
              <a:gd name="connsiteX1" fmla="*/ 3963922 w 3963922"/>
              <a:gd name="connsiteY1" fmla="*/ 0 h 3223609"/>
              <a:gd name="connsiteX2" fmla="*/ 3963922 w 3963922"/>
              <a:gd name="connsiteY2" fmla="*/ 3223609 h 3223609"/>
              <a:gd name="connsiteX3" fmla="*/ 0 w 3963922"/>
              <a:gd name="connsiteY3" fmla="*/ 3223609 h 3223609"/>
              <a:gd name="connsiteX4" fmla="*/ 0 w 3963922"/>
              <a:gd name="connsiteY4" fmla="*/ 0 h 3223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63922" h="3223609">
                <a:moveTo>
                  <a:pt x="0" y="0"/>
                </a:moveTo>
                <a:lnTo>
                  <a:pt x="3963922" y="0"/>
                </a:lnTo>
                <a:lnTo>
                  <a:pt x="3963922" y="3223609"/>
                </a:lnTo>
                <a:lnTo>
                  <a:pt x="0" y="322360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xmlns="" id="{D7BFD601-6A5D-4533-8DBD-80C941A21072}"/>
              </a:ext>
            </a:extLst>
          </p:cNvPr>
          <p:cNvSpPr/>
          <p:nvPr/>
        </p:nvSpPr>
        <p:spPr>
          <a:xfrm flipH="1">
            <a:off x="7197618" y="4542082"/>
            <a:ext cx="1925284" cy="1558744"/>
          </a:xfrm>
          <a:custGeom>
            <a:avLst/>
            <a:gdLst>
              <a:gd name="connsiteX0" fmla="*/ 0 w 3963922"/>
              <a:gd name="connsiteY0" fmla="*/ 0 h 3209262"/>
              <a:gd name="connsiteX1" fmla="*/ 3963922 w 3963922"/>
              <a:gd name="connsiteY1" fmla="*/ 0 h 3209262"/>
              <a:gd name="connsiteX2" fmla="*/ 3963922 w 3963922"/>
              <a:gd name="connsiteY2" fmla="*/ 3190700 h 3209262"/>
              <a:gd name="connsiteX3" fmla="*/ 3853268 w 3963922"/>
              <a:gd name="connsiteY3" fmla="*/ 3190778 h 3209262"/>
              <a:gd name="connsiteX4" fmla="*/ 1279504 w 3963922"/>
              <a:gd name="connsiteY4" fmla="*/ 3208454 h 3209262"/>
              <a:gd name="connsiteX5" fmla="*/ 963954 w 3963922"/>
              <a:gd name="connsiteY5" fmla="*/ 2930465 h 3209262"/>
              <a:gd name="connsiteX6" fmla="*/ 812121 w 3963922"/>
              <a:gd name="connsiteY6" fmla="*/ 2129512 h 3209262"/>
              <a:gd name="connsiteX7" fmla="*/ 544102 w 3963922"/>
              <a:gd name="connsiteY7" fmla="*/ 1799359 h 3209262"/>
              <a:gd name="connsiteX8" fmla="*/ 1308 w 3963922"/>
              <a:gd name="connsiteY8" fmla="*/ 1820716 h 3209262"/>
              <a:gd name="connsiteX9" fmla="*/ 0 w 3963922"/>
              <a:gd name="connsiteY9" fmla="*/ 1820912 h 3209262"/>
              <a:gd name="connsiteX10" fmla="*/ 0 w 3963922"/>
              <a:gd name="connsiteY10" fmla="*/ 0 h 3209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963922" h="3209262">
                <a:moveTo>
                  <a:pt x="0" y="0"/>
                </a:moveTo>
                <a:lnTo>
                  <a:pt x="3963922" y="0"/>
                </a:lnTo>
                <a:lnTo>
                  <a:pt x="3963922" y="3190700"/>
                </a:lnTo>
                <a:lnTo>
                  <a:pt x="3853268" y="3190778"/>
                </a:lnTo>
                <a:cubicBezTo>
                  <a:pt x="3028187" y="3190636"/>
                  <a:pt x="1806877" y="3183941"/>
                  <a:pt x="1279504" y="3208454"/>
                </a:cubicBezTo>
                <a:cubicBezTo>
                  <a:pt x="1090702" y="3217699"/>
                  <a:pt x="1000262" y="3149027"/>
                  <a:pt x="963954" y="2930465"/>
                </a:cubicBezTo>
                <a:cubicBezTo>
                  <a:pt x="919725" y="2662380"/>
                  <a:pt x="841828" y="2402219"/>
                  <a:pt x="812121" y="2129512"/>
                </a:cubicBezTo>
                <a:cubicBezTo>
                  <a:pt x="791656" y="1942645"/>
                  <a:pt x="703197" y="1840958"/>
                  <a:pt x="544102" y="1799359"/>
                </a:cubicBezTo>
                <a:cubicBezTo>
                  <a:pt x="359922" y="1751321"/>
                  <a:pt x="180568" y="1788711"/>
                  <a:pt x="1308" y="1820716"/>
                </a:cubicBezTo>
                <a:lnTo>
                  <a:pt x="0" y="182091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xmlns="" id="{FDDFA302-8BBB-4BAA-888D-3E630B604072}"/>
              </a:ext>
            </a:extLst>
          </p:cNvPr>
          <p:cNvGrpSpPr/>
          <p:nvPr/>
        </p:nvGrpSpPr>
        <p:grpSpPr>
          <a:xfrm>
            <a:off x="1663842" y="1593189"/>
            <a:ext cx="2676908" cy="1057424"/>
            <a:chOff x="8410431" y="1233583"/>
            <a:chExt cx="2676908" cy="1057424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xmlns="" id="{977C9E39-8419-405C-9016-A6D0A66F253C}"/>
                </a:ext>
              </a:extLst>
            </p:cNvPr>
            <p:cNvSpPr/>
            <p:nvPr/>
          </p:nvSpPr>
          <p:spPr>
            <a:xfrm>
              <a:off x="9050511" y="1336900"/>
              <a:ext cx="191110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buClr>
                  <a:srgbClr val="FFFFFF"/>
                </a:buClr>
                <a:buSzPts val="2300"/>
              </a:pPr>
              <a:r>
                <a:rPr lang="en-US" b="1">
                  <a:solidFill>
                    <a:schemeClr val="accent1"/>
                  </a:solidFill>
                  <a:latin typeface="Open Sans Semibold" panose="020B0606030504020204" pitchFamily="34" charset="0"/>
                  <a:ea typeface="Open Sans Semibold" panose="020B0606030504020204" pitchFamily="34" charset="0"/>
                  <a:cs typeface="Open Sans Semibold" panose="020B0606030504020204" pitchFamily="34" charset="0"/>
                  <a:sym typeface="Open Sans SemiBold"/>
                </a:rPr>
                <a:t>EDIT TEXT HERE</a:t>
              </a:r>
              <a:endParaRPr lang="en-US" b="1" dirty="0">
                <a:solidFill>
                  <a:schemeClr val="accent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xmlns="" id="{85812E71-7F74-418D-8562-F885CFD20B99}"/>
                </a:ext>
              </a:extLst>
            </p:cNvPr>
            <p:cNvSpPr/>
            <p:nvPr/>
          </p:nvSpPr>
          <p:spPr>
            <a:xfrm>
              <a:off x="9073071" y="1706232"/>
              <a:ext cx="201426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buClr>
                  <a:schemeClr val="lt1"/>
                </a:buClr>
                <a:buSzPts val="1600"/>
              </a:pPr>
              <a:r>
                <a:rPr lang="da-DK" sz="160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/>
                  <a:ea typeface="Open Sans"/>
                  <a:cs typeface="Open Sans"/>
                  <a:sym typeface="Open Sans"/>
                </a:rPr>
                <a:t>Edit text here. You can edit this text</a:t>
              </a:r>
              <a:endParaRPr lang="da-DK" sz="1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xmlns="" id="{FCF409EE-E559-46DA-8A52-54748E951DE1}"/>
                </a:ext>
              </a:extLst>
            </p:cNvPr>
            <p:cNvSpPr/>
            <p:nvPr/>
          </p:nvSpPr>
          <p:spPr>
            <a:xfrm>
              <a:off x="8410431" y="1233583"/>
              <a:ext cx="697627" cy="10156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buClr>
                  <a:srgbClr val="FFFFFF"/>
                </a:buClr>
                <a:buSzPts val="2300"/>
              </a:pPr>
              <a:r>
                <a:rPr lang="en-US" sz="6000" b="1">
                  <a:solidFill>
                    <a:schemeClr val="accent1"/>
                  </a:solidFill>
                  <a:latin typeface="Arial Black" panose="020B0A04020102020204" pitchFamily="34" charset="0"/>
                  <a:ea typeface="Open Sans Semibold" panose="020B0606030504020204" pitchFamily="34" charset="0"/>
                  <a:cs typeface="Open Sans Semibold" panose="020B0606030504020204" pitchFamily="34" charset="0"/>
                  <a:sym typeface="Open Sans SemiBold"/>
                </a:rPr>
                <a:t>1</a:t>
              </a:r>
              <a:endParaRPr lang="en-US" sz="6000" b="1" dirty="0">
                <a:solidFill>
                  <a:schemeClr val="accent1"/>
                </a:solidFill>
                <a:latin typeface="Arial Black" panose="020B0A04020102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xmlns="" id="{0C595839-E546-4AAC-8EDA-8E7E07468698}"/>
              </a:ext>
            </a:extLst>
          </p:cNvPr>
          <p:cNvGrpSpPr/>
          <p:nvPr/>
        </p:nvGrpSpPr>
        <p:grpSpPr>
          <a:xfrm>
            <a:off x="1663842" y="3259894"/>
            <a:ext cx="2676908" cy="1057424"/>
            <a:chOff x="8410431" y="1233583"/>
            <a:chExt cx="2676908" cy="1057424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xmlns="" id="{1EEDCBFE-19E3-4716-A89B-DB8725C9A8A3}"/>
                </a:ext>
              </a:extLst>
            </p:cNvPr>
            <p:cNvSpPr/>
            <p:nvPr/>
          </p:nvSpPr>
          <p:spPr>
            <a:xfrm>
              <a:off x="9050511" y="1336900"/>
              <a:ext cx="191110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buClr>
                  <a:srgbClr val="FFFFFF"/>
                </a:buClr>
                <a:buSzPts val="2300"/>
              </a:pPr>
              <a:r>
                <a:rPr lang="en-US" b="1">
                  <a:solidFill>
                    <a:schemeClr val="accent2"/>
                  </a:solidFill>
                  <a:latin typeface="Open Sans Semibold" panose="020B0606030504020204" pitchFamily="34" charset="0"/>
                  <a:ea typeface="Open Sans Semibold" panose="020B0606030504020204" pitchFamily="34" charset="0"/>
                  <a:cs typeface="Open Sans Semibold" panose="020B0606030504020204" pitchFamily="34" charset="0"/>
                  <a:sym typeface="Open Sans SemiBold"/>
                </a:rPr>
                <a:t>EDIT TEXT HERE</a:t>
              </a:r>
              <a:endParaRPr lang="en-US" b="1" dirty="0">
                <a:solidFill>
                  <a:schemeClr val="accent2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xmlns="" id="{4731D862-488C-4BED-885D-16739264FD13}"/>
                </a:ext>
              </a:extLst>
            </p:cNvPr>
            <p:cNvSpPr/>
            <p:nvPr/>
          </p:nvSpPr>
          <p:spPr>
            <a:xfrm>
              <a:off x="9073071" y="1706232"/>
              <a:ext cx="201426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buClr>
                  <a:schemeClr val="lt1"/>
                </a:buClr>
                <a:buSzPts val="1600"/>
              </a:pPr>
              <a:r>
                <a:rPr lang="da-DK" sz="160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/>
                  <a:ea typeface="Open Sans"/>
                  <a:cs typeface="Open Sans"/>
                  <a:sym typeface="Open Sans"/>
                </a:rPr>
                <a:t>Edit text here. You can edit this text</a:t>
              </a:r>
              <a:endParaRPr lang="da-DK" sz="1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xmlns="" id="{4D677424-E3A4-4272-BF0D-E762CDEAC7A4}"/>
                </a:ext>
              </a:extLst>
            </p:cNvPr>
            <p:cNvSpPr/>
            <p:nvPr/>
          </p:nvSpPr>
          <p:spPr>
            <a:xfrm>
              <a:off x="8410431" y="1233583"/>
              <a:ext cx="697627" cy="10156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buClr>
                  <a:srgbClr val="FFFFFF"/>
                </a:buClr>
                <a:buSzPts val="2300"/>
              </a:pPr>
              <a:r>
                <a:rPr lang="en-US" sz="6000" b="1">
                  <a:solidFill>
                    <a:schemeClr val="accent2"/>
                  </a:solidFill>
                  <a:latin typeface="Arial Black" panose="020B0A04020102020204" pitchFamily="34" charset="0"/>
                  <a:ea typeface="Open Sans Semibold" panose="020B0606030504020204" pitchFamily="34" charset="0"/>
                  <a:cs typeface="Open Sans Semibold" panose="020B0606030504020204" pitchFamily="34" charset="0"/>
                  <a:sym typeface="Open Sans SemiBold"/>
                </a:rPr>
                <a:t>2</a:t>
              </a:r>
              <a:endParaRPr lang="en-US" sz="6000" b="1" dirty="0">
                <a:solidFill>
                  <a:schemeClr val="accent2"/>
                </a:solidFill>
                <a:latin typeface="Arial Black" panose="020B0A04020102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endParaRP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xmlns="" id="{C848A6E8-1867-4065-8281-C8A047DEDA61}"/>
              </a:ext>
            </a:extLst>
          </p:cNvPr>
          <p:cNvGrpSpPr/>
          <p:nvPr/>
        </p:nvGrpSpPr>
        <p:grpSpPr>
          <a:xfrm>
            <a:off x="1663842" y="4926599"/>
            <a:ext cx="2676908" cy="1057424"/>
            <a:chOff x="8410431" y="1233583"/>
            <a:chExt cx="2676908" cy="1057424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xmlns="" id="{B0F0CCF0-C8C8-4F97-AEE6-0657B94511CC}"/>
                </a:ext>
              </a:extLst>
            </p:cNvPr>
            <p:cNvSpPr/>
            <p:nvPr/>
          </p:nvSpPr>
          <p:spPr>
            <a:xfrm>
              <a:off x="9050511" y="1336900"/>
              <a:ext cx="191110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buClr>
                  <a:srgbClr val="FFFFFF"/>
                </a:buClr>
                <a:buSzPts val="2300"/>
              </a:pPr>
              <a:r>
                <a:rPr lang="en-US" b="1">
                  <a:solidFill>
                    <a:schemeClr val="accent4"/>
                  </a:solidFill>
                  <a:latin typeface="Open Sans Semibold" panose="020B0606030504020204" pitchFamily="34" charset="0"/>
                  <a:ea typeface="Open Sans Semibold" panose="020B0606030504020204" pitchFamily="34" charset="0"/>
                  <a:cs typeface="Open Sans Semibold" panose="020B0606030504020204" pitchFamily="34" charset="0"/>
                  <a:sym typeface="Open Sans SemiBold"/>
                </a:rPr>
                <a:t>EDIT TEXT HERE</a:t>
              </a:r>
              <a:endParaRPr lang="en-US" b="1" dirty="0">
                <a:solidFill>
                  <a:schemeClr val="accent4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xmlns="" id="{38B55C2E-BFA8-44E1-8D68-82557A34643C}"/>
                </a:ext>
              </a:extLst>
            </p:cNvPr>
            <p:cNvSpPr/>
            <p:nvPr/>
          </p:nvSpPr>
          <p:spPr>
            <a:xfrm>
              <a:off x="9073071" y="1706232"/>
              <a:ext cx="201426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buClr>
                  <a:schemeClr val="lt1"/>
                </a:buClr>
                <a:buSzPts val="1600"/>
              </a:pPr>
              <a:r>
                <a:rPr lang="da-DK" sz="160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/>
                  <a:ea typeface="Open Sans"/>
                  <a:cs typeface="Open Sans"/>
                  <a:sym typeface="Open Sans"/>
                </a:rPr>
                <a:t>Edit text here. You can edit this text</a:t>
              </a:r>
              <a:endParaRPr lang="da-DK" sz="1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xmlns="" id="{74BB0EF2-27F9-4880-820C-F3B458E08950}"/>
                </a:ext>
              </a:extLst>
            </p:cNvPr>
            <p:cNvSpPr/>
            <p:nvPr/>
          </p:nvSpPr>
          <p:spPr>
            <a:xfrm>
              <a:off x="8410431" y="1233583"/>
              <a:ext cx="697627" cy="10156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buClr>
                  <a:srgbClr val="FFFFFF"/>
                </a:buClr>
                <a:buSzPts val="2300"/>
              </a:pPr>
              <a:r>
                <a:rPr lang="en-US" sz="6000" b="1">
                  <a:solidFill>
                    <a:schemeClr val="accent4"/>
                  </a:solidFill>
                  <a:latin typeface="Arial Black" panose="020B0A04020102020204" pitchFamily="34" charset="0"/>
                  <a:ea typeface="Open Sans Semibold" panose="020B0606030504020204" pitchFamily="34" charset="0"/>
                  <a:cs typeface="Open Sans Semibold" panose="020B0606030504020204" pitchFamily="34" charset="0"/>
                  <a:sym typeface="Open Sans SemiBold"/>
                </a:rPr>
                <a:t>3</a:t>
              </a:r>
              <a:endParaRPr lang="en-US" sz="6000" b="1" dirty="0">
                <a:solidFill>
                  <a:schemeClr val="accent4"/>
                </a:solidFill>
                <a:latin typeface="Arial Black" panose="020B0A04020102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endParaRPr>
            </a:p>
          </p:txBody>
        </p:sp>
      </p:grpSp>
      <p:sp>
        <p:nvSpPr>
          <p:cNvPr id="44" name="Title 1">
            <a:extLst>
              <a:ext uri="{FF2B5EF4-FFF2-40B4-BE49-F238E27FC236}">
                <a16:creationId xmlns:a16="http://schemas.microsoft.com/office/drawing/2014/main" xmlns="" id="{412530AA-CD89-43C4-B6CD-11DA41961507}"/>
              </a:ext>
            </a:extLst>
          </p:cNvPr>
          <p:cNvSpPr txBox="1">
            <a:spLocks/>
          </p:cNvSpPr>
          <p:nvPr/>
        </p:nvSpPr>
        <p:spPr>
          <a:xfrm>
            <a:off x="609600" y="274640"/>
            <a:ext cx="10972801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Autofit/>
          </a:bodyPr>
          <a:lstStyle>
            <a:lvl1pPr algn="l" defTabSz="1218987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121898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>
                <a:solidFill>
                  <a:sysClr val="windowText" lastClr="000000"/>
                </a:solidFill>
                <a:latin typeface="Calibri"/>
              </a:rPr>
              <a:t>3-Step Brain Infographic Slide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j-ea"/>
              <a:cs typeface="+mj-cs"/>
            </a:endParaRPr>
          </a:p>
        </p:txBody>
      </p:sp>
      <p:pic>
        <p:nvPicPr>
          <p:cNvPr id="48" name="Graphic 47" descr="Briefcase">
            <a:extLst>
              <a:ext uri="{FF2B5EF4-FFF2-40B4-BE49-F238E27FC236}">
                <a16:creationId xmlns:a16="http://schemas.microsoft.com/office/drawing/2014/main" xmlns="" id="{D248D9EC-859B-41CA-BCAA-29824042634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7807314" y="1753564"/>
            <a:ext cx="624548" cy="624548"/>
          </a:xfrm>
          <a:prstGeom prst="rect">
            <a:avLst/>
          </a:prstGeom>
        </p:spPr>
      </p:pic>
      <p:pic>
        <p:nvPicPr>
          <p:cNvPr id="50" name="Graphic 49" descr="Customer review">
            <a:extLst>
              <a:ext uri="{FF2B5EF4-FFF2-40B4-BE49-F238E27FC236}">
                <a16:creationId xmlns:a16="http://schemas.microsoft.com/office/drawing/2014/main" xmlns="" id="{2F546EDD-8253-4B01-A579-1EFBD07E040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7807314" y="4998425"/>
            <a:ext cx="624548" cy="624548"/>
          </a:xfrm>
          <a:prstGeom prst="rect">
            <a:avLst/>
          </a:prstGeom>
        </p:spPr>
      </p:pic>
      <p:pic>
        <p:nvPicPr>
          <p:cNvPr id="52" name="Graphic 51" descr="Bar graph with upward trend">
            <a:extLst>
              <a:ext uri="{FF2B5EF4-FFF2-40B4-BE49-F238E27FC236}">
                <a16:creationId xmlns:a16="http://schemas.microsoft.com/office/drawing/2014/main" xmlns="" id="{B300AC30-C160-4F84-8D1E-022092D8BBE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>
            <a:off x="7807314" y="3395259"/>
            <a:ext cx="624548" cy="624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7695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xmlns="" id="{707315BB-2980-491F-A23A-BEFCB3AB7709}"/>
              </a:ext>
            </a:extLst>
          </p:cNvPr>
          <p:cNvSpPr/>
          <p:nvPr/>
        </p:nvSpPr>
        <p:spPr>
          <a:xfrm>
            <a:off x="4921923" y="5826788"/>
            <a:ext cx="5858658" cy="400050"/>
          </a:xfrm>
          <a:prstGeom prst="ellipse">
            <a:avLst/>
          </a:prstGeom>
          <a:gradFill flip="none" rotWithShape="1">
            <a:gsLst>
              <a:gs pos="0">
                <a:sysClr val="windowText" lastClr="000000">
                  <a:lumMod val="50000"/>
                  <a:lumOff val="50000"/>
                </a:sysClr>
              </a:gs>
              <a:gs pos="100000">
                <a:sysClr val="window" lastClr="FFFFFF">
                  <a:alpha val="0"/>
                  <a:lumMod val="100000"/>
                </a:sysClr>
              </a:gs>
            </a:gsLst>
            <a:path path="shape">
              <a:fillToRect l="50000" t="50000" r="50000" b="50000"/>
            </a:path>
            <a:tileRect/>
          </a:gradFill>
          <a:ln w="25400" cap="flat" cmpd="sng" algn="ctr">
            <a:noFill/>
            <a:prstDash val="solid"/>
          </a:ln>
          <a:effectLst/>
        </p:spPr>
        <p:txBody>
          <a:bodyPr lIns="68577" tIns="34289" rIns="68577" bIns="34289" rtlCol="0" anchor="ctr"/>
          <a:lstStyle/>
          <a:p>
            <a:pPr algn="ctr" defTabSz="685777">
              <a:defRPr/>
            </a:pPr>
            <a:endParaRPr lang="en-US" sz="1400" kern="0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5" name="Freeform 32">
            <a:extLst>
              <a:ext uri="{FF2B5EF4-FFF2-40B4-BE49-F238E27FC236}">
                <a16:creationId xmlns:a16="http://schemas.microsoft.com/office/drawing/2014/main" xmlns="" id="{42699947-B2F2-4DC6-B360-9D63A72D7B16}"/>
              </a:ext>
            </a:extLst>
          </p:cNvPr>
          <p:cNvSpPr/>
          <p:nvPr/>
        </p:nvSpPr>
        <p:spPr>
          <a:xfrm flipH="1">
            <a:off x="6275437" y="1507316"/>
            <a:ext cx="922181" cy="1328803"/>
          </a:xfrm>
          <a:custGeom>
            <a:avLst/>
            <a:gdLst>
              <a:gd name="connsiteX0" fmla="*/ 0 w 1898657"/>
              <a:gd name="connsiteY0" fmla="*/ 0 h 2735840"/>
              <a:gd name="connsiteX1" fmla="*/ 50728 w 1898657"/>
              <a:gd name="connsiteY1" fmla="*/ 26814 h 2735840"/>
              <a:gd name="connsiteX2" fmla="*/ 1424985 w 1898657"/>
              <a:gd name="connsiteY2" fmla="*/ 1356673 h 2735840"/>
              <a:gd name="connsiteX3" fmla="*/ 1883360 w 1898657"/>
              <a:gd name="connsiteY3" fmla="*/ 2605273 h 2735840"/>
              <a:gd name="connsiteX4" fmla="*/ 1898657 w 1898657"/>
              <a:gd name="connsiteY4" fmla="*/ 2735840 h 2735840"/>
              <a:gd name="connsiteX5" fmla="*/ 0 w 1898657"/>
              <a:gd name="connsiteY5" fmla="*/ 2735840 h 2735840"/>
              <a:gd name="connsiteX6" fmla="*/ 0 w 1898657"/>
              <a:gd name="connsiteY6" fmla="*/ 0 h 2735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98657" h="2735840">
                <a:moveTo>
                  <a:pt x="0" y="0"/>
                </a:moveTo>
                <a:lnTo>
                  <a:pt x="50728" y="26814"/>
                </a:lnTo>
                <a:cubicBezTo>
                  <a:pt x="574883" y="324778"/>
                  <a:pt x="1038470" y="759425"/>
                  <a:pt x="1424985" y="1356673"/>
                </a:cubicBezTo>
                <a:cubicBezTo>
                  <a:pt x="1660574" y="1720255"/>
                  <a:pt x="1811325" y="2135165"/>
                  <a:pt x="1883360" y="2605273"/>
                </a:cubicBezTo>
                <a:lnTo>
                  <a:pt x="1898657" y="2735840"/>
                </a:lnTo>
                <a:lnTo>
                  <a:pt x="0" y="273584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31">
            <a:extLst>
              <a:ext uri="{FF2B5EF4-FFF2-40B4-BE49-F238E27FC236}">
                <a16:creationId xmlns:a16="http://schemas.microsoft.com/office/drawing/2014/main" xmlns="" id="{FFF92EA7-4686-4CB6-A037-31D6C9B89BA6}"/>
              </a:ext>
            </a:extLst>
          </p:cNvPr>
          <p:cNvSpPr/>
          <p:nvPr/>
        </p:nvSpPr>
        <p:spPr>
          <a:xfrm flipH="1">
            <a:off x="9122902" y="1594200"/>
            <a:ext cx="640809" cy="1241918"/>
          </a:xfrm>
          <a:custGeom>
            <a:avLst/>
            <a:gdLst>
              <a:gd name="connsiteX0" fmla="*/ 1319347 w 1319347"/>
              <a:gd name="connsiteY0" fmla="*/ 0 h 2556956"/>
              <a:gd name="connsiteX1" fmla="*/ 1319347 w 1319347"/>
              <a:gd name="connsiteY1" fmla="*/ 2556956 h 2556956"/>
              <a:gd name="connsiteX2" fmla="*/ 1380 w 1319347"/>
              <a:gd name="connsiteY2" fmla="*/ 2556956 h 2556956"/>
              <a:gd name="connsiteX3" fmla="*/ 2500 w 1319347"/>
              <a:gd name="connsiteY3" fmla="*/ 2506327 h 2556956"/>
              <a:gd name="connsiteX4" fmla="*/ 1183588 w 1319347"/>
              <a:gd name="connsiteY4" fmla="*/ 85434 h 2556956"/>
              <a:gd name="connsiteX5" fmla="*/ 1319347 w 1319347"/>
              <a:gd name="connsiteY5" fmla="*/ 0 h 2556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19347" h="2556956">
                <a:moveTo>
                  <a:pt x="1319347" y="0"/>
                </a:moveTo>
                <a:lnTo>
                  <a:pt x="1319347" y="2556956"/>
                </a:lnTo>
                <a:lnTo>
                  <a:pt x="1380" y="2556956"/>
                </a:lnTo>
                <a:lnTo>
                  <a:pt x="2500" y="2506327"/>
                </a:lnTo>
                <a:cubicBezTo>
                  <a:pt x="-37108" y="1394535"/>
                  <a:pt x="395570" y="612961"/>
                  <a:pt x="1183588" y="85434"/>
                </a:cubicBezTo>
                <a:lnTo>
                  <a:pt x="1319347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29">
            <a:extLst>
              <a:ext uri="{FF2B5EF4-FFF2-40B4-BE49-F238E27FC236}">
                <a16:creationId xmlns:a16="http://schemas.microsoft.com/office/drawing/2014/main" xmlns="" id="{2D024EAD-BCAE-4549-A71E-BF7F1B584971}"/>
              </a:ext>
            </a:extLst>
          </p:cNvPr>
          <p:cNvSpPr/>
          <p:nvPr/>
        </p:nvSpPr>
        <p:spPr>
          <a:xfrm flipH="1">
            <a:off x="9122901" y="2906244"/>
            <a:ext cx="1044819" cy="1565713"/>
          </a:xfrm>
          <a:custGeom>
            <a:avLst/>
            <a:gdLst>
              <a:gd name="connsiteX0" fmla="*/ 994784 w 2315944"/>
              <a:gd name="connsiteY0" fmla="*/ 0 h 3223609"/>
              <a:gd name="connsiteX1" fmla="*/ 2315944 w 2315944"/>
              <a:gd name="connsiteY1" fmla="*/ 0 h 3223609"/>
              <a:gd name="connsiteX2" fmla="*/ 2315944 w 2315944"/>
              <a:gd name="connsiteY2" fmla="*/ 3223609 h 3223609"/>
              <a:gd name="connsiteX3" fmla="*/ 618547 w 2315944"/>
              <a:gd name="connsiteY3" fmla="*/ 3223609 h 3223609"/>
              <a:gd name="connsiteX4" fmla="*/ 586507 w 2315944"/>
              <a:gd name="connsiteY4" fmla="*/ 3197651 h 3223609"/>
              <a:gd name="connsiteX5" fmla="*/ 517851 w 2315944"/>
              <a:gd name="connsiteY5" fmla="*/ 2815333 h 3223609"/>
              <a:gd name="connsiteX6" fmla="*/ 473622 w 2315944"/>
              <a:gd name="connsiteY6" fmla="*/ 2370946 h 3223609"/>
              <a:gd name="connsiteX7" fmla="*/ 151471 w 2315944"/>
              <a:gd name="connsiteY7" fmla="*/ 2120689 h 3223609"/>
              <a:gd name="connsiteX8" fmla="*/ 70933 w 2315944"/>
              <a:gd name="connsiteY8" fmla="*/ 1653192 h 3223609"/>
              <a:gd name="connsiteX9" fmla="*/ 320468 w 2315944"/>
              <a:gd name="connsiteY9" fmla="*/ 1361997 h 3223609"/>
              <a:gd name="connsiteX10" fmla="*/ 993764 w 2315944"/>
              <a:gd name="connsiteY10" fmla="*/ 46092 h 3223609"/>
              <a:gd name="connsiteX11" fmla="*/ 994784 w 2315944"/>
              <a:gd name="connsiteY11" fmla="*/ 0 h 3223609"/>
              <a:gd name="connsiteX0" fmla="*/ 974949 w 2296109"/>
              <a:gd name="connsiteY0" fmla="*/ 0 h 3223609"/>
              <a:gd name="connsiteX1" fmla="*/ 2296109 w 2296109"/>
              <a:gd name="connsiteY1" fmla="*/ 0 h 3223609"/>
              <a:gd name="connsiteX2" fmla="*/ 2296109 w 2296109"/>
              <a:gd name="connsiteY2" fmla="*/ 3223609 h 3223609"/>
              <a:gd name="connsiteX3" fmla="*/ 598712 w 2296109"/>
              <a:gd name="connsiteY3" fmla="*/ 3223609 h 3223609"/>
              <a:gd name="connsiteX4" fmla="*/ 566672 w 2296109"/>
              <a:gd name="connsiteY4" fmla="*/ 3197651 h 3223609"/>
              <a:gd name="connsiteX5" fmla="*/ 498016 w 2296109"/>
              <a:gd name="connsiteY5" fmla="*/ 2815333 h 3223609"/>
              <a:gd name="connsiteX6" fmla="*/ 453787 w 2296109"/>
              <a:gd name="connsiteY6" fmla="*/ 2370946 h 3223609"/>
              <a:gd name="connsiteX7" fmla="*/ 131636 w 2296109"/>
              <a:gd name="connsiteY7" fmla="*/ 2120689 h 3223609"/>
              <a:gd name="connsiteX8" fmla="*/ 51098 w 2296109"/>
              <a:gd name="connsiteY8" fmla="*/ 1653192 h 3223609"/>
              <a:gd name="connsiteX9" fmla="*/ 539101 w 2296109"/>
              <a:gd name="connsiteY9" fmla="*/ 1249040 h 3223609"/>
              <a:gd name="connsiteX10" fmla="*/ 973929 w 2296109"/>
              <a:gd name="connsiteY10" fmla="*/ 46092 h 3223609"/>
              <a:gd name="connsiteX11" fmla="*/ 974949 w 2296109"/>
              <a:gd name="connsiteY11" fmla="*/ 0 h 3223609"/>
              <a:gd name="connsiteX0" fmla="*/ 951890 w 2273050"/>
              <a:gd name="connsiteY0" fmla="*/ 0 h 3223609"/>
              <a:gd name="connsiteX1" fmla="*/ 2273050 w 2273050"/>
              <a:gd name="connsiteY1" fmla="*/ 0 h 3223609"/>
              <a:gd name="connsiteX2" fmla="*/ 2273050 w 2273050"/>
              <a:gd name="connsiteY2" fmla="*/ 3223609 h 3223609"/>
              <a:gd name="connsiteX3" fmla="*/ 575653 w 2273050"/>
              <a:gd name="connsiteY3" fmla="*/ 3223609 h 3223609"/>
              <a:gd name="connsiteX4" fmla="*/ 543613 w 2273050"/>
              <a:gd name="connsiteY4" fmla="*/ 3197651 h 3223609"/>
              <a:gd name="connsiteX5" fmla="*/ 474957 w 2273050"/>
              <a:gd name="connsiteY5" fmla="*/ 2815333 h 3223609"/>
              <a:gd name="connsiteX6" fmla="*/ 518584 w 2273050"/>
              <a:gd name="connsiteY6" fmla="*/ 2308192 h 3223609"/>
              <a:gd name="connsiteX7" fmla="*/ 108577 w 2273050"/>
              <a:gd name="connsiteY7" fmla="*/ 2120689 h 3223609"/>
              <a:gd name="connsiteX8" fmla="*/ 28039 w 2273050"/>
              <a:gd name="connsiteY8" fmla="*/ 1653192 h 3223609"/>
              <a:gd name="connsiteX9" fmla="*/ 516042 w 2273050"/>
              <a:gd name="connsiteY9" fmla="*/ 1249040 h 3223609"/>
              <a:gd name="connsiteX10" fmla="*/ 950870 w 2273050"/>
              <a:gd name="connsiteY10" fmla="*/ 46092 h 3223609"/>
              <a:gd name="connsiteX11" fmla="*/ 951890 w 2273050"/>
              <a:gd name="connsiteY11" fmla="*/ 0 h 3223609"/>
              <a:gd name="connsiteX0" fmla="*/ 937488 w 2258648"/>
              <a:gd name="connsiteY0" fmla="*/ 0 h 3223609"/>
              <a:gd name="connsiteX1" fmla="*/ 2258648 w 2258648"/>
              <a:gd name="connsiteY1" fmla="*/ 0 h 3223609"/>
              <a:gd name="connsiteX2" fmla="*/ 2258648 w 2258648"/>
              <a:gd name="connsiteY2" fmla="*/ 3223609 h 3223609"/>
              <a:gd name="connsiteX3" fmla="*/ 561251 w 2258648"/>
              <a:gd name="connsiteY3" fmla="*/ 3223609 h 3223609"/>
              <a:gd name="connsiteX4" fmla="*/ 529211 w 2258648"/>
              <a:gd name="connsiteY4" fmla="*/ 3197651 h 3223609"/>
              <a:gd name="connsiteX5" fmla="*/ 460555 w 2258648"/>
              <a:gd name="connsiteY5" fmla="*/ 2815333 h 3223609"/>
              <a:gd name="connsiteX6" fmla="*/ 504182 w 2258648"/>
              <a:gd name="connsiteY6" fmla="*/ 2308192 h 3223609"/>
              <a:gd name="connsiteX7" fmla="*/ 167389 w 2258648"/>
              <a:gd name="connsiteY7" fmla="*/ 2089312 h 3223609"/>
              <a:gd name="connsiteX8" fmla="*/ 13637 w 2258648"/>
              <a:gd name="connsiteY8" fmla="*/ 1653192 h 3223609"/>
              <a:gd name="connsiteX9" fmla="*/ 501640 w 2258648"/>
              <a:gd name="connsiteY9" fmla="*/ 1249040 h 3223609"/>
              <a:gd name="connsiteX10" fmla="*/ 936468 w 2258648"/>
              <a:gd name="connsiteY10" fmla="*/ 46092 h 3223609"/>
              <a:gd name="connsiteX11" fmla="*/ 937488 w 2258648"/>
              <a:gd name="connsiteY11" fmla="*/ 0 h 3223609"/>
              <a:gd name="connsiteX0" fmla="*/ 829994 w 2151154"/>
              <a:gd name="connsiteY0" fmla="*/ 0 h 3223609"/>
              <a:gd name="connsiteX1" fmla="*/ 2151154 w 2151154"/>
              <a:gd name="connsiteY1" fmla="*/ 0 h 3223609"/>
              <a:gd name="connsiteX2" fmla="*/ 2151154 w 2151154"/>
              <a:gd name="connsiteY2" fmla="*/ 3223609 h 3223609"/>
              <a:gd name="connsiteX3" fmla="*/ 453757 w 2151154"/>
              <a:gd name="connsiteY3" fmla="*/ 3223609 h 3223609"/>
              <a:gd name="connsiteX4" fmla="*/ 421717 w 2151154"/>
              <a:gd name="connsiteY4" fmla="*/ 3197651 h 3223609"/>
              <a:gd name="connsiteX5" fmla="*/ 353061 w 2151154"/>
              <a:gd name="connsiteY5" fmla="*/ 2815333 h 3223609"/>
              <a:gd name="connsiteX6" fmla="*/ 396688 w 2151154"/>
              <a:gd name="connsiteY6" fmla="*/ 2308192 h 3223609"/>
              <a:gd name="connsiteX7" fmla="*/ 59895 w 2151154"/>
              <a:gd name="connsiteY7" fmla="*/ 2089312 h 3223609"/>
              <a:gd name="connsiteX8" fmla="*/ 31653 w 2151154"/>
              <a:gd name="connsiteY8" fmla="*/ 1632275 h 3223609"/>
              <a:gd name="connsiteX9" fmla="*/ 394146 w 2151154"/>
              <a:gd name="connsiteY9" fmla="*/ 1249040 h 3223609"/>
              <a:gd name="connsiteX10" fmla="*/ 828974 w 2151154"/>
              <a:gd name="connsiteY10" fmla="*/ 46092 h 3223609"/>
              <a:gd name="connsiteX11" fmla="*/ 829994 w 2151154"/>
              <a:gd name="connsiteY11" fmla="*/ 0 h 3223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151154" h="3223609">
                <a:moveTo>
                  <a:pt x="829994" y="0"/>
                </a:moveTo>
                <a:lnTo>
                  <a:pt x="2151154" y="0"/>
                </a:lnTo>
                <a:lnTo>
                  <a:pt x="2151154" y="3223609"/>
                </a:lnTo>
                <a:lnTo>
                  <a:pt x="453757" y="3223609"/>
                </a:lnTo>
                <a:lnTo>
                  <a:pt x="421717" y="3197651"/>
                </a:lnTo>
                <a:cubicBezTo>
                  <a:pt x="227634" y="3042478"/>
                  <a:pt x="357232" y="2963576"/>
                  <a:pt x="353061" y="2815333"/>
                </a:cubicBezTo>
                <a:cubicBezTo>
                  <a:pt x="348890" y="2667090"/>
                  <a:pt x="445549" y="2429196"/>
                  <a:pt x="396688" y="2308192"/>
                </a:cubicBezTo>
                <a:cubicBezTo>
                  <a:pt x="347827" y="2187189"/>
                  <a:pt x="120734" y="2201965"/>
                  <a:pt x="59895" y="2089312"/>
                </a:cubicBezTo>
                <a:cubicBezTo>
                  <a:pt x="-944" y="1976659"/>
                  <a:pt x="-24056" y="1772320"/>
                  <a:pt x="31653" y="1632275"/>
                </a:cubicBezTo>
                <a:cubicBezTo>
                  <a:pt x="87362" y="1492230"/>
                  <a:pt x="303046" y="1336860"/>
                  <a:pt x="394146" y="1249040"/>
                </a:cubicBezTo>
                <a:cubicBezTo>
                  <a:pt x="760939" y="892556"/>
                  <a:pt x="784641" y="589881"/>
                  <a:pt x="828974" y="46092"/>
                </a:cubicBezTo>
                <a:lnTo>
                  <a:pt x="829994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28">
            <a:extLst>
              <a:ext uri="{FF2B5EF4-FFF2-40B4-BE49-F238E27FC236}">
                <a16:creationId xmlns:a16="http://schemas.microsoft.com/office/drawing/2014/main" xmlns="" id="{C24298C4-9A41-46BE-A34C-228ED3BABA7C}"/>
              </a:ext>
            </a:extLst>
          </p:cNvPr>
          <p:cNvSpPr/>
          <p:nvPr/>
        </p:nvSpPr>
        <p:spPr>
          <a:xfrm flipH="1">
            <a:off x="6266034" y="2906244"/>
            <a:ext cx="931585" cy="1565713"/>
          </a:xfrm>
          <a:custGeom>
            <a:avLst/>
            <a:gdLst>
              <a:gd name="connsiteX0" fmla="*/ 0 w 1933406"/>
              <a:gd name="connsiteY0" fmla="*/ 0 h 3223609"/>
              <a:gd name="connsiteX1" fmla="*/ 1915571 w 1933406"/>
              <a:gd name="connsiteY1" fmla="*/ 0 h 3223609"/>
              <a:gd name="connsiteX2" fmla="*/ 1917185 w 1933406"/>
              <a:gd name="connsiteY2" fmla="*/ 13773 h 3223609"/>
              <a:gd name="connsiteX3" fmla="*/ 1929336 w 1933406"/>
              <a:gd name="connsiteY3" fmla="*/ 631697 h 3223609"/>
              <a:gd name="connsiteX4" fmla="*/ 1143763 w 1933406"/>
              <a:gd name="connsiteY4" fmla="*/ 2642332 h 3223609"/>
              <a:gd name="connsiteX5" fmla="*/ 779858 w 1933406"/>
              <a:gd name="connsiteY5" fmla="*/ 3115989 h 3223609"/>
              <a:gd name="connsiteX6" fmla="*/ 709265 w 1933406"/>
              <a:gd name="connsiteY6" fmla="*/ 3223609 h 3223609"/>
              <a:gd name="connsiteX7" fmla="*/ 0 w 1933406"/>
              <a:gd name="connsiteY7" fmla="*/ 3223609 h 3223609"/>
              <a:gd name="connsiteX8" fmla="*/ 0 w 1933406"/>
              <a:gd name="connsiteY8" fmla="*/ 0 h 3223609"/>
              <a:gd name="connsiteX0" fmla="*/ 0 w 1918559"/>
              <a:gd name="connsiteY0" fmla="*/ 0 h 3223609"/>
              <a:gd name="connsiteX1" fmla="*/ 1915571 w 1918559"/>
              <a:gd name="connsiteY1" fmla="*/ 0 h 3223609"/>
              <a:gd name="connsiteX2" fmla="*/ 1917185 w 1918559"/>
              <a:gd name="connsiteY2" fmla="*/ 13773 h 3223609"/>
              <a:gd name="connsiteX3" fmla="*/ 1791276 w 1918559"/>
              <a:gd name="connsiteY3" fmla="*/ 644247 h 3223609"/>
              <a:gd name="connsiteX4" fmla="*/ 1143763 w 1918559"/>
              <a:gd name="connsiteY4" fmla="*/ 2642332 h 3223609"/>
              <a:gd name="connsiteX5" fmla="*/ 779858 w 1918559"/>
              <a:gd name="connsiteY5" fmla="*/ 3115989 h 3223609"/>
              <a:gd name="connsiteX6" fmla="*/ 709265 w 1918559"/>
              <a:gd name="connsiteY6" fmla="*/ 3223609 h 3223609"/>
              <a:gd name="connsiteX7" fmla="*/ 0 w 1918559"/>
              <a:gd name="connsiteY7" fmla="*/ 3223609 h 3223609"/>
              <a:gd name="connsiteX8" fmla="*/ 0 w 1918559"/>
              <a:gd name="connsiteY8" fmla="*/ 0 h 3223609"/>
              <a:gd name="connsiteX0" fmla="*/ 0 w 1917805"/>
              <a:gd name="connsiteY0" fmla="*/ 0 h 3223609"/>
              <a:gd name="connsiteX1" fmla="*/ 1915571 w 1917805"/>
              <a:gd name="connsiteY1" fmla="*/ 0 h 3223609"/>
              <a:gd name="connsiteX2" fmla="*/ 1917185 w 1917805"/>
              <a:gd name="connsiteY2" fmla="*/ 13773 h 3223609"/>
              <a:gd name="connsiteX3" fmla="*/ 1614778 w 1917805"/>
              <a:gd name="connsiteY3" fmla="*/ 1326703 h 3223609"/>
              <a:gd name="connsiteX4" fmla="*/ 1143763 w 1917805"/>
              <a:gd name="connsiteY4" fmla="*/ 2642332 h 3223609"/>
              <a:gd name="connsiteX5" fmla="*/ 779858 w 1917805"/>
              <a:gd name="connsiteY5" fmla="*/ 3115989 h 3223609"/>
              <a:gd name="connsiteX6" fmla="*/ 709265 w 1917805"/>
              <a:gd name="connsiteY6" fmla="*/ 3223609 h 3223609"/>
              <a:gd name="connsiteX7" fmla="*/ 0 w 1917805"/>
              <a:gd name="connsiteY7" fmla="*/ 3223609 h 3223609"/>
              <a:gd name="connsiteX8" fmla="*/ 0 w 1917805"/>
              <a:gd name="connsiteY8" fmla="*/ 0 h 3223609"/>
              <a:gd name="connsiteX0" fmla="*/ 0 w 1917805"/>
              <a:gd name="connsiteY0" fmla="*/ 0 h 3223609"/>
              <a:gd name="connsiteX1" fmla="*/ 1915571 w 1917805"/>
              <a:gd name="connsiteY1" fmla="*/ 0 h 3223609"/>
              <a:gd name="connsiteX2" fmla="*/ 1917185 w 1917805"/>
              <a:gd name="connsiteY2" fmla="*/ 13773 h 3223609"/>
              <a:gd name="connsiteX3" fmla="*/ 1614778 w 1917805"/>
              <a:gd name="connsiteY3" fmla="*/ 1326703 h 3223609"/>
              <a:gd name="connsiteX4" fmla="*/ 1143763 w 1917805"/>
              <a:gd name="connsiteY4" fmla="*/ 2642332 h 3223609"/>
              <a:gd name="connsiteX5" fmla="*/ 779858 w 1917805"/>
              <a:gd name="connsiteY5" fmla="*/ 3115989 h 3223609"/>
              <a:gd name="connsiteX6" fmla="*/ 709265 w 1917805"/>
              <a:gd name="connsiteY6" fmla="*/ 3223609 h 3223609"/>
              <a:gd name="connsiteX7" fmla="*/ 0 w 1917805"/>
              <a:gd name="connsiteY7" fmla="*/ 3223609 h 3223609"/>
              <a:gd name="connsiteX8" fmla="*/ 0 w 1917805"/>
              <a:gd name="connsiteY8" fmla="*/ 0 h 3223609"/>
              <a:gd name="connsiteX0" fmla="*/ 0 w 1917854"/>
              <a:gd name="connsiteY0" fmla="*/ 0 h 3223609"/>
              <a:gd name="connsiteX1" fmla="*/ 1915571 w 1917854"/>
              <a:gd name="connsiteY1" fmla="*/ 0 h 3223609"/>
              <a:gd name="connsiteX2" fmla="*/ 1917185 w 1917854"/>
              <a:gd name="connsiteY2" fmla="*/ 13773 h 3223609"/>
              <a:gd name="connsiteX3" fmla="*/ 1614778 w 1917854"/>
              <a:gd name="connsiteY3" fmla="*/ 1326703 h 3223609"/>
              <a:gd name="connsiteX4" fmla="*/ 1143763 w 1917854"/>
              <a:gd name="connsiteY4" fmla="*/ 2642332 h 3223609"/>
              <a:gd name="connsiteX5" fmla="*/ 779858 w 1917854"/>
              <a:gd name="connsiteY5" fmla="*/ 3115989 h 3223609"/>
              <a:gd name="connsiteX6" fmla="*/ 709265 w 1917854"/>
              <a:gd name="connsiteY6" fmla="*/ 3223609 h 3223609"/>
              <a:gd name="connsiteX7" fmla="*/ 0 w 1917854"/>
              <a:gd name="connsiteY7" fmla="*/ 3223609 h 3223609"/>
              <a:gd name="connsiteX8" fmla="*/ 0 w 1917854"/>
              <a:gd name="connsiteY8" fmla="*/ 0 h 3223609"/>
              <a:gd name="connsiteX0" fmla="*/ 0 w 1918072"/>
              <a:gd name="connsiteY0" fmla="*/ 0 h 3223609"/>
              <a:gd name="connsiteX1" fmla="*/ 1915571 w 1918072"/>
              <a:gd name="connsiteY1" fmla="*/ 0 h 3223609"/>
              <a:gd name="connsiteX2" fmla="*/ 1917185 w 1918072"/>
              <a:gd name="connsiteY2" fmla="*/ 13773 h 3223609"/>
              <a:gd name="connsiteX3" fmla="*/ 1614778 w 1918072"/>
              <a:gd name="connsiteY3" fmla="*/ 1326703 h 3223609"/>
              <a:gd name="connsiteX4" fmla="*/ 1143763 w 1918072"/>
              <a:gd name="connsiteY4" fmla="*/ 2642332 h 3223609"/>
              <a:gd name="connsiteX5" fmla="*/ 779858 w 1918072"/>
              <a:gd name="connsiteY5" fmla="*/ 3115989 h 3223609"/>
              <a:gd name="connsiteX6" fmla="*/ 709265 w 1918072"/>
              <a:gd name="connsiteY6" fmla="*/ 3223609 h 3223609"/>
              <a:gd name="connsiteX7" fmla="*/ 0 w 1918072"/>
              <a:gd name="connsiteY7" fmla="*/ 3223609 h 3223609"/>
              <a:gd name="connsiteX8" fmla="*/ 0 w 1918072"/>
              <a:gd name="connsiteY8" fmla="*/ 0 h 3223609"/>
              <a:gd name="connsiteX0" fmla="*/ 0 w 1918016"/>
              <a:gd name="connsiteY0" fmla="*/ 0 h 3223609"/>
              <a:gd name="connsiteX1" fmla="*/ 1915571 w 1918016"/>
              <a:gd name="connsiteY1" fmla="*/ 0 h 3223609"/>
              <a:gd name="connsiteX2" fmla="*/ 1917185 w 1918016"/>
              <a:gd name="connsiteY2" fmla="*/ 13773 h 3223609"/>
              <a:gd name="connsiteX3" fmla="*/ 1614778 w 1918016"/>
              <a:gd name="connsiteY3" fmla="*/ 1326703 h 3223609"/>
              <a:gd name="connsiteX4" fmla="*/ 1143763 w 1918016"/>
              <a:gd name="connsiteY4" fmla="*/ 2642332 h 3223609"/>
              <a:gd name="connsiteX5" fmla="*/ 779858 w 1918016"/>
              <a:gd name="connsiteY5" fmla="*/ 3115989 h 3223609"/>
              <a:gd name="connsiteX6" fmla="*/ 709265 w 1918016"/>
              <a:gd name="connsiteY6" fmla="*/ 3223609 h 3223609"/>
              <a:gd name="connsiteX7" fmla="*/ 0 w 1918016"/>
              <a:gd name="connsiteY7" fmla="*/ 3223609 h 3223609"/>
              <a:gd name="connsiteX8" fmla="*/ 0 w 1918016"/>
              <a:gd name="connsiteY8" fmla="*/ 0 h 3223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18016" h="3223609">
                <a:moveTo>
                  <a:pt x="0" y="0"/>
                </a:moveTo>
                <a:lnTo>
                  <a:pt x="1915571" y="0"/>
                </a:lnTo>
                <a:lnTo>
                  <a:pt x="1917185" y="13773"/>
                </a:lnTo>
                <a:cubicBezTo>
                  <a:pt x="1933503" y="210710"/>
                  <a:pt x="1705230" y="1013554"/>
                  <a:pt x="1614778" y="1326703"/>
                </a:cubicBezTo>
                <a:cubicBezTo>
                  <a:pt x="1456185" y="2005500"/>
                  <a:pt x="1282916" y="2344118"/>
                  <a:pt x="1143763" y="2642332"/>
                </a:cubicBezTo>
                <a:cubicBezTo>
                  <a:pt x="1004610" y="2940546"/>
                  <a:pt x="894847" y="2951603"/>
                  <a:pt x="779858" y="3115989"/>
                </a:cubicBezTo>
                <a:lnTo>
                  <a:pt x="709265" y="3223609"/>
                </a:lnTo>
                <a:lnTo>
                  <a:pt x="0" y="3223609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26">
            <a:extLst>
              <a:ext uri="{FF2B5EF4-FFF2-40B4-BE49-F238E27FC236}">
                <a16:creationId xmlns:a16="http://schemas.microsoft.com/office/drawing/2014/main" xmlns="" id="{7D307551-0F0F-4547-BCBE-8B79F97FE3A3}"/>
              </a:ext>
            </a:extLst>
          </p:cNvPr>
          <p:cNvSpPr/>
          <p:nvPr/>
        </p:nvSpPr>
        <p:spPr>
          <a:xfrm flipH="1">
            <a:off x="9122902" y="4542082"/>
            <a:ext cx="851046" cy="928317"/>
          </a:xfrm>
          <a:custGeom>
            <a:avLst/>
            <a:gdLst>
              <a:gd name="connsiteX0" fmla="*/ 51303 w 1760244"/>
              <a:gd name="connsiteY0" fmla="*/ 0 h 1919892"/>
              <a:gd name="connsiteX1" fmla="*/ 1760244 w 1760244"/>
              <a:gd name="connsiteY1" fmla="*/ 0 h 1919892"/>
              <a:gd name="connsiteX2" fmla="*/ 1760244 w 1760244"/>
              <a:gd name="connsiteY2" fmla="*/ 1820912 h 1919892"/>
              <a:gd name="connsiteX3" fmla="*/ 1582148 w 1760244"/>
              <a:gd name="connsiteY3" fmla="*/ 1847561 h 1919892"/>
              <a:gd name="connsiteX4" fmla="*/ 506771 w 1760244"/>
              <a:gd name="connsiteY4" fmla="*/ 1868691 h 1919892"/>
              <a:gd name="connsiteX5" fmla="*/ 134449 w 1760244"/>
              <a:gd name="connsiteY5" fmla="*/ 1180651 h 1919892"/>
              <a:gd name="connsiteX6" fmla="*/ 214327 w 1760244"/>
              <a:gd name="connsiteY6" fmla="*/ 737585 h 1919892"/>
              <a:gd name="connsiteX7" fmla="*/ 88899 w 1760244"/>
              <a:gd name="connsiteY7" fmla="*/ 295839 h 1919892"/>
              <a:gd name="connsiteX8" fmla="*/ 31443 w 1760244"/>
              <a:gd name="connsiteY8" fmla="*/ 25570 h 1919892"/>
              <a:gd name="connsiteX9" fmla="*/ 51303 w 1760244"/>
              <a:gd name="connsiteY9" fmla="*/ 0 h 1919892"/>
              <a:gd name="connsiteX0" fmla="*/ 43257 w 1752198"/>
              <a:gd name="connsiteY0" fmla="*/ 0 h 1919892"/>
              <a:gd name="connsiteX1" fmla="*/ 1752198 w 1752198"/>
              <a:gd name="connsiteY1" fmla="*/ 0 h 1919892"/>
              <a:gd name="connsiteX2" fmla="*/ 1752198 w 1752198"/>
              <a:gd name="connsiteY2" fmla="*/ 1820912 h 1919892"/>
              <a:gd name="connsiteX3" fmla="*/ 1574102 w 1752198"/>
              <a:gd name="connsiteY3" fmla="*/ 1847561 h 1919892"/>
              <a:gd name="connsiteX4" fmla="*/ 498725 w 1752198"/>
              <a:gd name="connsiteY4" fmla="*/ 1868691 h 1919892"/>
              <a:gd name="connsiteX5" fmla="*/ 126403 w 1752198"/>
              <a:gd name="connsiteY5" fmla="*/ 1180651 h 1919892"/>
              <a:gd name="connsiteX6" fmla="*/ 206281 w 1752198"/>
              <a:gd name="connsiteY6" fmla="*/ 737585 h 1919892"/>
              <a:gd name="connsiteX7" fmla="*/ 118505 w 1752198"/>
              <a:gd name="connsiteY7" fmla="*/ 358595 h 1919892"/>
              <a:gd name="connsiteX8" fmla="*/ 23397 w 1752198"/>
              <a:gd name="connsiteY8" fmla="*/ 25570 h 1919892"/>
              <a:gd name="connsiteX9" fmla="*/ 43257 w 1752198"/>
              <a:gd name="connsiteY9" fmla="*/ 0 h 1919892"/>
              <a:gd name="connsiteX0" fmla="*/ 43257 w 1752198"/>
              <a:gd name="connsiteY0" fmla="*/ 0 h 1919892"/>
              <a:gd name="connsiteX1" fmla="*/ 1752198 w 1752198"/>
              <a:gd name="connsiteY1" fmla="*/ 0 h 1919892"/>
              <a:gd name="connsiteX2" fmla="*/ 1752198 w 1752198"/>
              <a:gd name="connsiteY2" fmla="*/ 1820912 h 1919892"/>
              <a:gd name="connsiteX3" fmla="*/ 1574102 w 1752198"/>
              <a:gd name="connsiteY3" fmla="*/ 1847561 h 1919892"/>
              <a:gd name="connsiteX4" fmla="*/ 498725 w 1752198"/>
              <a:gd name="connsiteY4" fmla="*/ 1868691 h 1919892"/>
              <a:gd name="connsiteX5" fmla="*/ 126403 w 1752198"/>
              <a:gd name="connsiteY5" fmla="*/ 1180651 h 1919892"/>
              <a:gd name="connsiteX6" fmla="*/ 256484 w 1752198"/>
              <a:gd name="connsiteY6" fmla="*/ 812890 h 1919892"/>
              <a:gd name="connsiteX7" fmla="*/ 118505 w 1752198"/>
              <a:gd name="connsiteY7" fmla="*/ 358595 h 1919892"/>
              <a:gd name="connsiteX8" fmla="*/ 23397 w 1752198"/>
              <a:gd name="connsiteY8" fmla="*/ 25570 h 1919892"/>
              <a:gd name="connsiteX9" fmla="*/ 43257 w 1752198"/>
              <a:gd name="connsiteY9" fmla="*/ 0 h 1919892"/>
              <a:gd name="connsiteX0" fmla="*/ 43257 w 1752198"/>
              <a:gd name="connsiteY0" fmla="*/ 0 h 1911290"/>
              <a:gd name="connsiteX1" fmla="*/ 1752198 w 1752198"/>
              <a:gd name="connsiteY1" fmla="*/ 0 h 1911290"/>
              <a:gd name="connsiteX2" fmla="*/ 1752198 w 1752198"/>
              <a:gd name="connsiteY2" fmla="*/ 1820912 h 1911290"/>
              <a:gd name="connsiteX3" fmla="*/ 1574102 w 1752198"/>
              <a:gd name="connsiteY3" fmla="*/ 1847561 h 1911290"/>
              <a:gd name="connsiteX4" fmla="*/ 498725 w 1752198"/>
              <a:gd name="connsiteY4" fmla="*/ 1868691 h 1911290"/>
              <a:gd name="connsiteX5" fmla="*/ 214259 w 1752198"/>
              <a:gd name="connsiteY5" fmla="*/ 1306159 h 1911290"/>
              <a:gd name="connsiteX6" fmla="*/ 256484 w 1752198"/>
              <a:gd name="connsiteY6" fmla="*/ 812890 h 1911290"/>
              <a:gd name="connsiteX7" fmla="*/ 118505 w 1752198"/>
              <a:gd name="connsiteY7" fmla="*/ 358595 h 1911290"/>
              <a:gd name="connsiteX8" fmla="*/ 23397 w 1752198"/>
              <a:gd name="connsiteY8" fmla="*/ 25570 h 1911290"/>
              <a:gd name="connsiteX9" fmla="*/ 43257 w 1752198"/>
              <a:gd name="connsiteY9" fmla="*/ 0 h 1911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52198" h="1911290">
                <a:moveTo>
                  <a:pt x="43257" y="0"/>
                </a:moveTo>
                <a:lnTo>
                  <a:pt x="1752198" y="0"/>
                </a:lnTo>
                <a:lnTo>
                  <a:pt x="1752198" y="1820912"/>
                </a:lnTo>
                <a:lnTo>
                  <a:pt x="1574102" y="1847561"/>
                </a:lnTo>
                <a:cubicBezTo>
                  <a:pt x="1216303" y="1883218"/>
                  <a:pt x="725365" y="1958925"/>
                  <a:pt x="498725" y="1868691"/>
                </a:cubicBezTo>
                <a:cubicBezTo>
                  <a:pt x="272085" y="1778457"/>
                  <a:pt x="142304" y="1704985"/>
                  <a:pt x="214259" y="1306159"/>
                </a:cubicBezTo>
                <a:cubicBezTo>
                  <a:pt x="241325" y="1158911"/>
                  <a:pt x="234699" y="961459"/>
                  <a:pt x="256484" y="812890"/>
                </a:cubicBezTo>
                <a:cubicBezTo>
                  <a:pt x="280249" y="642530"/>
                  <a:pt x="248554" y="477451"/>
                  <a:pt x="118505" y="358595"/>
                </a:cubicBezTo>
                <a:cubicBezTo>
                  <a:pt x="37060" y="284641"/>
                  <a:pt x="-40088" y="126192"/>
                  <a:pt x="23397" y="25570"/>
                </a:cubicBezTo>
                <a:lnTo>
                  <a:pt x="43257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25">
            <a:extLst>
              <a:ext uri="{FF2B5EF4-FFF2-40B4-BE49-F238E27FC236}">
                <a16:creationId xmlns:a16="http://schemas.microsoft.com/office/drawing/2014/main" xmlns="" id="{03D50FC4-8BA1-4C49-8B5C-29DF3DE77F68}"/>
              </a:ext>
            </a:extLst>
          </p:cNvPr>
          <p:cNvSpPr/>
          <p:nvPr/>
        </p:nvSpPr>
        <p:spPr>
          <a:xfrm flipH="1">
            <a:off x="6779140" y="4542082"/>
            <a:ext cx="418478" cy="1549729"/>
          </a:xfrm>
          <a:custGeom>
            <a:avLst/>
            <a:gdLst>
              <a:gd name="connsiteX0" fmla="*/ 0 w 861594"/>
              <a:gd name="connsiteY0" fmla="*/ 0 h 3190700"/>
              <a:gd name="connsiteX1" fmla="*/ 624674 w 861594"/>
              <a:gd name="connsiteY1" fmla="*/ 0 h 3190700"/>
              <a:gd name="connsiteX2" fmla="*/ 566749 w 861594"/>
              <a:gd name="connsiteY2" fmla="*/ 108406 h 3190700"/>
              <a:gd name="connsiteX3" fmla="*/ 436088 w 861594"/>
              <a:gd name="connsiteY3" fmla="*/ 1621736 h 3190700"/>
              <a:gd name="connsiteX4" fmla="*/ 818972 w 861594"/>
              <a:gd name="connsiteY4" fmla="*/ 2921881 h 3190700"/>
              <a:gd name="connsiteX5" fmla="*/ 666478 w 861594"/>
              <a:gd name="connsiteY5" fmla="*/ 3183363 h 3190700"/>
              <a:gd name="connsiteX6" fmla="*/ 103725 w 861594"/>
              <a:gd name="connsiteY6" fmla="*/ 3190626 h 3190700"/>
              <a:gd name="connsiteX7" fmla="*/ 0 w 861594"/>
              <a:gd name="connsiteY7" fmla="*/ 3190700 h 3190700"/>
              <a:gd name="connsiteX8" fmla="*/ 0 w 861594"/>
              <a:gd name="connsiteY8" fmla="*/ 0 h 3190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61594" h="3190700">
                <a:moveTo>
                  <a:pt x="0" y="0"/>
                </a:moveTo>
                <a:lnTo>
                  <a:pt x="624674" y="0"/>
                </a:lnTo>
                <a:lnTo>
                  <a:pt x="566749" y="108406"/>
                </a:lnTo>
                <a:cubicBezTo>
                  <a:pt x="352909" y="568825"/>
                  <a:pt x="313631" y="1116766"/>
                  <a:pt x="436088" y="1621736"/>
                </a:cubicBezTo>
                <a:cubicBezTo>
                  <a:pt x="544352" y="2063482"/>
                  <a:pt x="690904" y="2488720"/>
                  <a:pt x="818972" y="2921881"/>
                </a:cubicBezTo>
                <a:cubicBezTo>
                  <a:pt x="890928" y="3163554"/>
                  <a:pt x="890928" y="3170157"/>
                  <a:pt x="666478" y="3183363"/>
                </a:cubicBezTo>
                <a:cubicBezTo>
                  <a:pt x="579339" y="3188315"/>
                  <a:pt x="374282" y="3190131"/>
                  <a:pt x="103725" y="3190626"/>
                </a:cubicBezTo>
                <a:lnTo>
                  <a:pt x="0" y="31907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22">
            <a:extLst>
              <a:ext uri="{FF2B5EF4-FFF2-40B4-BE49-F238E27FC236}">
                <a16:creationId xmlns:a16="http://schemas.microsoft.com/office/drawing/2014/main" xmlns="" id="{4904443B-9B28-4BB0-AFBC-A82056CD40CF}"/>
              </a:ext>
            </a:extLst>
          </p:cNvPr>
          <p:cNvSpPr/>
          <p:nvPr/>
        </p:nvSpPr>
        <p:spPr>
          <a:xfrm flipH="1">
            <a:off x="7197618" y="1295557"/>
            <a:ext cx="1925284" cy="1540561"/>
          </a:xfrm>
          <a:custGeom>
            <a:avLst/>
            <a:gdLst>
              <a:gd name="connsiteX0" fmla="*/ 2036233 w 3963922"/>
              <a:gd name="connsiteY0" fmla="*/ 53 h 3227664"/>
              <a:gd name="connsiteX1" fmla="*/ 2276983 w 3963922"/>
              <a:gd name="connsiteY1" fmla="*/ 8881 h 3227664"/>
              <a:gd name="connsiteX2" fmla="*/ 3815285 w 3963922"/>
              <a:gd name="connsiteY2" fmla="*/ 413258 h 3227664"/>
              <a:gd name="connsiteX3" fmla="*/ 3963922 w 3963922"/>
              <a:gd name="connsiteY3" fmla="*/ 491824 h 3227664"/>
              <a:gd name="connsiteX4" fmla="*/ 3963922 w 3963922"/>
              <a:gd name="connsiteY4" fmla="*/ 3227664 h 3227664"/>
              <a:gd name="connsiteX5" fmla="*/ 0 w 3963922"/>
              <a:gd name="connsiteY5" fmla="*/ 3227664 h 3227664"/>
              <a:gd name="connsiteX6" fmla="*/ 0 w 3963922"/>
              <a:gd name="connsiteY6" fmla="*/ 670708 h 3227664"/>
              <a:gd name="connsiteX7" fmla="*/ 26548 w 3963922"/>
              <a:gd name="connsiteY7" fmla="*/ 654001 h 3227664"/>
              <a:gd name="connsiteX8" fmla="*/ 411413 w 3963922"/>
              <a:gd name="connsiteY8" fmla="*/ 439401 h 3227664"/>
              <a:gd name="connsiteX9" fmla="*/ 2036233 w 3963922"/>
              <a:gd name="connsiteY9" fmla="*/ 53 h 3227664"/>
              <a:gd name="connsiteX0" fmla="*/ 2036233 w 3963922"/>
              <a:gd name="connsiteY0" fmla="*/ 24373 h 3251983"/>
              <a:gd name="connsiteX1" fmla="*/ 2276983 w 3963922"/>
              <a:gd name="connsiteY1" fmla="*/ 33200 h 3251983"/>
              <a:gd name="connsiteX2" fmla="*/ 3815285 w 3963922"/>
              <a:gd name="connsiteY2" fmla="*/ 437577 h 3251983"/>
              <a:gd name="connsiteX3" fmla="*/ 3963922 w 3963922"/>
              <a:gd name="connsiteY3" fmla="*/ 516143 h 3251983"/>
              <a:gd name="connsiteX4" fmla="*/ 3963922 w 3963922"/>
              <a:gd name="connsiteY4" fmla="*/ 3251983 h 3251983"/>
              <a:gd name="connsiteX5" fmla="*/ 0 w 3963922"/>
              <a:gd name="connsiteY5" fmla="*/ 3251983 h 3251983"/>
              <a:gd name="connsiteX6" fmla="*/ 0 w 3963922"/>
              <a:gd name="connsiteY6" fmla="*/ 695027 h 3251983"/>
              <a:gd name="connsiteX7" fmla="*/ 26548 w 3963922"/>
              <a:gd name="connsiteY7" fmla="*/ 678320 h 3251983"/>
              <a:gd name="connsiteX8" fmla="*/ 411413 w 3963922"/>
              <a:gd name="connsiteY8" fmla="*/ 463720 h 3251983"/>
              <a:gd name="connsiteX9" fmla="*/ 2036233 w 3963922"/>
              <a:gd name="connsiteY9" fmla="*/ 24373 h 3251983"/>
              <a:gd name="connsiteX0" fmla="*/ 411413 w 3963922"/>
              <a:gd name="connsiteY0" fmla="*/ 430599 h 3218862"/>
              <a:gd name="connsiteX1" fmla="*/ 2276983 w 3963922"/>
              <a:gd name="connsiteY1" fmla="*/ 79 h 3218862"/>
              <a:gd name="connsiteX2" fmla="*/ 3815285 w 3963922"/>
              <a:gd name="connsiteY2" fmla="*/ 404456 h 3218862"/>
              <a:gd name="connsiteX3" fmla="*/ 3963922 w 3963922"/>
              <a:gd name="connsiteY3" fmla="*/ 483022 h 3218862"/>
              <a:gd name="connsiteX4" fmla="*/ 3963922 w 3963922"/>
              <a:gd name="connsiteY4" fmla="*/ 3218862 h 3218862"/>
              <a:gd name="connsiteX5" fmla="*/ 0 w 3963922"/>
              <a:gd name="connsiteY5" fmla="*/ 3218862 h 3218862"/>
              <a:gd name="connsiteX6" fmla="*/ 0 w 3963922"/>
              <a:gd name="connsiteY6" fmla="*/ 661906 h 3218862"/>
              <a:gd name="connsiteX7" fmla="*/ 26548 w 3963922"/>
              <a:gd name="connsiteY7" fmla="*/ 645199 h 3218862"/>
              <a:gd name="connsiteX8" fmla="*/ 411413 w 3963922"/>
              <a:gd name="connsiteY8" fmla="*/ 430599 h 3218862"/>
              <a:gd name="connsiteX0" fmla="*/ 411413 w 3963922"/>
              <a:gd name="connsiteY0" fmla="*/ 383562 h 3171825"/>
              <a:gd name="connsiteX1" fmla="*/ 1947522 w 3963922"/>
              <a:gd name="connsiteY1" fmla="*/ 107 h 3171825"/>
              <a:gd name="connsiteX2" fmla="*/ 3815285 w 3963922"/>
              <a:gd name="connsiteY2" fmla="*/ 357419 h 3171825"/>
              <a:gd name="connsiteX3" fmla="*/ 3963922 w 3963922"/>
              <a:gd name="connsiteY3" fmla="*/ 435985 h 3171825"/>
              <a:gd name="connsiteX4" fmla="*/ 3963922 w 3963922"/>
              <a:gd name="connsiteY4" fmla="*/ 3171825 h 3171825"/>
              <a:gd name="connsiteX5" fmla="*/ 0 w 3963922"/>
              <a:gd name="connsiteY5" fmla="*/ 3171825 h 3171825"/>
              <a:gd name="connsiteX6" fmla="*/ 0 w 3963922"/>
              <a:gd name="connsiteY6" fmla="*/ 614869 h 3171825"/>
              <a:gd name="connsiteX7" fmla="*/ 26548 w 3963922"/>
              <a:gd name="connsiteY7" fmla="*/ 598162 h 3171825"/>
              <a:gd name="connsiteX8" fmla="*/ 411413 w 3963922"/>
              <a:gd name="connsiteY8" fmla="*/ 383562 h 3171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63922" h="3171825">
                <a:moveTo>
                  <a:pt x="411413" y="383562"/>
                </a:moveTo>
                <a:cubicBezTo>
                  <a:pt x="786485" y="276042"/>
                  <a:pt x="1380210" y="4464"/>
                  <a:pt x="1947522" y="107"/>
                </a:cubicBezTo>
                <a:cubicBezTo>
                  <a:pt x="2514834" y="-4250"/>
                  <a:pt x="3343626" y="126246"/>
                  <a:pt x="3815285" y="357419"/>
                </a:cubicBezTo>
                <a:lnTo>
                  <a:pt x="3963922" y="435985"/>
                </a:lnTo>
                <a:lnTo>
                  <a:pt x="3963922" y="3171825"/>
                </a:lnTo>
                <a:lnTo>
                  <a:pt x="0" y="3171825"/>
                </a:lnTo>
                <a:lnTo>
                  <a:pt x="0" y="614869"/>
                </a:lnTo>
                <a:lnTo>
                  <a:pt x="26548" y="598162"/>
                </a:lnTo>
                <a:cubicBezTo>
                  <a:pt x="153296" y="522887"/>
                  <a:pt x="280704" y="450253"/>
                  <a:pt x="411413" y="383562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21">
            <a:extLst>
              <a:ext uri="{FF2B5EF4-FFF2-40B4-BE49-F238E27FC236}">
                <a16:creationId xmlns:a16="http://schemas.microsoft.com/office/drawing/2014/main" xmlns="" id="{FF31498B-4601-48D9-BD15-0ED1607D3058}"/>
              </a:ext>
            </a:extLst>
          </p:cNvPr>
          <p:cNvSpPr/>
          <p:nvPr/>
        </p:nvSpPr>
        <p:spPr>
          <a:xfrm flipH="1">
            <a:off x="7197618" y="2906244"/>
            <a:ext cx="1925284" cy="1565713"/>
          </a:xfrm>
          <a:custGeom>
            <a:avLst/>
            <a:gdLst>
              <a:gd name="connsiteX0" fmla="*/ 0 w 3963922"/>
              <a:gd name="connsiteY0" fmla="*/ 0 h 3223609"/>
              <a:gd name="connsiteX1" fmla="*/ 3963922 w 3963922"/>
              <a:gd name="connsiteY1" fmla="*/ 0 h 3223609"/>
              <a:gd name="connsiteX2" fmla="*/ 3963922 w 3963922"/>
              <a:gd name="connsiteY2" fmla="*/ 3223609 h 3223609"/>
              <a:gd name="connsiteX3" fmla="*/ 0 w 3963922"/>
              <a:gd name="connsiteY3" fmla="*/ 3223609 h 3223609"/>
              <a:gd name="connsiteX4" fmla="*/ 0 w 3963922"/>
              <a:gd name="connsiteY4" fmla="*/ 0 h 3223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63922" h="3223609">
                <a:moveTo>
                  <a:pt x="0" y="0"/>
                </a:moveTo>
                <a:lnTo>
                  <a:pt x="3963922" y="0"/>
                </a:lnTo>
                <a:lnTo>
                  <a:pt x="3963922" y="3223609"/>
                </a:lnTo>
                <a:lnTo>
                  <a:pt x="0" y="3223609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xmlns="" id="{D7BFD601-6A5D-4533-8DBD-80C941A21072}"/>
              </a:ext>
            </a:extLst>
          </p:cNvPr>
          <p:cNvSpPr/>
          <p:nvPr/>
        </p:nvSpPr>
        <p:spPr>
          <a:xfrm flipH="1">
            <a:off x="7197618" y="4542082"/>
            <a:ext cx="1925284" cy="1558744"/>
          </a:xfrm>
          <a:custGeom>
            <a:avLst/>
            <a:gdLst>
              <a:gd name="connsiteX0" fmla="*/ 0 w 3963922"/>
              <a:gd name="connsiteY0" fmla="*/ 0 h 3209262"/>
              <a:gd name="connsiteX1" fmla="*/ 3963922 w 3963922"/>
              <a:gd name="connsiteY1" fmla="*/ 0 h 3209262"/>
              <a:gd name="connsiteX2" fmla="*/ 3963922 w 3963922"/>
              <a:gd name="connsiteY2" fmla="*/ 3190700 h 3209262"/>
              <a:gd name="connsiteX3" fmla="*/ 3853268 w 3963922"/>
              <a:gd name="connsiteY3" fmla="*/ 3190778 h 3209262"/>
              <a:gd name="connsiteX4" fmla="*/ 1279504 w 3963922"/>
              <a:gd name="connsiteY4" fmla="*/ 3208454 h 3209262"/>
              <a:gd name="connsiteX5" fmla="*/ 963954 w 3963922"/>
              <a:gd name="connsiteY5" fmla="*/ 2930465 h 3209262"/>
              <a:gd name="connsiteX6" fmla="*/ 812121 w 3963922"/>
              <a:gd name="connsiteY6" fmla="*/ 2129512 h 3209262"/>
              <a:gd name="connsiteX7" fmla="*/ 544102 w 3963922"/>
              <a:gd name="connsiteY7" fmla="*/ 1799359 h 3209262"/>
              <a:gd name="connsiteX8" fmla="*/ 1308 w 3963922"/>
              <a:gd name="connsiteY8" fmla="*/ 1820716 h 3209262"/>
              <a:gd name="connsiteX9" fmla="*/ 0 w 3963922"/>
              <a:gd name="connsiteY9" fmla="*/ 1820912 h 3209262"/>
              <a:gd name="connsiteX10" fmla="*/ 0 w 3963922"/>
              <a:gd name="connsiteY10" fmla="*/ 0 h 3209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963922" h="3209262">
                <a:moveTo>
                  <a:pt x="0" y="0"/>
                </a:moveTo>
                <a:lnTo>
                  <a:pt x="3963922" y="0"/>
                </a:lnTo>
                <a:lnTo>
                  <a:pt x="3963922" y="3190700"/>
                </a:lnTo>
                <a:lnTo>
                  <a:pt x="3853268" y="3190778"/>
                </a:lnTo>
                <a:cubicBezTo>
                  <a:pt x="3028187" y="3190636"/>
                  <a:pt x="1806877" y="3183941"/>
                  <a:pt x="1279504" y="3208454"/>
                </a:cubicBezTo>
                <a:cubicBezTo>
                  <a:pt x="1090702" y="3217699"/>
                  <a:pt x="1000262" y="3149027"/>
                  <a:pt x="963954" y="2930465"/>
                </a:cubicBezTo>
                <a:cubicBezTo>
                  <a:pt x="919725" y="2662380"/>
                  <a:pt x="841828" y="2402219"/>
                  <a:pt x="812121" y="2129512"/>
                </a:cubicBezTo>
                <a:cubicBezTo>
                  <a:pt x="791656" y="1942645"/>
                  <a:pt x="703197" y="1840958"/>
                  <a:pt x="544102" y="1799359"/>
                </a:cubicBezTo>
                <a:cubicBezTo>
                  <a:pt x="359922" y="1751321"/>
                  <a:pt x="180568" y="1788711"/>
                  <a:pt x="1308" y="1820716"/>
                </a:cubicBezTo>
                <a:lnTo>
                  <a:pt x="0" y="1820912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xmlns="" id="{FDDFA302-8BBB-4BAA-888D-3E630B604072}"/>
              </a:ext>
            </a:extLst>
          </p:cNvPr>
          <p:cNvGrpSpPr/>
          <p:nvPr/>
        </p:nvGrpSpPr>
        <p:grpSpPr>
          <a:xfrm>
            <a:off x="1663842" y="1593189"/>
            <a:ext cx="2676908" cy="1057424"/>
            <a:chOff x="8410431" y="1233583"/>
            <a:chExt cx="2676908" cy="1057424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xmlns="" id="{977C9E39-8419-405C-9016-A6D0A66F253C}"/>
                </a:ext>
              </a:extLst>
            </p:cNvPr>
            <p:cNvSpPr/>
            <p:nvPr/>
          </p:nvSpPr>
          <p:spPr>
            <a:xfrm>
              <a:off x="9050511" y="1336900"/>
              <a:ext cx="191110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buClr>
                  <a:srgbClr val="FFFFFF"/>
                </a:buClr>
                <a:buSzPts val="2300"/>
              </a:pPr>
              <a:r>
                <a:rPr lang="en-US" b="1">
                  <a:solidFill>
                    <a:schemeClr val="accent1"/>
                  </a:solidFill>
                  <a:latin typeface="Open Sans Semibold" panose="020B0606030504020204" pitchFamily="34" charset="0"/>
                  <a:ea typeface="Open Sans Semibold" panose="020B0606030504020204" pitchFamily="34" charset="0"/>
                  <a:cs typeface="Open Sans Semibold" panose="020B0606030504020204" pitchFamily="34" charset="0"/>
                  <a:sym typeface="Open Sans SemiBold"/>
                </a:rPr>
                <a:t>EDIT TEXT HERE</a:t>
              </a:r>
              <a:endParaRPr lang="en-US" b="1" dirty="0">
                <a:solidFill>
                  <a:schemeClr val="accent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xmlns="" id="{85812E71-7F74-418D-8562-F885CFD20B99}"/>
                </a:ext>
              </a:extLst>
            </p:cNvPr>
            <p:cNvSpPr/>
            <p:nvPr/>
          </p:nvSpPr>
          <p:spPr>
            <a:xfrm>
              <a:off x="9073071" y="1706232"/>
              <a:ext cx="201426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buClr>
                  <a:schemeClr val="lt1"/>
                </a:buClr>
                <a:buSzPts val="1600"/>
              </a:pPr>
              <a:r>
                <a:rPr lang="da-DK" sz="160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/>
                  <a:ea typeface="Open Sans"/>
                  <a:cs typeface="Open Sans"/>
                  <a:sym typeface="Open Sans"/>
                </a:rPr>
                <a:t>Edit text here. You can edit this text</a:t>
              </a:r>
              <a:endParaRPr lang="da-DK" sz="1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xmlns="" id="{FCF409EE-E559-46DA-8A52-54748E951DE1}"/>
                </a:ext>
              </a:extLst>
            </p:cNvPr>
            <p:cNvSpPr/>
            <p:nvPr/>
          </p:nvSpPr>
          <p:spPr>
            <a:xfrm>
              <a:off x="8410431" y="1233583"/>
              <a:ext cx="697627" cy="10156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buClr>
                  <a:srgbClr val="FFFFFF"/>
                </a:buClr>
                <a:buSzPts val="2300"/>
              </a:pPr>
              <a:r>
                <a:rPr lang="en-US" sz="6000" b="1">
                  <a:solidFill>
                    <a:schemeClr val="accent1"/>
                  </a:solidFill>
                  <a:latin typeface="Arial Black" panose="020B0A04020102020204" pitchFamily="34" charset="0"/>
                  <a:ea typeface="Open Sans Semibold" panose="020B0606030504020204" pitchFamily="34" charset="0"/>
                  <a:cs typeface="Open Sans Semibold" panose="020B0606030504020204" pitchFamily="34" charset="0"/>
                  <a:sym typeface="Open Sans SemiBold"/>
                </a:rPr>
                <a:t>1</a:t>
              </a:r>
              <a:endParaRPr lang="en-US" sz="6000" b="1" dirty="0">
                <a:solidFill>
                  <a:schemeClr val="accent1"/>
                </a:solidFill>
                <a:latin typeface="Arial Black" panose="020B0A04020102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xmlns="" id="{0C595839-E546-4AAC-8EDA-8E7E07468698}"/>
              </a:ext>
            </a:extLst>
          </p:cNvPr>
          <p:cNvGrpSpPr/>
          <p:nvPr/>
        </p:nvGrpSpPr>
        <p:grpSpPr>
          <a:xfrm>
            <a:off x="1663842" y="3259894"/>
            <a:ext cx="2676908" cy="1057424"/>
            <a:chOff x="8410431" y="1233583"/>
            <a:chExt cx="2676908" cy="1057424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xmlns="" id="{1EEDCBFE-19E3-4716-A89B-DB8725C9A8A3}"/>
                </a:ext>
              </a:extLst>
            </p:cNvPr>
            <p:cNvSpPr/>
            <p:nvPr/>
          </p:nvSpPr>
          <p:spPr>
            <a:xfrm>
              <a:off x="9050511" y="1336900"/>
              <a:ext cx="191110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buClr>
                  <a:srgbClr val="FFFFFF"/>
                </a:buClr>
                <a:buSzPts val="2300"/>
              </a:pPr>
              <a:r>
                <a:rPr lang="en-US" b="1">
                  <a:solidFill>
                    <a:schemeClr val="bg1">
                      <a:lumMod val="75000"/>
                    </a:schemeClr>
                  </a:solidFill>
                  <a:latin typeface="Open Sans Semibold" panose="020B0606030504020204" pitchFamily="34" charset="0"/>
                  <a:ea typeface="Open Sans Semibold" panose="020B0606030504020204" pitchFamily="34" charset="0"/>
                  <a:cs typeface="Open Sans Semibold" panose="020B0606030504020204" pitchFamily="34" charset="0"/>
                  <a:sym typeface="Open Sans SemiBold"/>
                </a:rPr>
                <a:t>EDIT TEXT HERE</a:t>
              </a:r>
              <a:endParaRPr lang="en-US" b="1" dirty="0">
                <a:solidFill>
                  <a:schemeClr val="bg1">
                    <a:lumMod val="75000"/>
                  </a:schemeClr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xmlns="" id="{4731D862-488C-4BED-885D-16739264FD13}"/>
                </a:ext>
              </a:extLst>
            </p:cNvPr>
            <p:cNvSpPr/>
            <p:nvPr/>
          </p:nvSpPr>
          <p:spPr>
            <a:xfrm>
              <a:off x="9073071" y="1706232"/>
              <a:ext cx="201426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buClr>
                  <a:schemeClr val="lt1"/>
                </a:buClr>
                <a:buSzPts val="1600"/>
              </a:pPr>
              <a:r>
                <a:rPr lang="da-DK" sz="1600">
                  <a:solidFill>
                    <a:schemeClr val="bg1">
                      <a:lumMod val="75000"/>
                    </a:schemeClr>
                  </a:solidFill>
                  <a:latin typeface="Open Sans"/>
                  <a:ea typeface="Open Sans"/>
                  <a:cs typeface="Open Sans"/>
                  <a:sym typeface="Open Sans"/>
                </a:rPr>
                <a:t>Edit text here. You can edit this text</a:t>
              </a:r>
              <a:endParaRPr lang="da-DK" sz="16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xmlns="" id="{4D677424-E3A4-4272-BF0D-E762CDEAC7A4}"/>
                </a:ext>
              </a:extLst>
            </p:cNvPr>
            <p:cNvSpPr/>
            <p:nvPr/>
          </p:nvSpPr>
          <p:spPr>
            <a:xfrm>
              <a:off x="8410431" y="1233583"/>
              <a:ext cx="697627" cy="10156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buClr>
                  <a:srgbClr val="FFFFFF"/>
                </a:buClr>
                <a:buSzPts val="2300"/>
              </a:pPr>
              <a:r>
                <a:rPr lang="en-US" sz="6000" b="1">
                  <a:solidFill>
                    <a:schemeClr val="bg1">
                      <a:lumMod val="75000"/>
                    </a:schemeClr>
                  </a:solidFill>
                  <a:latin typeface="Arial Black" panose="020B0A04020102020204" pitchFamily="34" charset="0"/>
                  <a:ea typeface="Open Sans Semibold" panose="020B0606030504020204" pitchFamily="34" charset="0"/>
                  <a:cs typeface="Open Sans Semibold" panose="020B0606030504020204" pitchFamily="34" charset="0"/>
                  <a:sym typeface="Open Sans SemiBold"/>
                </a:rPr>
                <a:t>2</a:t>
              </a:r>
              <a:endParaRPr lang="en-US" sz="6000" b="1" dirty="0">
                <a:solidFill>
                  <a:schemeClr val="bg1">
                    <a:lumMod val="75000"/>
                  </a:schemeClr>
                </a:solidFill>
                <a:latin typeface="Arial Black" panose="020B0A04020102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endParaRP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xmlns="" id="{C848A6E8-1867-4065-8281-C8A047DEDA61}"/>
              </a:ext>
            </a:extLst>
          </p:cNvPr>
          <p:cNvGrpSpPr/>
          <p:nvPr/>
        </p:nvGrpSpPr>
        <p:grpSpPr>
          <a:xfrm>
            <a:off x="1663842" y="4926599"/>
            <a:ext cx="2676908" cy="1057424"/>
            <a:chOff x="8410431" y="1233583"/>
            <a:chExt cx="2676908" cy="1057424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xmlns="" id="{B0F0CCF0-C8C8-4F97-AEE6-0657B94511CC}"/>
                </a:ext>
              </a:extLst>
            </p:cNvPr>
            <p:cNvSpPr/>
            <p:nvPr/>
          </p:nvSpPr>
          <p:spPr>
            <a:xfrm>
              <a:off x="9050511" y="1336900"/>
              <a:ext cx="191110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buClr>
                  <a:srgbClr val="FFFFFF"/>
                </a:buClr>
                <a:buSzPts val="2300"/>
              </a:pPr>
              <a:r>
                <a:rPr lang="en-US" b="1">
                  <a:solidFill>
                    <a:schemeClr val="bg1">
                      <a:lumMod val="75000"/>
                    </a:schemeClr>
                  </a:solidFill>
                  <a:latin typeface="Open Sans Semibold" panose="020B0606030504020204" pitchFamily="34" charset="0"/>
                  <a:ea typeface="Open Sans Semibold" panose="020B0606030504020204" pitchFamily="34" charset="0"/>
                  <a:cs typeface="Open Sans Semibold" panose="020B0606030504020204" pitchFamily="34" charset="0"/>
                  <a:sym typeface="Open Sans SemiBold"/>
                </a:rPr>
                <a:t>EDIT TEXT HERE</a:t>
              </a:r>
              <a:endParaRPr lang="en-US" b="1" dirty="0">
                <a:solidFill>
                  <a:schemeClr val="bg1">
                    <a:lumMod val="75000"/>
                  </a:schemeClr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xmlns="" id="{38B55C2E-BFA8-44E1-8D68-82557A34643C}"/>
                </a:ext>
              </a:extLst>
            </p:cNvPr>
            <p:cNvSpPr/>
            <p:nvPr/>
          </p:nvSpPr>
          <p:spPr>
            <a:xfrm>
              <a:off x="9073071" y="1706232"/>
              <a:ext cx="201426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buClr>
                  <a:schemeClr val="lt1"/>
                </a:buClr>
                <a:buSzPts val="1600"/>
              </a:pPr>
              <a:r>
                <a:rPr lang="da-DK" sz="1600">
                  <a:solidFill>
                    <a:schemeClr val="bg1">
                      <a:lumMod val="75000"/>
                    </a:schemeClr>
                  </a:solidFill>
                  <a:latin typeface="Open Sans"/>
                  <a:ea typeface="Open Sans"/>
                  <a:cs typeface="Open Sans"/>
                  <a:sym typeface="Open Sans"/>
                </a:rPr>
                <a:t>Edit text here. You can edit this text</a:t>
              </a:r>
              <a:endParaRPr lang="da-DK" sz="16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xmlns="" id="{74BB0EF2-27F9-4880-820C-F3B458E08950}"/>
                </a:ext>
              </a:extLst>
            </p:cNvPr>
            <p:cNvSpPr/>
            <p:nvPr/>
          </p:nvSpPr>
          <p:spPr>
            <a:xfrm>
              <a:off x="8410431" y="1233583"/>
              <a:ext cx="697627" cy="10156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buClr>
                  <a:srgbClr val="FFFFFF"/>
                </a:buClr>
                <a:buSzPts val="2300"/>
              </a:pPr>
              <a:r>
                <a:rPr lang="en-US" sz="6000" b="1">
                  <a:solidFill>
                    <a:schemeClr val="bg1">
                      <a:lumMod val="75000"/>
                    </a:schemeClr>
                  </a:solidFill>
                  <a:latin typeface="Arial Black" panose="020B0A04020102020204" pitchFamily="34" charset="0"/>
                  <a:ea typeface="Open Sans Semibold" panose="020B0606030504020204" pitchFamily="34" charset="0"/>
                  <a:cs typeface="Open Sans Semibold" panose="020B0606030504020204" pitchFamily="34" charset="0"/>
                  <a:sym typeface="Open Sans SemiBold"/>
                </a:rPr>
                <a:t>3</a:t>
              </a:r>
              <a:endParaRPr lang="en-US" sz="6000" b="1" dirty="0">
                <a:solidFill>
                  <a:schemeClr val="bg1">
                    <a:lumMod val="75000"/>
                  </a:schemeClr>
                </a:solidFill>
                <a:latin typeface="Arial Black" panose="020B0A04020102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endParaRPr>
            </a:p>
          </p:txBody>
        </p:sp>
      </p:grpSp>
      <p:sp>
        <p:nvSpPr>
          <p:cNvPr id="44" name="Title 1">
            <a:extLst>
              <a:ext uri="{FF2B5EF4-FFF2-40B4-BE49-F238E27FC236}">
                <a16:creationId xmlns:a16="http://schemas.microsoft.com/office/drawing/2014/main" xmlns="" id="{412530AA-CD89-43C4-B6CD-11DA41961507}"/>
              </a:ext>
            </a:extLst>
          </p:cNvPr>
          <p:cNvSpPr txBox="1">
            <a:spLocks/>
          </p:cNvSpPr>
          <p:nvPr/>
        </p:nvSpPr>
        <p:spPr>
          <a:xfrm>
            <a:off x="609600" y="274640"/>
            <a:ext cx="10972801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Autofit/>
          </a:bodyPr>
          <a:lstStyle>
            <a:lvl1pPr algn="l" defTabSz="1218987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121898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>
                <a:solidFill>
                  <a:sysClr val="windowText" lastClr="000000"/>
                </a:solidFill>
                <a:latin typeface="Calibri"/>
              </a:rPr>
              <a:t>3-Step Brain Infographic Slide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j-ea"/>
              <a:cs typeface="+mj-cs"/>
            </a:endParaRPr>
          </a:p>
        </p:txBody>
      </p:sp>
      <p:pic>
        <p:nvPicPr>
          <p:cNvPr id="26" name="Graphic 25" descr="Briefcase">
            <a:extLst>
              <a:ext uri="{FF2B5EF4-FFF2-40B4-BE49-F238E27FC236}">
                <a16:creationId xmlns:a16="http://schemas.microsoft.com/office/drawing/2014/main" xmlns="" id="{52F4F86B-B475-447B-8EE3-29ABD6BB81B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7807314" y="1753564"/>
            <a:ext cx="624548" cy="624548"/>
          </a:xfrm>
          <a:prstGeom prst="rect">
            <a:avLst/>
          </a:prstGeom>
        </p:spPr>
      </p:pic>
      <p:pic>
        <p:nvPicPr>
          <p:cNvPr id="27" name="Graphic 26" descr="Customer review">
            <a:extLst>
              <a:ext uri="{FF2B5EF4-FFF2-40B4-BE49-F238E27FC236}">
                <a16:creationId xmlns:a16="http://schemas.microsoft.com/office/drawing/2014/main" xmlns="" id="{A02FCC7F-31E2-4288-A958-426B560DC5F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7807314" y="4998425"/>
            <a:ext cx="624548" cy="624548"/>
          </a:xfrm>
          <a:prstGeom prst="rect">
            <a:avLst/>
          </a:prstGeom>
        </p:spPr>
      </p:pic>
      <p:pic>
        <p:nvPicPr>
          <p:cNvPr id="28" name="Graphic 27" descr="Bar graph with upward trend">
            <a:extLst>
              <a:ext uri="{FF2B5EF4-FFF2-40B4-BE49-F238E27FC236}">
                <a16:creationId xmlns:a16="http://schemas.microsoft.com/office/drawing/2014/main" xmlns="" id="{B6C7E940-88DE-43A7-8A3A-F93E151011E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>
            <a:off x="7807314" y="3395259"/>
            <a:ext cx="624548" cy="624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172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xmlns="" id="{C77A956A-C0E5-4DB0-B3E1-660567768084}"/>
              </a:ext>
            </a:extLst>
          </p:cNvPr>
          <p:cNvSpPr/>
          <p:nvPr/>
        </p:nvSpPr>
        <p:spPr>
          <a:xfrm>
            <a:off x="4921923" y="5826788"/>
            <a:ext cx="5858658" cy="400050"/>
          </a:xfrm>
          <a:prstGeom prst="ellipse">
            <a:avLst/>
          </a:prstGeom>
          <a:gradFill flip="none" rotWithShape="1">
            <a:gsLst>
              <a:gs pos="0">
                <a:sysClr val="windowText" lastClr="000000">
                  <a:lumMod val="50000"/>
                  <a:lumOff val="50000"/>
                </a:sysClr>
              </a:gs>
              <a:gs pos="100000">
                <a:sysClr val="window" lastClr="FFFFFF">
                  <a:alpha val="0"/>
                  <a:lumMod val="100000"/>
                </a:sysClr>
              </a:gs>
            </a:gsLst>
            <a:path path="shape">
              <a:fillToRect l="50000" t="50000" r="50000" b="50000"/>
            </a:path>
            <a:tileRect/>
          </a:gradFill>
          <a:ln w="25400" cap="flat" cmpd="sng" algn="ctr">
            <a:noFill/>
            <a:prstDash val="solid"/>
          </a:ln>
          <a:effectLst/>
        </p:spPr>
        <p:txBody>
          <a:bodyPr lIns="68577" tIns="34289" rIns="68577" bIns="34289" rtlCol="0" anchor="ctr"/>
          <a:lstStyle/>
          <a:p>
            <a:pPr algn="ctr" defTabSz="685777">
              <a:defRPr/>
            </a:pPr>
            <a:endParaRPr lang="en-US" sz="1400" kern="0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5" name="Freeform 32">
            <a:extLst>
              <a:ext uri="{FF2B5EF4-FFF2-40B4-BE49-F238E27FC236}">
                <a16:creationId xmlns:a16="http://schemas.microsoft.com/office/drawing/2014/main" xmlns="" id="{42699947-B2F2-4DC6-B360-9D63A72D7B16}"/>
              </a:ext>
            </a:extLst>
          </p:cNvPr>
          <p:cNvSpPr/>
          <p:nvPr/>
        </p:nvSpPr>
        <p:spPr>
          <a:xfrm flipH="1">
            <a:off x="6275437" y="1507316"/>
            <a:ext cx="922181" cy="1328803"/>
          </a:xfrm>
          <a:custGeom>
            <a:avLst/>
            <a:gdLst>
              <a:gd name="connsiteX0" fmla="*/ 0 w 1898657"/>
              <a:gd name="connsiteY0" fmla="*/ 0 h 2735840"/>
              <a:gd name="connsiteX1" fmla="*/ 50728 w 1898657"/>
              <a:gd name="connsiteY1" fmla="*/ 26814 h 2735840"/>
              <a:gd name="connsiteX2" fmla="*/ 1424985 w 1898657"/>
              <a:gd name="connsiteY2" fmla="*/ 1356673 h 2735840"/>
              <a:gd name="connsiteX3" fmla="*/ 1883360 w 1898657"/>
              <a:gd name="connsiteY3" fmla="*/ 2605273 h 2735840"/>
              <a:gd name="connsiteX4" fmla="*/ 1898657 w 1898657"/>
              <a:gd name="connsiteY4" fmla="*/ 2735840 h 2735840"/>
              <a:gd name="connsiteX5" fmla="*/ 0 w 1898657"/>
              <a:gd name="connsiteY5" fmla="*/ 2735840 h 2735840"/>
              <a:gd name="connsiteX6" fmla="*/ 0 w 1898657"/>
              <a:gd name="connsiteY6" fmla="*/ 0 h 2735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98657" h="2735840">
                <a:moveTo>
                  <a:pt x="0" y="0"/>
                </a:moveTo>
                <a:lnTo>
                  <a:pt x="50728" y="26814"/>
                </a:lnTo>
                <a:cubicBezTo>
                  <a:pt x="574883" y="324778"/>
                  <a:pt x="1038470" y="759425"/>
                  <a:pt x="1424985" y="1356673"/>
                </a:cubicBezTo>
                <a:cubicBezTo>
                  <a:pt x="1660574" y="1720255"/>
                  <a:pt x="1811325" y="2135165"/>
                  <a:pt x="1883360" y="2605273"/>
                </a:cubicBezTo>
                <a:lnTo>
                  <a:pt x="1898657" y="2735840"/>
                </a:lnTo>
                <a:lnTo>
                  <a:pt x="0" y="273584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31">
            <a:extLst>
              <a:ext uri="{FF2B5EF4-FFF2-40B4-BE49-F238E27FC236}">
                <a16:creationId xmlns:a16="http://schemas.microsoft.com/office/drawing/2014/main" xmlns="" id="{FFF92EA7-4686-4CB6-A037-31D6C9B89BA6}"/>
              </a:ext>
            </a:extLst>
          </p:cNvPr>
          <p:cNvSpPr/>
          <p:nvPr/>
        </p:nvSpPr>
        <p:spPr>
          <a:xfrm flipH="1">
            <a:off x="9122902" y="1594200"/>
            <a:ext cx="640809" cy="1241918"/>
          </a:xfrm>
          <a:custGeom>
            <a:avLst/>
            <a:gdLst>
              <a:gd name="connsiteX0" fmla="*/ 1319347 w 1319347"/>
              <a:gd name="connsiteY0" fmla="*/ 0 h 2556956"/>
              <a:gd name="connsiteX1" fmla="*/ 1319347 w 1319347"/>
              <a:gd name="connsiteY1" fmla="*/ 2556956 h 2556956"/>
              <a:gd name="connsiteX2" fmla="*/ 1380 w 1319347"/>
              <a:gd name="connsiteY2" fmla="*/ 2556956 h 2556956"/>
              <a:gd name="connsiteX3" fmla="*/ 2500 w 1319347"/>
              <a:gd name="connsiteY3" fmla="*/ 2506327 h 2556956"/>
              <a:gd name="connsiteX4" fmla="*/ 1183588 w 1319347"/>
              <a:gd name="connsiteY4" fmla="*/ 85434 h 2556956"/>
              <a:gd name="connsiteX5" fmla="*/ 1319347 w 1319347"/>
              <a:gd name="connsiteY5" fmla="*/ 0 h 2556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19347" h="2556956">
                <a:moveTo>
                  <a:pt x="1319347" y="0"/>
                </a:moveTo>
                <a:lnTo>
                  <a:pt x="1319347" y="2556956"/>
                </a:lnTo>
                <a:lnTo>
                  <a:pt x="1380" y="2556956"/>
                </a:lnTo>
                <a:lnTo>
                  <a:pt x="2500" y="2506327"/>
                </a:lnTo>
                <a:cubicBezTo>
                  <a:pt x="-37108" y="1394535"/>
                  <a:pt x="395570" y="612961"/>
                  <a:pt x="1183588" y="85434"/>
                </a:cubicBezTo>
                <a:lnTo>
                  <a:pt x="1319347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29">
            <a:extLst>
              <a:ext uri="{FF2B5EF4-FFF2-40B4-BE49-F238E27FC236}">
                <a16:creationId xmlns:a16="http://schemas.microsoft.com/office/drawing/2014/main" xmlns="" id="{2D024EAD-BCAE-4549-A71E-BF7F1B584971}"/>
              </a:ext>
            </a:extLst>
          </p:cNvPr>
          <p:cNvSpPr/>
          <p:nvPr/>
        </p:nvSpPr>
        <p:spPr>
          <a:xfrm flipH="1">
            <a:off x="9122901" y="2906244"/>
            <a:ext cx="1044819" cy="1565713"/>
          </a:xfrm>
          <a:custGeom>
            <a:avLst/>
            <a:gdLst>
              <a:gd name="connsiteX0" fmla="*/ 994784 w 2315944"/>
              <a:gd name="connsiteY0" fmla="*/ 0 h 3223609"/>
              <a:gd name="connsiteX1" fmla="*/ 2315944 w 2315944"/>
              <a:gd name="connsiteY1" fmla="*/ 0 h 3223609"/>
              <a:gd name="connsiteX2" fmla="*/ 2315944 w 2315944"/>
              <a:gd name="connsiteY2" fmla="*/ 3223609 h 3223609"/>
              <a:gd name="connsiteX3" fmla="*/ 618547 w 2315944"/>
              <a:gd name="connsiteY3" fmla="*/ 3223609 h 3223609"/>
              <a:gd name="connsiteX4" fmla="*/ 586507 w 2315944"/>
              <a:gd name="connsiteY4" fmla="*/ 3197651 h 3223609"/>
              <a:gd name="connsiteX5" fmla="*/ 517851 w 2315944"/>
              <a:gd name="connsiteY5" fmla="*/ 2815333 h 3223609"/>
              <a:gd name="connsiteX6" fmla="*/ 473622 w 2315944"/>
              <a:gd name="connsiteY6" fmla="*/ 2370946 h 3223609"/>
              <a:gd name="connsiteX7" fmla="*/ 151471 w 2315944"/>
              <a:gd name="connsiteY7" fmla="*/ 2120689 h 3223609"/>
              <a:gd name="connsiteX8" fmla="*/ 70933 w 2315944"/>
              <a:gd name="connsiteY8" fmla="*/ 1653192 h 3223609"/>
              <a:gd name="connsiteX9" fmla="*/ 320468 w 2315944"/>
              <a:gd name="connsiteY9" fmla="*/ 1361997 h 3223609"/>
              <a:gd name="connsiteX10" fmla="*/ 993764 w 2315944"/>
              <a:gd name="connsiteY10" fmla="*/ 46092 h 3223609"/>
              <a:gd name="connsiteX11" fmla="*/ 994784 w 2315944"/>
              <a:gd name="connsiteY11" fmla="*/ 0 h 3223609"/>
              <a:gd name="connsiteX0" fmla="*/ 974949 w 2296109"/>
              <a:gd name="connsiteY0" fmla="*/ 0 h 3223609"/>
              <a:gd name="connsiteX1" fmla="*/ 2296109 w 2296109"/>
              <a:gd name="connsiteY1" fmla="*/ 0 h 3223609"/>
              <a:gd name="connsiteX2" fmla="*/ 2296109 w 2296109"/>
              <a:gd name="connsiteY2" fmla="*/ 3223609 h 3223609"/>
              <a:gd name="connsiteX3" fmla="*/ 598712 w 2296109"/>
              <a:gd name="connsiteY3" fmla="*/ 3223609 h 3223609"/>
              <a:gd name="connsiteX4" fmla="*/ 566672 w 2296109"/>
              <a:gd name="connsiteY4" fmla="*/ 3197651 h 3223609"/>
              <a:gd name="connsiteX5" fmla="*/ 498016 w 2296109"/>
              <a:gd name="connsiteY5" fmla="*/ 2815333 h 3223609"/>
              <a:gd name="connsiteX6" fmla="*/ 453787 w 2296109"/>
              <a:gd name="connsiteY6" fmla="*/ 2370946 h 3223609"/>
              <a:gd name="connsiteX7" fmla="*/ 131636 w 2296109"/>
              <a:gd name="connsiteY7" fmla="*/ 2120689 h 3223609"/>
              <a:gd name="connsiteX8" fmla="*/ 51098 w 2296109"/>
              <a:gd name="connsiteY8" fmla="*/ 1653192 h 3223609"/>
              <a:gd name="connsiteX9" fmla="*/ 539101 w 2296109"/>
              <a:gd name="connsiteY9" fmla="*/ 1249040 h 3223609"/>
              <a:gd name="connsiteX10" fmla="*/ 973929 w 2296109"/>
              <a:gd name="connsiteY10" fmla="*/ 46092 h 3223609"/>
              <a:gd name="connsiteX11" fmla="*/ 974949 w 2296109"/>
              <a:gd name="connsiteY11" fmla="*/ 0 h 3223609"/>
              <a:gd name="connsiteX0" fmla="*/ 951890 w 2273050"/>
              <a:gd name="connsiteY0" fmla="*/ 0 h 3223609"/>
              <a:gd name="connsiteX1" fmla="*/ 2273050 w 2273050"/>
              <a:gd name="connsiteY1" fmla="*/ 0 h 3223609"/>
              <a:gd name="connsiteX2" fmla="*/ 2273050 w 2273050"/>
              <a:gd name="connsiteY2" fmla="*/ 3223609 h 3223609"/>
              <a:gd name="connsiteX3" fmla="*/ 575653 w 2273050"/>
              <a:gd name="connsiteY3" fmla="*/ 3223609 h 3223609"/>
              <a:gd name="connsiteX4" fmla="*/ 543613 w 2273050"/>
              <a:gd name="connsiteY4" fmla="*/ 3197651 h 3223609"/>
              <a:gd name="connsiteX5" fmla="*/ 474957 w 2273050"/>
              <a:gd name="connsiteY5" fmla="*/ 2815333 h 3223609"/>
              <a:gd name="connsiteX6" fmla="*/ 518584 w 2273050"/>
              <a:gd name="connsiteY6" fmla="*/ 2308192 h 3223609"/>
              <a:gd name="connsiteX7" fmla="*/ 108577 w 2273050"/>
              <a:gd name="connsiteY7" fmla="*/ 2120689 h 3223609"/>
              <a:gd name="connsiteX8" fmla="*/ 28039 w 2273050"/>
              <a:gd name="connsiteY8" fmla="*/ 1653192 h 3223609"/>
              <a:gd name="connsiteX9" fmla="*/ 516042 w 2273050"/>
              <a:gd name="connsiteY9" fmla="*/ 1249040 h 3223609"/>
              <a:gd name="connsiteX10" fmla="*/ 950870 w 2273050"/>
              <a:gd name="connsiteY10" fmla="*/ 46092 h 3223609"/>
              <a:gd name="connsiteX11" fmla="*/ 951890 w 2273050"/>
              <a:gd name="connsiteY11" fmla="*/ 0 h 3223609"/>
              <a:gd name="connsiteX0" fmla="*/ 937488 w 2258648"/>
              <a:gd name="connsiteY0" fmla="*/ 0 h 3223609"/>
              <a:gd name="connsiteX1" fmla="*/ 2258648 w 2258648"/>
              <a:gd name="connsiteY1" fmla="*/ 0 h 3223609"/>
              <a:gd name="connsiteX2" fmla="*/ 2258648 w 2258648"/>
              <a:gd name="connsiteY2" fmla="*/ 3223609 h 3223609"/>
              <a:gd name="connsiteX3" fmla="*/ 561251 w 2258648"/>
              <a:gd name="connsiteY3" fmla="*/ 3223609 h 3223609"/>
              <a:gd name="connsiteX4" fmla="*/ 529211 w 2258648"/>
              <a:gd name="connsiteY4" fmla="*/ 3197651 h 3223609"/>
              <a:gd name="connsiteX5" fmla="*/ 460555 w 2258648"/>
              <a:gd name="connsiteY5" fmla="*/ 2815333 h 3223609"/>
              <a:gd name="connsiteX6" fmla="*/ 504182 w 2258648"/>
              <a:gd name="connsiteY6" fmla="*/ 2308192 h 3223609"/>
              <a:gd name="connsiteX7" fmla="*/ 167389 w 2258648"/>
              <a:gd name="connsiteY7" fmla="*/ 2089312 h 3223609"/>
              <a:gd name="connsiteX8" fmla="*/ 13637 w 2258648"/>
              <a:gd name="connsiteY8" fmla="*/ 1653192 h 3223609"/>
              <a:gd name="connsiteX9" fmla="*/ 501640 w 2258648"/>
              <a:gd name="connsiteY9" fmla="*/ 1249040 h 3223609"/>
              <a:gd name="connsiteX10" fmla="*/ 936468 w 2258648"/>
              <a:gd name="connsiteY10" fmla="*/ 46092 h 3223609"/>
              <a:gd name="connsiteX11" fmla="*/ 937488 w 2258648"/>
              <a:gd name="connsiteY11" fmla="*/ 0 h 3223609"/>
              <a:gd name="connsiteX0" fmla="*/ 829994 w 2151154"/>
              <a:gd name="connsiteY0" fmla="*/ 0 h 3223609"/>
              <a:gd name="connsiteX1" fmla="*/ 2151154 w 2151154"/>
              <a:gd name="connsiteY1" fmla="*/ 0 h 3223609"/>
              <a:gd name="connsiteX2" fmla="*/ 2151154 w 2151154"/>
              <a:gd name="connsiteY2" fmla="*/ 3223609 h 3223609"/>
              <a:gd name="connsiteX3" fmla="*/ 453757 w 2151154"/>
              <a:gd name="connsiteY3" fmla="*/ 3223609 h 3223609"/>
              <a:gd name="connsiteX4" fmla="*/ 421717 w 2151154"/>
              <a:gd name="connsiteY4" fmla="*/ 3197651 h 3223609"/>
              <a:gd name="connsiteX5" fmla="*/ 353061 w 2151154"/>
              <a:gd name="connsiteY5" fmla="*/ 2815333 h 3223609"/>
              <a:gd name="connsiteX6" fmla="*/ 396688 w 2151154"/>
              <a:gd name="connsiteY6" fmla="*/ 2308192 h 3223609"/>
              <a:gd name="connsiteX7" fmla="*/ 59895 w 2151154"/>
              <a:gd name="connsiteY7" fmla="*/ 2089312 h 3223609"/>
              <a:gd name="connsiteX8" fmla="*/ 31653 w 2151154"/>
              <a:gd name="connsiteY8" fmla="*/ 1632275 h 3223609"/>
              <a:gd name="connsiteX9" fmla="*/ 394146 w 2151154"/>
              <a:gd name="connsiteY9" fmla="*/ 1249040 h 3223609"/>
              <a:gd name="connsiteX10" fmla="*/ 828974 w 2151154"/>
              <a:gd name="connsiteY10" fmla="*/ 46092 h 3223609"/>
              <a:gd name="connsiteX11" fmla="*/ 829994 w 2151154"/>
              <a:gd name="connsiteY11" fmla="*/ 0 h 3223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151154" h="3223609">
                <a:moveTo>
                  <a:pt x="829994" y="0"/>
                </a:moveTo>
                <a:lnTo>
                  <a:pt x="2151154" y="0"/>
                </a:lnTo>
                <a:lnTo>
                  <a:pt x="2151154" y="3223609"/>
                </a:lnTo>
                <a:lnTo>
                  <a:pt x="453757" y="3223609"/>
                </a:lnTo>
                <a:lnTo>
                  <a:pt x="421717" y="3197651"/>
                </a:lnTo>
                <a:cubicBezTo>
                  <a:pt x="227634" y="3042478"/>
                  <a:pt x="357232" y="2963576"/>
                  <a:pt x="353061" y="2815333"/>
                </a:cubicBezTo>
                <a:cubicBezTo>
                  <a:pt x="348890" y="2667090"/>
                  <a:pt x="445549" y="2429196"/>
                  <a:pt x="396688" y="2308192"/>
                </a:cubicBezTo>
                <a:cubicBezTo>
                  <a:pt x="347827" y="2187189"/>
                  <a:pt x="120734" y="2201965"/>
                  <a:pt x="59895" y="2089312"/>
                </a:cubicBezTo>
                <a:cubicBezTo>
                  <a:pt x="-944" y="1976659"/>
                  <a:pt x="-24056" y="1772320"/>
                  <a:pt x="31653" y="1632275"/>
                </a:cubicBezTo>
                <a:cubicBezTo>
                  <a:pt x="87362" y="1492230"/>
                  <a:pt x="303046" y="1336860"/>
                  <a:pt x="394146" y="1249040"/>
                </a:cubicBezTo>
                <a:cubicBezTo>
                  <a:pt x="760939" y="892556"/>
                  <a:pt x="784641" y="589881"/>
                  <a:pt x="828974" y="46092"/>
                </a:cubicBezTo>
                <a:lnTo>
                  <a:pt x="829994" y="0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28">
            <a:extLst>
              <a:ext uri="{FF2B5EF4-FFF2-40B4-BE49-F238E27FC236}">
                <a16:creationId xmlns:a16="http://schemas.microsoft.com/office/drawing/2014/main" xmlns="" id="{C24298C4-9A41-46BE-A34C-228ED3BABA7C}"/>
              </a:ext>
            </a:extLst>
          </p:cNvPr>
          <p:cNvSpPr/>
          <p:nvPr/>
        </p:nvSpPr>
        <p:spPr>
          <a:xfrm flipH="1">
            <a:off x="6266034" y="2906244"/>
            <a:ext cx="931585" cy="1565713"/>
          </a:xfrm>
          <a:custGeom>
            <a:avLst/>
            <a:gdLst>
              <a:gd name="connsiteX0" fmla="*/ 0 w 1933406"/>
              <a:gd name="connsiteY0" fmla="*/ 0 h 3223609"/>
              <a:gd name="connsiteX1" fmla="*/ 1915571 w 1933406"/>
              <a:gd name="connsiteY1" fmla="*/ 0 h 3223609"/>
              <a:gd name="connsiteX2" fmla="*/ 1917185 w 1933406"/>
              <a:gd name="connsiteY2" fmla="*/ 13773 h 3223609"/>
              <a:gd name="connsiteX3" fmla="*/ 1929336 w 1933406"/>
              <a:gd name="connsiteY3" fmla="*/ 631697 h 3223609"/>
              <a:gd name="connsiteX4" fmla="*/ 1143763 w 1933406"/>
              <a:gd name="connsiteY4" fmla="*/ 2642332 h 3223609"/>
              <a:gd name="connsiteX5" fmla="*/ 779858 w 1933406"/>
              <a:gd name="connsiteY5" fmla="*/ 3115989 h 3223609"/>
              <a:gd name="connsiteX6" fmla="*/ 709265 w 1933406"/>
              <a:gd name="connsiteY6" fmla="*/ 3223609 h 3223609"/>
              <a:gd name="connsiteX7" fmla="*/ 0 w 1933406"/>
              <a:gd name="connsiteY7" fmla="*/ 3223609 h 3223609"/>
              <a:gd name="connsiteX8" fmla="*/ 0 w 1933406"/>
              <a:gd name="connsiteY8" fmla="*/ 0 h 3223609"/>
              <a:gd name="connsiteX0" fmla="*/ 0 w 1918559"/>
              <a:gd name="connsiteY0" fmla="*/ 0 h 3223609"/>
              <a:gd name="connsiteX1" fmla="*/ 1915571 w 1918559"/>
              <a:gd name="connsiteY1" fmla="*/ 0 h 3223609"/>
              <a:gd name="connsiteX2" fmla="*/ 1917185 w 1918559"/>
              <a:gd name="connsiteY2" fmla="*/ 13773 h 3223609"/>
              <a:gd name="connsiteX3" fmla="*/ 1791276 w 1918559"/>
              <a:gd name="connsiteY3" fmla="*/ 644247 h 3223609"/>
              <a:gd name="connsiteX4" fmla="*/ 1143763 w 1918559"/>
              <a:gd name="connsiteY4" fmla="*/ 2642332 h 3223609"/>
              <a:gd name="connsiteX5" fmla="*/ 779858 w 1918559"/>
              <a:gd name="connsiteY5" fmla="*/ 3115989 h 3223609"/>
              <a:gd name="connsiteX6" fmla="*/ 709265 w 1918559"/>
              <a:gd name="connsiteY6" fmla="*/ 3223609 h 3223609"/>
              <a:gd name="connsiteX7" fmla="*/ 0 w 1918559"/>
              <a:gd name="connsiteY7" fmla="*/ 3223609 h 3223609"/>
              <a:gd name="connsiteX8" fmla="*/ 0 w 1918559"/>
              <a:gd name="connsiteY8" fmla="*/ 0 h 3223609"/>
              <a:gd name="connsiteX0" fmla="*/ 0 w 1917805"/>
              <a:gd name="connsiteY0" fmla="*/ 0 h 3223609"/>
              <a:gd name="connsiteX1" fmla="*/ 1915571 w 1917805"/>
              <a:gd name="connsiteY1" fmla="*/ 0 h 3223609"/>
              <a:gd name="connsiteX2" fmla="*/ 1917185 w 1917805"/>
              <a:gd name="connsiteY2" fmla="*/ 13773 h 3223609"/>
              <a:gd name="connsiteX3" fmla="*/ 1614778 w 1917805"/>
              <a:gd name="connsiteY3" fmla="*/ 1326703 h 3223609"/>
              <a:gd name="connsiteX4" fmla="*/ 1143763 w 1917805"/>
              <a:gd name="connsiteY4" fmla="*/ 2642332 h 3223609"/>
              <a:gd name="connsiteX5" fmla="*/ 779858 w 1917805"/>
              <a:gd name="connsiteY5" fmla="*/ 3115989 h 3223609"/>
              <a:gd name="connsiteX6" fmla="*/ 709265 w 1917805"/>
              <a:gd name="connsiteY6" fmla="*/ 3223609 h 3223609"/>
              <a:gd name="connsiteX7" fmla="*/ 0 w 1917805"/>
              <a:gd name="connsiteY7" fmla="*/ 3223609 h 3223609"/>
              <a:gd name="connsiteX8" fmla="*/ 0 w 1917805"/>
              <a:gd name="connsiteY8" fmla="*/ 0 h 3223609"/>
              <a:gd name="connsiteX0" fmla="*/ 0 w 1917805"/>
              <a:gd name="connsiteY0" fmla="*/ 0 h 3223609"/>
              <a:gd name="connsiteX1" fmla="*/ 1915571 w 1917805"/>
              <a:gd name="connsiteY1" fmla="*/ 0 h 3223609"/>
              <a:gd name="connsiteX2" fmla="*/ 1917185 w 1917805"/>
              <a:gd name="connsiteY2" fmla="*/ 13773 h 3223609"/>
              <a:gd name="connsiteX3" fmla="*/ 1614778 w 1917805"/>
              <a:gd name="connsiteY3" fmla="*/ 1326703 h 3223609"/>
              <a:gd name="connsiteX4" fmla="*/ 1143763 w 1917805"/>
              <a:gd name="connsiteY4" fmla="*/ 2642332 h 3223609"/>
              <a:gd name="connsiteX5" fmla="*/ 779858 w 1917805"/>
              <a:gd name="connsiteY5" fmla="*/ 3115989 h 3223609"/>
              <a:gd name="connsiteX6" fmla="*/ 709265 w 1917805"/>
              <a:gd name="connsiteY6" fmla="*/ 3223609 h 3223609"/>
              <a:gd name="connsiteX7" fmla="*/ 0 w 1917805"/>
              <a:gd name="connsiteY7" fmla="*/ 3223609 h 3223609"/>
              <a:gd name="connsiteX8" fmla="*/ 0 w 1917805"/>
              <a:gd name="connsiteY8" fmla="*/ 0 h 3223609"/>
              <a:gd name="connsiteX0" fmla="*/ 0 w 1917854"/>
              <a:gd name="connsiteY0" fmla="*/ 0 h 3223609"/>
              <a:gd name="connsiteX1" fmla="*/ 1915571 w 1917854"/>
              <a:gd name="connsiteY1" fmla="*/ 0 h 3223609"/>
              <a:gd name="connsiteX2" fmla="*/ 1917185 w 1917854"/>
              <a:gd name="connsiteY2" fmla="*/ 13773 h 3223609"/>
              <a:gd name="connsiteX3" fmla="*/ 1614778 w 1917854"/>
              <a:gd name="connsiteY3" fmla="*/ 1326703 h 3223609"/>
              <a:gd name="connsiteX4" fmla="*/ 1143763 w 1917854"/>
              <a:gd name="connsiteY4" fmla="*/ 2642332 h 3223609"/>
              <a:gd name="connsiteX5" fmla="*/ 779858 w 1917854"/>
              <a:gd name="connsiteY5" fmla="*/ 3115989 h 3223609"/>
              <a:gd name="connsiteX6" fmla="*/ 709265 w 1917854"/>
              <a:gd name="connsiteY6" fmla="*/ 3223609 h 3223609"/>
              <a:gd name="connsiteX7" fmla="*/ 0 w 1917854"/>
              <a:gd name="connsiteY7" fmla="*/ 3223609 h 3223609"/>
              <a:gd name="connsiteX8" fmla="*/ 0 w 1917854"/>
              <a:gd name="connsiteY8" fmla="*/ 0 h 3223609"/>
              <a:gd name="connsiteX0" fmla="*/ 0 w 1918072"/>
              <a:gd name="connsiteY0" fmla="*/ 0 h 3223609"/>
              <a:gd name="connsiteX1" fmla="*/ 1915571 w 1918072"/>
              <a:gd name="connsiteY1" fmla="*/ 0 h 3223609"/>
              <a:gd name="connsiteX2" fmla="*/ 1917185 w 1918072"/>
              <a:gd name="connsiteY2" fmla="*/ 13773 h 3223609"/>
              <a:gd name="connsiteX3" fmla="*/ 1614778 w 1918072"/>
              <a:gd name="connsiteY3" fmla="*/ 1326703 h 3223609"/>
              <a:gd name="connsiteX4" fmla="*/ 1143763 w 1918072"/>
              <a:gd name="connsiteY4" fmla="*/ 2642332 h 3223609"/>
              <a:gd name="connsiteX5" fmla="*/ 779858 w 1918072"/>
              <a:gd name="connsiteY5" fmla="*/ 3115989 h 3223609"/>
              <a:gd name="connsiteX6" fmla="*/ 709265 w 1918072"/>
              <a:gd name="connsiteY6" fmla="*/ 3223609 h 3223609"/>
              <a:gd name="connsiteX7" fmla="*/ 0 w 1918072"/>
              <a:gd name="connsiteY7" fmla="*/ 3223609 h 3223609"/>
              <a:gd name="connsiteX8" fmla="*/ 0 w 1918072"/>
              <a:gd name="connsiteY8" fmla="*/ 0 h 3223609"/>
              <a:gd name="connsiteX0" fmla="*/ 0 w 1918016"/>
              <a:gd name="connsiteY0" fmla="*/ 0 h 3223609"/>
              <a:gd name="connsiteX1" fmla="*/ 1915571 w 1918016"/>
              <a:gd name="connsiteY1" fmla="*/ 0 h 3223609"/>
              <a:gd name="connsiteX2" fmla="*/ 1917185 w 1918016"/>
              <a:gd name="connsiteY2" fmla="*/ 13773 h 3223609"/>
              <a:gd name="connsiteX3" fmla="*/ 1614778 w 1918016"/>
              <a:gd name="connsiteY3" fmla="*/ 1326703 h 3223609"/>
              <a:gd name="connsiteX4" fmla="*/ 1143763 w 1918016"/>
              <a:gd name="connsiteY4" fmla="*/ 2642332 h 3223609"/>
              <a:gd name="connsiteX5" fmla="*/ 779858 w 1918016"/>
              <a:gd name="connsiteY5" fmla="*/ 3115989 h 3223609"/>
              <a:gd name="connsiteX6" fmla="*/ 709265 w 1918016"/>
              <a:gd name="connsiteY6" fmla="*/ 3223609 h 3223609"/>
              <a:gd name="connsiteX7" fmla="*/ 0 w 1918016"/>
              <a:gd name="connsiteY7" fmla="*/ 3223609 h 3223609"/>
              <a:gd name="connsiteX8" fmla="*/ 0 w 1918016"/>
              <a:gd name="connsiteY8" fmla="*/ 0 h 3223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18016" h="3223609">
                <a:moveTo>
                  <a:pt x="0" y="0"/>
                </a:moveTo>
                <a:lnTo>
                  <a:pt x="1915571" y="0"/>
                </a:lnTo>
                <a:lnTo>
                  <a:pt x="1917185" y="13773"/>
                </a:lnTo>
                <a:cubicBezTo>
                  <a:pt x="1933503" y="210710"/>
                  <a:pt x="1705230" y="1013554"/>
                  <a:pt x="1614778" y="1326703"/>
                </a:cubicBezTo>
                <a:cubicBezTo>
                  <a:pt x="1456185" y="2005500"/>
                  <a:pt x="1282916" y="2344118"/>
                  <a:pt x="1143763" y="2642332"/>
                </a:cubicBezTo>
                <a:cubicBezTo>
                  <a:pt x="1004610" y="2940546"/>
                  <a:pt x="894847" y="2951603"/>
                  <a:pt x="779858" y="3115989"/>
                </a:cubicBezTo>
                <a:lnTo>
                  <a:pt x="709265" y="3223609"/>
                </a:lnTo>
                <a:lnTo>
                  <a:pt x="0" y="322360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26">
            <a:extLst>
              <a:ext uri="{FF2B5EF4-FFF2-40B4-BE49-F238E27FC236}">
                <a16:creationId xmlns:a16="http://schemas.microsoft.com/office/drawing/2014/main" xmlns="" id="{7D307551-0F0F-4547-BCBE-8B79F97FE3A3}"/>
              </a:ext>
            </a:extLst>
          </p:cNvPr>
          <p:cNvSpPr/>
          <p:nvPr/>
        </p:nvSpPr>
        <p:spPr>
          <a:xfrm flipH="1">
            <a:off x="9122902" y="4542082"/>
            <a:ext cx="851046" cy="928317"/>
          </a:xfrm>
          <a:custGeom>
            <a:avLst/>
            <a:gdLst>
              <a:gd name="connsiteX0" fmla="*/ 51303 w 1760244"/>
              <a:gd name="connsiteY0" fmla="*/ 0 h 1919892"/>
              <a:gd name="connsiteX1" fmla="*/ 1760244 w 1760244"/>
              <a:gd name="connsiteY1" fmla="*/ 0 h 1919892"/>
              <a:gd name="connsiteX2" fmla="*/ 1760244 w 1760244"/>
              <a:gd name="connsiteY2" fmla="*/ 1820912 h 1919892"/>
              <a:gd name="connsiteX3" fmla="*/ 1582148 w 1760244"/>
              <a:gd name="connsiteY3" fmla="*/ 1847561 h 1919892"/>
              <a:gd name="connsiteX4" fmla="*/ 506771 w 1760244"/>
              <a:gd name="connsiteY4" fmla="*/ 1868691 h 1919892"/>
              <a:gd name="connsiteX5" fmla="*/ 134449 w 1760244"/>
              <a:gd name="connsiteY5" fmla="*/ 1180651 h 1919892"/>
              <a:gd name="connsiteX6" fmla="*/ 214327 w 1760244"/>
              <a:gd name="connsiteY6" fmla="*/ 737585 h 1919892"/>
              <a:gd name="connsiteX7" fmla="*/ 88899 w 1760244"/>
              <a:gd name="connsiteY7" fmla="*/ 295839 h 1919892"/>
              <a:gd name="connsiteX8" fmla="*/ 31443 w 1760244"/>
              <a:gd name="connsiteY8" fmla="*/ 25570 h 1919892"/>
              <a:gd name="connsiteX9" fmla="*/ 51303 w 1760244"/>
              <a:gd name="connsiteY9" fmla="*/ 0 h 1919892"/>
              <a:gd name="connsiteX0" fmla="*/ 43257 w 1752198"/>
              <a:gd name="connsiteY0" fmla="*/ 0 h 1919892"/>
              <a:gd name="connsiteX1" fmla="*/ 1752198 w 1752198"/>
              <a:gd name="connsiteY1" fmla="*/ 0 h 1919892"/>
              <a:gd name="connsiteX2" fmla="*/ 1752198 w 1752198"/>
              <a:gd name="connsiteY2" fmla="*/ 1820912 h 1919892"/>
              <a:gd name="connsiteX3" fmla="*/ 1574102 w 1752198"/>
              <a:gd name="connsiteY3" fmla="*/ 1847561 h 1919892"/>
              <a:gd name="connsiteX4" fmla="*/ 498725 w 1752198"/>
              <a:gd name="connsiteY4" fmla="*/ 1868691 h 1919892"/>
              <a:gd name="connsiteX5" fmla="*/ 126403 w 1752198"/>
              <a:gd name="connsiteY5" fmla="*/ 1180651 h 1919892"/>
              <a:gd name="connsiteX6" fmla="*/ 206281 w 1752198"/>
              <a:gd name="connsiteY6" fmla="*/ 737585 h 1919892"/>
              <a:gd name="connsiteX7" fmla="*/ 118505 w 1752198"/>
              <a:gd name="connsiteY7" fmla="*/ 358595 h 1919892"/>
              <a:gd name="connsiteX8" fmla="*/ 23397 w 1752198"/>
              <a:gd name="connsiteY8" fmla="*/ 25570 h 1919892"/>
              <a:gd name="connsiteX9" fmla="*/ 43257 w 1752198"/>
              <a:gd name="connsiteY9" fmla="*/ 0 h 1919892"/>
              <a:gd name="connsiteX0" fmla="*/ 43257 w 1752198"/>
              <a:gd name="connsiteY0" fmla="*/ 0 h 1919892"/>
              <a:gd name="connsiteX1" fmla="*/ 1752198 w 1752198"/>
              <a:gd name="connsiteY1" fmla="*/ 0 h 1919892"/>
              <a:gd name="connsiteX2" fmla="*/ 1752198 w 1752198"/>
              <a:gd name="connsiteY2" fmla="*/ 1820912 h 1919892"/>
              <a:gd name="connsiteX3" fmla="*/ 1574102 w 1752198"/>
              <a:gd name="connsiteY3" fmla="*/ 1847561 h 1919892"/>
              <a:gd name="connsiteX4" fmla="*/ 498725 w 1752198"/>
              <a:gd name="connsiteY4" fmla="*/ 1868691 h 1919892"/>
              <a:gd name="connsiteX5" fmla="*/ 126403 w 1752198"/>
              <a:gd name="connsiteY5" fmla="*/ 1180651 h 1919892"/>
              <a:gd name="connsiteX6" fmla="*/ 256484 w 1752198"/>
              <a:gd name="connsiteY6" fmla="*/ 812890 h 1919892"/>
              <a:gd name="connsiteX7" fmla="*/ 118505 w 1752198"/>
              <a:gd name="connsiteY7" fmla="*/ 358595 h 1919892"/>
              <a:gd name="connsiteX8" fmla="*/ 23397 w 1752198"/>
              <a:gd name="connsiteY8" fmla="*/ 25570 h 1919892"/>
              <a:gd name="connsiteX9" fmla="*/ 43257 w 1752198"/>
              <a:gd name="connsiteY9" fmla="*/ 0 h 1919892"/>
              <a:gd name="connsiteX0" fmla="*/ 43257 w 1752198"/>
              <a:gd name="connsiteY0" fmla="*/ 0 h 1911290"/>
              <a:gd name="connsiteX1" fmla="*/ 1752198 w 1752198"/>
              <a:gd name="connsiteY1" fmla="*/ 0 h 1911290"/>
              <a:gd name="connsiteX2" fmla="*/ 1752198 w 1752198"/>
              <a:gd name="connsiteY2" fmla="*/ 1820912 h 1911290"/>
              <a:gd name="connsiteX3" fmla="*/ 1574102 w 1752198"/>
              <a:gd name="connsiteY3" fmla="*/ 1847561 h 1911290"/>
              <a:gd name="connsiteX4" fmla="*/ 498725 w 1752198"/>
              <a:gd name="connsiteY4" fmla="*/ 1868691 h 1911290"/>
              <a:gd name="connsiteX5" fmla="*/ 214259 w 1752198"/>
              <a:gd name="connsiteY5" fmla="*/ 1306159 h 1911290"/>
              <a:gd name="connsiteX6" fmla="*/ 256484 w 1752198"/>
              <a:gd name="connsiteY6" fmla="*/ 812890 h 1911290"/>
              <a:gd name="connsiteX7" fmla="*/ 118505 w 1752198"/>
              <a:gd name="connsiteY7" fmla="*/ 358595 h 1911290"/>
              <a:gd name="connsiteX8" fmla="*/ 23397 w 1752198"/>
              <a:gd name="connsiteY8" fmla="*/ 25570 h 1911290"/>
              <a:gd name="connsiteX9" fmla="*/ 43257 w 1752198"/>
              <a:gd name="connsiteY9" fmla="*/ 0 h 1911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52198" h="1911290">
                <a:moveTo>
                  <a:pt x="43257" y="0"/>
                </a:moveTo>
                <a:lnTo>
                  <a:pt x="1752198" y="0"/>
                </a:lnTo>
                <a:lnTo>
                  <a:pt x="1752198" y="1820912"/>
                </a:lnTo>
                <a:lnTo>
                  <a:pt x="1574102" y="1847561"/>
                </a:lnTo>
                <a:cubicBezTo>
                  <a:pt x="1216303" y="1883218"/>
                  <a:pt x="725365" y="1958925"/>
                  <a:pt x="498725" y="1868691"/>
                </a:cubicBezTo>
                <a:cubicBezTo>
                  <a:pt x="272085" y="1778457"/>
                  <a:pt x="142304" y="1704985"/>
                  <a:pt x="214259" y="1306159"/>
                </a:cubicBezTo>
                <a:cubicBezTo>
                  <a:pt x="241325" y="1158911"/>
                  <a:pt x="234699" y="961459"/>
                  <a:pt x="256484" y="812890"/>
                </a:cubicBezTo>
                <a:cubicBezTo>
                  <a:pt x="280249" y="642530"/>
                  <a:pt x="248554" y="477451"/>
                  <a:pt x="118505" y="358595"/>
                </a:cubicBezTo>
                <a:cubicBezTo>
                  <a:pt x="37060" y="284641"/>
                  <a:pt x="-40088" y="126192"/>
                  <a:pt x="23397" y="25570"/>
                </a:cubicBezTo>
                <a:lnTo>
                  <a:pt x="43257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25">
            <a:extLst>
              <a:ext uri="{FF2B5EF4-FFF2-40B4-BE49-F238E27FC236}">
                <a16:creationId xmlns:a16="http://schemas.microsoft.com/office/drawing/2014/main" xmlns="" id="{03D50FC4-8BA1-4C49-8B5C-29DF3DE77F68}"/>
              </a:ext>
            </a:extLst>
          </p:cNvPr>
          <p:cNvSpPr/>
          <p:nvPr/>
        </p:nvSpPr>
        <p:spPr>
          <a:xfrm flipH="1">
            <a:off x="6779140" y="4542082"/>
            <a:ext cx="418478" cy="1549729"/>
          </a:xfrm>
          <a:custGeom>
            <a:avLst/>
            <a:gdLst>
              <a:gd name="connsiteX0" fmla="*/ 0 w 861594"/>
              <a:gd name="connsiteY0" fmla="*/ 0 h 3190700"/>
              <a:gd name="connsiteX1" fmla="*/ 624674 w 861594"/>
              <a:gd name="connsiteY1" fmla="*/ 0 h 3190700"/>
              <a:gd name="connsiteX2" fmla="*/ 566749 w 861594"/>
              <a:gd name="connsiteY2" fmla="*/ 108406 h 3190700"/>
              <a:gd name="connsiteX3" fmla="*/ 436088 w 861594"/>
              <a:gd name="connsiteY3" fmla="*/ 1621736 h 3190700"/>
              <a:gd name="connsiteX4" fmla="*/ 818972 w 861594"/>
              <a:gd name="connsiteY4" fmla="*/ 2921881 h 3190700"/>
              <a:gd name="connsiteX5" fmla="*/ 666478 w 861594"/>
              <a:gd name="connsiteY5" fmla="*/ 3183363 h 3190700"/>
              <a:gd name="connsiteX6" fmla="*/ 103725 w 861594"/>
              <a:gd name="connsiteY6" fmla="*/ 3190626 h 3190700"/>
              <a:gd name="connsiteX7" fmla="*/ 0 w 861594"/>
              <a:gd name="connsiteY7" fmla="*/ 3190700 h 3190700"/>
              <a:gd name="connsiteX8" fmla="*/ 0 w 861594"/>
              <a:gd name="connsiteY8" fmla="*/ 0 h 3190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61594" h="3190700">
                <a:moveTo>
                  <a:pt x="0" y="0"/>
                </a:moveTo>
                <a:lnTo>
                  <a:pt x="624674" y="0"/>
                </a:lnTo>
                <a:lnTo>
                  <a:pt x="566749" y="108406"/>
                </a:lnTo>
                <a:cubicBezTo>
                  <a:pt x="352909" y="568825"/>
                  <a:pt x="313631" y="1116766"/>
                  <a:pt x="436088" y="1621736"/>
                </a:cubicBezTo>
                <a:cubicBezTo>
                  <a:pt x="544352" y="2063482"/>
                  <a:pt x="690904" y="2488720"/>
                  <a:pt x="818972" y="2921881"/>
                </a:cubicBezTo>
                <a:cubicBezTo>
                  <a:pt x="890928" y="3163554"/>
                  <a:pt x="890928" y="3170157"/>
                  <a:pt x="666478" y="3183363"/>
                </a:cubicBezTo>
                <a:cubicBezTo>
                  <a:pt x="579339" y="3188315"/>
                  <a:pt x="374282" y="3190131"/>
                  <a:pt x="103725" y="3190626"/>
                </a:cubicBezTo>
                <a:lnTo>
                  <a:pt x="0" y="31907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22">
            <a:extLst>
              <a:ext uri="{FF2B5EF4-FFF2-40B4-BE49-F238E27FC236}">
                <a16:creationId xmlns:a16="http://schemas.microsoft.com/office/drawing/2014/main" xmlns="" id="{4904443B-9B28-4BB0-AFBC-A82056CD40CF}"/>
              </a:ext>
            </a:extLst>
          </p:cNvPr>
          <p:cNvSpPr/>
          <p:nvPr/>
        </p:nvSpPr>
        <p:spPr>
          <a:xfrm flipH="1">
            <a:off x="7197618" y="1295557"/>
            <a:ext cx="1925284" cy="1540561"/>
          </a:xfrm>
          <a:custGeom>
            <a:avLst/>
            <a:gdLst>
              <a:gd name="connsiteX0" fmla="*/ 2036233 w 3963922"/>
              <a:gd name="connsiteY0" fmla="*/ 53 h 3227664"/>
              <a:gd name="connsiteX1" fmla="*/ 2276983 w 3963922"/>
              <a:gd name="connsiteY1" fmla="*/ 8881 h 3227664"/>
              <a:gd name="connsiteX2" fmla="*/ 3815285 w 3963922"/>
              <a:gd name="connsiteY2" fmla="*/ 413258 h 3227664"/>
              <a:gd name="connsiteX3" fmla="*/ 3963922 w 3963922"/>
              <a:gd name="connsiteY3" fmla="*/ 491824 h 3227664"/>
              <a:gd name="connsiteX4" fmla="*/ 3963922 w 3963922"/>
              <a:gd name="connsiteY4" fmla="*/ 3227664 h 3227664"/>
              <a:gd name="connsiteX5" fmla="*/ 0 w 3963922"/>
              <a:gd name="connsiteY5" fmla="*/ 3227664 h 3227664"/>
              <a:gd name="connsiteX6" fmla="*/ 0 w 3963922"/>
              <a:gd name="connsiteY6" fmla="*/ 670708 h 3227664"/>
              <a:gd name="connsiteX7" fmla="*/ 26548 w 3963922"/>
              <a:gd name="connsiteY7" fmla="*/ 654001 h 3227664"/>
              <a:gd name="connsiteX8" fmla="*/ 411413 w 3963922"/>
              <a:gd name="connsiteY8" fmla="*/ 439401 h 3227664"/>
              <a:gd name="connsiteX9" fmla="*/ 2036233 w 3963922"/>
              <a:gd name="connsiteY9" fmla="*/ 53 h 3227664"/>
              <a:gd name="connsiteX0" fmla="*/ 2036233 w 3963922"/>
              <a:gd name="connsiteY0" fmla="*/ 24373 h 3251983"/>
              <a:gd name="connsiteX1" fmla="*/ 2276983 w 3963922"/>
              <a:gd name="connsiteY1" fmla="*/ 33200 h 3251983"/>
              <a:gd name="connsiteX2" fmla="*/ 3815285 w 3963922"/>
              <a:gd name="connsiteY2" fmla="*/ 437577 h 3251983"/>
              <a:gd name="connsiteX3" fmla="*/ 3963922 w 3963922"/>
              <a:gd name="connsiteY3" fmla="*/ 516143 h 3251983"/>
              <a:gd name="connsiteX4" fmla="*/ 3963922 w 3963922"/>
              <a:gd name="connsiteY4" fmla="*/ 3251983 h 3251983"/>
              <a:gd name="connsiteX5" fmla="*/ 0 w 3963922"/>
              <a:gd name="connsiteY5" fmla="*/ 3251983 h 3251983"/>
              <a:gd name="connsiteX6" fmla="*/ 0 w 3963922"/>
              <a:gd name="connsiteY6" fmla="*/ 695027 h 3251983"/>
              <a:gd name="connsiteX7" fmla="*/ 26548 w 3963922"/>
              <a:gd name="connsiteY7" fmla="*/ 678320 h 3251983"/>
              <a:gd name="connsiteX8" fmla="*/ 411413 w 3963922"/>
              <a:gd name="connsiteY8" fmla="*/ 463720 h 3251983"/>
              <a:gd name="connsiteX9" fmla="*/ 2036233 w 3963922"/>
              <a:gd name="connsiteY9" fmla="*/ 24373 h 3251983"/>
              <a:gd name="connsiteX0" fmla="*/ 411413 w 3963922"/>
              <a:gd name="connsiteY0" fmla="*/ 430599 h 3218862"/>
              <a:gd name="connsiteX1" fmla="*/ 2276983 w 3963922"/>
              <a:gd name="connsiteY1" fmla="*/ 79 h 3218862"/>
              <a:gd name="connsiteX2" fmla="*/ 3815285 w 3963922"/>
              <a:gd name="connsiteY2" fmla="*/ 404456 h 3218862"/>
              <a:gd name="connsiteX3" fmla="*/ 3963922 w 3963922"/>
              <a:gd name="connsiteY3" fmla="*/ 483022 h 3218862"/>
              <a:gd name="connsiteX4" fmla="*/ 3963922 w 3963922"/>
              <a:gd name="connsiteY4" fmla="*/ 3218862 h 3218862"/>
              <a:gd name="connsiteX5" fmla="*/ 0 w 3963922"/>
              <a:gd name="connsiteY5" fmla="*/ 3218862 h 3218862"/>
              <a:gd name="connsiteX6" fmla="*/ 0 w 3963922"/>
              <a:gd name="connsiteY6" fmla="*/ 661906 h 3218862"/>
              <a:gd name="connsiteX7" fmla="*/ 26548 w 3963922"/>
              <a:gd name="connsiteY7" fmla="*/ 645199 h 3218862"/>
              <a:gd name="connsiteX8" fmla="*/ 411413 w 3963922"/>
              <a:gd name="connsiteY8" fmla="*/ 430599 h 3218862"/>
              <a:gd name="connsiteX0" fmla="*/ 411413 w 3963922"/>
              <a:gd name="connsiteY0" fmla="*/ 383562 h 3171825"/>
              <a:gd name="connsiteX1" fmla="*/ 1947522 w 3963922"/>
              <a:gd name="connsiteY1" fmla="*/ 107 h 3171825"/>
              <a:gd name="connsiteX2" fmla="*/ 3815285 w 3963922"/>
              <a:gd name="connsiteY2" fmla="*/ 357419 h 3171825"/>
              <a:gd name="connsiteX3" fmla="*/ 3963922 w 3963922"/>
              <a:gd name="connsiteY3" fmla="*/ 435985 h 3171825"/>
              <a:gd name="connsiteX4" fmla="*/ 3963922 w 3963922"/>
              <a:gd name="connsiteY4" fmla="*/ 3171825 h 3171825"/>
              <a:gd name="connsiteX5" fmla="*/ 0 w 3963922"/>
              <a:gd name="connsiteY5" fmla="*/ 3171825 h 3171825"/>
              <a:gd name="connsiteX6" fmla="*/ 0 w 3963922"/>
              <a:gd name="connsiteY6" fmla="*/ 614869 h 3171825"/>
              <a:gd name="connsiteX7" fmla="*/ 26548 w 3963922"/>
              <a:gd name="connsiteY7" fmla="*/ 598162 h 3171825"/>
              <a:gd name="connsiteX8" fmla="*/ 411413 w 3963922"/>
              <a:gd name="connsiteY8" fmla="*/ 383562 h 3171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63922" h="3171825">
                <a:moveTo>
                  <a:pt x="411413" y="383562"/>
                </a:moveTo>
                <a:cubicBezTo>
                  <a:pt x="786485" y="276042"/>
                  <a:pt x="1380210" y="4464"/>
                  <a:pt x="1947522" y="107"/>
                </a:cubicBezTo>
                <a:cubicBezTo>
                  <a:pt x="2514834" y="-4250"/>
                  <a:pt x="3343626" y="126246"/>
                  <a:pt x="3815285" y="357419"/>
                </a:cubicBezTo>
                <a:lnTo>
                  <a:pt x="3963922" y="435985"/>
                </a:lnTo>
                <a:lnTo>
                  <a:pt x="3963922" y="3171825"/>
                </a:lnTo>
                <a:lnTo>
                  <a:pt x="0" y="3171825"/>
                </a:lnTo>
                <a:lnTo>
                  <a:pt x="0" y="614869"/>
                </a:lnTo>
                <a:lnTo>
                  <a:pt x="26548" y="598162"/>
                </a:lnTo>
                <a:cubicBezTo>
                  <a:pt x="153296" y="522887"/>
                  <a:pt x="280704" y="450253"/>
                  <a:pt x="411413" y="383562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21">
            <a:extLst>
              <a:ext uri="{FF2B5EF4-FFF2-40B4-BE49-F238E27FC236}">
                <a16:creationId xmlns:a16="http://schemas.microsoft.com/office/drawing/2014/main" xmlns="" id="{FF31498B-4601-48D9-BD15-0ED1607D3058}"/>
              </a:ext>
            </a:extLst>
          </p:cNvPr>
          <p:cNvSpPr/>
          <p:nvPr/>
        </p:nvSpPr>
        <p:spPr>
          <a:xfrm flipH="1">
            <a:off x="7197618" y="2906244"/>
            <a:ext cx="1925284" cy="1565713"/>
          </a:xfrm>
          <a:custGeom>
            <a:avLst/>
            <a:gdLst>
              <a:gd name="connsiteX0" fmla="*/ 0 w 3963922"/>
              <a:gd name="connsiteY0" fmla="*/ 0 h 3223609"/>
              <a:gd name="connsiteX1" fmla="*/ 3963922 w 3963922"/>
              <a:gd name="connsiteY1" fmla="*/ 0 h 3223609"/>
              <a:gd name="connsiteX2" fmla="*/ 3963922 w 3963922"/>
              <a:gd name="connsiteY2" fmla="*/ 3223609 h 3223609"/>
              <a:gd name="connsiteX3" fmla="*/ 0 w 3963922"/>
              <a:gd name="connsiteY3" fmla="*/ 3223609 h 3223609"/>
              <a:gd name="connsiteX4" fmla="*/ 0 w 3963922"/>
              <a:gd name="connsiteY4" fmla="*/ 0 h 3223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63922" h="3223609">
                <a:moveTo>
                  <a:pt x="0" y="0"/>
                </a:moveTo>
                <a:lnTo>
                  <a:pt x="3963922" y="0"/>
                </a:lnTo>
                <a:lnTo>
                  <a:pt x="3963922" y="3223609"/>
                </a:lnTo>
                <a:lnTo>
                  <a:pt x="0" y="322360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xmlns="" id="{D7BFD601-6A5D-4533-8DBD-80C941A21072}"/>
              </a:ext>
            </a:extLst>
          </p:cNvPr>
          <p:cNvSpPr/>
          <p:nvPr/>
        </p:nvSpPr>
        <p:spPr>
          <a:xfrm flipH="1">
            <a:off x="7197618" y="4542082"/>
            <a:ext cx="1925284" cy="1558744"/>
          </a:xfrm>
          <a:custGeom>
            <a:avLst/>
            <a:gdLst>
              <a:gd name="connsiteX0" fmla="*/ 0 w 3963922"/>
              <a:gd name="connsiteY0" fmla="*/ 0 h 3209262"/>
              <a:gd name="connsiteX1" fmla="*/ 3963922 w 3963922"/>
              <a:gd name="connsiteY1" fmla="*/ 0 h 3209262"/>
              <a:gd name="connsiteX2" fmla="*/ 3963922 w 3963922"/>
              <a:gd name="connsiteY2" fmla="*/ 3190700 h 3209262"/>
              <a:gd name="connsiteX3" fmla="*/ 3853268 w 3963922"/>
              <a:gd name="connsiteY3" fmla="*/ 3190778 h 3209262"/>
              <a:gd name="connsiteX4" fmla="*/ 1279504 w 3963922"/>
              <a:gd name="connsiteY4" fmla="*/ 3208454 h 3209262"/>
              <a:gd name="connsiteX5" fmla="*/ 963954 w 3963922"/>
              <a:gd name="connsiteY5" fmla="*/ 2930465 h 3209262"/>
              <a:gd name="connsiteX6" fmla="*/ 812121 w 3963922"/>
              <a:gd name="connsiteY6" fmla="*/ 2129512 h 3209262"/>
              <a:gd name="connsiteX7" fmla="*/ 544102 w 3963922"/>
              <a:gd name="connsiteY7" fmla="*/ 1799359 h 3209262"/>
              <a:gd name="connsiteX8" fmla="*/ 1308 w 3963922"/>
              <a:gd name="connsiteY8" fmla="*/ 1820716 h 3209262"/>
              <a:gd name="connsiteX9" fmla="*/ 0 w 3963922"/>
              <a:gd name="connsiteY9" fmla="*/ 1820912 h 3209262"/>
              <a:gd name="connsiteX10" fmla="*/ 0 w 3963922"/>
              <a:gd name="connsiteY10" fmla="*/ 0 h 3209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963922" h="3209262">
                <a:moveTo>
                  <a:pt x="0" y="0"/>
                </a:moveTo>
                <a:lnTo>
                  <a:pt x="3963922" y="0"/>
                </a:lnTo>
                <a:lnTo>
                  <a:pt x="3963922" y="3190700"/>
                </a:lnTo>
                <a:lnTo>
                  <a:pt x="3853268" y="3190778"/>
                </a:lnTo>
                <a:cubicBezTo>
                  <a:pt x="3028187" y="3190636"/>
                  <a:pt x="1806877" y="3183941"/>
                  <a:pt x="1279504" y="3208454"/>
                </a:cubicBezTo>
                <a:cubicBezTo>
                  <a:pt x="1090702" y="3217699"/>
                  <a:pt x="1000262" y="3149027"/>
                  <a:pt x="963954" y="2930465"/>
                </a:cubicBezTo>
                <a:cubicBezTo>
                  <a:pt x="919725" y="2662380"/>
                  <a:pt x="841828" y="2402219"/>
                  <a:pt x="812121" y="2129512"/>
                </a:cubicBezTo>
                <a:cubicBezTo>
                  <a:pt x="791656" y="1942645"/>
                  <a:pt x="703197" y="1840958"/>
                  <a:pt x="544102" y="1799359"/>
                </a:cubicBezTo>
                <a:cubicBezTo>
                  <a:pt x="359922" y="1751321"/>
                  <a:pt x="180568" y="1788711"/>
                  <a:pt x="1308" y="1820716"/>
                </a:cubicBezTo>
                <a:lnTo>
                  <a:pt x="0" y="1820912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xmlns="" id="{FDDFA302-8BBB-4BAA-888D-3E630B604072}"/>
              </a:ext>
            </a:extLst>
          </p:cNvPr>
          <p:cNvGrpSpPr/>
          <p:nvPr/>
        </p:nvGrpSpPr>
        <p:grpSpPr>
          <a:xfrm>
            <a:off x="1663842" y="1593189"/>
            <a:ext cx="2676908" cy="1057424"/>
            <a:chOff x="8410431" y="1233583"/>
            <a:chExt cx="2676908" cy="1057424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xmlns="" id="{977C9E39-8419-405C-9016-A6D0A66F253C}"/>
                </a:ext>
              </a:extLst>
            </p:cNvPr>
            <p:cNvSpPr/>
            <p:nvPr/>
          </p:nvSpPr>
          <p:spPr>
            <a:xfrm>
              <a:off x="9050511" y="1336900"/>
              <a:ext cx="191110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buClr>
                  <a:srgbClr val="FFFFFF"/>
                </a:buClr>
                <a:buSzPts val="2300"/>
              </a:pPr>
              <a:r>
                <a:rPr lang="en-US" b="1">
                  <a:solidFill>
                    <a:schemeClr val="bg1">
                      <a:lumMod val="75000"/>
                    </a:schemeClr>
                  </a:solidFill>
                  <a:latin typeface="Open Sans Semibold" panose="020B0606030504020204" pitchFamily="34" charset="0"/>
                  <a:ea typeface="Open Sans Semibold" panose="020B0606030504020204" pitchFamily="34" charset="0"/>
                  <a:cs typeface="Open Sans Semibold" panose="020B0606030504020204" pitchFamily="34" charset="0"/>
                  <a:sym typeface="Open Sans SemiBold"/>
                </a:rPr>
                <a:t>EDIT TEXT HERE</a:t>
              </a:r>
              <a:endParaRPr lang="en-US" b="1" dirty="0">
                <a:solidFill>
                  <a:schemeClr val="bg1">
                    <a:lumMod val="75000"/>
                  </a:schemeClr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xmlns="" id="{85812E71-7F74-418D-8562-F885CFD20B99}"/>
                </a:ext>
              </a:extLst>
            </p:cNvPr>
            <p:cNvSpPr/>
            <p:nvPr/>
          </p:nvSpPr>
          <p:spPr>
            <a:xfrm>
              <a:off x="9073071" y="1706232"/>
              <a:ext cx="201426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buClr>
                  <a:schemeClr val="lt1"/>
                </a:buClr>
                <a:buSzPts val="1600"/>
              </a:pPr>
              <a:r>
                <a:rPr lang="da-DK" sz="1600">
                  <a:solidFill>
                    <a:schemeClr val="bg1">
                      <a:lumMod val="75000"/>
                    </a:schemeClr>
                  </a:solidFill>
                  <a:latin typeface="Open Sans"/>
                  <a:ea typeface="Open Sans"/>
                  <a:cs typeface="Open Sans"/>
                  <a:sym typeface="Open Sans"/>
                </a:rPr>
                <a:t>Edit text here. You can edit this text</a:t>
              </a:r>
              <a:endParaRPr lang="da-DK" sz="16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xmlns="" id="{FCF409EE-E559-46DA-8A52-54748E951DE1}"/>
                </a:ext>
              </a:extLst>
            </p:cNvPr>
            <p:cNvSpPr/>
            <p:nvPr/>
          </p:nvSpPr>
          <p:spPr>
            <a:xfrm>
              <a:off x="8410431" y="1233583"/>
              <a:ext cx="697627" cy="10156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buClr>
                  <a:srgbClr val="FFFFFF"/>
                </a:buClr>
                <a:buSzPts val="2300"/>
              </a:pPr>
              <a:r>
                <a:rPr lang="en-US" sz="6000" b="1">
                  <a:solidFill>
                    <a:schemeClr val="bg1">
                      <a:lumMod val="75000"/>
                    </a:schemeClr>
                  </a:solidFill>
                  <a:latin typeface="Arial Black" panose="020B0A04020102020204" pitchFamily="34" charset="0"/>
                  <a:ea typeface="Open Sans Semibold" panose="020B0606030504020204" pitchFamily="34" charset="0"/>
                  <a:cs typeface="Open Sans Semibold" panose="020B0606030504020204" pitchFamily="34" charset="0"/>
                  <a:sym typeface="Open Sans SemiBold"/>
                </a:rPr>
                <a:t>1</a:t>
              </a:r>
              <a:endParaRPr lang="en-US" sz="6000" b="1" dirty="0">
                <a:solidFill>
                  <a:schemeClr val="bg1">
                    <a:lumMod val="75000"/>
                  </a:schemeClr>
                </a:solidFill>
                <a:latin typeface="Arial Black" panose="020B0A04020102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xmlns="" id="{0C595839-E546-4AAC-8EDA-8E7E07468698}"/>
              </a:ext>
            </a:extLst>
          </p:cNvPr>
          <p:cNvGrpSpPr/>
          <p:nvPr/>
        </p:nvGrpSpPr>
        <p:grpSpPr>
          <a:xfrm>
            <a:off x="1663842" y="3259894"/>
            <a:ext cx="2676908" cy="1057424"/>
            <a:chOff x="8410431" y="1233583"/>
            <a:chExt cx="2676908" cy="1057424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xmlns="" id="{1EEDCBFE-19E3-4716-A89B-DB8725C9A8A3}"/>
                </a:ext>
              </a:extLst>
            </p:cNvPr>
            <p:cNvSpPr/>
            <p:nvPr/>
          </p:nvSpPr>
          <p:spPr>
            <a:xfrm>
              <a:off x="9050511" y="1336900"/>
              <a:ext cx="191110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buClr>
                  <a:srgbClr val="FFFFFF"/>
                </a:buClr>
                <a:buSzPts val="2300"/>
              </a:pPr>
              <a:r>
                <a:rPr lang="en-US" b="1">
                  <a:solidFill>
                    <a:schemeClr val="accent2"/>
                  </a:solidFill>
                  <a:latin typeface="Open Sans Semibold" panose="020B0606030504020204" pitchFamily="34" charset="0"/>
                  <a:ea typeface="Open Sans Semibold" panose="020B0606030504020204" pitchFamily="34" charset="0"/>
                  <a:cs typeface="Open Sans Semibold" panose="020B0606030504020204" pitchFamily="34" charset="0"/>
                  <a:sym typeface="Open Sans SemiBold"/>
                </a:rPr>
                <a:t>EDIT TEXT HERE</a:t>
              </a:r>
              <a:endParaRPr lang="en-US" b="1" dirty="0">
                <a:solidFill>
                  <a:schemeClr val="accent2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xmlns="" id="{4731D862-488C-4BED-885D-16739264FD13}"/>
                </a:ext>
              </a:extLst>
            </p:cNvPr>
            <p:cNvSpPr/>
            <p:nvPr/>
          </p:nvSpPr>
          <p:spPr>
            <a:xfrm>
              <a:off x="9073071" y="1706232"/>
              <a:ext cx="201426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buClr>
                  <a:schemeClr val="lt1"/>
                </a:buClr>
                <a:buSzPts val="1600"/>
              </a:pPr>
              <a:r>
                <a:rPr lang="da-DK" sz="160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/>
                  <a:ea typeface="Open Sans"/>
                  <a:cs typeface="Open Sans"/>
                  <a:sym typeface="Open Sans"/>
                </a:rPr>
                <a:t>Edit text here. You can edit this text</a:t>
              </a:r>
              <a:endParaRPr lang="da-DK" sz="1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xmlns="" id="{4D677424-E3A4-4272-BF0D-E762CDEAC7A4}"/>
                </a:ext>
              </a:extLst>
            </p:cNvPr>
            <p:cNvSpPr/>
            <p:nvPr/>
          </p:nvSpPr>
          <p:spPr>
            <a:xfrm>
              <a:off x="8410431" y="1233583"/>
              <a:ext cx="697627" cy="10156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buClr>
                  <a:srgbClr val="FFFFFF"/>
                </a:buClr>
                <a:buSzPts val="2300"/>
              </a:pPr>
              <a:r>
                <a:rPr lang="en-US" sz="6000" b="1">
                  <a:solidFill>
                    <a:schemeClr val="accent2"/>
                  </a:solidFill>
                  <a:latin typeface="Arial Black" panose="020B0A04020102020204" pitchFamily="34" charset="0"/>
                  <a:ea typeface="Open Sans Semibold" panose="020B0606030504020204" pitchFamily="34" charset="0"/>
                  <a:cs typeface="Open Sans Semibold" panose="020B0606030504020204" pitchFamily="34" charset="0"/>
                  <a:sym typeface="Open Sans SemiBold"/>
                </a:rPr>
                <a:t>2</a:t>
              </a:r>
              <a:endParaRPr lang="en-US" sz="6000" b="1" dirty="0">
                <a:solidFill>
                  <a:schemeClr val="accent2"/>
                </a:solidFill>
                <a:latin typeface="Arial Black" panose="020B0A04020102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endParaRP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xmlns="" id="{C848A6E8-1867-4065-8281-C8A047DEDA61}"/>
              </a:ext>
            </a:extLst>
          </p:cNvPr>
          <p:cNvGrpSpPr/>
          <p:nvPr/>
        </p:nvGrpSpPr>
        <p:grpSpPr>
          <a:xfrm>
            <a:off x="1663842" y="4926599"/>
            <a:ext cx="2676908" cy="1057424"/>
            <a:chOff x="8410431" y="1233583"/>
            <a:chExt cx="2676908" cy="1057424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xmlns="" id="{B0F0CCF0-C8C8-4F97-AEE6-0657B94511CC}"/>
                </a:ext>
              </a:extLst>
            </p:cNvPr>
            <p:cNvSpPr/>
            <p:nvPr/>
          </p:nvSpPr>
          <p:spPr>
            <a:xfrm>
              <a:off x="9050511" y="1336900"/>
              <a:ext cx="191110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buClr>
                  <a:srgbClr val="FFFFFF"/>
                </a:buClr>
                <a:buSzPts val="2300"/>
              </a:pPr>
              <a:r>
                <a:rPr lang="en-US" b="1">
                  <a:solidFill>
                    <a:schemeClr val="bg1">
                      <a:lumMod val="75000"/>
                    </a:schemeClr>
                  </a:solidFill>
                  <a:latin typeface="Open Sans Semibold" panose="020B0606030504020204" pitchFamily="34" charset="0"/>
                  <a:ea typeface="Open Sans Semibold" panose="020B0606030504020204" pitchFamily="34" charset="0"/>
                  <a:cs typeface="Open Sans Semibold" panose="020B0606030504020204" pitchFamily="34" charset="0"/>
                  <a:sym typeface="Open Sans SemiBold"/>
                </a:rPr>
                <a:t>EDIT TEXT HERE</a:t>
              </a:r>
              <a:endParaRPr lang="en-US" b="1" dirty="0">
                <a:solidFill>
                  <a:schemeClr val="bg1">
                    <a:lumMod val="75000"/>
                  </a:schemeClr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xmlns="" id="{38B55C2E-BFA8-44E1-8D68-82557A34643C}"/>
                </a:ext>
              </a:extLst>
            </p:cNvPr>
            <p:cNvSpPr/>
            <p:nvPr/>
          </p:nvSpPr>
          <p:spPr>
            <a:xfrm>
              <a:off x="9073071" y="1706232"/>
              <a:ext cx="201426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buClr>
                  <a:schemeClr val="lt1"/>
                </a:buClr>
                <a:buSzPts val="1600"/>
              </a:pPr>
              <a:r>
                <a:rPr lang="da-DK" sz="1600">
                  <a:solidFill>
                    <a:schemeClr val="bg1">
                      <a:lumMod val="75000"/>
                    </a:schemeClr>
                  </a:solidFill>
                  <a:latin typeface="Open Sans"/>
                  <a:ea typeface="Open Sans"/>
                  <a:cs typeface="Open Sans"/>
                  <a:sym typeface="Open Sans"/>
                </a:rPr>
                <a:t>Edit text here. You can edit this text</a:t>
              </a:r>
              <a:endParaRPr lang="da-DK" sz="16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xmlns="" id="{74BB0EF2-27F9-4880-820C-F3B458E08950}"/>
                </a:ext>
              </a:extLst>
            </p:cNvPr>
            <p:cNvSpPr/>
            <p:nvPr/>
          </p:nvSpPr>
          <p:spPr>
            <a:xfrm>
              <a:off x="8410431" y="1233583"/>
              <a:ext cx="697627" cy="10156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buClr>
                  <a:srgbClr val="FFFFFF"/>
                </a:buClr>
                <a:buSzPts val="2300"/>
              </a:pPr>
              <a:r>
                <a:rPr lang="en-US" sz="6000" b="1">
                  <a:solidFill>
                    <a:schemeClr val="bg1">
                      <a:lumMod val="75000"/>
                    </a:schemeClr>
                  </a:solidFill>
                  <a:latin typeface="Arial Black" panose="020B0A04020102020204" pitchFamily="34" charset="0"/>
                  <a:ea typeface="Open Sans Semibold" panose="020B0606030504020204" pitchFamily="34" charset="0"/>
                  <a:cs typeface="Open Sans Semibold" panose="020B0606030504020204" pitchFamily="34" charset="0"/>
                  <a:sym typeface="Open Sans SemiBold"/>
                </a:rPr>
                <a:t>3</a:t>
              </a:r>
              <a:endParaRPr lang="en-US" sz="6000" b="1" dirty="0">
                <a:solidFill>
                  <a:schemeClr val="bg1">
                    <a:lumMod val="75000"/>
                  </a:schemeClr>
                </a:solidFill>
                <a:latin typeface="Arial Black" panose="020B0A04020102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endParaRPr>
            </a:p>
          </p:txBody>
        </p:sp>
      </p:grpSp>
      <p:sp>
        <p:nvSpPr>
          <p:cNvPr id="44" name="Title 1">
            <a:extLst>
              <a:ext uri="{FF2B5EF4-FFF2-40B4-BE49-F238E27FC236}">
                <a16:creationId xmlns:a16="http://schemas.microsoft.com/office/drawing/2014/main" xmlns="" id="{412530AA-CD89-43C4-B6CD-11DA41961507}"/>
              </a:ext>
            </a:extLst>
          </p:cNvPr>
          <p:cNvSpPr txBox="1">
            <a:spLocks/>
          </p:cNvSpPr>
          <p:nvPr/>
        </p:nvSpPr>
        <p:spPr>
          <a:xfrm>
            <a:off x="609600" y="274640"/>
            <a:ext cx="10972801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Autofit/>
          </a:bodyPr>
          <a:lstStyle>
            <a:lvl1pPr algn="l" defTabSz="1218987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121898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>
                <a:solidFill>
                  <a:sysClr val="windowText" lastClr="000000"/>
                </a:solidFill>
                <a:latin typeface="Calibri"/>
              </a:rPr>
              <a:t>3-Step Brain Infographic Slide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j-ea"/>
              <a:cs typeface="+mj-cs"/>
            </a:endParaRPr>
          </a:p>
        </p:txBody>
      </p:sp>
      <p:pic>
        <p:nvPicPr>
          <p:cNvPr id="26" name="Graphic 25" descr="Briefcase">
            <a:extLst>
              <a:ext uri="{FF2B5EF4-FFF2-40B4-BE49-F238E27FC236}">
                <a16:creationId xmlns:a16="http://schemas.microsoft.com/office/drawing/2014/main" xmlns="" id="{8654776F-9D52-4C76-89DF-AB417F02184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7807314" y="1753564"/>
            <a:ext cx="624548" cy="624548"/>
          </a:xfrm>
          <a:prstGeom prst="rect">
            <a:avLst/>
          </a:prstGeom>
        </p:spPr>
      </p:pic>
      <p:pic>
        <p:nvPicPr>
          <p:cNvPr id="27" name="Graphic 26" descr="Customer review">
            <a:extLst>
              <a:ext uri="{FF2B5EF4-FFF2-40B4-BE49-F238E27FC236}">
                <a16:creationId xmlns:a16="http://schemas.microsoft.com/office/drawing/2014/main" xmlns="" id="{2B170D3F-1529-4AF1-8CE1-AC28CA75D6C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7807314" y="4998425"/>
            <a:ext cx="624548" cy="624548"/>
          </a:xfrm>
          <a:prstGeom prst="rect">
            <a:avLst/>
          </a:prstGeom>
        </p:spPr>
      </p:pic>
      <p:pic>
        <p:nvPicPr>
          <p:cNvPr id="28" name="Graphic 27" descr="Bar graph with upward trend">
            <a:extLst>
              <a:ext uri="{FF2B5EF4-FFF2-40B4-BE49-F238E27FC236}">
                <a16:creationId xmlns:a16="http://schemas.microsoft.com/office/drawing/2014/main" xmlns="" id="{2A39E18A-30AF-4CD2-BE8D-ACE89877BFF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>
            <a:off x="7807314" y="3395259"/>
            <a:ext cx="624548" cy="624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0223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xmlns="" id="{C63D4492-75FE-440A-9716-0873241D3558}"/>
              </a:ext>
            </a:extLst>
          </p:cNvPr>
          <p:cNvSpPr/>
          <p:nvPr/>
        </p:nvSpPr>
        <p:spPr>
          <a:xfrm>
            <a:off x="4921923" y="5826788"/>
            <a:ext cx="5858658" cy="400050"/>
          </a:xfrm>
          <a:prstGeom prst="ellipse">
            <a:avLst/>
          </a:prstGeom>
          <a:gradFill flip="none" rotWithShape="1">
            <a:gsLst>
              <a:gs pos="0">
                <a:sysClr val="windowText" lastClr="000000">
                  <a:lumMod val="50000"/>
                  <a:lumOff val="50000"/>
                </a:sysClr>
              </a:gs>
              <a:gs pos="100000">
                <a:sysClr val="window" lastClr="FFFFFF">
                  <a:alpha val="0"/>
                  <a:lumMod val="100000"/>
                </a:sysClr>
              </a:gs>
            </a:gsLst>
            <a:path path="shape">
              <a:fillToRect l="50000" t="50000" r="50000" b="50000"/>
            </a:path>
            <a:tileRect/>
          </a:gradFill>
          <a:ln w="25400" cap="flat" cmpd="sng" algn="ctr">
            <a:noFill/>
            <a:prstDash val="solid"/>
          </a:ln>
          <a:effectLst/>
        </p:spPr>
        <p:txBody>
          <a:bodyPr lIns="68577" tIns="34289" rIns="68577" bIns="34289" rtlCol="0" anchor="ctr"/>
          <a:lstStyle/>
          <a:p>
            <a:pPr algn="ctr" defTabSz="685777">
              <a:defRPr/>
            </a:pPr>
            <a:endParaRPr lang="en-US" sz="1400" kern="0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5" name="Freeform 32">
            <a:extLst>
              <a:ext uri="{FF2B5EF4-FFF2-40B4-BE49-F238E27FC236}">
                <a16:creationId xmlns:a16="http://schemas.microsoft.com/office/drawing/2014/main" xmlns="" id="{42699947-B2F2-4DC6-B360-9D63A72D7B16}"/>
              </a:ext>
            </a:extLst>
          </p:cNvPr>
          <p:cNvSpPr/>
          <p:nvPr/>
        </p:nvSpPr>
        <p:spPr>
          <a:xfrm flipH="1">
            <a:off x="6275437" y="1507316"/>
            <a:ext cx="922181" cy="1328803"/>
          </a:xfrm>
          <a:custGeom>
            <a:avLst/>
            <a:gdLst>
              <a:gd name="connsiteX0" fmla="*/ 0 w 1898657"/>
              <a:gd name="connsiteY0" fmla="*/ 0 h 2735840"/>
              <a:gd name="connsiteX1" fmla="*/ 50728 w 1898657"/>
              <a:gd name="connsiteY1" fmla="*/ 26814 h 2735840"/>
              <a:gd name="connsiteX2" fmla="*/ 1424985 w 1898657"/>
              <a:gd name="connsiteY2" fmla="*/ 1356673 h 2735840"/>
              <a:gd name="connsiteX3" fmla="*/ 1883360 w 1898657"/>
              <a:gd name="connsiteY3" fmla="*/ 2605273 h 2735840"/>
              <a:gd name="connsiteX4" fmla="*/ 1898657 w 1898657"/>
              <a:gd name="connsiteY4" fmla="*/ 2735840 h 2735840"/>
              <a:gd name="connsiteX5" fmla="*/ 0 w 1898657"/>
              <a:gd name="connsiteY5" fmla="*/ 2735840 h 2735840"/>
              <a:gd name="connsiteX6" fmla="*/ 0 w 1898657"/>
              <a:gd name="connsiteY6" fmla="*/ 0 h 2735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98657" h="2735840">
                <a:moveTo>
                  <a:pt x="0" y="0"/>
                </a:moveTo>
                <a:lnTo>
                  <a:pt x="50728" y="26814"/>
                </a:lnTo>
                <a:cubicBezTo>
                  <a:pt x="574883" y="324778"/>
                  <a:pt x="1038470" y="759425"/>
                  <a:pt x="1424985" y="1356673"/>
                </a:cubicBezTo>
                <a:cubicBezTo>
                  <a:pt x="1660574" y="1720255"/>
                  <a:pt x="1811325" y="2135165"/>
                  <a:pt x="1883360" y="2605273"/>
                </a:cubicBezTo>
                <a:lnTo>
                  <a:pt x="1898657" y="2735840"/>
                </a:lnTo>
                <a:lnTo>
                  <a:pt x="0" y="273584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31">
            <a:extLst>
              <a:ext uri="{FF2B5EF4-FFF2-40B4-BE49-F238E27FC236}">
                <a16:creationId xmlns:a16="http://schemas.microsoft.com/office/drawing/2014/main" xmlns="" id="{FFF92EA7-4686-4CB6-A037-31D6C9B89BA6}"/>
              </a:ext>
            </a:extLst>
          </p:cNvPr>
          <p:cNvSpPr/>
          <p:nvPr/>
        </p:nvSpPr>
        <p:spPr>
          <a:xfrm flipH="1">
            <a:off x="9122902" y="1594200"/>
            <a:ext cx="640809" cy="1241918"/>
          </a:xfrm>
          <a:custGeom>
            <a:avLst/>
            <a:gdLst>
              <a:gd name="connsiteX0" fmla="*/ 1319347 w 1319347"/>
              <a:gd name="connsiteY0" fmla="*/ 0 h 2556956"/>
              <a:gd name="connsiteX1" fmla="*/ 1319347 w 1319347"/>
              <a:gd name="connsiteY1" fmla="*/ 2556956 h 2556956"/>
              <a:gd name="connsiteX2" fmla="*/ 1380 w 1319347"/>
              <a:gd name="connsiteY2" fmla="*/ 2556956 h 2556956"/>
              <a:gd name="connsiteX3" fmla="*/ 2500 w 1319347"/>
              <a:gd name="connsiteY3" fmla="*/ 2506327 h 2556956"/>
              <a:gd name="connsiteX4" fmla="*/ 1183588 w 1319347"/>
              <a:gd name="connsiteY4" fmla="*/ 85434 h 2556956"/>
              <a:gd name="connsiteX5" fmla="*/ 1319347 w 1319347"/>
              <a:gd name="connsiteY5" fmla="*/ 0 h 2556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19347" h="2556956">
                <a:moveTo>
                  <a:pt x="1319347" y="0"/>
                </a:moveTo>
                <a:lnTo>
                  <a:pt x="1319347" y="2556956"/>
                </a:lnTo>
                <a:lnTo>
                  <a:pt x="1380" y="2556956"/>
                </a:lnTo>
                <a:lnTo>
                  <a:pt x="2500" y="2506327"/>
                </a:lnTo>
                <a:cubicBezTo>
                  <a:pt x="-37108" y="1394535"/>
                  <a:pt x="395570" y="612961"/>
                  <a:pt x="1183588" y="85434"/>
                </a:cubicBezTo>
                <a:lnTo>
                  <a:pt x="1319347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29">
            <a:extLst>
              <a:ext uri="{FF2B5EF4-FFF2-40B4-BE49-F238E27FC236}">
                <a16:creationId xmlns:a16="http://schemas.microsoft.com/office/drawing/2014/main" xmlns="" id="{2D024EAD-BCAE-4549-A71E-BF7F1B584971}"/>
              </a:ext>
            </a:extLst>
          </p:cNvPr>
          <p:cNvSpPr/>
          <p:nvPr/>
        </p:nvSpPr>
        <p:spPr>
          <a:xfrm flipH="1">
            <a:off x="9122901" y="2906244"/>
            <a:ext cx="1044819" cy="1565713"/>
          </a:xfrm>
          <a:custGeom>
            <a:avLst/>
            <a:gdLst>
              <a:gd name="connsiteX0" fmla="*/ 994784 w 2315944"/>
              <a:gd name="connsiteY0" fmla="*/ 0 h 3223609"/>
              <a:gd name="connsiteX1" fmla="*/ 2315944 w 2315944"/>
              <a:gd name="connsiteY1" fmla="*/ 0 h 3223609"/>
              <a:gd name="connsiteX2" fmla="*/ 2315944 w 2315944"/>
              <a:gd name="connsiteY2" fmla="*/ 3223609 h 3223609"/>
              <a:gd name="connsiteX3" fmla="*/ 618547 w 2315944"/>
              <a:gd name="connsiteY3" fmla="*/ 3223609 h 3223609"/>
              <a:gd name="connsiteX4" fmla="*/ 586507 w 2315944"/>
              <a:gd name="connsiteY4" fmla="*/ 3197651 h 3223609"/>
              <a:gd name="connsiteX5" fmla="*/ 517851 w 2315944"/>
              <a:gd name="connsiteY5" fmla="*/ 2815333 h 3223609"/>
              <a:gd name="connsiteX6" fmla="*/ 473622 w 2315944"/>
              <a:gd name="connsiteY6" fmla="*/ 2370946 h 3223609"/>
              <a:gd name="connsiteX7" fmla="*/ 151471 w 2315944"/>
              <a:gd name="connsiteY7" fmla="*/ 2120689 h 3223609"/>
              <a:gd name="connsiteX8" fmla="*/ 70933 w 2315944"/>
              <a:gd name="connsiteY8" fmla="*/ 1653192 h 3223609"/>
              <a:gd name="connsiteX9" fmla="*/ 320468 w 2315944"/>
              <a:gd name="connsiteY9" fmla="*/ 1361997 h 3223609"/>
              <a:gd name="connsiteX10" fmla="*/ 993764 w 2315944"/>
              <a:gd name="connsiteY10" fmla="*/ 46092 h 3223609"/>
              <a:gd name="connsiteX11" fmla="*/ 994784 w 2315944"/>
              <a:gd name="connsiteY11" fmla="*/ 0 h 3223609"/>
              <a:gd name="connsiteX0" fmla="*/ 974949 w 2296109"/>
              <a:gd name="connsiteY0" fmla="*/ 0 h 3223609"/>
              <a:gd name="connsiteX1" fmla="*/ 2296109 w 2296109"/>
              <a:gd name="connsiteY1" fmla="*/ 0 h 3223609"/>
              <a:gd name="connsiteX2" fmla="*/ 2296109 w 2296109"/>
              <a:gd name="connsiteY2" fmla="*/ 3223609 h 3223609"/>
              <a:gd name="connsiteX3" fmla="*/ 598712 w 2296109"/>
              <a:gd name="connsiteY3" fmla="*/ 3223609 h 3223609"/>
              <a:gd name="connsiteX4" fmla="*/ 566672 w 2296109"/>
              <a:gd name="connsiteY4" fmla="*/ 3197651 h 3223609"/>
              <a:gd name="connsiteX5" fmla="*/ 498016 w 2296109"/>
              <a:gd name="connsiteY5" fmla="*/ 2815333 h 3223609"/>
              <a:gd name="connsiteX6" fmla="*/ 453787 w 2296109"/>
              <a:gd name="connsiteY6" fmla="*/ 2370946 h 3223609"/>
              <a:gd name="connsiteX7" fmla="*/ 131636 w 2296109"/>
              <a:gd name="connsiteY7" fmla="*/ 2120689 h 3223609"/>
              <a:gd name="connsiteX8" fmla="*/ 51098 w 2296109"/>
              <a:gd name="connsiteY8" fmla="*/ 1653192 h 3223609"/>
              <a:gd name="connsiteX9" fmla="*/ 539101 w 2296109"/>
              <a:gd name="connsiteY9" fmla="*/ 1249040 h 3223609"/>
              <a:gd name="connsiteX10" fmla="*/ 973929 w 2296109"/>
              <a:gd name="connsiteY10" fmla="*/ 46092 h 3223609"/>
              <a:gd name="connsiteX11" fmla="*/ 974949 w 2296109"/>
              <a:gd name="connsiteY11" fmla="*/ 0 h 3223609"/>
              <a:gd name="connsiteX0" fmla="*/ 951890 w 2273050"/>
              <a:gd name="connsiteY0" fmla="*/ 0 h 3223609"/>
              <a:gd name="connsiteX1" fmla="*/ 2273050 w 2273050"/>
              <a:gd name="connsiteY1" fmla="*/ 0 h 3223609"/>
              <a:gd name="connsiteX2" fmla="*/ 2273050 w 2273050"/>
              <a:gd name="connsiteY2" fmla="*/ 3223609 h 3223609"/>
              <a:gd name="connsiteX3" fmla="*/ 575653 w 2273050"/>
              <a:gd name="connsiteY3" fmla="*/ 3223609 h 3223609"/>
              <a:gd name="connsiteX4" fmla="*/ 543613 w 2273050"/>
              <a:gd name="connsiteY4" fmla="*/ 3197651 h 3223609"/>
              <a:gd name="connsiteX5" fmla="*/ 474957 w 2273050"/>
              <a:gd name="connsiteY5" fmla="*/ 2815333 h 3223609"/>
              <a:gd name="connsiteX6" fmla="*/ 518584 w 2273050"/>
              <a:gd name="connsiteY6" fmla="*/ 2308192 h 3223609"/>
              <a:gd name="connsiteX7" fmla="*/ 108577 w 2273050"/>
              <a:gd name="connsiteY7" fmla="*/ 2120689 h 3223609"/>
              <a:gd name="connsiteX8" fmla="*/ 28039 w 2273050"/>
              <a:gd name="connsiteY8" fmla="*/ 1653192 h 3223609"/>
              <a:gd name="connsiteX9" fmla="*/ 516042 w 2273050"/>
              <a:gd name="connsiteY9" fmla="*/ 1249040 h 3223609"/>
              <a:gd name="connsiteX10" fmla="*/ 950870 w 2273050"/>
              <a:gd name="connsiteY10" fmla="*/ 46092 h 3223609"/>
              <a:gd name="connsiteX11" fmla="*/ 951890 w 2273050"/>
              <a:gd name="connsiteY11" fmla="*/ 0 h 3223609"/>
              <a:gd name="connsiteX0" fmla="*/ 937488 w 2258648"/>
              <a:gd name="connsiteY0" fmla="*/ 0 h 3223609"/>
              <a:gd name="connsiteX1" fmla="*/ 2258648 w 2258648"/>
              <a:gd name="connsiteY1" fmla="*/ 0 h 3223609"/>
              <a:gd name="connsiteX2" fmla="*/ 2258648 w 2258648"/>
              <a:gd name="connsiteY2" fmla="*/ 3223609 h 3223609"/>
              <a:gd name="connsiteX3" fmla="*/ 561251 w 2258648"/>
              <a:gd name="connsiteY3" fmla="*/ 3223609 h 3223609"/>
              <a:gd name="connsiteX4" fmla="*/ 529211 w 2258648"/>
              <a:gd name="connsiteY4" fmla="*/ 3197651 h 3223609"/>
              <a:gd name="connsiteX5" fmla="*/ 460555 w 2258648"/>
              <a:gd name="connsiteY5" fmla="*/ 2815333 h 3223609"/>
              <a:gd name="connsiteX6" fmla="*/ 504182 w 2258648"/>
              <a:gd name="connsiteY6" fmla="*/ 2308192 h 3223609"/>
              <a:gd name="connsiteX7" fmla="*/ 167389 w 2258648"/>
              <a:gd name="connsiteY7" fmla="*/ 2089312 h 3223609"/>
              <a:gd name="connsiteX8" fmla="*/ 13637 w 2258648"/>
              <a:gd name="connsiteY8" fmla="*/ 1653192 h 3223609"/>
              <a:gd name="connsiteX9" fmla="*/ 501640 w 2258648"/>
              <a:gd name="connsiteY9" fmla="*/ 1249040 h 3223609"/>
              <a:gd name="connsiteX10" fmla="*/ 936468 w 2258648"/>
              <a:gd name="connsiteY10" fmla="*/ 46092 h 3223609"/>
              <a:gd name="connsiteX11" fmla="*/ 937488 w 2258648"/>
              <a:gd name="connsiteY11" fmla="*/ 0 h 3223609"/>
              <a:gd name="connsiteX0" fmla="*/ 829994 w 2151154"/>
              <a:gd name="connsiteY0" fmla="*/ 0 h 3223609"/>
              <a:gd name="connsiteX1" fmla="*/ 2151154 w 2151154"/>
              <a:gd name="connsiteY1" fmla="*/ 0 h 3223609"/>
              <a:gd name="connsiteX2" fmla="*/ 2151154 w 2151154"/>
              <a:gd name="connsiteY2" fmla="*/ 3223609 h 3223609"/>
              <a:gd name="connsiteX3" fmla="*/ 453757 w 2151154"/>
              <a:gd name="connsiteY3" fmla="*/ 3223609 h 3223609"/>
              <a:gd name="connsiteX4" fmla="*/ 421717 w 2151154"/>
              <a:gd name="connsiteY4" fmla="*/ 3197651 h 3223609"/>
              <a:gd name="connsiteX5" fmla="*/ 353061 w 2151154"/>
              <a:gd name="connsiteY5" fmla="*/ 2815333 h 3223609"/>
              <a:gd name="connsiteX6" fmla="*/ 396688 w 2151154"/>
              <a:gd name="connsiteY6" fmla="*/ 2308192 h 3223609"/>
              <a:gd name="connsiteX7" fmla="*/ 59895 w 2151154"/>
              <a:gd name="connsiteY7" fmla="*/ 2089312 h 3223609"/>
              <a:gd name="connsiteX8" fmla="*/ 31653 w 2151154"/>
              <a:gd name="connsiteY8" fmla="*/ 1632275 h 3223609"/>
              <a:gd name="connsiteX9" fmla="*/ 394146 w 2151154"/>
              <a:gd name="connsiteY9" fmla="*/ 1249040 h 3223609"/>
              <a:gd name="connsiteX10" fmla="*/ 828974 w 2151154"/>
              <a:gd name="connsiteY10" fmla="*/ 46092 h 3223609"/>
              <a:gd name="connsiteX11" fmla="*/ 829994 w 2151154"/>
              <a:gd name="connsiteY11" fmla="*/ 0 h 3223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151154" h="3223609">
                <a:moveTo>
                  <a:pt x="829994" y="0"/>
                </a:moveTo>
                <a:lnTo>
                  <a:pt x="2151154" y="0"/>
                </a:lnTo>
                <a:lnTo>
                  <a:pt x="2151154" y="3223609"/>
                </a:lnTo>
                <a:lnTo>
                  <a:pt x="453757" y="3223609"/>
                </a:lnTo>
                <a:lnTo>
                  <a:pt x="421717" y="3197651"/>
                </a:lnTo>
                <a:cubicBezTo>
                  <a:pt x="227634" y="3042478"/>
                  <a:pt x="357232" y="2963576"/>
                  <a:pt x="353061" y="2815333"/>
                </a:cubicBezTo>
                <a:cubicBezTo>
                  <a:pt x="348890" y="2667090"/>
                  <a:pt x="445549" y="2429196"/>
                  <a:pt x="396688" y="2308192"/>
                </a:cubicBezTo>
                <a:cubicBezTo>
                  <a:pt x="347827" y="2187189"/>
                  <a:pt x="120734" y="2201965"/>
                  <a:pt x="59895" y="2089312"/>
                </a:cubicBezTo>
                <a:cubicBezTo>
                  <a:pt x="-944" y="1976659"/>
                  <a:pt x="-24056" y="1772320"/>
                  <a:pt x="31653" y="1632275"/>
                </a:cubicBezTo>
                <a:cubicBezTo>
                  <a:pt x="87362" y="1492230"/>
                  <a:pt x="303046" y="1336860"/>
                  <a:pt x="394146" y="1249040"/>
                </a:cubicBezTo>
                <a:cubicBezTo>
                  <a:pt x="760939" y="892556"/>
                  <a:pt x="784641" y="589881"/>
                  <a:pt x="828974" y="46092"/>
                </a:cubicBezTo>
                <a:lnTo>
                  <a:pt x="829994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28">
            <a:extLst>
              <a:ext uri="{FF2B5EF4-FFF2-40B4-BE49-F238E27FC236}">
                <a16:creationId xmlns:a16="http://schemas.microsoft.com/office/drawing/2014/main" xmlns="" id="{C24298C4-9A41-46BE-A34C-228ED3BABA7C}"/>
              </a:ext>
            </a:extLst>
          </p:cNvPr>
          <p:cNvSpPr/>
          <p:nvPr/>
        </p:nvSpPr>
        <p:spPr>
          <a:xfrm flipH="1">
            <a:off x="6266034" y="2906244"/>
            <a:ext cx="931585" cy="1565713"/>
          </a:xfrm>
          <a:custGeom>
            <a:avLst/>
            <a:gdLst>
              <a:gd name="connsiteX0" fmla="*/ 0 w 1933406"/>
              <a:gd name="connsiteY0" fmla="*/ 0 h 3223609"/>
              <a:gd name="connsiteX1" fmla="*/ 1915571 w 1933406"/>
              <a:gd name="connsiteY1" fmla="*/ 0 h 3223609"/>
              <a:gd name="connsiteX2" fmla="*/ 1917185 w 1933406"/>
              <a:gd name="connsiteY2" fmla="*/ 13773 h 3223609"/>
              <a:gd name="connsiteX3" fmla="*/ 1929336 w 1933406"/>
              <a:gd name="connsiteY3" fmla="*/ 631697 h 3223609"/>
              <a:gd name="connsiteX4" fmla="*/ 1143763 w 1933406"/>
              <a:gd name="connsiteY4" fmla="*/ 2642332 h 3223609"/>
              <a:gd name="connsiteX5" fmla="*/ 779858 w 1933406"/>
              <a:gd name="connsiteY5" fmla="*/ 3115989 h 3223609"/>
              <a:gd name="connsiteX6" fmla="*/ 709265 w 1933406"/>
              <a:gd name="connsiteY6" fmla="*/ 3223609 h 3223609"/>
              <a:gd name="connsiteX7" fmla="*/ 0 w 1933406"/>
              <a:gd name="connsiteY7" fmla="*/ 3223609 h 3223609"/>
              <a:gd name="connsiteX8" fmla="*/ 0 w 1933406"/>
              <a:gd name="connsiteY8" fmla="*/ 0 h 3223609"/>
              <a:gd name="connsiteX0" fmla="*/ 0 w 1918559"/>
              <a:gd name="connsiteY0" fmla="*/ 0 h 3223609"/>
              <a:gd name="connsiteX1" fmla="*/ 1915571 w 1918559"/>
              <a:gd name="connsiteY1" fmla="*/ 0 h 3223609"/>
              <a:gd name="connsiteX2" fmla="*/ 1917185 w 1918559"/>
              <a:gd name="connsiteY2" fmla="*/ 13773 h 3223609"/>
              <a:gd name="connsiteX3" fmla="*/ 1791276 w 1918559"/>
              <a:gd name="connsiteY3" fmla="*/ 644247 h 3223609"/>
              <a:gd name="connsiteX4" fmla="*/ 1143763 w 1918559"/>
              <a:gd name="connsiteY4" fmla="*/ 2642332 h 3223609"/>
              <a:gd name="connsiteX5" fmla="*/ 779858 w 1918559"/>
              <a:gd name="connsiteY5" fmla="*/ 3115989 h 3223609"/>
              <a:gd name="connsiteX6" fmla="*/ 709265 w 1918559"/>
              <a:gd name="connsiteY6" fmla="*/ 3223609 h 3223609"/>
              <a:gd name="connsiteX7" fmla="*/ 0 w 1918559"/>
              <a:gd name="connsiteY7" fmla="*/ 3223609 h 3223609"/>
              <a:gd name="connsiteX8" fmla="*/ 0 w 1918559"/>
              <a:gd name="connsiteY8" fmla="*/ 0 h 3223609"/>
              <a:gd name="connsiteX0" fmla="*/ 0 w 1917805"/>
              <a:gd name="connsiteY0" fmla="*/ 0 h 3223609"/>
              <a:gd name="connsiteX1" fmla="*/ 1915571 w 1917805"/>
              <a:gd name="connsiteY1" fmla="*/ 0 h 3223609"/>
              <a:gd name="connsiteX2" fmla="*/ 1917185 w 1917805"/>
              <a:gd name="connsiteY2" fmla="*/ 13773 h 3223609"/>
              <a:gd name="connsiteX3" fmla="*/ 1614778 w 1917805"/>
              <a:gd name="connsiteY3" fmla="*/ 1326703 h 3223609"/>
              <a:gd name="connsiteX4" fmla="*/ 1143763 w 1917805"/>
              <a:gd name="connsiteY4" fmla="*/ 2642332 h 3223609"/>
              <a:gd name="connsiteX5" fmla="*/ 779858 w 1917805"/>
              <a:gd name="connsiteY5" fmla="*/ 3115989 h 3223609"/>
              <a:gd name="connsiteX6" fmla="*/ 709265 w 1917805"/>
              <a:gd name="connsiteY6" fmla="*/ 3223609 h 3223609"/>
              <a:gd name="connsiteX7" fmla="*/ 0 w 1917805"/>
              <a:gd name="connsiteY7" fmla="*/ 3223609 h 3223609"/>
              <a:gd name="connsiteX8" fmla="*/ 0 w 1917805"/>
              <a:gd name="connsiteY8" fmla="*/ 0 h 3223609"/>
              <a:gd name="connsiteX0" fmla="*/ 0 w 1917805"/>
              <a:gd name="connsiteY0" fmla="*/ 0 h 3223609"/>
              <a:gd name="connsiteX1" fmla="*/ 1915571 w 1917805"/>
              <a:gd name="connsiteY1" fmla="*/ 0 h 3223609"/>
              <a:gd name="connsiteX2" fmla="*/ 1917185 w 1917805"/>
              <a:gd name="connsiteY2" fmla="*/ 13773 h 3223609"/>
              <a:gd name="connsiteX3" fmla="*/ 1614778 w 1917805"/>
              <a:gd name="connsiteY3" fmla="*/ 1326703 h 3223609"/>
              <a:gd name="connsiteX4" fmla="*/ 1143763 w 1917805"/>
              <a:gd name="connsiteY4" fmla="*/ 2642332 h 3223609"/>
              <a:gd name="connsiteX5" fmla="*/ 779858 w 1917805"/>
              <a:gd name="connsiteY5" fmla="*/ 3115989 h 3223609"/>
              <a:gd name="connsiteX6" fmla="*/ 709265 w 1917805"/>
              <a:gd name="connsiteY6" fmla="*/ 3223609 h 3223609"/>
              <a:gd name="connsiteX7" fmla="*/ 0 w 1917805"/>
              <a:gd name="connsiteY7" fmla="*/ 3223609 h 3223609"/>
              <a:gd name="connsiteX8" fmla="*/ 0 w 1917805"/>
              <a:gd name="connsiteY8" fmla="*/ 0 h 3223609"/>
              <a:gd name="connsiteX0" fmla="*/ 0 w 1917854"/>
              <a:gd name="connsiteY0" fmla="*/ 0 h 3223609"/>
              <a:gd name="connsiteX1" fmla="*/ 1915571 w 1917854"/>
              <a:gd name="connsiteY1" fmla="*/ 0 h 3223609"/>
              <a:gd name="connsiteX2" fmla="*/ 1917185 w 1917854"/>
              <a:gd name="connsiteY2" fmla="*/ 13773 h 3223609"/>
              <a:gd name="connsiteX3" fmla="*/ 1614778 w 1917854"/>
              <a:gd name="connsiteY3" fmla="*/ 1326703 h 3223609"/>
              <a:gd name="connsiteX4" fmla="*/ 1143763 w 1917854"/>
              <a:gd name="connsiteY4" fmla="*/ 2642332 h 3223609"/>
              <a:gd name="connsiteX5" fmla="*/ 779858 w 1917854"/>
              <a:gd name="connsiteY5" fmla="*/ 3115989 h 3223609"/>
              <a:gd name="connsiteX6" fmla="*/ 709265 w 1917854"/>
              <a:gd name="connsiteY6" fmla="*/ 3223609 h 3223609"/>
              <a:gd name="connsiteX7" fmla="*/ 0 w 1917854"/>
              <a:gd name="connsiteY7" fmla="*/ 3223609 h 3223609"/>
              <a:gd name="connsiteX8" fmla="*/ 0 w 1917854"/>
              <a:gd name="connsiteY8" fmla="*/ 0 h 3223609"/>
              <a:gd name="connsiteX0" fmla="*/ 0 w 1918072"/>
              <a:gd name="connsiteY0" fmla="*/ 0 h 3223609"/>
              <a:gd name="connsiteX1" fmla="*/ 1915571 w 1918072"/>
              <a:gd name="connsiteY1" fmla="*/ 0 h 3223609"/>
              <a:gd name="connsiteX2" fmla="*/ 1917185 w 1918072"/>
              <a:gd name="connsiteY2" fmla="*/ 13773 h 3223609"/>
              <a:gd name="connsiteX3" fmla="*/ 1614778 w 1918072"/>
              <a:gd name="connsiteY3" fmla="*/ 1326703 h 3223609"/>
              <a:gd name="connsiteX4" fmla="*/ 1143763 w 1918072"/>
              <a:gd name="connsiteY4" fmla="*/ 2642332 h 3223609"/>
              <a:gd name="connsiteX5" fmla="*/ 779858 w 1918072"/>
              <a:gd name="connsiteY5" fmla="*/ 3115989 h 3223609"/>
              <a:gd name="connsiteX6" fmla="*/ 709265 w 1918072"/>
              <a:gd name="connsiteY6" fmla="*/ 3223609 h 3223609"/>
              <a:gd name="connsiteX7" fmla="*/ 0 w 1918072"/>
              <a:gd name="connsiteY7" fmla="*/ 3223609 h 3223609"/>
              <a:gd name="connsiteX8" fmla="*/ 0 w 1918072"/>
              <a:gd name="connsiteY8" fmla="*/ 0 h 3223609"/>
              <a:gd name="connsiteX0" fmla="*/ 0 w 1918016"/>
              <a:gd name="connsiteY0" fmla="*/ 0 h 3223609"/>
              <a:gd name="connsiteX1" fmla="*/ 1915571 w 1918016"/>
              <a:gd name="connsiteY1" fmla="*/ 0 h 3223609"/>
              <a:gd name="connsiteX2" fmla="*/ 1917185 w 1918016"/>
              <a:gd name="connsiteY2" fmla="*/ 13773 h 3223609"/>
              <a:gd name="connsiteX3" fmla="*/ 1614778 w 1918016"/>
              <a:gd name="connsiteY3" fmla="*/ 1326703 h 3223609"/>
              <a:gd name="connsiteX4" fmla="*/ 1143763 w 1918016"/>
              <a:gd name="connsiteY4" fmla="*/ 2642332 h 3223609"/>
              <a:gd name="connsiteX5" fmla="*/ 779858 w 1918016"/>
              <a:gd name="connsiteY5" fmla="*/ 3115989 h 3223609"/>
              <a:gd name="connsiteX6" fmla="*/ 709265 w 1918016"/>
              <a:gd name="connsiteY6" fmla="*/ 3223609 h 3223609"/>
              <a:gd name="connsiteX7" fmla="*/ 0 w 1918016"/>
              <a:gd name="connsiteY7" fmla="*/ 3223609 h 3223609"/>
              <a:gd name="connsiteX8" fmla="*/ 0 w 1918016"/>
              <a:gd name="connsiteY8" fmla="*/ 0 h 3223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18016" h="3223609">
                <a:moveTo>
                  <a:pt x="0" y="0"/>
                </a:moveTo>
                <a:lnTo>
                  <a:pt x="1915571" y="0"/>
                </a:lnTo>
                <a:lnTo>
                  <a:pt x="1917185" y="13773"/>
                </a:lnTo>
                <a:cubicBezTo>
                  <a:pt x="1933503" y="210710"/>
                  <a:pt x="1705230" y="1013554"/>
                  <a:pt x="1614778" y="1326703"/>
                </a:cubicBezTo>
                <a:cubicBezTo>
                  <a:pt x="1456185" y="2005500"/>
                  <a:pt x="1282916" y="2344118"/>
                  <a:pt x="1143763" y="2642332"/>
                </a:cubicBezTo>
                <a:cubicBezTo>
                  <a:pt x="1004610" y="2940546"/>
                  <a:pt x="894847" y="2951603"/>
                  <a:pt x="779858" y="3115989"/>
                </a:cubicBezTo>
                <a:lnTo>
                  <a:pt x="709265" y="3223609"/>
                </a:lnTo>
                <a:lnTo>
                  <a:pt x="0" y="3223609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26">
            <a:extLst>
              <a:ext uri="{FF2B5EF4-FFF2-40B4-BE49-F238E27FC236}">
                <a16:creationId xmlns:a16="http://schemas.microsoft.com/office/drawing/2014/main" xmlns="" id="{7D307551-0F0F-4547-BCBE-8B79F97FE3A3}"/>
              </a:ext>
            </a:extLst>
          </p:cNvPr>
          <p:cNvSpPr/>
          <p:nvPr/>
        </p:nvSpPr>
        <p:spPr>
          <a:xfrm flipH="1">
            <a:off x="9122902" y="4542082"/>
            <a:ext cx="851046" cy="928317"/>
          </a:xfrm>
          <a:custGeom>
            <a:avLst/>
            <a:gdLst>
              <a:gd name="connsiteX0" fmla="*/ 51303 w 1760244"/>
              <a:gd name="connsiteY0" fmla="*/ 0 h 1919892"/>
              <a:gd name="connsiteX1" fmla="*/ 1760244 w 1760244"/>
              <a:gd name="connsiteY1" fmla="*/ 0 h 1919892"/>
              <a:gd name="connsiteX2" fmla="*/ 1760244 w 1760244"/>
              <a:gd name="connsiteY2" fmla="*/ 1820912 h 1919892"/>
              <a:gd name="connsiteX3" fmla="*/ 1582148 w 1760244"/>
              <a:gd name="connsiteY3" fmla="*/ 1847561 h 1919892"/>
              <a:gd name="connsiteX4" fmla="*/ 506771 w 1760244"/>
              <a:gd name="connsiteY4" fmla="*/ 1868691 h 1919892"/>
              <a:gd name="connsiteX5" fmla="*/ 134449 w 1760244"/>
              <a:gd name="connsiteY5" fmla="*/ 1180651 h 1919892"/>
              <a:gd name="connsiteX6" fmla="*/ 214327 w 1760244"/>
              <a:gd name="connsiteY6" fmla="*/ 737585 h 1919892"/>
              <a:gd name="connsiteX7" fmla="*/ 88899 w 1760244"/>
              <a:gd name="connsiteY7" fmla="*/ 295839 h 1919892"/>
              <a:gd name="connsiteX8" fmla="*/ 31443 w 1760244"/>
              <a:gd name="connsiteY8" fmla="*/ 25570 h 1919892"/>
              <a:gd name="connsiteX9" fmla="*/ 51303 w 1760244"/>
              <a:gd name="connsiteY9" fmla="*/ 0 h 1919892"/>
              <a:gd name="connsiteX0" fmla="*/ 43257 w 1752198"/>
              <a:gd name="connsiteY0" fmla="*/ 0 h 1919892"/>
              <a:gd name="connsiteX1" fmla="*/ 1752198 w 1752198"/>
              <a:gd name="connsiteY1" fmla="*/ 0 h 1919892"/>
              <a:gd name="connsiteX2" fmla="*/ 1752198 w 1752198"/>
              <a:gd name="connsiteY2" fmla="*/ 1820912 h 1919892"/>
              <a:gd name="connsiteX3" fmla="*/ 1574102 w 1752198"/>
              <a:gd name="connsiteY3" fmla="*/ 1847561 h 1919892"/>
              <a:gd name="connsiteX4" fmla="*/ 498725 w 1752198"/>
              <a:gd name="connsiteY4" fmla="*/ 1868691 h 1919892"/>
              <a:gd name="connsiteX5" fmla="*/ 126403 w 1752198"/>
              <a:gd name="connsiteY5" fmla="*/ 1180651 h 1919892"/>
              <a:gd name="connsiteX6" fmla="*/ 206281 w 1752198"/>
              <a:gd name="connsiteY6" fmla="*/ 737585 h 1919892"/>
              <a:gd name="connsiteX7" fmla="*/ 118505 w 1752198"/>
              <a:gd name="connsiteY7" fmla="*/ 358595 h 1919892"/>
              <a:gd name="connsiteX8" fmla="*/ 23397 w 1752198"/>
              <a:gd name="connsiteY8" fmla="*/ 25570 h 1919892"/>
              <a:gd name="connsiteX9" fmla="*/ 43257 w 1752198"/>
              <a:gd name="connsiteY9" fmla="*/ 0 h 1919892"/>
              <a:gd name="connsiteX0" fmla="*/ 43257 w 1752198"/>
              <a:gd name="connsiteY0" fmla="*/ 0 h 1919892"/>
              <a:gd name="connsiteX1" fmla="*/ 1752198 w 1752198"/>
              <a:gd name="connsiteY1" fmla="*/ 0 h 1919892"/>
              <a:gd name="connsiteX2" fmla="*/ 1752198 w 1752198"/>
              <a:gd name="connsiteY2" fmla="*/ 1820912 h 1919892"/>
              <a:gd name="connsiteX3" fmla="*/ 1574102 w 1752198"/>
              <a:gd name="connsiteY3" fmla="*/ 1847561 h 1919892"/>
              <a:gd name="connsiteX4" fmla="*/ 498725 w 1752198"/>
              <a:gd name="connsiteY4" fmla="*/ 1868691 h 1919892"/>
              <a:gd name="connsiteX5" fmla="*/ 126403 w 1752198"/>
              <a:gd name="connsiteY5" fmla="*/ 1180651 h 1919892"/>
              <a:gd name="connsiteX6" fmla="*/ 256484 w 1752198"/>
              <a:gd name="connsiteY6" fmla="*/ 812890 h 1919892"/>
              <a:gd name="connsiteX7" fmla="*/ 118505 w 1752198"/>
              <a:gd name="connsiteY7" fmla="*/ 358595 h 1919892"/>
              <a:gd name="connsiteX8" fmla="*/ 23397 w 1752198"/>
              <a:gd name="connsiteY8" fmla="*/ 25570 h 1919892"/>
              <a:gd name="connsiteX9" fmla="*/ 43257 w 1752198"/>
              <a:gd name="connsiteY9" fmla="*/ 0 h 1919892"/>
              <a:gd name="connsiteX0" fmla="*/ 43257 w 1752198"/>
              <a:gd name="connsiteY0" fmla="*/ 0 h 1911290"/>
              <a:gd name="connsiteX1" fmla="*/ 1752198 w 1752198"/>
              <a:gd name="connsiteY1" fmla="*/ 0 h 1911290"/>
              <a:gd name="connsiteX2" fmla="*/ 1752198 w 1752198"/>
              <a:gd name="connsiteY2" fmla="*/ 1820912 h 1911290"/>
              <a:gd name="connsiteX3" fmla="*/ 1574102 w 1752198"/>
              <a:gd name="connsiteY3" fmla="*/ 1847561 h 1911290"/>
              <a:gd name="connsiteX4" fmla="*/ 498725 w 1752198"/>
              <a:gd name="connsiteY4" fmla="*/ 1868691 h 1911290"/>
              <a:gd name="connsiteX5" fmla="*/ 214259 w 1752198"/>
              <a:gd name="connsiteY5" fmla="*/ 1306159 h 1911290"/>
              <a:gd name="connsiteX6" fmla="*/ 256484 w 1752198"/>
              <a:gd name="connsiteY6" fmla="*/ 812890 h 1911290"/>
              <a:gd name="connsiteX7" fmla="*/ 118505 w 1752198"/>
              <a:gd name="connsiteY7" fmla="*/ 358595 h 1911290"/>
              <a:gd name="connsiteX8" fmla="*/ 23397 w 1752198"/>
              <a:gd name="connsiteY8" fmla="*/ 25570 h 1911290"/>
              <a:gd name="connsiteX9" fmla="*/ 43257 w 1752198"/>
              <a:gd name="connsiteY9" fmla="*/ 0 h 1911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52198" h="1911290">
                <a:moveTo>
                  <a:pt x="43257" y="0"/>
                </a:moveTo>
                <a:lnTo>
                  <a:pt x="1752198" y="0"/>
                </a:lnTo>
                <a:lnTo>
                  <a:pt x="1752198" y="1820912"/>
                </a:lnTo>
                <a:lnTo>
                  <a:pt x="1574102" y="1847561"/>
                </a:lnTo>
                <a:cubicBezTo>
                  <a:pt x="1216303" y="1883218"/>
                  <a:pt x="725365" y="1958925"/>
                  <a:pt x="498725" y="1868691"/>
                </a:cubicBezTo>
                <a:cubicBezTo>
                  <a:pt x="272085" y="1778457"/>
                  <a:pt x="142304" y="1704985"/>
                  <a:pt x="214259" y="1306159"/>
                </a:cubicBezTo>
                <a:cubicBezTo>
                  <a:pt x="241325" y="1158911"/>
                  <a:pt x="234699" y="961459"/>
                  <a:pt x="256484" y="812890"/>
                </a:cubicBezTo>
                <a:cubicBezTo>
                  <a:pt x="280249" y="642530"/>
                  <a:pt x="248554" y="477451"/>
                  <a:pt x="118505" y="358595"/>
                </a:cubicBezTo>
                <a:cubicBezTo>
                  <a:pt x="37060" y="284641"/>
                  <a:pt x="-40088" y="126192"/>
                  <a:pt x="23397" y="25570"/>
                </a:cubicBezTo>
                <a:lnTo>
                  <a:pt x="43257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25">
            <a:extLst>
              <a:ext uri="{FF2B5EF4-FFF2-40B4-BE49-F238E27FC236}">
                <a16:creationId xmlns:a16="http://schemas.microsoft.com/office/drawing/2014/main" xmlns="" id="{03D50FC4-8BA1-4C49-8B5C-29DF3DE77F68}"/>
              </a:ext>
            </a:extLst>
          </p:cNvPr>
          <p:cNvSpPr/>
          <p:nvPr/>
        </p:nvSpPr>
        <p:spPr>
          <a:xfrm flipH="1">
            <a:off x="6779140" y="4542082"/>
            <a:ext cx="418478" cy="1549729"/>
          </a:xfrm>
          <a:custGeom>
            <a:avLst/>
            <a:gdLst>
              <a:gd name="connsiteX0" fmla="*/ 0 w 861594"/>
              <a:gd name="connsiteY0" fmla="*/ 0 h 3190700"/>
              <a:gd name="connsiteX1" fmla="*/ 624674 w 861594"/>
              <a:gd name="connsiteY1" fmla="*/ 0 h 3190700"/>
              <a:gd name="connsiteX2" fmla="*/ 566749 w 861594"/>
              <a:gd name="connsiteY2" fmla="*/ 108406 h 3190700"/>
              <a:gd name="connsiteX3" fmla="*/ 436088 w 861594"/>
              <a:gd name="connsiteY3" fmla="*/ 1621736 h 3190700"/>
              <a:gd name="connsiteX4" fmla="*/ 818972 w 861594"/>
              <a:gd name="connsiteY4" fmla="*/ 2921881 h 3190700"/>
              <a:gd name="connsiteX5" fmla="*/ 666478 w 861594"/>
              <a:gd name="connsiteY5" fmla="*/ 3183363 h 3190700"/>
              <a:gd name="connsiteX6" fmla="*/ 103725 w 861594"/>
              <a:gd name="connsiteY6" fmla="*/ 3190626 h 3190700"/>
              <a:gd name="connsiteX7" fmla="*/ 0 w 861594"/>
              <a:gd name="connsiteY7" fmla="*/ 3190700 h 3190700"/>
              <a:gd name="connsiteX8" fmla="*/ 0 w 861594"/>
              <a:gd name="connsiteY8" fmla="*/ 0 h 3190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61594" h="3190700">
                <a:moveTo>
                  <a:pt x="0" y="0"/>
                </a:moveTo>
                <a:lnTo>
                  <a:pt x="624674" y="0"/>
                </a:lnTo>
                <a:lnTo>
                  <a:pt x="566749" y="108406"/>
                </a:lnTo>
                <a:cubicBezTo>
                  <a:pt x="352909" y="568825"/>
                  <a:pt x="313631" y="1116766"/>
                  <a:pt x="436088" y="1621736"/>
                </a:cubicBezTo>
                <a:cubicBezTo>
                  <a:pt x="544352" y="2063482"/>
                  <a:pt x="690904" y="2488720"/>
                  <a:pt x="818972" y="2921881"/>
                </a:cubicBezTo>
                <a:cubicBezTo>
                  <a:pt x="890928" y="3163554"/>
                  <a:pt x="890928" y="3170157"/>
                  <a:pt x="666478" y="3183363"/>
                </a:cubicBezTo>
                <a:cubicBezTo>
                  <a:pt x="579339" y="3188315"/>
                  <a:pt x="374282" y="3190131"/>
                  <a:pt x="103725" y="3190626"/>
                </a:cubicBezTo>
                <a:lnTo>
                  <a:pt x="0" y="31907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22">
            <a:extLst>
              <a:ext uri="{FF2B5EF4-FFF2-40B4-BE49-F238E27FC236}">
                <a16:creationId xmlns:a16="http://schemas.microsoft.com/office/drawing/2014/main" xmlns="" id="{4904443B-9B28-4BB0-AFBC-A82056CD40CF}"/>
              </a:ext>
            </a:extLst>
          </p:cNvPr>
          <p:cNvSpPr/>
          <p:nvPr/>
        </p:nvSpPr>
        <p:spPr>
          <a:xfrm flipH="1">
            <a:off x="7197618" y="1295557"/>
            <a:ext cx="1925284" cy="1540561"/>
          </a:xfrm>
          <a:custGeom>
            <a:avLst/>
            <a:gdLst>
              <a:gd name="connsiteX0" fmla="*/ 2036233 w 3963922"/>
              <a:gd name="connsiteY0" fmla="*/ 53 h 3227664"/>
              <a:gd name="connsiteX1" fmla="*/ 2276983 w 3963922"/>
              <a:gd name="connsiteY1" fmla="*/ 8881 h 3227664"/>
              <a:gd name="connsiteX2" fmla="*/ 3815285 w 3963922"/>
              <a:gd name="connsiteY2" fmla="*/ 413258 h 3227664"/>
              <a:gd name="connsiteX3" fmla="*/ 3963922 w 3963922"/>
              <a:gd name="connsiteY3" fmla="*/ 491824 h 3227664"/>
              <a:gd name="connsiteX4" fmla="*/ 3963922 w 3963922"/>
              <a:gd name="connsiteY4" fmla="*/ 3227664 h 3227664"/>
              <a:gd name="connsiteX5" fmla="*/ 0 w 3963922"/>
              <a:gd name="connsiteY5" fmla="*/ 3227664 h 3227664"/>
              <a:gd name="connsiteX6" fmla="*/ 0 w 3963922"/>
              <a:gd name="connsiteY6" fmla="*/ 670708 h 3227664"/>
              <a:gd name="connsiteX7" fmla="*/ 26548 w 3963922"/>
              <a:gd name="connsiteY7" fmla="*/ 654001 h 3227664"/>
              <a:gd name="connsiteX8" fmla="*/ 411413 w 3963922"/>
              <a:gd name="connsiteY8" fmla="*/ 439401 h 3227664"/>
              <a:gd name="connsiteX9" fmla="*/ 2036233 w 3963922"/>
              <a:gd name="connsiteY9" fmla="*/ 53 h 3227664"/>
              <a:gd name="connsiteX0" fmla="*/ 2036233 w 3963922"/>
              <a:gd name="connsiteY0" fmla="*/ 24373 h 3251983"/>
              <a:gd name="connsiteX1" fmla="*/ 2276983 w 3963922"/>
              <a:gd name="connsiteY1" fmla="*/ 33200 h 3251983"/>
              <a:gd name="connsiteX2" fmla="*/ 3815285 w 3963922"/>
              <a:gd name="connsiteY2" fmla="*/ 437577 h 3251983"/>
              <a:gd name="connsiteX3" fmla="*/ 3963922 w 3963922"/>
              <a:gd name="connsiteY3" fmla="*/ 516143 h 3251983"/>
              <a:gd name="connsiteX4" fmla="*/ 3963922 w 3963922"/>
              <a:gd name="connsiteY4" fmla="*/ 3251983 h 3251983"/>
              <a:gd name="connsiteX5" fmla="*/ 0 w 3963922"/>
              <a:gd name="connsiteY5" fmla="*/ 3251983 h 3251983"/>
              <a:gd name="connsiteX6" fmla="*/ 0 w 3963922"/>
              <a:gd name="connsiteY6" fmla="*/ 695027 h 3251983"/>
              <a:gd name="connsiteX7" fmla="*/ 26548 w 3963922"/>
              <a:gd name="connsiteY7" fmla="*/ 678320 h 3251983"/>
              <a:gd name="connsiteX8" fmla="*/ 411413 w 3963922"/>
              <a:gd name="connsiteY8" fmla="*/ 463720 h 3251983"/>
              <a:gd name="connsiteX9" fmla="*/ 2036233 w 3963922"/>
              <a:gd name="connsiteY9" fmla="*/ 24373 h 3251983"/>
              <a:gd name="connsiteX0" fmla="*/ 411413 w 3963922"/>
              <a:gd name="connsiteY0" fmla="*/ 430599 h 3218862"/>
              <a:gd name="connsiteX1" fmla="*/ 2276983 w 3963922"/>
              <a:gd name="connsiteY1" fmla="*/ 79 h 3218862"/>
              <a:gd name="connsiteX2" fmla="*/ 3815285 w 3963922"/>
              <a:gd name="connsiteY2" fmla="*/ 404456 h 3218862"/>
              <a:gd name="connsiteX3" fmla="*/ 3963922 w 3963922"/>
              <a:gd name="connsiteY3" fmla="*/ 483022 h 3218862"/>
              <a:gd name="connsiteX4" fmla="*/ 3963922 w 3963922"/>
              <a:gd name="connsiteY4" fmla="*/ 3218862 h 3218862"/>
              <a:gd name="connsiteX5" fmla="*/ 0 w 3963922"/>
              <a:gd name="connsiteY5" fmla="*/ 3218862 h 3218862"/>
              <a:gd name="connsiteX6" fmla="*/ 0 w 3963922"/>
              <a:gd name="connsiteY6" fmla="*/ 661906 h 3218862"/>
              <a:gd name="connsiteX7" fmla="*/ 26548 w 3963922"/>
              <a:gd name="connsiteY7" fmla="*/ 645199 h 3218862"/>
              <a:gd name="connsiteX8" fmla="*/ 411413 w 3963922"/>
              <a:gd name="connsiteY8" fmla="*/ 430599 h 3218862"/>
              <a:gd name="connsiteX0" fmla="*/ 411413 w 3963922"/>
              <a:gd name="connsiteY0" fmla="*/ 383562 h 3171825"/>
              <a:gd name="connsiteX1" fmla="*/ 1947522 w 3963922"/>
              <a:gd name="connsiteY1" fmla="*/ 107 h 3171825"/>
              <a:gd name="connsiteX2" fmla="*/ 3815285 w 3963922"/>
              <a:gd name="connsiteY2" fmla="*/ 357419 h 3171825"/>
              <a:gd name="connsiteX3" fmla="*/ 3963922 w 3963922"/>
              <a:gd name="connsiteY3" fmla="*/ 435985 h 3171825"/>
              <a:gd name="connsiteX4" fmla="*/ 3963922 w 3963922"/>
              <a:gd name="connsiteY4" fmla="*/ 3171825 h 3171825"/>
              <a:gd name="connsiteX5" fmla="*/ 0 w 3963922"/>
              <a:gd name="connsiteY5" fmla="*/ 3171825 h 3171825"/>
              <a:gd name="connsiteX6" fmla="*/ 0 w 3963922"/>
              <a:gd name="connsiteY6" fmla="*/ 614869 h 3171825"/>
              <a:gd name="connsiteX7" fmla="*/ 26548 w 3963922"/>
              <a:gd name="connsiteY7" fmla="*/ 598162 h 3171825"/>
              <a:gd name="connsiteX8" fmla="*/ 411413 w 3963922"/>
              <a:gd name="connsiteY8" fmla="*/ 383562 h 3171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63922" h="3171825">
                <a:moveTo>
                  <a:pt x="411413" y="383562"/>
                </a:moveTo>
                <a:cubicBezTo>
                  <a:pt x="786485" y="276042"/>
                  <a:pt x="1380210" y="4464"/>
                  <a:pt x="1947522" y="107"/>
                </a:cubicBezTo>
                <a:cubicBezTo>
                  <a:pt x="2514834" y="-4250"/>
                  <a:pt x="3343626" y="126246"/>
                  <a:pt x="3815285" y="357419"/>
                </a:cubicBezTo>
                <a:lnTo>
                  <a:pt x="3963922" y="435985"/>
                </a:lnTo>
                <a:lnTo>
                  <a:pt x="3963922" y="3171825"/>
                </a:lnTo>
                <a:lnTo>
                  <a:pt x="0" y="3171825"/>
                </a:lnTo>
                <a:lnTo>
                  <a:pt x="0" y="614869"/>
                </a:lnTo>
                <a:lnTo>
                  <a:pt x="26548" y="598162"/>
                </a:lnTo>
                <a:cubicBezTo>
                  <a:pt x="153296" y="522887"/>
                  <a:pt x="280704" y="450253"/>
                  <a:pt x="411413" y="383562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21">
            <a:extLst>
              <a:ext uri="{FF2B5EF4-FFF2-40B4-BE49-F238E27FC236}">
                <a16:creationId xmlns:a16="http://schemas.microsoft.com/office/drawing/2014/main" xmlns="" id="{FF31498B-4601-48D9-BD15-0ED1607D3058}"/>
              </a:ext>
            </a:extLst>
          </p:cNvPr>
          <p:cNvSpPr/>
          <p:nvPr/>
        </p:nvSpPr>
        <p:spPr>
          <a:xfrm flipH="1">
            <a:off x="7197618" y="2906244"/>
            <a:ext cx="1925284" cy="1565713"/>
          </a:xfrm>
          <a:custGeom>
            <a:avLst/>
            <a:gdLst>
              <a:gd name="connsiteX0" fmla="*/ 0 w 3963922"/>
              <a:gd name="connsiteY0" fmla="*/ 0 h 3223609"/>
              <a:gd name="connsiteX1" fmla="*/ 3963922 w 3963922"/>
              <a:gd name="connsiteY1" fmla="*/ 0 h 3223609"/>
              <a:gd name="connsiteX2" fmla="*/ 3963922 w 3963922"/>
              <a:gd name="connsiteY2" fmla="*/ 3223609 h 3223609"/>
              <a:gd name="connsiteX3" fmla="*/ 0 w 3963922"/>
              <a:gd name="connsiteY3" fmla="*/ 3223609 h 3223609"/>
              <a:gd name="connsiteX4" fmla="*/ 0 w 3963922"/>
              <a:gd name="connsiteY4" fmla="*/ 0 h 3223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63922" h="3223609">
                <a:moveTo>
                  <a:pt x="0" y="0"/>
                </a:moveTo>
                <a:lnTo>
                  <a:pt x="3963922" y="0"/>
                </a:lnTo>
                <a:lnTo>
                  <a:pt x="3963922" y="3223609"/>
                </a:lnTo>
                <a:lnTo>
                  <a:pt x="0" y="3223609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xmlns="" id="{D7BFD601-6A5D-4533-8DBD-80C941A21072}"/>
              </a:ext>
            </a:extLst>
          </p:cNvPr>
          <p:cNvSpPr/>
          <p:nvPr/>
        </p:nvSpPr>
        <p:spPr>
          <a:xfrm flipH="1">
            <a:off x="7197618" y="4542082"/>
            <a:ext cx="1925284" cy="1558744"/>
          </a:xfrm>
          <a:custGeom>
            <a:avLst/>
            <a:gdLst>
              <a:gd name="connsiteX0" fmla="*/ 0 w 3963922"/>
              <a:gd name="connsiteY0" fmla="*/ 0 h 3209262"/>
              <a:gd name="connsiteX1" fmla="*/ 3963922 w 3963922"/>
              <a:gd name="connsiteY1" fmla="*/ 0 h 3209262"/>
              <a:gd name="connsiteX2" fmla="*/ 3963922 w 3963922"/>
              <a:gd name="connsiteY2" fmla="*/ 3190700 h 3209262"/>
              <a:gd name="connsiteX3" fmla="*/ 3853268 w 3963922"/>
              <a:gd name="connsiteY3" fmla="*/ 3190778 h 3209262"/>
              <a:gd name="connsiteX4" fmla="*/ 1279504 w 3963922"/>
              <a:gd name="connsiteY4" fmla="*/ 3208454 h 3209262"/>
              <a:gd name="connsiteX5" fmla="*/ 963954 w 3963922"/>
              <a:gd name="connsiteY5" fmla="*/ 2930465 h 3209262"/>
              <a:gd name="connsiteX6" fmla="*/ 812121 w 3963922"/>
              <a:gd name="connsiteY6" fmla="*/ 2129512 h 3209262"/>
              <a:gd name="connsiteX7" fmla="*/ 544102 w 3963922"/>
              <a:gd name="connsiteY7" fmla="*/ 1799359 h 3209262"/>
              <a:gd name="connsiteX8" fmla="*/ 1308 w 3963922"/>
              <a:gd name="connsiteY8" fmla="*/ 1820716 h 3209262"/>
              <a:gd name="connsiteX9" fmla="*/ 0 w 3963922"/>
              <a:gd name="connsiteY9" fmla="*/ 1820912 h 3209262"/>
              <a:gd name="connsiteX10" fmla="*/ 0 w 3963922"/>
              <a:gd name="connsiteY10" fmla="*/ 0 h 3209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963922" h="3209262">
                <a:moveTo>
                  <a:pt x="0" y="0"/>
                </a:moveTo>
                <a:lnTo>
                  <a:pt x="3963922" y="0"/>
                </a:lnTo>
                <a:lnTo>
                  <a:pt x="3963922" y="3190700"/>
                </a:lnTo>
                <a:lnTo>
                  <a:pt x="3853268" y="3190778"/>
                </a:lnTo>
                <a:cubicBezTo>
                  <a:pt x="3028187" y="3190636"/>
                  <a:pt x="1806877" y="3183941"/>
                  <a:pt x="1279504" y="3208454"/>
                </a:cubicBezTo>
                <a:cubicBezTo>
                  <a:pt x="1090702" y="3217699"/>
                  <a:pt x="1000262" y="3149027"/>
                  <a:pt x="963954" y="2930465"/>
                </a:cubicBezTo>
                <a:cubicBezTo>
                  <a:pt x="919725" y="2662380"/>
                  <a:pt x="841828" y="2402219"/>
                  <a:pt x="812121" y="2129512"/>
                </a:cubicBezTo>
                <a:cubicBezTo>
                  <a:pt x="791656" y="1942645"/>
                  <a:pt x="703197" y="1840958"/>
                  <a:pt x="544102" y="1799359"/>
                </a:cubicBezTo>
                <a:cubicBezTo>
                  <a:pt x="359922" y="1751321"/>
                  <a:pt x="180568" y="1788711"/>
                  <a:pt x="1308" y="1820716"/>
                </a:cubicBezTo>
                <a:lnTo>
                  <a:pt x="0" y="182091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xmlns="" id="{FDDFA302-8BBB-4BAA-888D-3E630B604072}"/>
              </a:ext>
            </a:extLst>
          </p:cNvPr>
          <p:cNvGrpSpPr/>
          <p:nvPr/>
        </p:nvGrpSpPr>
        <p:grpSpPr>
          <a:xfrm>
            <a:off x="1663842" y="1593189"/>
            <a:ext cx="2676908" cy="1057424"/>
            <a:chOff x="8410431" y="1233583"/>
            <a:chExt cx="2676908" cy="1057424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xmlns="" id="{977C9E39-8419-405C-9016-A6D0A66F253C}"/>
                </a:ext>
              </a:extLst>
            </p:cNvPr>
            <p:cNvSpPr/>
            <p:nvPr/>
          </p:nvSpPr>
          <p:spPr>
            <a:xfrm>
              <a:off x="9050511" y="1336900"/>
              <a:ext cx="191110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buClr>
                  <a:srgbClr val="FFFFFF"/>
                </a:buClr>
                <a:buSzPts val="2300"/>
              </a:pPr>
              <a:r>
                <a:rPr lang="en-US" b="1">
                  <a:solidFill>
                    <a:schemeClr val="bg1">
                      <a:lumMod val="75000"/>
                    </a:schemeClr>
                  </a:solidFill>
                  <a:latin typeface="Open Sans Semibold" panose="020B0606030504020204" pitchFamily="34" charset="0"/>
                  <a:ea typeface="Open Sans Semibold" panose="020B0606030504020204" pitchFamily="34" charset="0"/>
                  <a:cs typeface="Open Sans Semibold" panose="020B0606030504020204" pitchFamily="34" charset="0"/>
                  <a:sym typeface="Open Sans SemiBold"/>
                </a:rPr>
                <a:t>EDIT TEXT HERE</a:t>
              </a:r>
              <a:endParaRPr lang="en-US" b="1" dirty="0">
                <a:solidFill>
                  <a:schemeClr val="bg1">
                    <a:lumMod val="75000"/>
                  </a:schemeClr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xmlns="" id="{85812E71-7F74-418D-8562-F885CFD20B99}"/>
                </a:ext>
              </a:extLst>
            </p:cNvPr>
            <p:cNvSpPr/>
            <p:nvPr/>
          </p:nvSpPr>
          <p:spPr>
            <a:xfrm>
              <a:off x="9073071" y="1706232"/>
              <a:ext cx="201426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buClr>
                  <a:schemeClr val="lt1"/>
                </a:buClr>
                <a:buSzPts val="1600"/>
              </a:pPr>
              <a:r>
                <a:rPr lang="da-DK" sz="1600">
                  <a:solidFill>
                    <a:schemeClr val="bg1">
                      <a:lumMod val="75000"/>
                    </a:schemeClr>
                  </a:solidFill>
                  <a:latin typeface="Open Sans"/>
                  <a:ea typeface="Open Sans"/>
                  <a:cs typeface="Open Sans"/>
                  <a:sym typeface="Open Sans"/>
                </a:rPr>
                <a:t>Edit text here. You can edit this text</a:t>
              </a:r>
              <a:endParaRPr lang="da-DK" sz="16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xmlns="" id="{FCF409EE-E559-46DA-8A52-54748E951DE1}"/>
                </a:ext>
              </a:extLst>
            </p:cNvPr>
            <p:cNvSpPr/>
            <p:nvPr/>
          </p:nvSpPr>
          <p:spPr>
            <a:xfrm>
              <a:off x="8410431" y="1233583"/>
              <a:ext cx="697627" cy="10156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buClr>
                  <a:srgbClr val="FFFFFF"/>
                </a:buClr>
                <a:buSzPts val="2300"/>
              </a:pPr>
              <a:r>
                <a:rPr lang="en-US" sz="6000" b="1">
                  <a:solidFill>
                    <a:schemeClr val="bg1">
                      <a:lumMod val="75000"/>
                    </a:schemeClr>
                  </a:solidFill>
                  <a:latin typeface="Arial Black" panose="020B0A04020102020204" pitchFamily="34" charset="0"/>
                  <a:ea typeface="Open Sans Semibold" panose="020B0606030504020204" pitchFamily="34" charset="0"/>
                  <a:cs typeface="Open Sans Semibold" panose="020B0606030504020204" pitchFamily="34" charset="0"/>
                  <a:sym typeface="Open Sans SemiBold"/>
                </a:rPr>
                <a:t>1</a:t>
              </a:r>
              <a:endParaRPr lang="en-US" sz="6000" b="1" dirty="0">
                <a:solidFill>
                  <a:schemeClr val="bg1">
                    <a:lumMod val="75000"/>
                  </a:schemeClr>
                </a:solidFill>
                <a:latin typeface="Arial Black" panose="020B0A04020102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xmlns="" id="{0C595839-E546-4AAC-8EDA-8E7E07468698}"/>
              </a:ext>
            </a:extLst>
          </p:cNvPr>
          <p:cNvGrpSpPr/>
          <p:nvPr/>
        </p:nvGrpSpPr>
        <p:grpSpPr>
          <a:xfrm>
            <a:off x="1663842" y="3259894"/>
            <a:ext cx="2676908" cy="1057424"/>
            <a:chOff x="8410431" y="1233583"/>
            <a:chExt cx="2676908" cy="1057424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xmlns="" id="{1EEDCBFE-19E3-4716-A89B-DB8725C9A8A3}"/>
                </a:ext>
              </a:extLst>
            </p:cNvPr>
            <p:cNvSpPr/>
            <p:nvPr/>
          </p:nvSpPr>
          <p:spPr>
            <a:xfrm>
              <a:off x="9050511" y="1336900"/>
              <a:ext cx="191110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buClr>
                  <a:srgbClr val="FFFFFF"/>
                </a:buClr>
                <a:buSzPts val="2300"/>
              </a:pPr>
              <a:r>
                <a:rPr lang="en-US" b="1">
                  <a:solidFill>
                    <a:schemeClr val="bg1">
                      <a:lumMod val="75000"/>
                    </a:schemeClr>
                  </a:solidFill>
                  <a:latin typeface="Open Sans Semibold" panose="020B0606030504020204" pitchFamily="34" charset="0"/>
                  <a:ea typeface="Open Sans Semibold" panose="020B0606030504020204" pitchFamily="34" charset="0"/>
                  <a:cs typeface="Open Sans Semibold" panose="020B0606030504020204" pitchFamily="34" charset="0"/>
                  <a:sym typeface="Open Sans SemiBold"/>
                </a:rPr>
                <a:t>EDIT TEXT HERE</a:t>
              </a:r>
              <a:endParaRPr lang="en-US" b="1" dirty="0">
                <a:solidFill>
                  <a:schemeClr val="bg1">
                    <a:lumMod val="75000"/>
                  </a:schemeClr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xmlns="" id="{4731D862-488C-4BED-885D-16739264FD13}"/>
                </a:ext>
              </a:extLst>
            </p:cNvPr>
            <p:cNvSpPr/>
            <p:nvPr/>
          </p:nvSpPr>
          <p:spPr>
            <a:xfrm>
              <a:off x="9073071" y="1706232"/>
              <a:ext cx="201426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buClr>
                  <a:schemeClr val="lt1"/>
                </a:buClr>
                <a:buSzPts val="1600"/>
              </a:pPr>
              <a:r>
                <a:rPr lang="da-DK" sz="1600">
                  <a:solidFill>
                    <a:schemeClr val="bg1">
                      <a:lumMod val="75000"/>
                    </a:schemeClr>
                  </a:solidFill>
                  <a:latin typeface="Open Sans"/>
                  <a:ea typeface="Open Sans"/>
                  <a:cs typeface="Open Sans"/>
                  <a:sym typeface="Open Sans"/>
                </a:rPr>
                <a:t>Edit text here. You can edit this text</a:t>
              </a:r>
              <a:endParaRPr lang="da-DK" sz="16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xmlns="" id="{4D677424-E3A4-4272-BF0D-E762CDEAC7A4}"/>
                </a:ext>
              </a:extLst>
            </p:cNvPr>
            <p:cNvSpPr/>
            <p:nvPr/>
          </p:nvSpPr>
          <p:spPr>
            <a:xfrm>
              <a:off x="8410431" y="1233583"/>
              <a:ext cx="697627" cy="10156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buClr>
                  <a:srgbClr val="FFFFFF"/>
                </a:buClr>
                <a:buSzPts val="2300"/>
              </a:pPr>
              <a:r>
                <a:rPr lang="en-US" sz="6000" b="1">
                  <a:solidFill>
                    <a:schemeClr val="bg1">
                      <a:lumMod val="75000"/>
                    </a:schemeClr>
                  </a:solidFill>
                  <a:latin typeface="Arial Black" panose="020B0A04020102020204" pitchFamily="34" charset="0"/>
                  <a:ea typeface="Open Sans Semibold" panose="020B0606030504020204" pitchFamily="34" charset="0"/>
                  <a:cs typeface="Open Sans Semibold" panose="020B0606030504020204" pitchFamily="34" charset="0"/>
                  <a:sym typeface="Open Sans SemiBold"/>
                </a:rPr>
                <a:t>2</a:t>
              </a:r>
              <a:endParaRPr lang="en-US" sz="6000" b="1" dirty="0">
                <a:solidFill>
                  <a:schemeClr val="bg1">
                    <a:lumMod val="75000"/>
                  </a:schemeClr>
                </a:solidFill>
                <a:latin typeface="Arial Black" panose="020B0A04020102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endParaRP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xmlns="" id="{C848A6E8-1867-4065-8281-C8A047DEDA61}"/>
              </a:ext>
            </a:extLst>
          </p:cNvPr>
          <p:cNvGrpSpPr/>
          <p:nvPr/>
        </p:nvGrpSpPr>
        <p:grpSpPr>
          <a:xfrm>
            <a:off x="1663842" y="4926599"/>
            <a:ext cx="2676908" cy="1057424"/>
            <a:chOff x="8410431" y="1233583"/>
            <a:chExt cx="2676908" cy="1057424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xmlns="" id="{B0F0CCF0-C8C8-4F97-AEE6-0657B94511CC}"/>
                </a:ext>
              </a:extLst>
            </p:cNvPr>
            <p:cNvSpPr/>
            <p:nvPr/>
          </p:nvSpPr>
          <p:spPr>
            <a:xfrm>
              <a:off x="9050511" y="1336900"/>
              <a:ext cx="191110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buClr>
                  <a:srgbClr val="FFFFFF"/>
                </a:buClr>
                <a:buSzPts val="2300"/>
              </a:pPr>
              <a:r>
                <a:rPr lang="en-US" b="1">
                  <a:solidFill>
                    <a:schemeClr val="accent4"/>
                  </a:solidFill>
                  <a:latin typeface="Open Sans Semibold" panose="020B0606030504020204" pitchFamily="34" charset="0"/>
                  <a:ea typeface="Open Sans Semibold" panose="020B0606030504020204" pitchFamily="34" charset="0"/>
                  <a:cs typeface="Open Sans Semibold" panose="020B0606030504020204" pitchFamily="34" charset="0"/>
                  <a:sym typeface="Open Sans SemiBold"/>
                </a:rPr>
                <a:t>EDIT TEXT HERE</a:t>
              </a:r>
              <a:endParaRPr lang="en-US" b="1" dirty="0">
                <a:solidFill>
                  <a:schemeClr val="accent4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xmlns="" id="{38B55C2E-BFA8-44E1-8D68-82557A34643C}"/>
                </a:ext>
              </a:extLst>
            </p:cNvPr>
            <p:cNvSpPr/>
            <p:nvPr/>
          </p:nvSpPr>
          <p:spPr>
            <a:xfrm>
              <a:off x="9073071" y="1706232"/>
              <a:ext cx="201426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buClr>
                  <a:schemeClr val="lt1"/>
                </a:buClr>
                <a:buSzPts val="1600"/>
              </a:pPr>
              <a:r>
                <a:rPr lang="da-DK" sz="160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/>
                  <a:ea typeface="Open Sans"/>
                  <a:cs typeface="Open Sans"/>
                  <a:sym typeface="Open Sans"/>
                </a:rPr>
                <a:t>Edit text here. You can edit this text</a:t>
              </a:r>
              <a:endParaRPr lang="da-DK" sz="1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xmlns="" id="{74BB0EF2-27F9-4880-820C-F3B458E08950}"/>
                </a:ext>
              </a:extLst>
            </p:cNvPr>
            <p:cNvSpPr/>
            <p:nvPr/>
          </p:nvSpPr>
          <p:spPr>
            <a:xfrm>
              <a:off x="8410431" y="1233583"/>
              <a:ext cx="697627" cy="10156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buClr>
                  <a:srgbClr val="FFFFFF"/>
                </a:buClr>
                <a:buSzPts val="2300"/>
              </a:pPr>
              <a:r>
                <a:rPr lang="en-US" sz="6000" b="1">
                  <a:solidFill>
                    <a:schemeClr val="accent4"/>
                  </a:solidFill>
                  <a:latin typeface="Arial Black" panose="020B0A04020102020204" pitchFamily="34" charset="0"/>
                  <a:ea typeface="Open Sans Semibold" panose="020B0606030504020204" pitchFamily="34" charset="0"/>
                  <a:cs typeface="Open Sans Semibold" panose="020B0606030504020204" pitchFamily="34" charset="0"/>
                  <a:sym typeface="Open Sans SemiBold"/>
                </a:rPr>
                <a:t>3</a:t>
              </a:r>
              <a:endParaRPr lang="en-US" sz="6000" b="1" dirty="0">
                <a:solidFill>
                  <a:schemeClr val="accent4"/>
                </a:solidFill>
                <a:latin typeface="Arial Black" panose="020B0A04020102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endParaRPr>
            </a:p>
          </p:txBody>
        </p:sp>
      </p:grpSp>
      <p:sp>
        <p:nvSpPr>
          <p:cNvPr id="44" name="Title 1">
            <a:extLst>
              <a:ext uri="{FF2B5EF4-FFF2-40B4-BE49-F238E27FC236}">
                <a16:creationId xmlns:a16="http://schemas.microsoft.com/office/drawing/2014/main" xmlns="" id="{412530AA-CD89-43C4-B6CD-11DA41961507}"/>
              </a:ext>
            </a:extLst>
          </p:cNvPr>
          <p:cNvSpPr txBox="1">
            <a:spLocks/>
          </p:cNvSpPr>
          <p:nvPr/>
        </p:nvSpPr>
        <p:spPr>
          <a:xfrm>
            <a:off x="609600" y="274640"/>
            <a:ext cx="10972801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Autofit/>
          </a:bodyPr>
          <a:lstStyle>
            <a:lvl1pPr algn="l" defTabSz="1218987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121898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>
                <a:solidFill>
                  <a:sysClr val="windowText" lastClr="000000"/>
                </a:solidFill>
                <a:latin typeface="Calibri"/>
              </a:rPr>
              <a:t>3-Step Brain Infographic Slide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j-ea"/>
              <a:cs typeface="+mj-cs"/>
            </a:endParaRPr>
          </a:p>
        </p:txBody>
      </p:sp>
      <p:pic>
        <p:nvPicPr>
          <p:cNvPr id="26" name="Graphic 25" descr="Briefcase">
            <a:extLst>
              <a:ext uri="{FF2B5EF4-FFF2-40B4-BE49-F238E27FC236}">
                <a16:creationId xmlns:a16="http://schemas.microsoft.com/office/drawing/2014/main" xmlns="" id="{1F2BBE85-4665-4AEA-9140-EB10E3B237E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7807314" y="1753564"/>
            <a:ext cx="624548" cy="624548"/>
          </a:xfrm>
          <a:prstGeom prst="rect">
            <a:avLst/>
          </a:prstGeom>
        </p:spPr>
      </p:pic>
      <p:pic>
        <p:nvPicPr>
          <p:cNvPr id="27" name="Graphic 26" descr="Customer review">
            <a:extLst>
              <a:ext uri="{FF2B5EF4-FFF2-40B4-BE49-F238E27FC236}">
                <a16:creationId xmlns:a16="http://schemas.microsoft.com/office/drawing/2014/main" xmlns="" id="{5417F379-BA60-4D44-96B5-CB1285819E6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7807314" y="4998425"/>
            <a:ext cx="624548" cy="624548"/>
          </a:xfrm>
          <a:prstGeom prst="rect">
            <a:avLst/>
          </a:prstGeom>
        </p:spPr>
      </p:pic>
      <p:pic>
        <p:nvPicPr>
          <p:cNvPr id="28" name="Graphic 27" descr="Bar graph with upward trend">
            <a:extLst>
              <a:ext uri="{FF2B5EF4-FFF2-40B4-BE49-F238E27FC236}">
                <a16:creationId xmlns:a16="http://schemas.microsoft.com/office/drawing/2014/main" xmlns="" id="{3A692F49-C94D-4C69-802F-2D6B1830FE19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>
            <a:off x="7807314" y="3395259"/>
            <a:ext cx="624548" cy="624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21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xmlns="" id="{C63D4492-75FE-440A-9716-0873241D3558}"/>
              </a:ext>
            </a:extLst>
          </p:cNvPr>
          <p:cNvSpPr/>
          <p:nvPr/>
        </p:nvSpPr>
        <p:spPr>
          <a:xfrm>
            <a:off x="4921923" y="5826788"/>
            <a:ext cx="5858658" cy="400050"/>
          </a:xfrm>
          <a:prstGeom prst="ellipse">
            <a:avLst/>
          </a:prstGeom>
          <a:gradFill flip="none" rotWithShape="1">
            <a:gsLst>
              <a:gs pos="0">
                <a:sysClr val="windowText" lastClr="000000">
                  <a:lumMod val="50000"/>
                  <a:lumOff val="50000"/>
                </a:sysClr>
              </a:gs>
              <a:gs pos="100000">
                <a:sysClr val="window" lastClr="FFFFFF">
                  <a:alpha val="0"/>
                  <a:lumMod val="100000"/>
                </a:sysClr>
              </a:gs>
            </a:gsLst>
            <a:path path="shape">
              <a:fillToRect l="50000" t="50000" r="50000" b="50000"/>
            </a:path>
            <a:tileRect/>
          </a:gradFill>
          <a:ln w="25400" cap="flat" cmpd="sng" algn="ctr">
            <a:noFill/>
            <a:prstDash val="solid"/>
          </a:ln>
          <a:effectLst/>
        </p:spPr>
        <p:txBody>
          <a:bodyPr lIns="68577" tIns="34289" rIns="68577" bIns="34289" rtlCol="0" anchor="ctr"/>
          <a:lstStyle/>
          <a:p>
            <a:pPr algn="ctr" defTabSz="685777">
              <a:defRPr/>
            </a:pPr>
            <a:endParaRPr lang="en-US" sz="1400" kern="0">
              <a:solidFill>
                <a:sysClr val="window" lastClr="FFFFFF"/>
              </a:solidFill>
              <a:latin typeface="Calibri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DE2F64C3-E6F3-46B7-B863-7684ED0D3264}"/>
              </a:ext>
            </a:extLst>
          </p:cNvPr>
          <p:cNvGrpSpPr/>
          <p:nvPr/>
        </p:nvGrpSpPr>
        <p:grpSpPr>
          <a:xfrm>
            <a:off x="6275437" y="1295557"/>
            <a:ext cx="3488274" cy="1540562"/>
            <a:chOff x="6275437" y="1295557"/>
            <a:chExt cx="3488274" cy="1540562"/>
          </a:xfrm>
        </p:grpSpPr>
        <p:sp>
          <p:nvSpPr>
            <p:cNvPr id="5" name="Freeform 32">
              <a:extLst>
                <a:ext uri="{FF2B5EF4-FFF2-40B4-BE49-F238E27FC236}">
                  <a16:creationId xmlns:a16="http://schemas.microsoft.com/office/drawing/2014/main" xmlns="" id="{42699947-B2F2-4DC6-B360-9D63A72D7B16}"/>
                </a:ext>
              </a:extLst>
            </p:cNvPr>
            <p:cNvSpPr/>
            <p:nvPr/>
          </p:nvSpPr>
          <p:spPr>
            <a:xfrm flipH="1">
              <a:off x="6275437" y="1507316"/>
              <a:ext cx="922181" cy="1328803"/>
            </a:xfrm>
            <a:custGeom>
              <a:avLst/>
              <a:gdLst>
                <a:gd name="connsiteX0" fmla="*/ 0 w 1898657"/>
                <a:gd name="connsiteY0" fmla="*/ 0 h 2735840"/>
                <a:gd name="connsiteX1" fmla="*/ 50728 w 1898657"/>
                <a:gd name="connsiteY1" fmla="*/ 26814 h 2735840"/>
                <a:gd name="connsiteX2" fmla="*/ 1424985 w 1898657"/>
                <a:gd name="connsiteY2" fmla="*/ 1356673 h 2735840"/>
                <a:gd name="connsiteX3" fmla="*/ 1883360 w 1898657"/>
                <a:gd name="connsiteY3" fmla="*/ 2605273 h 2735840"/>
                <a:gd name="connsiteX4" fmla="*/ 1898657 w 1898657"/>
                <a:gd name="connsiteY4" fmla="*/ 2735840 h 2735840"/>
                <a:gd name="connsiteX5" fmla="*/ 0 w 1898657"/>
                <a:gd name="connsiteY5" fmla="*/ 2735840 h 2735840"/>
                <a:gd name="connsiteX6" fmla="*/ 0 w 1898657"/>
                <a:gd name="connsiteY6" fmla="*/ 0 h 2735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98657" h="2735840">
                  <a:moveTo>
                    <a:pt x="0" y="0"/>
                  </a:moveTo>
                  <a:lnTo>
                    <a:pt x="50728" y="26814"/>
                  </a:lnTo>
                  <a:cubicBezTo>
                    <a:pt x="574883" y="324778"/>
                    <a:pt x="1038470" y="759425"/>
                    <a:pt x="1424985" y="1356673"/>
                  </a:cubicBezTo>
                  <a:cubicBezTo>
                    <a:pt x="1660574" y="1720255"/>
                    <a:pt x="1811325" y="2135165"/>
                    <a:pt x="1883360" y="2605273"/>
                  </a:cubicBezTo>
                  <a:lnTo>
                    <a:pt x="1898657" y="2735840"/>
                  </a:lnTo>
                  <a:lnTo>
                    <a:pt x="0" y="27358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 31">
              <a:extLst>
                <a:ext uri="{FF2B5EF4-FFF2-40B4-BE49-F238E27FC236}">
                  <a16:creationId xmlns:a16="http://schemas.microsoft.com/office/drawing/2014/main" xmlns="" id="{FFF92EA7-4686-4CB6-A037-31D6C9B89BA6}"/>
                </a:ext>
              </a:extLst>
            </p:cNvPr>
            <p:cNvSpPr/>
            <p:nvPr/>
          </p:nvSpPr>
          <p:spPr>
            <a:xfrm flipH="1">
              <a:off x="9122902" y="1594200"/>
              <a:ext cx="640809" cy="1241918"/>
            </a:xfrm>
            <a:custGeom>
              <a:avLst/>
              <a:gdLst>
                <a:gd name="connsiteX0" fmla="*/ 1319347 w 1319347"/>
                <a:gd name="connsiteY0" fmla="*/ 0 h 2556956"/>
                <a:gd name="connsiteX1" fmla="*/ 1319347 w 1319347"/>
                <a:gd name="connsiteY1" fmla="*/ 2556956 h 2556956"/>
                <a:gd name="connsiteX2" fmla="*/ 1380 w 1319347"/>
                <a:gd name="connsiteY2" fmla="*/ 2556956 h 2556956"/>
                <a:gd name="connsiteX3" fmla="*/ 2500 w 1319347"/>
                <a:gd name="connsiteY3" fmla="*/ 2506327 h 2556956"/>
                <a:gd name="connsiteX4" fmla="*/ 1183588 w 1319347"/>
                <a:gd name="connsiteY4" fmla="*/ 85434 h 2556956"/>
                <a:gd name="connsiteX5" fmla="*/ 1319347 w 1319347"/>
                <a:gd name="connsiteY5" fmla="*/ 0 h 2556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19347" h="2556956">
                  <a:moveTo>
                    <a:pt x="1319347" y="0"/>
                  </a:moveTo>
                  <a:lnTo>
                    <a:pt x="1319347" y="2556956"/>
                  </a:lnTo>
                  <a:lnTo>
                    <a:pt x="1380" y="2556956"/>
                  </a:lnTo>
                  <a:lnTo>
                    <a:pt x="2500" y="2506327"/>
                  </a:lnTo>
                  <a:cubicBezTo>
                    <a:pt x="-37108" y="1394535"/>
                    <a:pt x="395570" y="612961"/>
                    <a:pt x="1183588" y="85434"/>
                  </a:cubicBezTo>
                  <a:lnTo>
                    <a:pt x="1319347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22">
              <a:extLst>
                <a:ext uri="{FF2B5EF4-FFF2-40B4-BE49-F238E27FC236}">
                  <a16:creationId xmlns:a16="http://schemas.microsoft.com/office/drawing/2014/main" xmlns="" id="{4904443B-9B28-4BB0-AFBC-A82056CD40CF}"/>
                </a:ext>
              </a:extLst>
            </p:cNvPr>
            <p:cNvSpPr/>
            <p:nvPr/>
          </p:nvSpPr>
          <p:spPr>
            <a:xfrm flipH="1">
              <a:off x="7197618" y="1295557"/>
              <a:ext cx="1925284" cy="1540561"/>
            </a:xfrm>
            <a:custGeom>
              <a:avLst/>
              <a:gdLst>
                <a:gd name="connsiteX0" fmla="*/ 2036233 w 3963922"/>
                <a:gd name="connsiteY0" fmla="*/ 53 h 3227664"/>
                <a:gd name="connsiteX1" fmla="*/ 2276983 w 3963922"/>
                <a:gd name="connsiteY1" fmla="*/ 8881 h 3227664"/>
                <a:gd name="connsiteX2" fmla="*/ 3815285 w 3963922"/>
                <a:gd name="connsiteY2" fmla="*/ 413258 h 3227664"/>
                <a:gd name="connsiteX3" fmla="*/ 3963922 w 3963922"/>
                <a:gd name="connsiteY3" fmla="*/ 491824 h 3227664"/>
                <a:gd name="connsiteX4" fmla="*/ 3963922 w 3963922"/>
                <a:gd name="connsiteY4" fmla="*/ 3227664 h 3227664"/>
                <a:gd name="connsiteX5" fmla="*/ 0 w 3963922"/>
                <a:gd name="connsiteY5" fmla="*/ 3227664 h 3227664"/>
                <a:gd name="connsiteX6" fmla="*/ 0 w 3963922"/>
                <a:gd name="connsiteY6" fmla="*/ 670708 h 3227664"/>
                <a:gd name="connsiteX7" fmla="*/ 26548 w 3963922"/>
                <a:gd name="connsiteY7" fmla="*/ 654001 h 3227664"/>
                <a:gd name="connsiteX8" fmla="*/ 411413 w 3963922"/>
                <a:gd name="connsiteY8" fmla="*/ 439401 h 3227664"/>
                <a:gd name="connsiteX9" fmla="*/ 2036233 w 3963922"/>
                <a:gd name="connsiteY9" fmla="*/ 53 h 3227664"/>
                <a:gd name="connsiteX0" fmla="*/ 2036233 w 3963922"/>
                <a:gd name="connsiteY0" fmla="*/ 24373 h 3251983"/>
                <a:gd name="connsiteX1" fmla="*/ 2276983 w 3963922"/>
                <a:gd name="connsiteY1" fmla="*/ 33200 h 3251983"/>
                <a:gd name="connsiteX2" fmla="*/ 3815285 w 3963922"/>
                <a:gd name="connsiteY2" fmla="*/ 437577 h 3251983"/>
                <a:gd name="connsiteX3" fmla="*/ 3963922 w 3963922"/>
                <a:gd name="connsiteY3" fmla="*/ 516143 h 3251983"/>
                <a:gd name="connsiteX4" fmla="*/ 3963922 w 3963922"/>
                <a:gd name="connsiteY4" fmla="*/ 3251983 h 3251983"/>
                <a:gd name="connsiteX5" fmla="*/ 0 w 3963922"/>
                <a:gd name="connsiteY5" fmla="*/ 3251983 h 3251983"/>
                <a:gd name="connsiteX6" fmla="*/ 0 w 3963922"/>
                <a:gd name="connsiteY6" fmla="*/ 695027 h 3251983"/>
                <a:gd name="connsiteX7" fmla="*/ 26548 w 3963922"/>
                <a:gd name="connsiteY7" fmla="*/ 678320 h 3251983"/>
                <a:gd name="connsiteX8" fmla="*/ 411413 w 3963922"/>
                <a:gd name="connsiteY8" fmla="*/ 463720 h 3251983"/>
                <a:gd name="connsiteX9" fmla="*/ 2036233 w 3963922"/>
                <a:gd name="connsiteY9" fmla="*/ 24373 h 3251983"/>
                <a:gd name="connsiteX0" fmla="*/ 411413 w 3963922"/>
                <a:gd name="connsiteY0" fmla="*/ 430599 h 3218862"/>
                <a:gd name="connsiteX1" fmla="*/ 2276983 w 3963922"/>
                <a:gd name="connsiteY1" fmla="*/ 79 h 3218862"/>
                <a:gd name="connsiteX2" fmla="*/ 3815285 w 3963922"/>
                <a:gd name="connsiteY2" fmla="*/ 404456 h 3218862"/>
                <a:gd name="connsiteX3" fmla="*/ 3963922 w 3963922"/>
                <a:gd name="connsiteY3" fmla="*/ 483022 h 3218862"/>
                <a:gd name="connsiteX4" fmla="*/ 3963922 w 3963922"/>
                <a:gd name="connsiteY4" fmla="*/ 3218862 h 3218862"/>
                <a:gd name="connsiteX5" fmla="*/ 0 w 3963922"/>
                <a:gd name="connsiteY5" fmla="*/ 3218862 h 3218862"/>
                <a:gd name="connsiteX6" fmla="*/ 0 w 3963922"/>
                <a:gd name="connsiteY6" fmla="*/ 661906 h 3218862"/>
                <a:gd name="connsiteX7" fmla="*/ 26548 w 3963922"/>
                <a:gd name="connsiteY7" fmla="*/ 645199 h 3218862"/>
                <a:gd name="connsiteX8" fmla="*/ 411413 w 3963922"/>
                <a:gd name="connsiteY8" fmla="*/ 430599 h 3218862"/>
                <a:gd name="connsiteX0" fmla="*/ 411413 w 3963922"/>
                <a:gd name="connsiteY0" fmla="*/ 383562 h 3171825"/>
                <a:gd name="connsiteX1" fmla="*/ 1947522 w 3963922"/>
                <a:gd name="connsiteY1" fmla="*/ 107 h 3171825"/>
                <a:gd name="connsiteX2" fmla="*/ 3815285 w 3963922"/>
                <a:gd name="connsiteY2" fmla="*/ 357419 h 3171825"/>
                <a:gd name="connsiteX3" fmla="*/ 3963922 w 3963922"/>
                <a:gd name="connsiteY3" fmla="*/ 435985 h 3171825"/>
                <a:gd name="connsiteX4" fmla="*/ 3963922 w 3963922"/>
                <a:gd name="connsiteY4" fmla="*/ 3171825 h 3171825"/>
                <a:gd name="connsiteX5" fmla="*/ 0 w 3963922"/>
                <a:gd name="connsiteY5" fmla="*/ 3171825 h 3171825"/>
                <a:gd name="connsiteX6" fmla="*/ 0 w 3963922"/>
                <a:gd name="connsiteY6" fmla="*/ 614869 h 3171825"/>
                <a:gd name="connsiteX7" fmla="*/ 26548 w 3963922"/>
                <a:gd name="connsiteY7" fmla="*/ 598162 h 3171825"/>
                <a:gd name="connsiteX8" fmla="*/ 411413 w 3963922"/>
                <a:gd name="connsiteY8" fmla="*/ 383562 h 3171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63922" h="3171825">
                  <a:moveTo>
                    <a:pt x="411413" y="383562"/>
                  </a:moveTo>
                  <a:cubicBezTo>
                    <a:pt x="786485" y="276042"/>
                    <a:pt x="1380210" y="4464"/>
                    <a:pt x="1947522" y="107"/>
                  </a:cubicBezTo>
                  <a:cubicBezTo>
                    <a:pt x="2514834" y="-4250"/>
                    <a:pt x="3343626" y="126246"/>
                    <a:pt x="3815285" y="357419"/>
                  </a:cubicBezTo>
                  <a:lnTo>
                    <a:pt x="3963922" y="435985"/>
                  </a:lnTo>
                  <a:lnTo>
                    <a:pt x="3963922" y="3171825"/>
                  </a:lnTo>
                  <a:lnTo>
                    <a:pt x="0" y="3171825"/>
                  </a:lnTo>
                  <a:lnTo>
                    <a:pt x="0" y="614869"/>
                  </a:lnTo>
                  <a:lnTo>
                    <a:pt x="26548" y="598162"/>
                  </a:lnTo>
                  <a:cubicBezTo>
                    <a:pt x="153296" y="522887"/>
                    <a:pt x="280704" y="450253"/>
                    <a:pt x="411413" y="383562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7E11A64B-EFE5-4ACA-A20C-1732848C7612}"/>
              </a:ext>
            </a:extLst>
          </p:cNvPr>
          <p:cNvGrpSpPr/>
          <p:nvPr/>
        </p:nvGrpSpPr>
        <p:grpSpPr>
          <a:xfrm>
            <a:off x="6266034" y="2906244"/>
            <a:ext cx="3901686" cy="1565713"/>
            <a:chOff x="6266034" y="2906244"/>
            <a:chExt cx="3901686" cy="1565713"/>
          </a:xfrm>
        </p:grpSpPr>
        <p:sp>
          <p:nvSpPr>
            <p:cNvPr id="9" name="Freeform 29">
              <a:extLst>
                <a:ext uri="{FF2B5EF4-FFF2-40B4-BE49-F238E27FC236}">
                  <a16:creationId xmlns:a16="http://schemas.microsoft.com/office/drawing/2014/main" xmlns="" id="{2D024EAD-BCAE-4549-A71E-BF7F1B584971}"/>
                </a:ext>
              </a:extLst>
            </p:cNvPr>
            <p:cNvSpPr/>
            <p:nvPr/>
          </p:nvSpPr>
          <p:spPr>
            <a:xfrm flipH="1">
              <a:off x="9122901" y="2906244"/>
              <a:ext cx="1044819" cy="1565713"/>
            </a:xfrm>
            <a:custGeom>
              <a:avLst/>
              <a:gdLst>
                <a:gd name="connsiteX0" fmla="*/ 994784 w 2315944"/>
                <a:gd name="connsiteY0" fmla="*/ 0 h 3223609"/>
                <a:gd name="connsiteX1" fmla="*/ 2315944 w 2315944"/>
                <a:gd name="connsiteY1" fmla="*/ 0 h 3223609"/>
                <a:gd name="connsiteX2" fmla="*/ 2315944 w 2315944"/>
                <a:gd name="connsiteY2" fmla="*/ 3223609 h 3223609"/>
                <a:gd name="connsiteX3" fmla="*/ 618547 w 2315944"/>
                <a:gd name="connsiteY3" fmla="*/ 3223609 h 3223609"/>
                <a:gd name="connsiteX4" fmla="*/ 586507 w 2315944"/>
                <a:gd name="connsiteY4" fmla="*/ 3197651 h 3223609"/>
                <a:gd name="connsiteX5" fmla="*/ 517851 w 2315944"/>
                <a:gd name="connsiteY5" fmla="*/ 2815333 h 3223609"/>
                <a:gd name="connsiteX6" fmla="*/ 473622 w 2315944"/>
                <a:gd name="connsiteY6" fmla="*/ 2370946 h 3223609"/>
                <a:gd name="connsiteX7" fmla="*/ 151471 w 2315944"/>
                <a:gd name="connsiteY7" fmla="*/ 2120689 h 3223609"/>
                <a:gd name="connsiteX8" fmla="*/ 70933 w 2315944"/>
                <a:gd name="connsiteY8" fmla="*/ 1653192 h 3223609"/>
                <a:gd name="connsiteX9" fmla="*/ 320468 w 2315944"/>
                <a:gd name="connsiteY9" fmla="*/ 1361997 h 3223609"/>
                <a:gd name="connsiteX10" fmla="*/ 993764 w 2315944"/>
                <a:gd name="connsiteY10" fmla="*/ 46092 h 3223609"/>
                <a:gd name="connsiteX11" fmla="*/ 994784 w 2315944"/>
                <a:gd name="connsiteY11" fmla="*/ 0 h 3223609"/>
                <a:gd name="connsiteX0" fmla="*/ 974949 w 2296109"/>
                <a:gd name="connsiteY0" fmla="*/ 0 h 3223609"/>
                <a:gd name="connsiteX1" fmla="*/ 2296109 w 2296109"/>
                <a:gd name="connsiteY1" fmla="*/ 0 h 3223609"/>
                <a:gd name="connsiteX2" fmla="*/ 2296109 w 2296109"/>
                <a:gd name="connsiteY2" fmla="*/ 3223609 h 3223609"/>
                <a:gd name="connsiteX3" fmla="*/ 598712 w 2296109"/>
                <a:gd name="connsiteY3" fmla="*/ 3223609 h 3223609"/>
                <a:gd name="connsiteX4" fmla="*/ 566672 w 2296109"/>
                <a:gd name="connsiteY4" fmla="*/ 3197651 h 3223609"/>
                <a:gd name="connsiteX5" fmla="*/ 498016 w 2296109"/>
                <a:gd name="connsiteY5" fmla="*/ 2815333 h 3223609"/>
                <a:gd name="connsiteX6" fmla="*/ 453787 w 2296109"/>
                <a:gd name="connsiteY6" fmla="*/ 2370946 h 3223609"/>
                <a:gd name="connsiteX7" fmla="*/ 131636 w 2296109"/>
                <a:gd name="connsiteY7" fmla="*/ 2120689 h 3223609"/>
                <a:gd name="connsiteX8" fmla="*/ 51098 w 2296109"/>
                <a:gd name="connsiteY8" fmla="*/ 1653192 h 3223609"/>
                <a:gd name="connsiteX9" fmla="*/ 539101 w 2296109"/>
                <a:gd name="connsiteY9" fmla="*/ 1249040 h 3223609"/>
                <a:gd name="connsiteX10" fmla="*/ 973929 w 2296109"/>
                <a:gd name="connsiteY10" fmla="*/ 46092 h 3223609"/>
                <a:gd name="connsiteX11" fmla="*/ 974949 w 2296109"/>
                <a:gd name="connsiteY11" fmla="*/ 0 h 3223609"/>
                <a:gd name="connsiteX0" fmla="*/ 951890 w 2273050"/>
                <a:gd name="connsiteY0" fmla="*/ 0 h 3223609"/>
                <a:gd name="connsiteX1" fmla="*/ 2273050 w 2273050"/>
                <a:gd name="connsiteY1" fmla="*/ 0 h 3223609"/>
                <a:gd name="connsiteX2" fmla="*/ 2273050 w 2273050"/>
                <a:gd name="connsiteY2" fmla="*/ 3223609 h 3223609"/>
                <a:gd name="connsiteX3" fmla="*/ 575653 w 2273050"/>
                <a:gd name="connsiteY3" fmla="*/ 3223609 h 3223609"/>
                <a:gd name="connsiteX4" fmla="*/ 543613 w 2273050"/>
                <a:gd name="connsiteY4" fmla="*/ 3197651 h 3223609"/>
                <a:gd name="connsiteX5" fmla="*/ 474957 w 2273050"/>
                <a:gd name="connsiteY5" fmla="*/ 2815333 h 3223609"/>
                <a:gd name="connsiteX6" fmla="*/ 518584 w 2273050"/>
                <a:gd name="connsiteY6" fmla="*/ 2308192 h 3223609"/>
                <a:gd name="connsiteX7" fmla="*/ 108577 w 2273050"/>
                <a:gd name="connsiteY7" fmla="*/ 2120689 h 3223609"/>
                <a:gd name="connsiteX8" fmla="*/ 28039 w 2273050"/>
                <a:gd name="connsiteY8" fmla="*/ 1653192 h 3223609"/>
                <a:gd name="connsiteX9" fmla="*/ 516042 w 2273050"/>
                <a:gd name="connsiteY9" fmla="*/ 1249040 h 3223609"/>
                <a:gd name="connsiteX10" fmla="*/ 950870 w 2273050"/>
                <a:gd name="connsiteY10" fmla="*/ 46092 h 3223609"/>
                <a:gd name="connsiteX11" fmla="*/ 951890 w 2273050"/>
                <a:gd name="connsiteY11" fmla="*/ 0 h 3223609"/>
                <a:gd name="connsiteX0" fmla="*/ 937488 w 2258648"/>
                <a:gd name="connsiteY0" fmla="*/ 0 h 3223609"/>
                <a:gd name="connsiteX1" fmla="*/ 2258648 w 2258648"/>
                <a:gd name="connsiteY1" fmla="*/ 0 h 3223609"/>
                <a:gd name="connsiteX2" fmla="*/ 2258648 w 2258648"/>
                <a:gd name="connsiteY2" fmla="*/ 3223609 h 3223609"/>
                <a:gd name="connsiteX3" fmla="*/ 561251 w 2258648"/>
                <a:gd name="connsiteY3" fmla="*/ 3223609 h 3223609"/>
                <a:gd name="connsiteX4" fmla="*/ 529211 w 2258648"/>
                <a:gd name="connsiteY4" fmla="*/ 3197651 h 3223609"/>
                <a:gd name="connsiteX5" fmla="*/ 460555 w 2258648"/>
                <a:gd name="connsiteY5" fmla="*/ 2815333 h 3223609"/>
                <a:gd name="connsiteX6" fmla="*/ 504182 w 2258648"/>
                <a:gd name="connsiteY6" fmla="*/ 2308192 h 3223609"/>
                <a:gd name="connsiteX7" fmla="*/ 167389 w 2258648"/>
                <a:gd name="connsiteY7" fmla="*/ 2089312 h 3223609"/>
                <a:gd name="connsiteX8" fmla="*/ 13637 w 2258648"/>
                <a:gd name="connsiteY8" fmla="*/ 1653192 h 3223609"/>
                <a:gd name="connsiteX9" fmla="*/ 501640 w 2258648"/>
                <a:gd name="connsiteY9" fmla="*/ 1249040 h 3223609"/>
                <a:gd name="connsiteX10" fmla="*/ 936468 w 2258648"/>
                <a:gd name="connsiteY10" fmla="*/ 46092 h 3223609"/>
                <a:gd name="connsiteX11" fmla="*/ 937488 w 2258648"/>
                <a:gd name="connsiteY11" fmla="*/ 0 h 3223609"/>
                <a:gd name="connsiteX0" fmla="*/ 829994 w 2151154"/>
                <a:gd name="connsiteY0" fmla="*/ 0 h 3223609"/>
                <a:gd name="connsiteX1" fmla="*/ 2151154 w 2151154"/>
                <a:gd name="connsiteY1" fmla="*/ 0 h 3223609"/>
                <a:gd name="connsiteX2" fmla="*/ 2151154 w 2151154"/>
                <a:gd name="connsiteY2" fmla="*/ 3223609 h 3223609"/>
                <a:gd name="connsiteX3" fmla="*/ 453757 w 2151154"/>
                <a:gd name="connsiteY3" fmla="*/ 3223609 h 3223609"/>
                <a:gd name="connsiteX4" fmla="*/ 421717 w 2151154"/>
                <a:gd name="connsiteY4" fmla="*/ 3197651 h 3223609"/>
                <a:gd name="connsiteX5" fmla="*/ 353061 w 2151154"/>
                <a:gd name="connsiteY5" fmla="*/ 2815333 h 3223609"/>
                <a:gd name="connsiteX6" fmla="*/ 396688 w 2151154"/>
                <a:gd name="connsiteY6" fmla="*/ 2308192 h 3223609"/>
                <a:gd name="connsiteX7" fmla="*/ 59895 w 2151154"/>
                <a:gd name="connsiteY7" fmla="*/ 2089312 h 3223609"/>
                <a:gd name="connsiteX8" fmla="*/ 31653 w 2151154"/>
                <a:gd name="connsiteY8" fmla="*/ 1632275 h 3223609"/>
                <a:gd name="connsiteX9" fmla="*/ 394146 w 2151154"/>
                <a:gd name="connsiteY9" fmla="*/ 1249040 h 3223609"/>
                <a:gd name="connsiteX10" fmla="*/ 828974 w 2151154"/>
                <a:gd name="connsiteY10" fmla="*/ 46092 h 3223609"/>
                <a:gd name="connsiteX11" fmla="*/ 829994 w 2151154"/>
                <a:gd name="connsiteY11" fmla="*/ 0 h 3223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51154" h="3223609">
                  <a:moveTo>
                    <a:pt x="829994" y="0"/>
                  </a:moveTo>
                  <a:lnTo>
                    <a:pt x="2151154" y="0"/>
                  </a:lnTo>
                  <a:lnTo>
                    <a:pt x="2151154" y="3223609"/>
                  </a:lnTo>
                  <a:lnTo>
                    <a:pt x="453757" y="3223609"/>
                  </a:lnTo>
                  <a:lnTo>
                    <a:pt x="421717" y="3197651"/>
                  </a:lnTo>
                  <a:cubicBezTo>
                    <a:pt x="227634" y="3042478"/>
                    <a:pt x="357232" y="2963576"/>
                    <a:pt x="353061" y="2815333"/>
                  </a:cubicBezTo>
                  <a:cubicBezTo>
                    <a:pt x="348890" y="2667090"/>
                    <a:pt x="445549" y="2429196"/>
                    <a:pt x="396688" y="2308192"/>
                  </a:cubicBezTo>
                  <a:cubicBezTo>
                    <a:pt x="347827" y="2187189"/>
                    <a:pt x="120734" y="2201965"/>
                    <a:pt x="59895" y="2089312"/>
                  </a:cubicBezTo>
                  <a:cubicBezTo>
                    <a:pt x="-944" y="1976659"/>
                    <a:pt x="-24056" y="1772320"/>
                    <a:pt x="31653" y="1632275"/>
                  </a:cubicBezTo>
                  <a:cubicBezTo>
                    <a:pt x="87362" y="1492230"/>
                    <a:pt x="303046" y="1336860"/>
                    <a:pt x="394146" y="1249040"/>
                  </a:cubicBezTo>
                  <a:cubicBezTo>
                    <a:pt x="760939" y="892556"/>
                    <a:pt x="784641" y="589881"/>
                    <a:pt x="828974" y="46092"/>
                  </a:cubicBezTo>
                  <a:lnTo>
                    <a:pt x="829994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 28">
              <a:extLst>
                <a:ext uri="{FF2B5EF4-FFF2-40B4-BE49-F238E27FC236}">
                  <a16:creationId xmlns:a16="http://schemas.microsoft.com/office/drawing/2014/main" xmlns="" id="{C24298C4-9A41-46BE-A34C-228ED3BABA7C}"/>
                </a:ext>
              </a:extLst>
            </p:cNvPr>
            <p:cNvSpPr/>
            <p:nvPr/>
          </p:nvSpPr>
          <p:spPr>
            <a:xfrm flipH="1">
              <a:off x="6266034" y="2906244"/>
              <a:ext cx="931585" cy="1565713"/>
            </a:xfrm>
            <a:custGeom>
              <a:avLst/>
              <a:gdLst>
                <a:gd name="connsiteX0" fmla="*/ 0 w 1933406"/>
                <a:gd name="connsiteY0" fmla="*/ 0 h 3223609"/>
                <a:gd name="connsiteX1" fmla="*/ 1915571 w 1933406"/>
                <a:gd name="connsiteY1" fmla="*/ 0 h 3223609"/>
                <a:gd name="connsiteX2" fmla="*/ 1917185 w 1933406"/>
                <a:gd name="connsiteY2" fmla="*/ 13773 h 3223609"/>
                <a:gd name="connsiteX3" fmla="*/ 1929336 w 1933406"/>
                <a:gd name="connsiteY3" fmla="*/ 631697 h 3223609"/>
                <a:gd name="connsiteX4" fmla="*/ 1143763 w 1933406"/>
                <a:gd name="connsiteY4" fmla="*/ 2642332 h 3223609"/>
                <a:gd name="connsiteX5" fmla="*/ 779858 w 1933406"/>
                <a:gd name="connsiteY5" fmla="*/ 3115989 h 3223609"/>
                <a:gd name="connsiteX6" fmla="*/ 709265 w 1933406"/>
                <a:gd name="connsiteY6" fmla="*/ 3223609 h 3223609"/>
                <a:gd name="connsiteX7" fmla="*/ 0 w 1933406"/>
                <a:gd name="connsiteY7" fmla="*/ 3223609 h 3223609"/>
                <a:gd name="connsiteX8" fmla="*/ 0 w 1933406"/>
                <a:gd name="connsiteY8" fmla="*/ 0 h 3223609"/>
                <a:gd name="connsiteX0" fmla="*/ 0 w 1918559"/>
                <a:gd name="connsiteY0" fmla="*/ 0 h 3223609"/>
                <a:gd name="connsiteX1" fmla="*/ 1915571 w 1918559"/>
                <a:gd name="connsiteY1" fmla="*/ 0 h 3223609"/>
                <a:gd name="connsiteX2" fmla="*/ 1917185 w 1918559"/>
                <a:gd name="connsiteY2" fmla="*/ 13773 h 3223609"/>
                <a:gd name="connsiteX3" fmla="*/ 1791276 w 1918559"/>
                <a:gd name="connsiteY3" fmla="*/ 644247 h 3223609"/>
                <a:gd name="connsiteX4" fmla="*/ 1143763 w 1918559"/>
                <a:gd name="connsiteY4" fmla="*/ 2642332 h 3223609"/>
                <a:gd name="connsiteX5" fmla="*/ 779858 w 1918559"/>
                <a:gd name="connsiteY5" fmla="*/ 3115989 h 3223609"/>
                <a:gd name="connsiteX6" fmla="*/ 709265 w 1918559"/>
                <a:gd name="connsiteY6" fmla="*/ 3223609 h 3223609"/>
                <a:gd name="connsiteX7" fmla="*/ 0 w 1918559"/>
                <a:gd name="connsiteY7" fmla="*/ 3223609 h 3223609"/>
                <a:gd name="connsiteX8" fmla="*/ 0 w 1918559"/>
                <a:gd name="connsiteY8" fmla="*/ 0 h 3223609"/>
                <a:gd name="connsiteX0" fmla="*/ 0 w 1917805"/>
                <a:gd name="connsiteY0" fmla="*/ 0 h 3223609"/>
                <a:gd name="connsiteX1" fmla="*/ 1915571 w 1917805"/>
                <a:gd name="connsiteY1" fmla="*/ 0 h 3223609"/>
                <a:gd name="connsiteX2" fmla="*/ 1917185 w 1917805"/>
                <a:gd name="connsiteY2" fmla="*/ 13773 h 3223609"/>
                <a:gd name="connsiteX3" fmla="*/ 1614778 w 1917805"/>
                <a:gd name="connsiteY3" fmla="*/ 1326703 h 3223609"/>
                <a:gd name="connsiteX4" fmla="*/ 1143763 w 1917805"/>
                <a:gd name="connsiteY4" fmla="*/ 2642332 h 3223609"/>
                <a:gd name="connsiteX5" fmla="*/ 779858 w 1917805"/>
                <a:gd name="connsiteY5" fmla="*/ 3115989 h 3223609"/>
                <a:gd name="connsiteX6" fmla="*/ 709265 w 1917805"/>
                <a:gd name="connsiteY6" fmla="*/ 3223609 h 3223609"/>
                <a:gd name="connsiteX7" fmla="*/ 0 w 1917805"/>
                <a:gd name="connsiteY7" fmla="*/ 3223609 h 3223609"/>
                <a:gd name="connsiteX8" fmla="*/ 0 w 1917805"/>
                <a:gd name="connsiteY8" fmla="*/ 0 h 3223609"/>
                <a:gd name="connsiteX0" fmla="*/ 0 w 1917805"/>
                <a:gd name="connsiteY0" fmla="*/ 0 h 3223609"/>
                <a:gd name="connsiteX1" fmla="*/ 1915571 w 1917805"/>
                <a:gd name="connsiteY1" fmla="*/ 0 h 3223609"/>
                <a:gd name="connsiteX2" fmla="*/ 1917185 w 1917805"/>
                <a:gd name="connsiteY2" fmla="*/ 13773 h 3223609"/>
                <a:gd name="connsiteX3" fmla="*/ 1614778 w 1917805"/>
                <a:gd name="connsiteY3" fmla="*/ 1326703 h 3223609"/>
                <a:gd name="connsiteX4" fmla="*/ 1143763 w 1917805"/>
                <a:gd name="connsiteY4" fmla="*/ 2642332 h 3223609"/>
                <a:gd name="connsiteX5" fmla="*/ 779858 w 1917805"/>
                <a:gd name="connsiteY5" fmla="*/ 3115989 h 3223609"/>
                <a:gd name="connsiteX6" fmla="*/ 709265 w 1917805"/>
                <a:gd name="connsiteY6" fmla="*/ 3223609 h 3223609"/>
                <a:gd name="connsiteX7" fmla="*/ 0 w 1917805"/>
                <a:gd name="connsiteY7" fmla="*/ 3223609 h 3223609"/>
                <a:gd name="connsiteX8" fmla="*/ 0 w 1917805"/>
                <a:gd name="connsiteY8" fmla="*/ 0 h 3223609"/>
                <a:gd name="connsiteX0" fmla="*/ 0 w 1917854"/>
                <a:gd name="connsiteY0" fmla="*/ 0 h 3223609"/>
                <a:gd name="connsiteX1" fmla="*/ 1915571 w 1917854"/>
                <a:gd name="connsiteY1" fmla="*/ 0 h 3223609"/>
                <a:gd name="connsiteX2" fmla="*/ 1917185 w 1917854"/>
                <a:gd name="connsiteY2" fmla="*/ 13773 h 3223609"/>
                <a:gd name="connsiteX3" fmla="*/ 1614778 w 1917854"/>
                <a:gd name="connsiteY3" fmla="*/ 1326703 h 3223609"/>
                <a:gd name="connsiteX4" fmla="*/ 1143763 w 1917854"/>
                <a:gd name="connsiteY4" fmla="*/ 2642332 h 3223609"/>
                <a:gd name="connsiteX5" fmla="*/ 779858 w 1917854"/>
                <a:gd name="connsiteY5" fmla="*/ 3115989 h 3223609"/>
                <a:gd name="connsiteX6" fmla="*/ 709265 w 1917854"/>
                <a:gd name="connsiteY6" fmla="*/ 3223609 h 3223609"/>
                <a:gd name="connsiteX7" fmla="*/ 0 w 1917854"/>
                <a:gd name="connsiteY7" fmla="*/ 3223609 h 3223609"/>
                <a:gd name="connsiteX8" fmla="*/ 0 w 1917854"/>
                <a:gd name="connsiteY8" fmla="*/ 0 h 3223609"/>
                <a:gd name="connsiteX0" fmla="*/ 0 w 1918072"/>
                <a:gd name="connsiteY0" fmla="*/ 0 h 3223609"/>
                <a:gd name="connsiteX1" fmla="*/ 1915571 w 1918072"/>
                <a:gd name="connsiteY1" fmla="*/ 0 h 3223609"/>
                <a:gd name="connsiteX2" fmla="*/ 1917185 w 1918072"/>
                <a:gd name="connsiteY2" fmla="*/ 13773 h 3223609"/>
                <a:gd name="connsiteX3" fmla="*/ 1614778 w 1918072"/>
                <a:gd name="connsiteY3" fmla="*/ 1326703 h 3223609"/>
                <a:gd name="connsiteX4" fmla="*/ 1143763 w 1918072"/>
                <a:gd name="connsiteY4" fmla="*/ 2642332 h 3223609"/>
                <a:gd name="connsiteX5" fmla="*/ 779858 w 1918072"/>
                <a:gd name="connsiteY5" fmla="*/ 3115989 h 3223609"/>
                <a:gd name="connsiteX6" fmla="*/ 709265 w 1918072"/>
                <a:gd name="connsiteY6" fmla="*/ 3223609 h 3223609"/>
                <a:gd name="connsiteX7" fmla="*/ 0 w 1918072"/>
                <a:gd name="connsiteY7" fmla="*/ 3223609 h 3223609"/>
                <a:gd name="connsiteX8" fmla="*/ 0 w 1918072"/>
                <a:gd name="connsiteY8" fmla="*/ 0 h 3223609"/>
                <a:gd name="connsiteX0" fmla="*/ 0 w 1918016"/>
                <a:gd name="connsiteY0" fmla="*/ 0 h 3223609"/>
                <a:gd name="connsiteX1" fmla="*/ 1915571 w 1918016"/>
                <a:gd name="connsiteY1" fmla="*/ 0 h 3223609"/>
                <a:gd name="connsiteX2" fmla="*/ 1917185 w 1918016"/>
                <a:gd name="connsiteY2" fmla="*/ 13773 h 3223609"/>
                <a:gd name="connsiteX3" fmla="*/ 1614778 w 1918016"/>
                <a:gd name="connsiteY3" fmla="*/ 1326703 h 3223609"/>
                <a:gd name="connsiteX4" fmla="*/ 1143763 w 1918016"/>
                <a:gd name="connsiteY4" fmla="*/ 2642332 h 3223609"/>
                <a:gd name="connsiteX5" fmla="*/ 779858 w 1918016"/>
                <a:gd name="connsiteY5" fmla="*/ 3115989 h 3223609"/>
                <a:gd name="connsiteX6" fmla="*/ 709265 w 1918016"/>
                <a:gd name="connsiteY6" fmla="*/ 3223609 h 3223609"/>
                <a:gd name="connsiteX7" fmla="*/ 0 w 1918016"/>
                <a:gd name="connsiteY7" fmla="*/ 3223609 h 3223609"/>
                <a:gd name="connsiteX8" fmla="*/ 0 w 1918016"/>
                <a:gd name="connsiteY8" fmla="*/ 0 h 3223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18016" h="3223609">
                  <a:moveTo>
                    <a:pt x="0" y="0"/>
                  </a:moveTo>
                  <a:lnTo>
                    <a:pt x="1915571" y="0"/>
                  </a:lnTo>
                  <a:lnTo>
                    <a:pt x="1917185" y="13773"/>
                  </a:lnTo>
                  <a:cubicBezTo>
                    <a:pt x="1933503" y="210710"/>
                    <a:pt x="1705230" y="1013554"/>
                    <a:pt x="1614778" y="1326703"/>
                  </a:cubicBezTo>
                  <a:cubicBezTo>
                    <a:pt x="1456185" y="2005500"/>
                    <a:pt x="1282916" y="2344118"/>
                    <a:pt x="1143763" y="2642332"/>
                  </a:cubicBezTo>
                  <a:cubicBezTo>
                    <a:pt x="1004610" y="2940546"/>
                    <a:pt x="894847" y="2951603"/>
                    <a:pt x="779858" y="3115989"/>
                  </a:cubicBezTo>
                  <a:lnTo>
                    <a:pt x="709265" y="3223609"/>
                  </a:lnTo>
                  <a:lnTo>
                    <a:pt x="0" y="32236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21">
              <a:extLst>
                <a:ext uri="{FF2B5EF4-FFF2-40B4-BE49-F238E27FC236}">
                  <a16:creationId xmlns:a16="http://schemas.microsoft.com/office/drawing/2014/main" xmlns="" id="{FF31498B-4601-48D9-BD15-0ED1607D3058}"/>
                </a:ext>
              </a:extLst>
            </p:cNvPr>
            <p:cNvSpPr/>
            <p:nvPr/>
          </p:nvSpPr>
          <p:spPr>
            <a:xfrm flipH="1">
              <a:off x="7197618" y="2906244"/>
              <a:ext cx="1925284" cy="1565713"/>
            </a:xfrm>
            <a:custGeom>
              <a:avLst/>
              <a:gdLst>
                <a:gd name="connsiteX0" fmla="*/ 0 w 3963922"/>
                <a:gd name="connsiteY0" fmla="*/ 0 h 3223609"/>
                <a:gd name="connsiteX1" fmla="*/ 3963922 w 3963922"/>
                <a:gd name="connsiteY1" fmla="*/ 0 h 3223609"/>
                <a:gd name="connsiteX2" fmla="*/ 3963922 w 3963922"/>
                <a:gd name="connsiteY2" fmla="*/ 3223609 h 3223609"/>
                <a:gd name="connsiteX3" fmla="*/ 0 w 3963922"/>
                <a:gd name="connsiteY3" fmla="*/ 3223609 h 3223609"/>
                <a:gd name="connsiteX4" fmla="*/ 0 w 3963922"/>
                <a:gd name="connsiteY4" fmla="*/ 0 h 3223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63922" h="3223609">
                  <a:moveTo>
                    <a:pt x="0" y="0"/>
                  </a:moveTo>
                  <a:lnTo>
                    <a:pt x="3963922" y="0"/>
                  </a:lnTo>
                  <a:lnTo>
                    <a:pt x="3963922" y="3223609"/>
                  </a:lnTo>
                  <a:lnTo>
                    <a:pt x="0" y="32236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1FAF0DB3-8168-4871-B9A3-1F70A7355885}"/>
              </a:ext>
            </a:extLst>
          </p:cNvPr>
          <p:cNvGrpSpPr/>
          <p:nvPr/>
        </p:nvGrpSpPr>
        <p:grpSpPr>
          <a:xfrm>
            <a:off x="6779140" y="4542082"/>
            <a:ext cx="3194808" cy="1558744"/>
            <a:chOff x="6779140" y="4542082"/>
            <a:chExt cx="3194808" cy="1558744"/>
          </a:xfrm>
        </p:grpSpPr>
        <p:sp>
          <p:nvSpPr>
            <p:cNvPr id="13" name="Freeform 26">
              <a:extLst>
                <a:ext uri="{FF2B5EF4-FFF2-40B4-BE49-F238E27FC236}">
                  <a16:creationId xmlns:a16="http://schemas.microsoft.com/office/drawing/2014/main" xmlns="" id="{7D307551-0F0F-4547-BCBE-8B79F97FE3A3}"/>
                </a:ext>
              </a:extLst>
            </p:cNvPr>
            <p:cNvSpPr/>
            <p:nvPr/>
          </p:nvSpPr>
          <p:spPr>
            <a:xfrm flipH="1">
              <a:off x="9122902" y="4542082"/>
              <a:ext cx="851046" cy="928317"/>
            </a:xfrm>
            <a:custGeom>
              <a:avLst/>
              <a:gdLst>
                <a:gd name="connsiteX0" fmla="*/ 51303 w 1760244"/>
                <a:gd name="connsiteY0" fmla="*/ 0 h 1919892"/>
                <a:gd name="connsiteX1" fmla="*/ 1760244 w 1760244"/>
                <a:gd name="connsiteY1" fmla="*/ 0 h 1919892"/>
                <a:gd name="connsiteX2" fmla="*/ 1760244 w 1760244"/>
                <a:gd name="connsiteY2" fmla="*/ 1820912 h 1919892"/>
                <a:gd name="connsiteX3" fmla="*/ 1582148 w 1760244"/>
                <a:gd name="connsiteY3" fmla="*/ 1847561 h 1919892"/>
                <a:gd name="connsiteX4" fmla="*/ 506771 w 1760244"/>
                <a:gd name="connsiteY4" fmla="*/ 1868691 h 1919892"/>
                <a:gd name="connsiteX5" fmla="*/ 134449 w 1760244"/>
                <a:gd name="connsiteY5" fmla="*/ 1180651 h 1919892"/>
                <a:gd name="connsiteX6" fmla="*/ 214327 w 1760244"/>
                <a:gd name="connsiteY6" fmla="*/ 737585 h 1919892"/>
                <a:gd name="connsiteX7" fmla="*/ 88899 w 1760244"/>
                <a:gd name="connsiteY7" fmla="*/ 295839 h 1919892"/>
                <a:gd name="connsiteX8" fmla="*/ 31443 w 1760244"/>
                <a:gd name="connsiteY8" fmla="*/ 25570 h 1919892"/>
                <a:gd name="connsiteX9" fmla="*/ 51303 w 1760244"/>
                <a:gd name="connsiteY9" fmla="*/ 0 h 1919892"/>
                <a:gd name="connsiteX0" fmla="*/ 43257 w 1752198"/>
                <a:gd name="connsiteY0" fmla="*/ 0 h 1919892"/>
                <a:gd name="connsiteX1" fmla="*/ 1752198 w 1752198"/>
                <a:gd name="connsiteY1" fmla="*/ 0 h 1919892"/>
                <a:gd name="connsiteX2" fmla="*/ 1752198 w 1752198"/>
                <a:gd name="connsiteY2" fmla="*/ 1820912 h 1919892"/>
                <a:gd name="connsiteX3" fmla="*/ 1574102 w 1752198"/>
                <a:gd name="connsiteY3" fmla="*/ 1847561 h 1919892"/>
                <a:gd name="connsiteX4" fmla="*/ 498725 w 1752198"/>
                <a:gd name="connsiteY4" fmla="*/ 1868691 h 1919892"/>
                <a:gd name="connsiteX5" fmla="*/ 126403 w 1752198"/>
                <a:gd name="connsiteY5" fmla="*/ 1180651 h 1919892"/>
                <a:gd name="connsiteX6" fmla="*/ 206281 w 1752198"/>
                <a:gd name="connsiteY6" fmla="*/ 737585 h 1919892"/>
                <a:gd name="connsiteX7" fmla="*/ 118505 w 1752198"/>
                <a:gd name="connsiteY7" fmla="*/ 358595 h 1919892"/>
                <a:gd name="connsiteX8" fmla="*/ 23397 w 1752198"/>
                <a:gd name="connsiteY8" fmla="*/ 25570 h 1919892"/>
                <a:gd name="connsiteX9" fmla="*/ 43257 w 1752198"/>
                <a:gd name="connsiteY9" fmla="*/ 0 h 1919892"/>
                <a:gd name="connsiteX0" fmla="*/ 43257 w 1752198"/>
                <a:gd name="connsiteY0" fmla="*/ 0 h 1919892"/>
                <a:gd name="connsiteX1" fmla="*/ 1752198 w 1752198"/>
                <a:gd name="connsiteY1" fmla="*/ 0 h 1919892"/>
                <a:gd name="connsiteX2" fmla="*/ 1752198 w 1752198"/>
                <a:gd name="connsiteY2" fmla="*/ 1820912 h 1919892"/>
                <a:gd name="connsiteX3" fmla="*/ 1574102 w 1752198"/>
                <a:gd name="connsiteY3" fmla="*/ 1847561 h 1919892"/>
                <a:gd name="connsiteX4" fmla="*/ 498725 w 1752198"/>
                <a:gd name="connsiteY4" fmla="*/ 1868691 h 1919892"/>
                <a:gd name="connsiteX5" fmla="*/ 126403 w 1752198"/>
                <a:gd name="connsiteY5" fmla="*/ 1180651 h 1919892"/>
                <a:gd name="connsiteX6" fmla="*/ 256484 w 1752198"/>
                <a:gd name="connsiteY6" fmla="*/ 812890 h 1919892"/>
                <a:gd name="connsiteX7" fmla="*/ 118505 w 1752198"/>
                <a:gd name="connsiteY7" fmla="*/ 358595 h 1919892"/>
                <a:gd name="connsiteX8" fmla="*/ 23397 w 1752198"/>
                <a:gd name="connsiteY8" fmla="*/ 25570 h 1919892"/>
                <a:gd name="connsiteX9" fmla="*/ 43257 w 1752198"/>
                <a:gd name="connsiteY9" fmla="*/ 0 h 1919892"/>
                <a:gd name="connsiteX0" fmla="*/ 43257 w 1752198"/>
                <a:gd name="connsiteY0" fmla="*/ 0 h 1911290"/>
                <a:gd name="connsiteX1" fmla="*/ 1752198 w 1752198"/>
                <a:gd name="connsiteY1" fmla="*/ 0 h 1911290"/>
                <a:gd name="connsiteX2" fmla="*/ 1752198 w 1752198"/>
                <a:gd name="connsiteY2" fmla="*/ 1820912 h 1911290"/>
                <a:gd name="connsiteX3" fmla="*/ 1574102 w 1752198"/>
                <a:gd name="connsiteY3" fmla="*/ 1847561 h 1911290"/>
                <a:gd name="connsiteX4" fmla="*/ 498725 w 1752198"/>
                <a:gd name="connsiteY4" fmla="*/ 1868691 h 1911290"/>
                <a:gd name="connsiteX5" fmla="*/ 214259 w 1752198"/>
                <a:gd name="connsiteY5" fmla="*/ 1306159 h 1911290"/>
                <a:gd name="connsiteX6" fmla="*/ 256484 w 1752198"/>
                <a:gd name="connsiteY6" fmla="*/ 812890 h 1911290"/>
                <a:gd name="connsiteX7" fmla="*/ 118505 w 1752198"/>
                <a:gd name="connsiteY7" fmla="*/ 358595 h 1911290"/>
                <a:gd name="connsiteX8" fmla="*/ 23397 w 1752198"/>
                <a:gd name="connsiteY8" fmla="*/ 25570 h 1911290"/>
                <a:gd name="connsiteX9" fmla="*/ 43257 w 1752198"/>
                <a:gd name="connsiteY9" fmla="*/ 0 h 1911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52198" h="1911290">
                  <a:moveTo>
                    <a:pt x="43257" y="0"/>
                  </a:moveTo>
                  <a:lnTo>
                    <a:pt x="1752198" y="0"/>
                  </a:lnTo>
                  <a:lnTo>
                    <a:pt x="1752198" y="1820912"/>
                  </a:lnTo>
                  <a:lnTo>
                    <a:pt x="1574102" y="1847561"/>
                  </a:lnTo>
                  <a:cubicBezTo>
                    <a:pt x="1216303" y="1883218"/>
                    <a:pt x="725365" y="1958925"/>
                    <a:pt x="498725" y="1868691"/>
                  </a:cubicBezTo>
                  <a:cubicBezTo>
                    <a:pt x="272085" y="1778457"/>
                    <a:pt x="142304" y="1704985"/>
                    <a:pt x="214259" y="1306159"/>
                  </a:cubicBezTo>
                  <a:cubicBezTo>
                    <a:pt x="241325" y="1158911"/>
                    <a:pt x="234699" y="961459"/>
                    <a:pt x="256484" y="812890"/>
                  </a:cubicBezTo>
                  <a:cubicBezTo>
                    <a:pt x="280249" y="642530"/>
                    <a:pt x="248554" y="477451"/>
                    <a:pt x="118505" y="358595"/>
                  </a:cubicBezTo>
                  <a:cubicBezTo>
                    <a:pt x="37060" y="284641"/>
                    <a:pt x="-40088" y="126192"/>
                    <a:pt x="23397" y="25570"/>
                  </a:cubicBezTo>
                  <a:lnTo>
                    <a:pt x="43257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 25">
              <a:extLst>
                <a:ext uri="{FF2B5EF4-FFF2-40B4-BE49-F238E27FC236}">
                  <a16:creationId xmlns:a16="http://schemas.microsoft.com/office/drawing/2014/main" xmlns="" id="{03D50FC4-8BA1-4C49-8B5C-29DF3DE77F68}"/>
                </a:ext>
              </a:extLst>
            </p:cNvPr>
            <p:cNvSpPr/>
            <p:nvPr/>
          </p:nvSpPr>
          <p:spPr>
            <a:xfrm flipH="1">
              <a:off x="6779140" y="4542082"/>
              <a:ext cx="418478" cy="1549729"/>
            </a:xfrm>
            <a:custGeom>
              <a:avLst/>
              <a:gdLst>
                <a:gd name="connsiteX0" fmla="*/ 0 w 861594"/>
                <a:gd name="connsiteY0" fmla="*/ 0 h 3190700"/>
                <a:gd name="connsiteX1" fmla="*/ 624674 w 861594"/>
                <a:gd name="connsiteY1" fmla="*/ 0 h 3190700"/>
                <a:gd name="connsiteX2" fmla="*/ 566749 w 861594"/>
                <a:gd name="connsiteY2" fmla="*/ 108406 h 3190700"/>
                <a:gd name="connsiteX3" fmla="*/ 436088 w 861594"/>
                <a:gd name="connsiteY3" fmla="*/ 1621736 h 3190700"/>
                <a:gd name="connsiteX4" fmla="*/ 818972 w 861594"/>
                <a:gd name="connsiteY4" fmla="*/ 2921881 h 3190700"/>
                <a:gd name="connsiteX5" fmla="*/ 666478 w 861594"/>
                <a:gd name="connsiteY5" fmla="*/ 3183363 h 3190700"/>
                <a:gd name="connsiteX6" fmla="*/ 103725 w 861594"/>
                <a:gd name="connsiteY6" fmla="*/ 3190626 h 3190700"/>
                <a:gd name="connsiteX7" fmla="*/ 0 w 861594"/>
                <a:gd name="connsiteY7" fmla="*/ 3190700 h 3190700"/>
                <a:gd name="connsiteX8" fmla="*/ 0 w 861594"/>
                <a:gd name="connsiteY8" fmla="*/ 0 h 3190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61594" h="3190700">
                  <a:moveTo>
                    <a:pt x="0" y="0"/>
                  </a:moveTo>
                  <a:lnTo>
                    <a:pt x="624674" y="0"/>
                  </a:lnTo>
                  <a:lnTo>
                    <a:pt x="566749" y="108406"/>
                  </a:lnTo>
                  <a:cubicBezTo>
                    <a:pt x="352909" y="568825"/>
                    <a:pt x="313631" y="1116766"/>
                    <a:pt x="436088" y="1621736"/>
                  </a:cubicBezTo>
                  <a:cubicBezTo>
                    <a:pt x="544352" y="2063482"/>
                    <a:pt x="690904" y="2488720"/>
                    <a:pt x="818972" y="2921881"/>
                  </a:cubicBezTo>
                  <a:cubicBezTo>
                    <a:pt x="890928" y="3163554"/>
                    <a:pt x="890928" y="3170157"/>
                    <a:pt x="666478" y="3183363"/>
                  </a:cubicBezTo>
                  <a:cubicBezTo>
                    <a:pt x="579339" y="3188315"/>
                    <a:pt x="374282" y="3190131"/>
                    <a:pt x="103725" y="3190626"/>
                  </a:cubicBezTo>
                  <a:lnTo>
                    <a:pt x="0" y="31907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xmlns="" id="{D7BFD601-6A5D-4533-8DBD-80C941A21072}"/>
                </a:ext>
              </a:extLst>
            </p:cNvPr>
            <p:cNvSpPr/>
            <p:nvPr/>
          </p:nvSpPr>
          <p:spPr>
            <a:xfrm flipH="1">
              <a:off x="7197618" y="4542082"/>
              <a:ext cx="1925284" cy="1558744"/>
            </a:xfrm>
            <a:custGeom>
              <a:avLst/>
              <a:gdLst>
                <a:gd name="connsiteX0" fmla="*/ 0 w 3963922"/>
                <a:gd name="connsiteY0" fmla="*/ 0 h 3209262"/>
                <a:gd name="connsiteX1" fmla="*/ 3963922 w 3963922"/>
                <a:gd name="connsiteY1" fmla="*/ 0 h 3209262"/>
                <a:gd name="connsiteX2" fmla="*/ 3963922 w 3963922"/>
                <a:gd name="connsiteY2" fmla="*/ 3190700 h 3209262"/>
                <a:gd name="connsiteX3" fmla="*/ 3853268 w 3963922"/>
                <a:gd name="connsiteY3" fmla="*/ 3190778 h 3209262"/>
                <a:gd name="connsiteX4" fmla="*/ 1279504 w 3963922"/>
                <a:gd name="connsiteY4" fmla="*/ 3208454 h 3209262"/>
                <a:gd name="connsiteX5" fmla="*/ 963954 w 3963922"/>
                <a:gd name="connsiteY5" fmla="*/ 2930465 h 3209262"/>
                <a:gd name="connsiteX6" fmla="*/ 812121 w 3963922"/>
                <a:gd name="connsiteY6" fmla="*/ 2129512 h 3209262"/>
                <a:gd name="connsiteX7" fmla="*/ 544102 w 3963922"/>
                <a:gd name="connsiteY7" fmla="*/ 1799359 h 3209262"/>
                <a:gd name="connsiteX8" fmla="*/ 1308 w 3963922"/>
                <a:gd name="connsiteY8" fmla="*/ 1820716 h 3209262"/>
                <a:gd name="connsiteX9" fmla="*/ 0 w 3963922"/>
                <a:gd name="connsiteY9" fmla="*/ 1820912 h 3209262"/>
                <a:gd name="connsiteX10" fmla="*/ 0 w 3963922"/>
                <a:gd name="connsiteY10" fmla="*/ 0 h 3209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963922" h="3209262">
                  <a:moveTo>
                    <a:pt x="0" y="0"/>
                  </a:moveTo>
                  <a:lnTo>
                    <a:pt x="3963922" y="0"/>
                  </a:lnTo>
                  <a:lnTo>
                    <a:pt x="3963922" y="3190700"/>
                  </a:lnTo>
                  <a:lnTo>
                    <a:pt x="3853268" y="3190778"/>
                  </a:lnTo>
                  <a:cubicBezTo>
                    <a:pt x="3028187" y="3190636"/>
                    <a:pt x="1806877" y="3183941"/>
                    <a:pt x="1279504" y="3208454"/>
                  </a:cubicBezTo>
                  <a:cubicBezTo>
                    <a:pt x="1090702" y="3217699"/>
                    <a:pt x="1000262" y="3149027"/>
                    <a:pt x="963954" y="2930465"/>
                  </a:cubicBezTo>
                  <a:cubicBezTo>
                    <a:pt x="919725" y="2662380"/>
                    <a:pt x="841828" y="2402219"/>
                    <a:pt x="812121" y="2129512"/>
                  </a:cubicBezTo>
                  <a:cubicBezTo>
                    <a:pt x="791656" y="1942645"/>
                    <a:pt x="703197" y="1840958"/>
                    <a:pt x="544102" y="1799359"/>
                  </a:cubicBezTo>
                  <a:cubicBezTo>
                    <a:pt x="359922" y="1751321"/>
                    <a:pt x="180568" y="1788711"/>
                    <a:pt x="1308" y="1820716"/>
                  </a:cubicBezTo>
                  <a:lnTo>
                    <a:pt x="0" y="18209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xmlns="" id="{FDDFA302-8BBB-4BAA-888D-3E630B604072}"/>
              </a:ext>
            </a:extLst>
          </p:cNvPr>
          <p:cNvGrpSpPr/>
          <p:nvPr/>
        </p:nvGrpSpPr>
        <p:grpSpPr>
          <a:xfrm>
            <a:off x="1663842" y="1593189"/>
            <a:ext cx="2676908" cy="1057424"/>
            <a:chOff x="8410431" y="1233583"/>
            <a:chExt cx="2676908" cy="1057424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xmlns="" id="{977C9E39-8419-405C-9016-A6D0A66F253C}"/>
                </a:ext>
              </a:extLst>
            </p:cNvPr>
            <p:cNvSpPr/>
            <p:nvPr/>
          </p:nvSpPr>
          <p:spPr>
            <a:xfrm>
              <a:off x="9050511" y="1336900"/>
              <a:ext cx="191110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buClr>
                  <a:srgbClr val="FFFFFF"/>
                </a:buClr>
                <a:buSzPts val="2300"/>
              </a:pPr>
              <a:r>
                <a:rPr lang="en-US" b="1">
                  <a:solidFill>
                    <a:schemeClr val="bg1">
                      <a:lumMod val="75000"/>
                    </a:schemeClr>
                  </a:solidFill>
                  <a:latin typeface="Open Sans Semibold" panose="020B0606030504020204" pitchFamily="34" charset="0"/>
                  <a:ea typeface="Open Sans Semibold" panose="020B0606030504020204" pitchFamily="34" charset="0"/>
                  <a:cs typeface="Open Sans Semibold" panose="020B0606030504020204" pitchFamily="34" charset="0"/>
                  <a:sym typeface="Open Sans SemiBold"/>
                </a:rPr>
                <a:t>EDIT TEXT HERE</a:t>
              </a:r>
              <a:endParaRPr lang="en-US" b="1" dirty="0">
                <a:solidFill>
                  <a:schemeClr val="bg1">
                    <a:lumMod val="75000"/>
                  </a:schemeClr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xmlns="" id="{85812E71-7F74-418D-8562-F885CFD20B99}"/>
                </a:ext>
              </a:extLst>
            </p:cNvPr>
            <p:cNvSpPr/>
            <p:nvPr/>
          </p:nvSpPr>
          <p:spPr>
            <a:xfrm>
              <a:off x="9073071" y="1706232"/>
              <a:ext cx="201426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buClr>
                  <a:schemeClr val="lt1"/>
                </a:buClr>
                <a:buSzPts val="1600"/>
              </a:pPr>
              <a:r>
                <a:rPr lang="da-DK" sz="1600">
                  <a:solidFill>
                    <a:schemeClr val="bg1">
                      <a:lumMod val="75000"/>
                    </a:schemeClr>
                  </a:solidFill>
                  <a:latin typeface="Open Sans"/>
                  <a:ea typeface="Open Sans"/>
                  <a:cs typeface="Open Sans"/>
                  <a:sym typeface="Open Sans"/>
                </a:rPr>
                <a:t>Edit text here. You can edit this text</a:t>
              </a:r>
              <a:endParaRPr lang="da-DK" sz="16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xmlns="" id="{FCF409EE-E559-46DA-8A52-54748E951DE1}"/>
                </a:ext>
              </a:extLst>
            </p:cNvPr>
            <p:cNvSpPr/>
            <p:nvPr/>
          </p:nvSpPr>
          <p:spPr>
            <a:xfrm>
              <a:off x="8410431" y="1233583"/>
              <a:ext cx="697627" cy="10156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buClr>
                  <a:srgbClr val="FFFFFF"/>
                </a:buClr>
                <a:buSzPts val="2300"/>
              </a:pPr>
              <a:r>
                <a:rPr lang="en-US" sz="6000" b="1">
                  <a:solidFill>
                    <a:schemeClr val="bg1">
                      <a:lumMod val="75000"/>
                    </a:schemeClr>
                  </a:solidFill>
                  <a:latin typeface="Arial Black" panose="020B0A04020102020204" pitchFamily="34" charset="0"/>
                  <a:ea typeface="Open Sans Semibold" panose="020B0606030504020204" pitchFamily="34" charset="0"/>
                  <a:cs typeface="Open Sans Semibold" panose="020B0606030504020204" pitchFamily="34" charset="0"/>
                  <a:sym typeface="Open Sans SemiBold"/>
                </a:rPr>
                <a:t>1</a:t>
              </a:r>
              <a:endParaRPr lang="en-US" sz="6000" b="1" dirty="0">
                <a:solidFill>
                  <a:schemeClr val="bg1">
                    <a:lumMod val="75000"/>
                  </a:schemeClr>
                </a:solidFill>
                <a:latin typeface="Arial Black" panose="020B0A04020102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xmlns="" id="{0C595839-E546-4AAC-8EDA-8E7E07468698}"/>
              </a:ext>
            </a:extLst>
          </p:cNvPr>
          <p:cNvGrpSpPr/>
          <p:nvPr/>
        </p:nvGrpSpPr>
        <p:grpSpPr>
          <a:xfrm>
            <a:off x="1663842" y="3259894"/>
            <a:ext cx="2676908" cy="1057424"/>
            <a:chOff x="8410431" y="1233583"/>
            <a:chExt cx="2676908" cy="1057424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xmlns="" id="{1EEDCBFE-19E3-4716-A89B-DB8725C9A8A3}"/>
                </a:ext>
              </a:extLst>
            </p:cNvPr>
            <p:cNvSpPr/>
            <p:nvPr/>
          </p:nvSpPr>
          <p:spPr>
            <a:xfrm>
              <a:off x="9050511" y="1336900"/>
              <a:ext cx="191110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buClr>
                  <a:srgbClr val="FFFFFF"/>
                </a:buClr>
                <a:buSzPts val="2300"/>
              </a:pPr>
              <a:r>
                <a:rPr lang="en-US" b="1">
                  <a:solidFill>
                    <a:schemeClr val="bg1">
                      <a:lumMod val="75000"/>
                    </a:schemeClr>
                  </a:solidFill>
                  <a:latin typeface="Open Sans Semibold" panose="020B0606030504020204" pitchFamily="34" charset="0"/>
                  <a:ea typeface="Open Sans Semibold" panose="020B0606030504020204" pitchFamily="34" charset="0"/>
                  <a:cs typeface="Open Sans Semibold" panose="020B0606030504020204" pitchFamily="34" charset="0"/>
                  <a:sym typeface="Open Sans SemiBold"/>
                </a:rPr>
                <a:t>EDIT TEXT HERE</a:t>
              </a:r>
              <a:endParaRPr lang="en-US" b="1" dirty="0">
                <a:solidFill>
                  <a:schemeClr val="bg1">
                    <a:lumMod val="75000"/>
                  </a:schemeClr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xmlns="" id="{4731D862-488C-4BED-885D-16739264FD13}"/>
                </a:ext>
              </a:extLst>
            </p:cNvPr>
            <p:cNvSpPr/>
            <p:nvPr/>
          </p:nvSpPr>
          <p:spPr>
            <a:xfrm>
              <a:off x="9073071" y="1706232"/>
              <a:ext cx="201426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buClr>
                  <a:schemeClr val="lt1"/>
                </a:buClr>
                <a:buSzPts val="1600"/>
              </a:pPr>
              <a:r>
                <a:rPr lang="da-DK" sz="1600">
                  <a:solidFill>
                    <a:schemeClr val="bg1">
                      <a:lumMod val="75000"/>
                    </a:schemeClr>
                  </a:solidFill>
                  <a:latin typeface="Open Sans"/>
                  <a:ea typeface="Open Sans"/>
                  <a:cs typeface="Open Sans"/>
                  <a:sym typeface="Open Sans"/>
                </a:rPr>
                <a:t>Edit text here. You can edit this text</a:t>
              </a:r>
              <a:endParaRPr lang="da-DK" sz="16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xmlns="" id="{4D677424-E3A4-4272-BF0D-E762CDEAC7A4}"/>
                </a:ext>
              </a:extLst>
            </p:cNvPr>
            <p:cNvSpPr/>
            <p:nvPr/>
          </p:nvSpPr>
          <p:spPr>
            <a:xfrm>
              <a:off x="8410431" y="1233583"/>
              <a:ext cx="697627" cy="10156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buClr>
                  <a:srgbClr val="FFFFFF"/>
                </a:buClr>
                <a:buSzPts val="2300"/>
              </a:pPr>
              <a:r>
                <a:rPr lang="en-US" sz="6000" b="1">
                  <a:solidFill>
                    <a:schemeClr val="bg1">
                      <a:lumMod val="75000"/>
                    </a:schemeClr>
                  </a:solidFill>
                  <a:latin typeface="Arial Black" panose="020B0A04020102020204" pitchFamily="34" charset="0"/>
                  <a:ea typeface="Open Sans Semibold" panose="020B0606030504020204" pitchFamily="34" charset="0"/>
                  <a:cs typeface="Open Sans Semibold" panose="020B0606030504020204" pitchFamily="34" charset="0"/>
                  <a:sym typeface="Open Sans SemiBold"/>
                </a:rPr>
                <a:t>2</a:t>
              </a:r>
              <a:endParaRPr lang="en-US" sz="6000" b="1" dirty="0">
                <a:solidFill>
                  <a:schemeClr val="bg1">
                    <a:lumMod val="75000"/>
                  </a:schemeClr>
                </a:solidFill>
                <a:latin typeface="Arial Black" panose="020B0A04020102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endParaRP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xmlns="" id="{C848A6E8-1867-4065-8281-C8A047DEDA61}"/>
              </a:ext>
            </a:extLst>
          </p:cNvPr>
          <p:cNvGrpSpPr/>
          <p:nvPr/>
        </p:nvGrpSpPr>
        <p:grpSpPr>
          <a:xfrm>
            <a:off x="1663842" y="4926599"/>
            <a:ext cx="2676908" cy="1057424"/>
            <a:chOff x="8410431" y="1233583"/>
            <a:chExt cx="2676908" cy="1057424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xmlns="" id="{B0F0CCF0-C8C8-4F97-AEE6-0657B94511CC}"/>
                </a:ext>
              </a:extLst>
            </p:cNvPr>
            <p:cNvSpPr/>
            <p:nvPr/>
          </p:nvSpPr>
          <p:spPr>
            <a:xfrm>
              <a:off x="9050511" y="1336900"/>
              <a:ext cx="191110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buClr>
                  <a:srgbClr val="FFFFFF"/>
                </a:buClr>
                <a:buSzPts val="2300"/>
              </a:pPr>
              <a:r>
                <a:rPr lang="en-US" b="1">
                  <a:solidFill>
                    <a:schemeClr val="accent4"/>
                  </a:solidFill>
                  <a:latin typeface="Open Sans Semibold" panose="020B0606030504020204" pitchFamily="34" charset="0"/>
                  <a:ea typeface="Open Sans Semibold" panose="020B0606030504020204" pitchFamily="34" charset="0"/>
                  <a:cs typeface="Open Sans Semibold" panose="020B0606030504020204" pitchFamily="34" charset="0"/>
                  <a:sym typeface="Open Sans SemiBold"/>
                </a:rPr>
                <a:t>EDIT TEXT HERE</a:t>
              </a:r>
              <a:endParaRPr lang="en-US" b="1" dirty="0">
                <a:solidFill>
                  <a:schemeClr val="accent4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xmlns="" id="{38B55C2E-BFA8-44E1-8D68-82557A34643C}"/>
                </a:ext>
              </a:extLst>
            </p:cNvPr>
            <p:cNvSpPr/>
            <p:nvPr/>
          </p:nvSpPr>
          <p:spPr>
            <a:xfrm>
              <a:off x="9073071" y="1706232"/>
              <a:ext cx="201426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buClr>
                  <a:schemeClr val="lt1"/>
                </a:buClr>
                <a:buSzPts val="1600"/>
              </a:pPr>
              <a:r>
                <a:rPr lang="da-DK" sz="160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/>
                  <a:ea typeface="Open Sans"/>
                  <a:cs typeface="Open Sans"/>
                  <a:sym typeface="Open Sans"/>
                </a:rPr>
                <a:t>Edit text here. You can edit this text</a:t>
              </a:r>
              <a:endParaRPr lang="da-DK" sz="1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xmlns="" id="{74BB0EF2-27F9-4880-820C-F3B458E08950}"/>
                </a:ext>
              </a:extLst>
            </p:cNvPr>
            <p:cNvSpPr/>
            <p:nvPr/>
          </p:nvSpPr>
          <p:spPr>
            <a:xfrm>
              <a:off x="8410431" y="1233583"/>
              <a:ext cx="697627" cy="10156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buClr>
                  <a:srgbClr val="FFFFFF"/>
                </a:buClr>
                <a:buSzPts val="2300"/>
              </a:pPr>
              <a:r>
                <a:rPr lang="en-US" sz="6000" b="1">
                  <a:solidFill>
                    <a:schemeClr val="accent4"/>
                  </a:solidFill>
                  <a:latin typeface="Arial Black" panose="020B0A04020102020204" pitchFamily="34" charset="0"/>
                  <a:ea typeface="Open Sans Semibold" panose="020B0606030504020204" pitchFamily="34" charset="0"/>
                  <a:cs typeface="Open Sans Semibold" panose="020B0606030504020204" pitchFamily="34" charset="0"/>
                  <a:sym typeface="Open Sans SemiBold"/>
                </a:rPr>
                <a:t>3</a:t>
              </a:r>
              <a:endParaRPr lang="en-US" sz="6000" b="1" dirty="0">
                <a:solidFill>
                  <a:schemeClr val="accent4"/>
                </a:solidFill>
                <a:latin typeface="Arial Black" panose="020B0A04020102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endParaRPr>
            </a:p>
          </p:txBody>
        </p:sp>
      </p:grpSp>
      <p:sp>
        <p:nvSpPr>
          <p:cNvPr id="44" name="Title 1">
            <a:extLst>
              <a:ext uri="{FF2B5EF4-FFF2-40B4-BE49-F238E27FC236}">
                <a16:creationId xmlns:a16="http://schemas.microsoft.com/office/drawing/2014/main" xmlns="" id="{412530AA-CD89-43C4-B6CD-11DA41961507}"/>
              </a:ext>
            </a:extLst>
          </p:cNvPr>
          <p:cNvSpPr txBox="1">
            <a:spLocks/>
          </p:cNvSpPr>
          <p:nvPr/>
        </p:nvSpPr>
        <p:spPr>
          <a:xfrm>
            <a:off x="609600" y="274640"/>
            <a:ext cx="10972801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Autofit/>
          </a:bodyPr>
          <a:lstStyle>
            <a:lvl1pPr algn="l" defTabSz="1218987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121898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>
                <a:solidFill>
                  <a:sysClr val="windowText" lastClr="000000"/>
                </a:solidFill>
                <a:latin typeface="Calibri"/>
              </a:rPr>
              <a:t>3-Step Brain Infographic Slide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j-ea"/>
              <a:cs typeface="+mj-cs"/>
            </a:endParaRPr>
          </a:p>
        </p:txBody>
      </p:sp>
      <p:pic>
        <p:nvPicPr>
          <p:cNvPr id="28" name="Graphic 27" descr="Briefcase">
            <a:extLst>
              <a:ext uri="{FF2B5EF4-FFF2-40B4-BE49-F238E27FC236}">
                <a16:creationId xmlns:a16="http://schemas.microsoft.com/office/drawing/2014/main" xmlns="" id="{34FEE796-DA21-4601-B030-764403372BA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7807314" y="1753564"/>
            <a:ext cx="624548" cy="624548"/>
          </a:xfrm>
          <a:prstGeom prst="rect">
            <a:avLst/>
          </a:prstGeom>
        </p:spPr>
      </p:pic>
      <p:pic>
        <p:nvPicPr>
          <p:cNvPr id="29" name="Graphic 28" descr="Customer review">
            <a:extLst>
              <a:ext uri="{FF2B5EF4-FFF2-40B4-BE49-F238E27FC236}">
                <a16:creationId xmlns:a16="http://schemas.microsoft.com/office/drawing/2014/main" xmlns="" id="{11DB8FA0-6EC2-4541-A9FE-8A91909B36A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7807314" y="4998425"/>
            <a:ext cx="624548" cy="624548"/>
          </a:xfrm>
          <a:prstGeom prst="rect">
            <a:avLst/>
          </a:prstGeom>
        </p:spPr>
      </p:pic>
      <p:pic>
        <p:nvPicPr>
          <p:cNvPr id="31" name="Graphic 30" descr="Bar graph with upward trend">
            <a:extLst>
              <a:ext uri="{FF2B5EF4-FFF2-40B4-BE49-F238E27FC236}">
                <a16:creationId xmlns:a16="http://schemas.microsoft.com/office/drawing/2014/main" xmlns="" id="{28AC3740-A589-4722-A041-C9C1052AEFD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>
            <a:off x="7807314" y="3395259"/>
            <a:ext cx="624548" cy="624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4241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35" presetClass="path" presetSubtype="0" accel="50000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2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9" presetID="35" presetClass="path" presetSubtype="0" accel="50000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3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1" presetID="35" presetClass="path" presetSubtype="0" accel="50000" decel="50000" fill="hold" nodeType="withEffect">
                                  <p:stCondLst>
                                    <p:cond delay="55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32" dur="10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3" presetID="35" presetClass="path" presetSubtype="0" accel="50000" decel="50000" fill="hold" grpId="0" nodeType="withEffect">
                                  <p:stCondLst>
                                    <p:cond delay="55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34" dur="13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Oval 171">
            <a:extLst>
              <a:ext uri="{FF2B5EF4-FFF2-40B4-BE49-F238E27FC236}">
                <a16:creationId xmlns:a16="http://schemas.microsoft.com/office/drawing/2014/main" xmlns="" id="{19314587-E0F2-4B44-B6C4-C8B6E9BE8124}"/>
              </a:ext>
            </a:extLst>
          </p:cNvPr>
          <p:cNvSpPr/>
          <p:nvPr/>
        </p:nvSpPr>
        <p:spPr>
          <a:xfrm>
            <a:off x="2342337" y="5826788"/>
            <a:ext cx="5858658" cy="400050"/>
          </a:xfrm>
          <a:prstGeom prst="ellipse">
            <a:avLst/>
          </a:prstGeom>
          <a:gradFill flip="none" rotWithShape="1">
            <a:gsLst>
              <a:gs pos="0">
                <a:sysClr val="windowText" lastClr="000000">
                  <a:lumMod val="50000"/>
                  <a:lumOff val="50000"/>
                </a:sysClr>
              </a:gs>
              <a:gs pos="100000">
                <a:sysClr val="window" lastClr="FFFFFF">
                  <a:alpha val="0"/>
                  <a:lumMod val="100000"/>
                </a:sysClr>
              </a:gs>
            </a:gsLst>
            <a:path path="shape">
              <a:fillToRect l="50000" t="50000" r="50000" b="50000"/>
            </a:path>
            <a:tileRect/>
          </a:gradFill>
          <a:ln w="25400" cap="flat" cmpd="sng" algn="ctr">
            <a:noFill/>
            <a:prstDash val="solid"/>
          </a:ln>
          <a:effectLst/>
        </p:spPr>
        <p:txBody>
          <a:bodyPr lIns="68577" tIns="34289" rIns="68577" bIns="34289" rtlCol="0" anchor="ctr"/>
          <a:lstStyle/>
          <a:p>
            <a:pPr algn="ctr" defTabSz="685777">
              <a:defRPr/>
            </a:pPr>
            <a:endParaRPr lang="en-US" sz="1400" kern="0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168" name="Title 1">
            <a:extLst>
              <a:ext uri="{FF2B5EF4-FFF2-40B4-BE49-F238E27FC236}">
                <a16:creationId xmlns:a16="http://schemas.microsoft.com/office/drawing/2014/main" xmlns="" id="{35892E8F-B0C2-4043-A249-8F676DF2A578}"/>
              </a:ext>
            </a:extLst>
          </p:cNvPr>
          <p:cNvSpPr txBox="1">
            <a:spLocks/>
          </p:cNvSpPr>
          <p:nvPr/>
        </p:nvSpPr>
        <p:spPr>
          <a:xfrm>
            <a:off x="609600" y="274640"/>
            <a:ext cx="10972801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Autofit/>
          </a:bodyPr>
          <a:lstStyle>
            <a:lvl1pPr algn="l" defTabSz="1218987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121898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>
                <a:solidFill>
                  <a:sysClr val="windowText" lastClr="000000"/>
                </a:solidFill>
                <a:latin typeface="Calibri"/>
              </a:rPr>
              <a:t>3-Step Brain Infographic Slide</a:t>
            </a: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j-ea"/>
              <a:cs typeface="+mj-cs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xmlns="" id="{23D0980B-7577-47BD-AAE7-1E76773E8458}"/>
              </a:ext>
            </a:extLst>
          </p:cNvPr>
          <p:cNvGrpSpPr/>
          <p:nvPr/>
        </p:nvGrpSpPr>
        <p:grpSpPr>
          <a:xfrm>
            <a:off x="3733194" y="4542082"/>
            <a:ext cx="3194808" cy="1558744"/>
            <a:chOff x="4960113" y="4542082"/>
            <a:chExt cx="3194808" cy="1558744"/>
          </a:xfrm>
        </p:grpSpPr>
        <p:sp>
          <p:nvSpPr>
            <p:cNvPr id="6" name="Freeform 26">
              <a:extLst>
                <a:ext uri="{FF2B5EF4-FFF2-40B4-BE49-F238E27FC236}">
                  <a16:creationId xmlns:a16="http://schemas.microsoft.com/office/drawing/2014/main" xmlns="" id="{0D14BF00-1918-4563-9873-0E01C94EBC15}"/>
                </a:ext>
              </a:extLst>
            </p:cNvPr>
            <p:cNvSpPr/>
            <p:nvPr/>
          </p:nvSpPr>
          <p:spPr>
            <a:xfrm flipH="1">
              <a:off x="7303875" y="4542082"/>
              <a:ext cx="851046" cy="928317"/>
            </a:xfrm>
            <a:custGeom>
              <a:avLst/>
              <a:gdLst>
                <a:gd name="connsiteX0" fmla="*/ 51303 w 1760244"/>
                <a:gd name="connsiteY0" fmla="*/ 0 h 1919892"/>
                <a:gd name="connsiteX1" fmla="*/ 1760244 w 1760244"/>
                <a:gd name="connsiteY1" fmla="*/ 0 h 1919892"/>
                <a:gd name="connsiteX2" fmla="*/ 1760244 w 1760244"/>
                <a:gd name="connsiteY2" fmla="*/ 1820912 h 1919892"/>
                <a:gd name="connsiteX3" fmla="*/ 1582148 w 1760244"/>
                <a:gd name="connsiteY3" fmla="*/ 1847561 h 1919892"/>
                <a:gd name="connsiteX4" fmla="*/ 506771 w 1760244"/>
                <a:gd name="connsiteY4" fmla="*/ 1868691 h 1919892"/>
                <a:gd name="connsiteX5" fmla="*/ 134449 w 1760244"/>
                <a:gd name="connsiteY5" fmla="*/ 1180651 h 1919892"/>
                <a:gd name="connsiteX6" fmla="*/ 214327 w 1760244"/>
                <a:gd name="connsiteY6" fmla="*/ 737585 h 1919892"/>
                <a:gd name="connsiteX7" fmla="*/ 88899 w 1760244"/>
                <a:gd name="connsiteY7" fmla="*/ 295839 h 1919892"/>
                <a:gd name="connsiteX8" fmla="*/ 31443 w 1760244"/>
                <a:gd name="connsiteY8" fmla="*/ 25570 h 1919892"/>
                <a:gd name="connsiteX9" fmla="*/ 51303 w 1760244"/>
                <a:gd name="connsiteY9" fmla="*/ 0 h 1919892"/>
                <a:gd name="connsiteX0" fmla="*/ 43257 w 1752198"/>
                <a:gd name="connsiteY0" fmla="*/ 0 h 1919892"/>
                <a:gd name="connsiteX1" fmla="*/ 1752198 w 1752198"/>
                <a:gd name="connsiteY1" fmla="*/ 0 h 1919892"/>
                <a:gd name="connsiteX2" fmla="*/ 1752198 w 1752198"/>
                <a:gd name="connsiteY2" fmla="*/ 1820912 h 1919892"/>
                <a:gd name="connsiteX3" fmla="*/ 1574102 w 1752198"/>
                <a:gd name="connsiteY3" fmla="*/ 1847561 h 1919892"/>
                <a:gd name="connsiteX4" fmla="*/ 498725 w 1752198"/>
                <a:gd name="connsiteY4" fmla="*/ 1868691 h 1919892"/>
                <a:gd name="connsiteX5" fmla="*/ 126403 w 1752198"/>
                <a:gd name="connsiteY5" fmla="*/ 1180651 h 1919892"/>
                <a:gd name="connsiteX6" fmla="*/ 206281 w 1752198"/>
                <a:gd name="connsiteY6" fmla="*/ 737585 h 1919892"/>
                <a:gd name="connsiteX7" fmla="*/ 118505 w 1752198"/>
                <a:gd name="connsiteY7" fmla="*/ 358595 h 1919892"/>
                <a:gd name="connsiteX8" fmla="*/ 23397 w 1752198"/>
                <a:gd name="connsiteY8" fmla="*/ 25570 h 1919892"/>
                <a:gd name="connsiteX9" fmla="*/ 43257 w 1752198"/>
                <a:gd name="connsiteY9" fmla="*/ 0 h 1919892"/>
                <a:gd name="connsiteX0" fmla="*/ 43257 w 1752198"/>
                <a:gd name="connsiteY0" fmla="*/ 0 h 1919892"/>
                <a:gd name="connsiteX1" fmla="*/ 1752198 w 1752198"/>
                <a:gd name="connsiteY1" fmla="*/ 0 h 1919892"/>
                <a:gd name="connsiteX2" fmla="*/ 1752198 w 1752198"/>
                <a:gd name="connsiteY2" fmla="*/ 1820912 h 1919892"/>
                <a:gd name="connsiteX3" fmla="*/ 1574102 w 1752198"/>
                <a:gd name="connsiteY3" fmla="*/ 1847561 h 1919892"/>
                <a:gd name="connsiteX4" fmla="*/ 498725 w 1752198"/>
                <a:gd name="connsiteY4" fmla="*/ 1868691 h 1919892"/>
                <a:gd name="connsiteX5" fmla="*/ 126403 w 1752198"/>
                <a:gd name="connsiteY5" fmla="*/ 1180651 h 1919892"/>
                <a:gd name="connsiteX6" fmla="*/ 256484 w 1752198"/>
                <a:gd name="connsiteY6" fmla="*/ 812890 h 1919892"/>
                <a:gd name="connsiteX7" fmla="*/ 118505 w 1752198"/>
                <a:gd name="connsiteY7" fmla="*/ 358595 h 1919892"/>
                <a:gd name="connsiteX8" fmla="*/ 23397 w 1752198"/>
                <a:gd name="connsiteY8" fmla="*/ 25570 h 1919892"/>
                <a:gd name="connsiteX9" fmla="*/ 43257 w 1752198"/>
                <a:gd name="connsiteY9" fmla="*/ 0 h 1919892"/>
                <a:gd name="connsiteX0" fmla="*/ 43257 w 1752198"/>
                <a:gd name="connsiteY0" fmla="*/ 0 h 1911290"/>
                <a:gd name="connsiteX1" fmla="*/ 1752198 w 1752198"/>
                <a:gd name="connsiteY1" fmla="*/ 0 h 1911290"/>
                <a:gd name="connsiteX2" fmla="*/ 1752198 w 1752198"/>
                <a:gd name="connsiteY2" fmla="*/ 1820912 h 1911290"/>
                <a:gd name="connsiteX3" fmla="*/ 1574102 w 1752198"/>
                <a:gd name="connsiteY3" fmla="*/ 1847561 h 1911290"/>
                <a:gd name="connsiteX4" fmla="*/ 498725 w 1752198"/>
                <a:gd name="connsiteY4" fmla="*/ 1868691 h 1911290"/>
                <a:gd name="connsiteX5" fmla="*/ 214259 w 1752198"/>
                <a:gd name="connsiteY5" fmla="*/ 1306159 h 1911290"/>
                <a:gd name="connsiteX6" fmla="*/ 256484 w 1752198"/>
                <a:gd name="connsiteY6" fmla="*/ 812890 h 1911290"/>
                <a:gd name="connsiteX7" fmla="*/ 118505 w 1752198"/>
                <a:gd name="connsiteY7" fmla="*/ 358595 h 1911290"/>
                <a:gd name="connsiteX8" fmla="*/ 23397 w 1752198"/>
                <a:gd name="connsiteY8" fmla="*/ 25570 h 1911290"/>
                <a:gd name="connsiteX9" fmla="*/ 43257 w 1752198"/>
                <a:gd name="connsiteY9" fmla="*/ 0 h 1911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52198" h="1911290">
                  <a:moveTo>
                    <a:pt x="43257" y="0"/>
                  </a:moveTo>
                  <a:lnTo>
                    <a:pt x="1752198" y="0"/>
                  </a:lnTo>
                  <a:lnTo>
                    <a:pt x="1752198" y="1820912"/>
                  </a:lnTo>
                  <a:lnTo>
                    <a:pt x="1574102" y="1847561"/>
                  </a:lnTo>
                  <a:cubicBezTo>
                    <a:pt x="1216303" y="1883218"/>
                    <a:pt x="725365" y="1958925"/>
                    <a:pt x="498725" y="1868691"/>
                  </a:cubicBezTo>
                  <a:cubicBezTo>
                    <a:pt x="272085" y="1778457"/>
                    <a:pt x="142304" y="1704985"/>
                    <a:pt x="214259" y="1306159"/>
                  </a:cubicBezTo>
                  <a:cubicBezTo>
                    <a:pt x="241325" y="1158911"/>
                    <a:pt x="234699" y="961459"/>
                    <a:pt x="256484" y="812890"/>
                  </a:cubicBezTo>
                  <a:cubicBezTo>
                    <a:pt x="280249" y="642530"/>
                    <a:pt x="248554" y="477451"/>
                    <a:pt x="118505" y="358595"/>
                  </a:cubicBezTo>
                  <a:cubicBezTo>
                    <a:pt x="37060" y="284641"/>
                    <a:pt x="-40088" y="126192"/>
                    <a:pt x="23397" y="25570"/>
                  </a:cubicBezTo>
                  <a:lnTo>
                    <a:pt x="43257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 25">
              <a:extLst>
                <a:ext uri="{FF2B5EF4-FFF2-40B4-BE49-F238E27FC236}">
                  <a16:creationId xmlns:a16="http://schemas.microsoft.com/office/drawing/2014/main" xmlns="" id="{C26D19DF-F23E-4F0A-9E4E-A31FB168730C}"/>
                </a:ext>
              </a:extLst>
            </p:cNvPr>
            <p:cNvSpPr/>
            <p:nvPr/>
          </p:nvSpPr>
          <p:spPr>
            <a:xfrm flipH="1">
              <a:off x="4960113" y="4542082"/>
              <a:ext cx="418478" cy="1549729"/>
            </a:xfrm>
            <a:custGeom>
              <a:avLst/>
              <a:gdLst>
                <a:gd name="connsiteX0" fmla="*/ 0 w 861594"/>
                <a:gd name="connsiteY0" fmla="*/ 0 h 3190700"/>
                <a:gd name="connsiteX1" fmla="*/ 624674 w 861594"/>
                <a:gd name="connsiteY1" fmla="*/ 0 h 3190700"/>
                <a:gd name="connsiteX2" fmla="*/ 566749 w 861594"/>
                <a:gd name="connsiteY2" fmla="*/ 108406 h 3190700"/>
                <a:gd name="connsiteX3" fmla="*/ 436088 w 861594"/>
                <a:gd name="connsiteY3" fmla="*/ 1621736 h 3190700"/>
                <a:gd name="connsiteX4" fmla="*/ 818972 w 861594"/>
                <a:gd name="connsiteY4" fmla="*/ 2921881 h 3190700"/>
                <a:gd name="connsiteX5" fmla="*/ 666478 w 861594"/>
                <a:gd name="connsiteY5" fmla="*/ 3183363 h 3190700"/>
                <a:gd name="connsiteX6" fmla="*/ 103725 w 861594"/>
                <a:gd name="connsiteY6" fmla="*/ 3190626 h 3190700"/>
                <a:gd name="connsiteX7" fmla="*/ 0 w 861594"/>
                <a:gd name="connsiteY7" fmla="*/ 3190700 h 3190700"/>
                <a:gd name="connsiteX8" fmla="*/ 0 w 861594"/>
                <a:gd name="connsiteY8" fmla="*/ 0 h 3190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61594" h="3190700">
                  <a:moveTo>
                    <a:pt x="0" y="0"/>
                  </a:moveTo>
                  <a:lnTo>
                    <a:pt x="624674" y="0"/>
                  </a:lnTo>
                  <a:lnTo>
                    <a:pt x="566749" y="108406"/>
                  </a:lnTo>
                  <a:cubicBezTo>
                    <a:pt x="352909" y="568825"/>
                    <a:pt x="313631" y="1116766"/>
                    <a:pt x="436088" y="1621736"/>
                  </a:cubicBezTo>
                  <a:cubicBezTo>
                    <a:pt x="544352" y="2063482"/>
                    <a:pt x="690904" y="2488720"/>
                    <a:pt x="818972" y="2921881"/>
                  </a:cubicBezTo>
                  <a:cubicBezTo>
                    <a:pt x="890928" y="3163554"/>
                    <a:pt x="890928" y="3170157"/>
                    <a:pt x="666478" y="3183363"/>
                  </a:cubicBezTo>
                  <a:cubicBezTo>
                    <a:pt x="579339" y="3188315"/>
                    <a:pt x="374282" y="3190131"/>
                    <a:pt x="103725" y="3190626"/>
                  </a:cubicBezTo>
                  <a:lnTo>
                    <a:pt x="0" y="31907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 20">
              <a:extLst>
                <a:ext uri="{FF2B5EF4-FFF2-40B4-BE49-F238E27FC236}">
                  <a16:creationId xmlns:a16="http://schemas.microsoft.com/office/drawing/2014/main" xmlns="" id="{24CFD824-C370-4923-AAE8-FE98B2EE49FC}"/>
                </a:ext>
              </a:extLst>
            </p:cNvPr>
            <p:cNvSpPr/>
            <p:nvPr/>
          </p:nvSpPr>
          <p:spPr>
            <a:xfrm flipH="1">
              <a:off x="5378591" y="4542082"/>
              <a:ext cx="1925284" cy="1558744"/>
            </a:xfrm>
            <a:custGeom>
              <a:avLst/>
              <a:gdLst>
                <a:gd name="connsiteX0" fmla="*/ 0 w 3963922"/>
                <a:gd name="connsiteY0" fmla="*/ 0 h 3209262"/>
                <a:gd name="connsiteX1" fmla="*/ 3963922 w 3963922"/>
                <a:gd name="connsiteY1" fmla="*/ 0 h 3209262"/>
                <a:gd name="connsiteX2" fmla="*/ 3963922 w 3963922"/>
                <a:gd name="connsiteY2" fmla="*/ 3190700 h 3209262"/>
                <a:gd name="connsiteX3" fmla="*/ 3853268 w 3963922"/>
                <a:gd name="connsiteY3" fmla="*/ 3190778 h 3209262"/>
                <a:gd name="connsiteX4" fmla="*/ 1279504 w 3963922"/>
                <a:gd name="connsiteY4" fmla="*/ 3208454 h 3209262"/>
                <a:gd name="connsiteX5" fmla="*/ 963954 w 3963922"/>
                <a:gd name="connsiteY5" fmla="*/ 2930465 h 3209262"/>
                <a:gd name="connsiteX6" fmla="*/ 812121 w 3963922"/>
                <a:gd name="connsiteY6" fmla="*/ 2129512 h 3209262"/>
                <a:gd name="connsiteX7" fmla="*/ 544102 w 3963922"/>
                <a:gd name="connsiteY7" fmla="*/ 1799359 h 3209262"/>
                <a:gd name="connsiteX8" fmla="*/ 1308 w 3963922"/>
                <a:gd name="connsiteY8" fmla="*/ 1820716 h 3209262"/>
                <a:gd name="connsiteX9" fmla="*/ 0 w 3963922"/>
                <a:gd name="connsiteY9" fmla="*/ 1820912 h 3209262"/>
                <a:gd name="connsiteX10" fmla="*/ 0 w 3963922"/>
                <a:gd name="connsiteY10" fmla="*/ 0 h 3209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963922" h="3209262">
                  <a:moveTo>
                    <a:pt x="0" y="0"/>
                  </a:moveTo>
                  <a:lnTo>
                    <a:pt x="3963922" y="0"/>
                  </a:lnTo>
                  <a:lnTo>
                    <a:pt x="3963922" y="3190700"/>
                  </a:lnTo>
                  <a:lnTo>
                    <a:pt x="3853268" y="3190778"/>
                  </a:lnTo>
                  <a:cubicBezTo>
                    <a:pt x="3028187" y="3190636"/>
                    <a:pt x="1806877" y="3183941"/>
                    <a:pt x="1279504" y="3208454"/>
                  </a:cubicBezTo>
                  <a:cubicBezTo>
                    <a:pt x="1090702" y="3217699"/>
                    <a:pt x="1000262" y="3149027"/>
                    <a:pt x="963954" y="2930465"/>
                  </a:cubicBezTo>
                  <a:cubicBezTo>
                    <a:pt x="919725" y="2662380"/>
                    <a:pt x="841828" y="2402219"/>
                    <a:pt x="812121" y="2129512"/>
                  </a:cubicBezTo>
                  <a:cubicBezTo>
                    <a:pt x="791656" y="1942645"/>
                    <a:pt x="703197" y="1840958"/>
                    <a:pt x="544102" y="1799359"/>
                  </a:cubicBezTo>
                  <a:cubicBezTo>
                    <a:pt x="359922" y="1751321"/>
                    <a:pt x="180568" y="1788711"/>
                    <a:pt x="1308" y="1820716"/>
                  </a:cubicBezTo>
                  <a:lnTo>
                    <a:pt x="0" y="18209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xmlns="" id="{80A2F603-6B28-4CFB-8DA9-C5BEE2D00374}"/>
              </a:ext>
            </a:extLst>
          </p:cNvPr>
          <p:cNvGrpSpPr/>
          <p:nvPr/>
        </p:nvGrpSpPr>
        <p:grpSpPr>
          <a:xfrm>
            <a:off x="3222847" y="1295557"/>
            <a:ext cx="3488274" cy="1540562"/>
            <a:chOff x="4449766" y="1295557"/>
            <a:chExt cx="3488274" cy="1540562"/>
          </a:xfrm>
        </p:grpSpPr>
        <p:sp>
          <p:nvSpPr>
            <p:cNvPr id="14" name="Freeform 32">
              <a:extLst>
                <a:ext uri="{FF2B5EF4-FFF2-40B4-BE49-F238E27FC236}">
                  <a16:creationId xmlns:a16="http://schemas.microsoft.com/office/drawing/2014/main" xmlns="" id="{BE7968E1-C8E0-412F-B1BC-45BA276DB4D0}"/>
                </a:ext>
              </a:extLst>
            </p:cNvPr>
            <p:cNvSpPr/>
            <p:nvPr/>
          </p:nvSpPr>
          <p:spPr>
            <a:xfrm flipH="1">
              <a:off x="4449766" y="1507316"/>
              <a:ext cx="922181" cy="1328803"/>
            </a:xfrm>
            <a:custGeom>
              <a:avLst/>
              <a:gdLst>
                <a:gd name="connsiteX0" fmla="*/ 0 w 1898657"/>
                <a:gd name="connsiteY0" fmla="*/ 0 h 2735840"/>
                <a:gd name="connsiteX1" fmla="*/ 50728 w 1898657"/>
                <a:gd name="connsiteY1" fmla="*/ 26814 h 2735840"/>
                <a:gd name="connsiteX2" fmla="*/ 1424985 w 1898657"/>
                <a:gd name="connsiteY2" fmla="*/ 1356673 h 2735840"/>
                <a:gd name="connsiteX3" fmla="*/ 1883360 w 1898657"/>
                <a:gd name="connsiteY3" fmla="*/ 2605273 h 2735840"/>
                <a:gd name="connsiteX4" fmla="*/ 1898657 w 1898657"/>
                <a:gd name="connsiteY4" fmla="*/ 2735840 h 2735840"/>
                <a:gd name="connsiteX5" fmla="*/ 0 w 1898657"/>
                <a:gd name="connsiteY5" fmla="*/ 2735840 h 2735840"/>
                <a:gd name="connsiteX6" fmla="*/ 0 w 1898657"/>
                <a:gd name="connsiteY6" fmla="*/ 0 h 2735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98657" h="2735840">
                  <a:moveTo>
                    <a:pt x="0" y="0"/>
                  </a:moveTo>
                  <a:lnTo>
                    <a:pt x="50728" y="26814"/>
                  </a:lnTo>
                  <a:cubicBezTo>
                    <a:pt x="574883" y="324778"/>
                    <a:pt x="1038470" y="759425"/>
                    <a:pt x="1424985" y="1356673"/>
                  </a:cubicBezTo>
                  <a:cubicBezTo>
                    <a:pt x="1660574" y="1720255"/>
                    <a:pt x="1811325" y="2135165"/>
                    <a:pt x="1883360" y="2605273"/>
                  </a:cubicBezTo>
                  <a:lnTo>
                    <a:pt x="1898657" y="2735840"/>
                  </a:lnTo>
                  <a:lnTo>
                    <a:pt x="0" y="27358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 31">
              <a:extLst>
                <a:ext uri="{FF2B5EF4-FFF2-40B4-BE49-F238E27FC236}">
                  <a16:creationId xmlns:a16="http://schemas.microsoft.com/office/drawing/2014/main" xmlns="" id="{85C2B149-FEFF-4860-8D9D-A94185B0C9D4}"/>
                </a:ext>
              </a:extLst>
            </p:cNvPr>
            <p:cNvSpPr/>
            <p:nvPr/>
          </p:nvSpPr>
          <p:spPr>
            <a:xfrm flipH="1">
              <a:off x="7297231" y="1594200"/>
              <a:ext cx="640809" cy="1241918"/>
            </a:xfrm>
            <a:custGeom>
              <a:avLst/>
              <a:gdLst>
                <a:gd name="connsiteX0" fmla="*/ 1319347 w 1319347"/>
                <a:gd name="connsiteY0" fmla="*/ 0 h 2556956"/>
                <a:gd name="connsiteX1" fmla="*/ 1319347 w 1319347"/>
                <a:gd name="connsiteY1" fmla="*/ 2556956 h 2556956"/>
                <a:gd name="connsiteX2" fmla="*/ 1380 w 1319347"/>
                <a:gd name="connsiteY2" fmla="*/ 2556956 h 2556956"/>
                <a:gd name="connsiteX3" fmla="*/ 2500 w 1319347"/>
                <a:gd name="connsiteY3" fmla="*/ 2506327 h 2556956"/>
                <a:gd name="connsiteX4" fmla="*/ 1183588 w 1319347"/>
                <a:gd name="connsiteY4" fmla="*/ 85434 h 2556956"/>
                <a:gd name="connsiteX5" fmla="*/ 1319347 w 1319347"/>
                <a:gd name="connsiteY5" fmla="*/ 0 h 2556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19347" h="2556956">
                  <a:moveTo>
                    <a:pt x="1319347" y="0"/>
                  </a:moveTo>
                  <a:lnTo>
                    <a:pt x="1319347" y="2556956"/>
                  </a:lnTo>
                  <a:lnTo>
                    <a:pt x="1380" y="2556956"/>
                  </a:lnTo>
                  <a:lnTo>
                    <a:pt x="2500" y="2506327"/>
                  </a:lnTo>
                  <a:cubicBezTo>
                    <a:pt x="-37108" y="1394535"/>
                    <a:pt x="395570" y="612961"/>
                    <a:pt x="1183588" y="85434"/>
                  </a:cubicBezTo>
                  <a:lnTo>
                    <a:pt x="1319347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22">
              <a:extLst>
                <a:ext uri="{FF2B5EF4-FFF2-40B4-BE49-F238E27FC236}">
                  <a16:creationId xmlns:a16="http://schemas.microsoft.com/office/drawing/2014/main" xmlns="" id="{842367F2-2763-405F-8A14-D477410E6D04}"/>
                </a:ext>
              </a:extLst>
            </p:cNvPr>
            <p:cNvSpPr/>
            <p:nvPr/>
          </p:nvSpPr>
          <p:spPr>
            <a:xfrm flipH="1">
              <a:off x="5371947" y="1295557"/>
              <a:ext cx="1925284" cy="1540561"/>
            </a:xfrm>
            <a:custGeom>
              <a:avLst/>
              <a:gdLst>
                <a:gd name="connsiteX0" fmla="*/ 2036233 w 3963922"/>
                <a:gd name="connsiteY0" fmla="*/ 53 h 3227664"/>
                <a:gd name="connsiteX1" fmla="*/ 2276983 w 3963922"/>
                <a:gd name="connsiteY1" fmla="*/ 8881 h 3227664"/>
                <a:gd name="connsiteX2" fmla="*/ 3815285 w 3963922"/>
                <a:gd name="connsiteY2" fmla="*/ 413258 h 3227664"/>
                <a:gd name="connsiteX3" fmla="*/ 3963922 w 3963922"/>
                <a:gd name="connsiteY3" fmla="*/ 491824 h 3227664"/>
                <a:gd name="connsiteX4" fmla="*/ 3963922 w 3963922"/>
                <a:gd name="connsiteY4" fmla="*/ 3227664 h 3227664"/>
                <a:gd name="connsiteX5" fmla="*/ 0 w 3963922"/>
                <a:gd name="connsiteY5" fmla="*/ 3227664 h 3227664"/>
                <a:gd name="connsiteX6" fmla="*/ 0 w 3963922"/>
                <a:gd name="connsiteY6" fmla="*/ 670708 h 3227664"/>
                <a:gd name="connsiteX7" fmla="*/ 26548 w 3963922"/>
                <a:gd name="connsiteY7" fmla="*/ 654001 h 3227664"/>
                <a:gd name="connsiteX8" fmla="*/ 411413 w 3963922"/>
                <a:gd name="connsiteY8" fmla="*/ 439401 h 3227664"/>
                <a:gd name="connsiteX9" fmla="*/ 2036233 w 3963922"/>
                <a:gd name="connsiteY9" fmla="*/ 53 h 3227664"/>
                <a:gd name="connsiteX0" fmla="*/ 2036233 w 3963922"/>
                <a:gd name="connsiteY0" fmla="*/ 24373 h 3251983"/>
                <a:gd name="connsiteX1" fmla="*/ 2276983 w 3963922"/>
                <a:gd name="connsiteY1" fmla="*/ 33200 h 3251983"/>
                <a:gd name="connsiteX2" fmla="*/ 3815285 w 3963922"/>
                <a:gd name="connsiteY2" fmla="*/ 437577 h 3251983"/>
                <a:gd name="connsiteX3" fmla="*/ 3963922 w 3963922"/>
                <a:gd name="connsiteY3" fmla="*/ 516143 h 3251983"/>
                <a:gd name="connsiteX4" fmla="*/ 3963922 w 3963922"/>
                <a:gd name="connsiteY4" fmla="*/ 3251983 h 3251983"/>
                <a:gd name="connsiteX5" fmla="*/ 0 w 3963922"/>
                <a:gd name="connsiteY5" fmla="*/ 3251983 h 3251983"/>
                <a:gd name="connsiteX6" fmla="*/ 0 w 3963922"/>
                <a:gd name="connsiteY6" fmla="*/ 695027 h 3251983"/>
                <a:gd name="connsiteX7" fmla="*/ 26548 w 3963922"/>
                <a:gd name="connsiteY7" fmla="*/ 678320 h 3251983"/>
                <a:gd name="connsiteX8" fmla="*/ 411413 w 3963922"/>
                <a:gd name="connsiteY8" fmla="*/ 463720 h 3251983"/>
                <a:gd name="connsiteX9" fmla="*/ 2036233 w 3963922"/>
                <a:gd name="connsiteY9" fmla="*/ 24373 h 3251983"/>
                <a:gd name="connsiteX0" fmla="*/ 411413 w 3963922"/>
                <a:gd name="connsiteY0" fmla="*/ 430599 h 3218862"/>
                <a:gd name="connsiteX1" fmla="*/ 2276983 w 3963922"/>
                <a:gd name="connsiteY1" fmla="*/ 79 h 3218862"/>
                <a:gd name="connsiteX2" fmla="*/ 3815285 w 3963922"/>
                <a:gd name="connsiteY2" fmla="*/ 404456 h 3218862"/>
                <a:gd name="connsiteX3" fmla="*/ 3963922 w 3963922"/>
                <a:gd name="connsiteY3" fmla="*/ 483022 h 3218862"/>
                <a:gd name="connsiteX4" fmla="*/ 3963922 w 3963922"/>
                <a:gd name="connsiteY4" fmla="*/ 3218862 h 3218862"/>
                <a:gd name="connsiteX5" fmla="*/ 0 w 3963922"/>
                <a:gd name="connsiteY5" fmla="*/ 3218862 h 3218862"/>
                <a:gd name="connsiteX6" fmla="*/ 0 w 3963922"/>
                <a:gd name="connsiteY6" fmla="*/ 661906 h 3218862"/>
                <a:gd name="connsiteX7" fmla="*/ 26548 w 3963922"/>
                <a:gd name="connsiteY7" fmla="*/ 645199 h 3218862"/>
                <a:gd name="connsiteX8" fmla="*/ 411413 w 3963922"/>
                <a:gd name="connsiteY8" fmla="*/ 430599 h 3218862"/>
                <a:gd name="connsiteX0" fmla="*/ 411413 w 3963922"/>
                <a:gd name="connsiteY0" fmla="*/ 383562 h 3171825"/>
                <a:gd name="connsiteX1" fmla="*/ 1947522 w 3963922"/>
                <a:gd name="connsiteY1" fmla="*/ 107 h 3171825"/>
                <a:gd name="connsiteX2" fmla="*/ 3815285 w 3963922"/>
                <a:gd name="connsiteY2" fmla="*/ 357419 h 3171825"/>
                <a:gd name="connsiteX3" fmla="*/ 3963922 w 3963922"/>
                <a:gd name="connsiteY3" fmla="*/ 435985 h 3171825"/>
                <a:gd name="connsiteX4" fmla="*/ 3963922 w 3963922"/>
                <a:gd name="connsiteY4" fmla="*/ 3171825 h 3171825"/>
                <a:gd name="connsiteX5" fmla="*/ 0 w 3963922"/>
                <a:gd name="connsiteY5" fmla="*/ 3171825 h 3171825"/>
                <a:gd name="connsiteX6" fmla="*/ 0 w 3963922"/>
                <a:gd name="connsiteY6" fmla="*/ 614869 h 3171825"/>
                <a:gd name="connsiteX7" fmla="*/ 26548 w 3963922"/>
                <a:gd name="connsiteY7" fmla="*/ 598162 h 3171825"/>
                <a:gd name="connsiteX8" fmla="*/ 411413 w 3963922"/>
                <a:gd name="connsiteY8" fmla="*/ 383562 h 3171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63922" h="3171825">
                  <a:moveTo>
                    <a:pt x="411413" y="383562"/>
                  </a:moveTo>
                  <a:cubicBezTo>
                    <a:pt x="786485" y="276042"/>
                    <a:pt x="1380210" y="4464"/>
                    <a:pt x="1947522" y="107"/>
                  </a:cubicBezTo>
                  <a:cubicBezTo>
                    <a:pt x="2514834" y="-4250"/>
                    <a:pt x="3343626" y="126246"/>
                    <a:pt x="3815285" y="357419"/>
                  </a:cubicBezTo>
                  <a:lnTo>
                    <a:pt x="3963922" y="435985"/>
                  </a:lnTo>
                  <a:lnTo>
                    <a:pt x="3963922" y="3171825"/>
                  </a:lnTo>
                  <a:lnTo>
                    <a:pt x="0" y="3171825"/>
                  </a:lnTo>
                  <a:lnTo>
                    <a:pt x="0" y="614869"/>
                  </a:lnTo>
                  <a:lnTo>
                    <a:pt x="26548" y="598162"/>
                  </a:lnTo>
                  <a:cubicBezTo>
                    <a:pt x="153296" y="522887"/>
                    <a:pt x="280704" y="450253"/>
                    <a:pt x="411413" y="383562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xmlns="" id="{E90E2557-2507-4B52-A422-99321F8C251C}"/>
              </a:ext>
            </a:extLst>
          </p:cNvPr>
          <p:cNvGrpSpPr/>
          <p:nvPr/>
        </p:nvGrpSpPr>
        <p:grpSpPr>
          <a:xfrm>
            <a:off x="3213444" y="2906244"/>
            <a:ext cx="3901686" cy="1565713"/>
            <a:chOff x="4440363" y="2906244"/>
            <a:chExt cx="3901686" cy="1565713"/>
          </a:xfrm>
        </p:grpSpPr>
        <p:sp>
          <p:nvSpPr>
            <p:cNvPr id="16" name="Freeform 29">
              <a:extLst>
                <a:ext uri="{FF2B5EF4-FFF2-40B4-BE49-F238E27FC236}">
                  <a16:creationId xmlns:a16="http://schemas.microsoft.com/office/drawing/2014/main" xmlns="" id="{41C84E62-C67B-4371-829B-B935141A0945}"/>
                </a:ext>
              </a:extLst>
            </p:cNvPr>
            <p:cNvSpPr/>
            <p:nvPr/>
          </p:nvSpPr>
          <p:spPr>
            <a:xfrm flipH="1">
              <a:off x="7297230" y="2906244"/>
              <a:ext cx="1044819" cy="1565713"/>
            </a:xfrm>
            <a:custGeom>
              <a:avLst/>
              <a:gdLst>
                <a:gd name="connsiteX0" fmla="*/ 994784 w 2315944"/>
                <a:gd name="connsiteY0" fmla="*/ 0 h 3223609"/>
                <a:gd name="connsiteX1" fmla="*/ 2315944 w 2315944"/>
                <a:gd name="connsiteY1" fmla="*/ 0 h 3223609"/>
                <a:gd name="connsiteX2" fmla="*/ 2315944 w 2315944"/>
                <a:gd name="connsiteY2" fmla="*/ 3223609 h 3223609"/>
                <a:gd name="connsiteX3" fmla="*/ 618547 w 2315944"/>
                <a:gd name="connsiteY3" fmla="*/ 3223609 h 3223609"/>
                <a:gd name="connsiteX4" fmla="*/ 586507 w 2315944"/>
                <a:gd name="connsiteY4" fmla="*/ 3197651 h 3223609"/>
                <a:gd name="connsiteX5" fmla="*/ 517851 w 2315944"/>
                <a:gd name="connsiteY5" fmla="*/ 2815333 h 3223609"/>
                <a:gd name="connsiteX6" fmla="*/ 473622 w 2315944"/>
                <a:gd name="connsiteY6" fmla="*/ 2370946 h 3223609"/>
                <a:gd name="connsiteX7" fmla="*/ 151471 w 2315944"/>
                <a:gd name="connsiteY7" fmla="*/ 2120689 h 3223609"/>
                <a:gd name="connsiteX8" fmla="*/ 70933 w 2315944"/>
                <a:gd name="connsiteY8" fmla="*/ 1653192 h 3223609"/>
                <a:gd name="connsiteX9" fmla="*/ 320468 w 2315944"/>
                <a:gd name="connsiteY9" fmla="*/ 1361997 h 3223609"/>
                <a:gd name="connsiteX10" fmla="*/ 993764 w 2315944"/>
                <a:gd name="connsiteY10" fmla="*/ 46092 h 3223609"/>
                <a:gd name="connsiteX11" fmla="*/ 994784 w 2315944"/>
                <a:gd name="connsiteY11" fmla="*/ 0 h 3223609"/>
                <a:gd name="connsiteX0" fmla="*/ 974949 w 2296109"/>
                <a:gd name="connsiteY0" fmla="*/ 0 h 3223609"/>
                <a:gd name="connsiteX1" fmla="*/ 2296109 w 2296109"/>
                <a:gd name="connsiteY1" fmla="*/ 0 h 3223609"/>
                <a:gd name="connsiteX2" fmla="*/ 2296109 w 2296109"/>
                <a:gd name="connsiteY2" fmla="*/ 3223609 h 3223609"/>
                <a:gd name="connsiteX3" fmla="*/ 598712 w 2296109"/>
                <a:gd name="connsiteY3" fmla="*/ 3223609 h 3223609"/>
                <a:gd name="connsiteX4" fmla="*/ 566672 w 2296109"/>
                <a:gd name="connsiteY4" fmla="*/ 3197651 h 3223609"/>
                <a:gd name="connsiteX5" fmla="*/ 498016 w 2296109"/>
                <a:gd name="connsiteY5" fmla="*/ 2815333 h 3223609"/>
                <a:gd name="connsiteX6" fmla="*/ 453787 w 2296109"/>
                <a:gd name="connsiteY6" fmla="*/ 2370946 h 3223609"/>
                <a:gd name="connsiteX7" fmla="*/ 131636 w 2296109"/>
                <a:gd name="connsiteY7" fmla="*/ 2120689 h 3223609"/>
                <a:gd name="connsiteX8" fmla="*/ 51098 w 2296109"/>
                <a:gd name="connsiteY8" fmla="*/ 1653192 h 3223609"/>
                <a:gd name="connsiteX9" fmla="*/ 539101 w 2296109"/>
                <a:gd name="connsiteY9" fmla="*/ 1249040 h 3223609"/>
                <a:gd name="connsiteX10" fmla="*/ 973929 w 2296109"/>
                <a:gd name="connsiteY10" fmla="*/ 46092 h 3223609"/>
                <a:gd name="connsiteX11" fmla="*/ 974949 w 2296109"/>
                <a:gd name="connsiteY11" fmla="*/ 0 h 3223609"/>
                <a:gd name="connsiteX0" fmla="*/ 951890 w 2273050"/>
                <a:gd name="connsiteY0" fmla="*/ 0 h 3223609"/>
                <a:gd name="connsiteX1" fmla="*/ 2273050 w 2273050"/>
                <a:gd name="connsiteY1" fmla="*/ 0 h 3223609"/>
                <a:gd name="connsiteX2" fmla="*/ 2273050 w 2273050"/>
                <a:gd name="connsiteY2" fmla="*/ 3223609 h 3223609"/>
                <a:gd name="connsiteX3" fmla="*/ 575653 w 2273050"/>
                <a:gd name="connsiteY3" fmla="*/ 3223609 h 3223609"/>
                <a:gd name="connsiteX4" fmla="*/ 543613 w 2273050"/>
                <a:gd name="connsiteY4" fmla="*/ 3197651 h 3223609"/>
                <a:gd name="connsiteX5" fmla="*/ 474957 w 2273050"/>
                <a:gd name="connsiteY5" fmla="*/ 2815333 h 3223609"/>
                <a:gd name="connsiteX6" fmla="*/ 518584 w 2273050"/>
                <a:gd name="connsiteY6" fmla="*/ 2308192 h 3223609"/>
                <a:gd name="connsiteX7" fmla="*/ 108577 w 2273050"/>
                <a:gd name="connsiteY7" fmla="*/ 2120689 h 3223609"/>
                <a:gd name="connsiteX8" fmla="*/ 28039 w 2273050"/>
                <a:gd name="connsiteY8" fmla="*/ 1653192 h 3223609"/>
                <a:gd name="connsiteX9" fmla="*/ 516042 w 2273050"/>
                <a:gd name="connsiteY9" fmla="*/ 1249040 h 3223609"/>
                <a:gd name="connsiteX10" fmla="*/ 950870 w 2273050"/>
                <a:gd name="connsiteY10" fmla="*/ 46092 h 3223609"/>
                <a:gd name="connsiteX11" fmla="*/ 951890 w 2273050"/>
                <a:gd name="connsiteY11" fmla="*/ 0 h 3223609"/>
                <a:gd name="connsiteX0" fmla="*/ 937488 w 2258648"/>
                <a:gd name="connsiteY0" fmla="*/ 0 h 3223609"/>
                <a:gd name="connsiteX1" fmla="*/ 2258648 w 2258648"/>
                <a:gd name="connsiteY1" fmla="*/ 0 h 3223609"/>
                <a:gd name="connsiteX2" fmla="*/ 2258648 w 2258648"/>
                <a:gd name="connsiteY2" fmla="*/ 3223609 h 3223609"/>
                <a:gd name="connsiteX3" fmla="*/ 561251 w 2258648"/>
                <a:gd name="connsiteY3" fmla="*/ 3223609 h 3223609"/>
                <a:gd name="connsiteX4" fmla="*/ 529211 w 2258648"/>
                <a:gd name="connsiteY4" fmla="*/ 3197651 h 3223609"/>
                <a:gd name="connsiteX5" fmla="*/ 460555 w 2258648"/>
                <a:gd name="connsiteY5" fmla="*/ 2815333 h 3223609"/>
                <a:gd name="connsiteX6" fmla="*/ 504182 w 2258648"/>
                <a:gd name="connsiteY6" fmla="*/ 2308192 h 3223609"/>
                <a:gd name="connsiteX7" fmla="*/ 167389 w 2258648"/>
                <a:gd name="connsiteY7" fmla="*/ 2089312 h 3223609"/>
                <a:gd name="connsiteX8" fmla="*/ 13637 w 2258648"/>
                <a:gd name="connsiteY8" fmla="*/ 1653192 h 3223609"/>
                <a:gd name="connsiteX9" fmla="*/ 501640 w 2258648"/>
                <a:gd name="connsiteY9" fmla="*/ 1249040 h 3223609"/>
                <a:gd name="connsiteX10" fmla="*/ 936468 w 2258648"/>
                <a:gd name="connsiteY10" fmla="*/ 46092 h 3223609"/>
                <a:gd name="connsiteX11" fmla="*/ 937488 w 2258648"/>
                <a:gd name="connsiteY11" fmla="*/ 0 h 3223609"/>
                <a:gd name="connsiteX0" fmla="*/ 829994 w 2151154"/>
                <a:gd name="connsiteY0" fmla="*/ 0 h 3223609"/>
                <a:gd name="connsiteX1" fmla="*/ 2151154 w 2151154"/>
                <a:gd name="connsiteY1" fmla="*/ 0 h 3223609"/>
                <a:gd name="connsiteX2" fmla="*/ 2151154 w 2151154"/>
                <a:gd name="connsiteY2" fmla="*/ 3223609 h 3223609"/>
                <a:gd name="connsiteX3" fmla="*/ 453757 w 2151154"/>
                <a:gd name="connsiteY3" fmla="*/ 3223609 h 3223609"/>
                <a:gd name="connsiteX4" fmla="*/ 421717 w 2151154"/>
                <a:gd name="connsiteY4" fmla="*/ 3197651 h 3223609"/>
                <a:gd name="connsiteX5" fmla="*/ 353061 w 2151154"/>
                <a:gd name="connsiteY5" fmla="*/ 2815333 h 3223609"/>
                <a:gd name="connsiteX6" fmla="*/ 396688 w 2151154"/>
                <a:gd name="connsiteY6" fmla="*/ 2308192 h 3223609"/>
                <a:gd name="connsiteX7" fmla="*/ 59895 w 2151154"/>
                <a:gd name="connsiteY7" fmla="*/ 2089312 h 3223609"/>
                <a:gd name="connsiteX8" fmla="*/ 31653 w 2151154"/>
                <a:gd name="connsiteY8" fmla="*/ 1632275 h 3223609"/>
                <a:gd name="connsiteX9" fmla="*/ 394146 w 2151154"/>
                <a:gd name="connsiteY9" fmla="*/ 1249040 h 3223609"/>
                <a:gd name="connsiteX10" fmla="*/ 828974 w 2151154"/>
                <a:gd name="connsiteY10" fmla="*/ 46092 h 3223609"/>
                <a:gd name="connsiteX11" fmla="*/ 829994 w 2151154"/>
                <a:gd name="connsiteY11" fmla="*/ 0 h 3223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51154" h="3223609">
                  <a:moveTo>
                    <a:pt x="829994" y="0"/>
                  </a:moveTo>
                  <a:lnTo>
                    <a:pt x="2151154" y="0"/>
                  </a:lnTo>
                  <a:lnTo>
                    <a:pt x="2151154" y="3223609"/>
                  </a:lnTo>
                  <a:lnTo>
                    <a:pt x="453757" y="3223609"/>
                  </a:lnTo>
                  <a:lnTo>
                    <a:pt x="421717" y="3197651"/>
                  </a:lnTo>
                  <a:cubicBezTo>
                    <a:pt x="227634" y="3042478"/>
                    <a:pt x="357232" y="2963576"/>
                    <a:pt x="353061" y="2815333"/>
                  </a:cubicBezTo>
                  <a:cubicBezTo>
                    <a:pt x="348890" y="2667090"/>
                    <a:pt x="445549" y="2429196"/>
                    <a:pt x="396688" y="2308192"/>
                  </a:cubicBezTo>
                  <a:cubicBezTo>
                    <a:pt x="347827" y="2187189"/>
                    <a:pt x="120734" y="2201965"/>
                    <a:pt x="59895" y="2089312"/>
                  </a:cubicBezTo>
                  <a:cubicBezTo>
                    <a:pt x="-944" y="1976659"/>
                    <a:pt x="-24056" y="1772320"/>
                    <a:pt x="31653" y="1632275"/>
                  </a:cubicBezTo>
                  <a:cubicBezTo>
                    <a:pt x="87362" y="1492230"/>
                    <a:pt x="303046" y="1336860"/>
                    <a:pt x="394146" y="1249040"/>
                  </a:cubicBezTo>
                  <a:cubicBezTo>
                    <a:pt x="760939" y="892556"/>
                    <a:pt x="784641" y="589881"/>
                    <a:pt x="828974" y="46092"/>
                  </a:cubicBezTo>
                  <a:lnTo>
                    <a:pt x="829994" y="0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28">
              <a:extLst>
                <a:ext uri="{FF2B5EF4-FFF2-40B4-BE49-F238E27FC236}">
                  <a16:creationId xmlns:a16="http://schemas.microsoft.com/office/drawing/2014/main" xmlns="" id="{A9626E3F-C588-4F1D-903B-BA96DFBE5878}"/>
                </a:ext>
              </a:extLst>
            </p:cNvPr>
            <p:cNvSpPr/>
            <p:nvPr/>
          </p:nvSpPr>
          <p:spPr>
            <a:xfrm flipH="1">
              <a:off x="4440363" y="2906244"/>
              <a:ext cx="931585" cy="1565713"/>
            </a:xfrm>
            <a:custGeom>
              <a:avLst/>
              <a:gdLst>
                <a:gd name="connsiteX0" fmla="*/ 0 w 1933406"/>
                <a:gd name="connsiteY0" fmla="*/ 0 h 3223609"/>
                <a:gd name="connsiteX1" fmla="*/ 1915571 w 1933406"/>
                <a:gd name="connsiteY1" fmla="*/ 0 h 3223609"/>
                <a:gd name="connsiteX2" fmla="*/ 1917185 w 1933406"/>
                <a:gd name="connsiteY2" fmla="*/ 13773 h 3223609"/>
                <a:gd name="connsiteX3" fmla="*/ 1929336 w 1933406"/>
                <a:gd name="connsiteY3" fmla="*/ 631697 h 3223609"/>
                <a:gd name="connsiteX4" fmla="*/ 1143763 w 1933406"/>
                <a:gd name="connsiteY4" fmla="*/ 2642332 h 3223609"/>
                <a:gd name="connsiteX5" fmla="*/ 779858 w 1933406"/>
                <a:gd name="connsiteY5" fmla="*/ 3115989 h 3223609"/>
                <a:gd name="connsiteX6" fmla="*/ 709265 w 1933406"/>
                <a:gd name="connsiteY6" fmla="*/ 3223609 h 3223609"/>
                <a:gd name="connsiteX7" fmla="*/ 0 w 1933406"/>
                <a:gd name="connsiteY7" fmla="*/ 3223609 h 3223609"/>
                <a:gd name="connsiteX8" fmla="*/ 0 w 1933406"/>
                <a:gd name="connsiteY8" fmla="*/ 0 h 3223609"/>
                <a:gd name="connsiteX0" fmla="*/ 0 w 1918559"/>
                <a:gd name="connsiteY0" fmla="*/ 0 h 3223609"/>
                <a:gd name="connsiteX1" fmla="*/ 1915571 w 1918559"/>
                <a:gd name="connsiteY1" fmla="*/ 0 h 3223609"/>
                <a:gd name="connsiteX2" fmla="*/ 1917185 w 1918559"/>
                <a:gd name="connsiteY2" fmla="*/ 13773 h 3223609"/>
                <a:gd name="connsiteX3" fmla="*/ 1791276 w 1918559"/>
                <a:gd name="connsiteY3" fmla="*/ 644247 h 3223609"/>
                <a:gd name="connsiteX4" fmla="*/ 1143763 w 1918559"/>
                <a:gd name="connsiteY4" fmla="*/ 2642332 h 3223609"/>
                <a:gd name="connsiteX5" fmla="*/ 779858 w 1918559"/>
                <a:gd name="connsiteY5" fmla="*/ 3115989 h 3223609"/>
                <a:gd name="connsiteX6" fmla="*/ 709265 w 1918559"/>
                <a:gd name="connsiteY6" fmla="*/ 3223609 h 3223609"/>
                <a:gd name="connsiteX7" fmla="*/ 0 w 1918559"/>
                <a:gd name="connsiteY7" fmla="*/ 3223609 h 3223609"/>
                <a:gd name="connsiteX8" fmla="*/ 0 w 1918559"/>
                <a:gd name="connsiteY8" fmla="*/ 0 h 3223609"/>
                <a:gd name="connsiteX0" fmla="*/ 0 w 1917805"/>
                <a:gd name="connsiteY0" fmla="*/ 0 h 3223609"/>
                <a:gd name="connsiteX1" fmla="*/ 1915571 w 1917805"/>
                <a:gd name="connsiteY1" fmla="*/ 0 h 3223609"/>
                <a:gd name="connsiteX2" fmla="*/ 1917185 w 1917805"/>
                <a:gd name="connsiteY2" fmla="*/ 13773 h 3223609"/>
                <a:gd name="connsiteX3" fmla="*/ 1614778 w 1917805"/>
                <a:gd name="connsiteY3" fmla="*/ 1326703 h 3223609"/>
                <a:gd name="connsiteX4" fmla="*/ 1143763 w 1917805"/>
                <a:gd name="connsiteY4" fmla="*/ 2642332 h 3223609"/>
                <a:gd name="connsiteX5" fmla="*/ 779858 w 1917805"/>
                <a:gd name="connsiteY5" fmla="*/ 3115989 h 3223609"/>
                <a:gd name="connsiteX6" fmla="*/ 709265 w 1917805"/>
                <a:gd name="connsiteY6" fmla="*/ 3223609 h 3223609"/>
                <a:gd name="connsiteX7" fmla="*/ 0 w 1917805"/>
                <a:gd name="connsiteY7" fmla="*/ 3223609 h 3223609"/>
                <a:gd name="connsiteX8" fmla="*/ 0 w 1917805"/>
                <a:gd name="connsiteY8" fmla="*/ 0 h 3223609"/>
                <a:gd name="connsiteX0" fmla="*/ 0 w 1917805"/>
                <a:gd name="connsiteY0" fmla="*/ 0 h 3223609"/>
                <a:gd name="connsiteX1" fmla="*/ 1915571 w 1917805"/>
                <a:gd name="connsiteY1" fmla="*/ 0 h 3223609"/>
                <a:gd name="connsiteX2" fmla="*/ 1917185 w 1917805"/>
                <a:gd name="connsiteY2" fmla="*/ 13773 h 3223609"/>
                <a:gd name="connsiteX3" fmla="*/ 1614778 w 1917805"/>
                <a:gd name="connsiteY3" fmla="*/ 1326703 h 3223609"/>
                <a:gd name="connsiteX4" fmla="*/ 1143763 w 1917805"/>
                <a:gd name="connsiteY4" fmla="*/ 2642332 h 3223609"/>
                <a:gd name="connsiteX5" fmla="*/ 779858 w 1917805"/>
                <a:gd name="connsiteY5" fmla="*/ 3115989 h 3223609"/>
                <a:gd name="connsiteX6" fmla="*/ 709265 w 1917805"/>
                <a:gd name="connsiteY6" fmla="*/ 3223609 h 3223609"/>
                <a:gd name="connsiteX7" fmla="*/ 0 w 1917805"/>
                <a:gd name="connsiteY7" fmla="*/ 3223609 h 3223609"/>
                <a:gd name="connsiteX8" fmla="*/ 0 w 1917805"/>
                <a:gd name="connsiteY8" fmla="*/ 0 h 3223609"/>
                <a:gd name="connsiteX0" fmla="*/ 0 w 1917854"/>
                <a:gd name="connsiteY0" fmla="*/ 0 h 3223609"/>
                <a:gd name="connsiteX1" fmla="*/ 1915571 w 1917854"/>
                <a:gd name="connsiteY1" fmla="*/ 0 h 3223609"/>
                <a:gd name="connsiteX2" fmla="*/ 1917185 w 1917854"/>
                <a:gd name="connsiteY2" fmla="*/ 13773 h 3223609"/>
                <a:gd name="connsiteX3" fmla="*/ 1614778 w 1917854"/>
                <a:gd name="connsiteY3" fmla="*/ 1326703 h 3223609"/>
                <a:gd name="connsiteX4" fmla="*/ 1143763 w 1917854"/>
                <a:gd name="connsiteY4" fmla="*/ 2642332 h 3223609"/>
                <a:gd name="connsiteX5" fmla="*/ 779858 w 1917854"/>
                <a:gd name="connsiteY5" fmla="*/ 3115989 h 3223609"/>
                <a:gd name="connsiteX6" fmla="*/ 709265 w 1917854"/>
                <a:gd name="connsiteY6" fmla="*/ 3223609 h 3223609"/>
                <a:gd name="connsiteX7" fmla="*/ 0 w 1917854"/>
                <a:gd name="connsiteY7" fmla="*/ 3223609 h 3223609"/>
                <a:gd name="connsiteX8" fmla="*/ 0 w 1917854"/>
                <a:gd name="connsiteY8" fmla="*/ 0 h 3223609"/>
                <a:gd name="connsiteX0" fmla="*/ 0 w 1918072"/>
                <a:gd name="connsiteY0" fmla="*/ 0 h 3223609"/>
                <a:gd name="connsiteX1" fmla="*/ 1915571 w 1918072"/>
                <a:gd name="connsiteY1" fmla="*/ 0 h 3223609"/>
                <a:gd name="connsiteX2" fmla="*/ 1917185 w 1918072"/>
                <a:gd name="connsiteY2" fmla="*/ 13773 h 3223609"/>
                <a:gd name="connsiteX3" fmla="*/ 1614778 w 1918072"/>
                <a:gd name="connsiteY3" fmla="*/ 1326703 h 3223609"/>
                <a:gd name="connsiteX4" fmla="*/ 1143763 w 1918072"/>
                <a:gd name="connsiteY4" fmla="*/ 2642332 h 3223609"/>
                <a:gd name="connsiteX5" fmla="*/ 779858 w 1918072"/>
                <a:gd name="connsiteY5" fmla="*/ 3115989 h 3223609"/>
                <a:gd name="connsiteX6" fmla="*/ 709265 w 1918072"/>
                <a:gd name="connsiteY6" fmla="*/ 3223609 h 3223609"/>
                <a:gd name="connsiteX7" fmla="*/ 0 w 1918072"/>
                <a:gd name="connsiteY7" fmla="*/ 3223609 h 3223609"/>
                <a:gd name="connsiteX8" fmla="*/ 0 w 1918072"/>
                <a:gd name="connsiteY8" fmla="*/ 0 h 3223609"/>
                <a:gd name="connsiteX0" fmla="*/ 0 w 1918016"/>
                <a:gd name="connsiteY0" fmla="*/ 0 h 3223609"/>
                <a:gd name="connsiteX1" fmla="*/ 1915571 w 1918016"/>
                <a:gd name="connsiteY1" fmla="*/ 0 h 3223609"/>
                <a:gd name="connsiteX2" fmla="*/ 1917185 w 1918016"/>
                <a:gd name="connsiteY2" fmla="*/ 13773 h 3223609"/>
                <a:gd name="connsiteX3" fmla="*/ 1614778 w 1918016"/>
                <a:gd name="connsiteY3" fmla="*/ 1326703 h 3223609"/>
                <a:gd name="connsiteX4" fmla="*/ 1143763 w 1918016"/>
                <a:gd name="connsiteY4" fmla="*/ 2642332 h 3223609"/>
                <a:gd name="connsiteX5" fmla="*/ 779858 w 1918016"/>
                <a:gd name="connsiteY5" fmla="*/ 3115989 h 3223609"/>
                <a:gd name="connsiteX6" fmla="*/ 709265 w 1918016"/>
                <a:gd name="connsiteY6" fmla="*/ 3223609 h 3223609"/>
                <a:gd name="connsiteX7" fmla="*/ 0 w 1918016"/>
                <a:gd name="connsiteY7" fmla="*/ 3223609 h 3223609"/>
                <a:gd name="connsiteX8" fmla="*/ 0 w 1918016"/>
                <a:gd name="connsiteY8" fmla="*/ 0 h 3223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18016" h="3223609">
                  <a:moveTo>
                    <a:pt x="0" y="0"/>
                  </a:moveTo>
                  <a:lnTo>
                    <a:pt x="1915571" y="0"/>
                  </a:lnTo>
                  <a:lnTo>
                    <a:pt x="1917185" y="13773"/>
                  </a:lnTo>
                  <a:cubicBezTo>
                    <a:pt x="1933503" y="210710"/>
                    <a:pt x="1705230" y="1013554"/>
                    <a:pt x="1614778" y="1326703"/>
                  </a:cubicBezTo>
                  <a:cubicBezTo>
                    <a:pt x="1456185" y="2005500"/>
                    <a:pt x="1282916" y="2344118"/>
                    <a:pt x="1143763" y="2642332"/>
                  </a:cubicBezTo>
                  <a:cubicBezTo>
                    <a:pt x="1004610" y="2940546"/>
                    <a:pt x="894847" y="2951603"/>
                    <a:pt x="779858" y="3115989"/>
                  </a:cubicBezTo>
                  <a:lnTo>
                    <a:pt x="709265" y="3223609"/>
                  </a:lnTo>
                  <a:lnTo>
                    <a:pt x="0" y="32236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21">
              <a:extLst>
                <a:ext uri="{FF2B5EF4-FFF2-40B4-BE49-F238E27FC236}">
                  <a16:creationId xmlns:a16="http://schemas.microsoft.com/office/drawing/2014/main" xmlns="" id="{0B2F1E8A-B50C-4B7C-AB95-A7160F1C0B08}"/>
                </a:ext>
              </a:extLst>
            </p:cNvPr>
            <p:cNvSpPr/>
            <p:nvPr/>
          </p:nvSpPr>
          <p:spPr>
            <a:xfrm flipH="1">
              <a:off x="5371947" y="2906244"/>
              <a:ext cx="1925284" cy="1565713"/>
            </a:xfrm>
            <a:custGeom>
              <a:avLst/>
              <a:gdLst>
                <a:gd name="connsiteX0" fmla="*/ 0 w 3963922"/>
                <a:gd name="connsiteY0" fmla="*/ 0 h 3223609"/>
                <a:gd name="connsiteX1" fmla="*/ 3963922 w 3963922"/>
                <a:gd name="connsiteY1" fmla="*/ 0 h 3223609"/>
                <a:gd name="connsiteX2" fmla="*/ 3963922 w 3963922"/>
                <a:gd name="connsiteY2" fmla="*/ 3223609 h 3223609"/>
                <a:gd name="connsiteX3" fmla="*/ 0 w 3963922"/>
                <a:gd name="connsiteY3" fmla="*/ 3223609 h 3223609"/>
                <a:gd name="connsiteX4" fmla="*/ 0 w 3963922"/>
                <a:gd name="connsiteY4" fmla="*/ 0 h 3223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63922" h="3223609">
                  <a:moveTo>
                    <a:pt x="0" y="0"/>
                  </a:moveTo>
                  <a:lnTo>
                    <a:pt x="3963922" y="0"/>
                  </a:lnTo>
                  <a:lnTo>
                    <a:pt x="3963922" y="3223609"/>
                  </a:lnTo>
                  <a:lnTo>
                    <a:pt x="0" y="32236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9" name="Rectangle 98">
            <a:extLst>
              <a:ext uri="{FF2B5EF4-FFF2-40B4-BE49-F238E27FC236}">
                <a16:creationId xmlns:a16="http://schemas.microsoft.com/office/drawing/2014/main" xmlns="" id="{B5967099-E32A-4C16-965C-864E7AF1E645}"/>
              </a:ext>
            </a:extLst>
          </p:cNvPr>
          <p:cNvSpPr/>
          <p:nvPr/>
        </p:nvSpPr>
        <p:spPr>
          <a:xfrm>
            <a:off x="8337006" y="1696506"/>
            <a:ext cx="19111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Clr>
                <a:srgbClr val="FFFFFF"/>
              </a:buClr>
              <a:buSzPts val="2300"/>
            </a:pPr>
            <a:r>
              <a:rPr lang="en-US" b="1">
                <a:solidFill>
                  <a:schemeClr val="accent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  <a:sym typeface="Open Sans SemiBold"/>
              </a:rPr>
              <a:t>EDIT TEXT HERE</a:t>
            </a:r>
            <a:endParaRPr lang="en-US" b="1" dirty="0">
              <a:solidFill>
                <a:schemeClr val="accent1"/>
              </a:solidFill>
              <a:latin typeface="Open Sans Semibold" panose="020B0606030504020204" pitchFamily="34" charset="0"/>
              <a:ea typeface="Open Sans Semibold" panose="020B0606030504020204" pitchFamily="34" charset="0"/>
              <a:cs typeface="Open Sans Semibold" panose="020B0606030504020204" pitchFamily="34" charset="0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xmlns="" id="{9F22058A-D19E-4A67-A445-53684072B219}"/>
              </a:ext>
            </a:extLst>
          </p:cNvPr>
          <p:cNvSpPr/>
          <p:nvPr/>
        </p:nvSpPr>
        <p:spPr>
          <a:xfrm>
            <a:off x="8359566" y="2065838"/>
            <a:ext cx="201426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Clr>
                <a:schemeClr val="lt1"/>
              </a:buClr>
              <a:buSzPts val="1600"/>
            </a:pPr>
            <a:r>
              <a:rPr lang="da-DK" sz="1600">
                <a:solidFill>
                  <a:schemeClr val="tx1">
                    <a:lumMod val="75000"/>
                    <a:lumOff val="25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Edit text here. You can edit this text</a:t>
            </a:r>
            <a:endParaRPr lang="da-DK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xmlns="" id="{C734BD52-4BFF-45FE-BD04-C8C2F0435DCE}"/>
              </a:ext>
            </a:extLst>
          </p:cNvPr>
          <p:cNvSpPr/>
          <p:nvPr/>
        </p:nvSpPr>
        <p:spPr>
          <a:xfrm>
            <a:off x="7587829" y="1593189"/>
            <a:ext cx="697627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Clr>
                <a:srgbClr val="FFFFFF"/>
              </a:buClr>
              <a:buSzPts val="2300"/>
            </a:pPr>
            <a:r>
              <a:rPr lang="en-US" sz="6000" b="1">
                <a:solidFill>
                  <a:schemeClr val="accent1"/>
                </a:solidFill>
                <a:latin typeface="Arial Black" panose="020B0A04020102020204" pitchFamily="34" charset="0"/>
                <a:ea typeface="Open Sans Semibold" panose="020B0606030504020204" pitchFamily="34" charset="0"/>
                <a:cs typeface="Open Sans Semibold" panose="020B0606030504020204" pitchFamily="34" charset="0"/>
                <a:sym typeface="Open Sans SemiBold"/>
              </a:rPr>
              <a:t>1</a:t>
            </a:r>
            <a:endParaRPr lang="en-US" sz="6000" b="1" dirty="0">
              <a:solidFill>
                <a:schemeClr val="accent1"/>
              </a:solidFill>
              <a:latin typeface="Arial Black" panose="020B0A04020102020204" pitchFamily="34" charset="0"/>
              <a:ea typeface="Open Sans Semibold" panose="020B0606030504020204" pitchFamily="34" charset="0"/>
              <a:cs typeface="Open Sans Semibold" panose="020B0606030504020204" pitchFamily="34" charset="0"/>
            </a:endParaRP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xmlns="" id="{55E54D1E-59A8-4C9F-B490-DCFCB66F81FC}"/>
              </a:ext>
            </a:extLst>
          </p:cNvPr>
          <p:cNvSpPr/>
          <p:nvPr/>
        </p:nvSpPr>
        <p:spPr>
          <a:xfrm>
            <a:off x="8337006" y="3363211"/>
            <a:ext cx="19111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Clr>
                <a:srgbClr val="FFFFFF"/>
              </a:buClr>
              <a:buSzPts val="2300"/>
            </a:pPr>
            <a:r>
              <a:rPr lang="en-US" b="1">
                <a:solidFill>
                  <a:schemeClr val="accent2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  <a:sym typeface="Open Sans SemiBold"/>
              </a:rPr>
              <a:t>EDIT TEXT HERE</a:t>
            </a:r>
            <a:endParaRPr lang="en-US" b="1" dirty="0">
              <a:solidFill>
                <a:schemeClr val="accent2"/>
              </a:solidFill>
              <a:latin typeface="Open Sans Semibold" panose="020B0606030504020204" pitchFamily="34" charset="0"/>
              <a:ea typeface="Open Sans Semibold" panose="020B0606030504020204" pitchFamily="34" charset="0"/>
              <a:cs typeface="Open Sans Semibold" panose="020B0606030504020204" pitchFamily="34" charset="0"/>
            </a:endParaRP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xmlns="" id="{F2E289F6-31D3-475A-B260-44369B06D437}"/>
              </a:ext>
            </a:extLst>
          </p:cNvPr>
          <p:cNvSpPr/>
          <p:nvPr/>
        </p:nvSpPr>
        <p:spPr>
          <a:xfrm>
            <a:off x="8359566" y="3732543"/>
            <a:ext cx="201426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Clr>
                <a:schemeClr val="lt1"/>
              </a:buClr>
              <a:buSzPts val="1600"/>
            </a:pPr>
            <a:r>
              <a:rPr lang="da-DK" sz="1600">
                <a:solidFill>
                  <a:schemeClr val="tx1">
                    <a:lumMod val="75000"/>
                    <a:lumOff val="25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Edit text here. You can edit this text</a:t>
            </a:r>
            <a:endParaRPr lang="da-DK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xmlns="" id="{58B90B88-273E-4F90-8F83-978BDDAA55F6}"/>
              </a:ext>
            </a:extLst>
          </p:cNvPr>
          <p:cNvSpPr/>
          <p:nvPr/>
        </p:nvSpPr>
        <p:spPr>
          <a:xfrm>
            <a:off x="7587829" y="3259894"/>
            <a:ext cx="697627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Clr>
                <a:srgbClr val="FFFFFF"/>
              </a:buClr>
              <a:buSzPts val="2300"/>
            </a:pPr>
            <a:r>
              <a:rPr lang="en-US" sz="6000" b="1">
                <a:solidFill>
                  <a:schemeClr val="accent2"/>
                </a:solidFill>
                <a:latin typeface="Arial Black" panose="020B0A04020102020204" pitchFamily="34" charset="0"/>
                <a:ea typeface="Open Sans Semibold" panose="020B0606030504020204" pitchFamily="34" charset="0"/>
                <a:cs typeface="Open Sans Semibold" panose="020B0606030504020204" pitchFamily="34" charset="0"/>
                <a:sym typeface="Open Sans SemiBold"/>
              </a:rPr>
              <a:t>2</a:t>
            </a:r>
            <a:endParaRPr lang="en-US" sz="6000" b="1" dirty="0">
              <a:solidFill>
                <a:schemeClr val="accent2"/>
              </a:solidFill>
              <a:latin typeface="Arial Black" panose="020B0A04020102020204" pitchFamily="34" charset="0"/>
              <a:ea typeface="Open Sans Semibold" panose="020B0606030504020204" pitchFamily="34" charset="0"/>
              <a:cs typeface="Open Sans Semibold" panose="020B0606030504020204" pitchFamily="34" charset="0"/>
            </a:endParaRP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xmlns="" id="{1D1EE658-7EEC-466B-AF06-E5DBFDC30CB0}"/>
              </a:ext>
            </a:extLst>
          </p:cNvPr>
          <p:cNvSpPr/>
          <p:nvPr/>
        </p:nvSpPr>
        <p:spPr>
          <a:xfrm>
            <a:off x="8337006" y="5029916"/>
            <a:ext cx="19111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Clr>
                <a:srgbClr val="FFFFFF"/>
              </a:buClr>
              <a:buSzPts val="2300"/>
            </a:pPr>
            <a:r>
              <a:rPr lang="en-US" b="1">
                <a:solidFill>
                  <a:schemeClr val="accent4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  <a:sym typeface="Open Sans SemiBold"/>
              </a:rPr>
              <a:t>EDIT TEXT HERE</a:t>
            </a:r>
            <a:endParaRPr lang="en-US" b="1" dirty="0">
              <a:solidFill>
                <a:schemeClr val="accent4"/>
              </a:solidFill>
              <a:latin typeface="Open Sans Semibold" panose="020B0606030504020204" pitchFamily="34" charset="0"/>
              <a:ea typeface="Open Sans Semibold" panose="020B0606030504020204" pitchFamily="34" charset="0"/>
              <a:cs typeface="Open Sans Semibold" panose="020B0606030504020204" pitchFamily="34" charset="0"/>
            </a:endParaRP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xmlns="" id="{CEC4BCE2-1F6D-4551-A518-909F3355218B}"/>
              </a:ext>
            </a:extLst>
          </p:cNvPr>
          <p:cNvSpPr/>
          <p:nvPr/>
        </p:nvSpPr>
        <p:spPr>
          <a:xfrm>
            <a:off x="8359566" y="5399248"/>
            <a:ext cx="201426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Clr>
                <a:schemeClr val="lt1"/>
              </a:buClr>
              <a:buSzPts val="1600"/>
            </a:pPr>
            <a:r>
              <a:rPr lang="da-DK" sz="1600">
                <a:solidFill>
                  <a:schemeClr val="tx1">
                    <a:lumMod val="75000"/>
                    <a:lumOff val="25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Edit text here. You can edit this text</a:t>
            </a:r>
            <a:endParaRPr lang="da-DK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xmlns="" id="{5A8B6E64-717F-426A-925B-63CA558CC4D1}"/>
              </a:ext>
            </a:extLst>
          </p:cNvPr>
          <p:cNvSpPr/>
          <p:nvPr/>
        </p:nvSpPr>
        <p:spPr>
          <a:xfrm>
            <a:off x="7587829" y="4926599"/>
            <a:ext cx="697627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Clr>
                <a:srgbClr val="FFFFFF"/>
              </a:buClr>
              <a:buSzPts val="2300"/>
            </a:pPr>
            <a:r>
              <a:rPr lang="en-US" sz="6000" b="1">
                <a:solidFill>
                  <a:schemeClr val="accent4"/>
                </a:solidFill>
                <a:latin typeface="Arial Black" panose="020B0A04020102020204" pitchFamily="34" charset="0"/>
                <a:ea typeface="Open Sans Semibold" panose="020B0606030504020204" pitchFamily="34" charset="0"/>
                <a:cs typeface="Open Sans Semibold" panose="020B0606030504020204" pitchFamily="34" charset="0"/>
                <a:sym typeface="Open Sans SemiBold"/>
              </a:rPr>
              <a:t>3</a:t>
            </a:r>
            <a:endParaRPr lang="en-US" sz="6000" b="1" dirty="0">
              <a:solidFill>
                <a:schemeClr val="accent4"/>
              </a:solidFill>
              <a:latin typeface="Arial Black" panose="020B0A04020102020204" pitchFamily="34" charset="0"/>
              <a:ea typeface="Open Sans Semibold" panose="020B0606030504020204" pitchFamily="34" charset="0"/>
              <a:cs typeface="Open Sans Semibold" panose="020B0606030504020204" pitchFamily="34" charset="0"/>
            </a:endParaRPr>
          </a:p>
        </p:txBody>
      </p:sp>
      <p:pic>
        <p:nvPicPr>
          <p:cNvPr id="110" name="Graphic 109" descr="Briefcase">
            <a:extLst>
              <a:ext uri="{FF2B5EF4-FFF2-40B4-BE49-F238E27FC236}">
                <a16:creationId xmlns:a16="http://schemas.microsoft.com/office/drawing/2014/main" xmlns="" id="{9E8ABF29-6A54-4135-9C2A-34B86377074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792581" y="1753564"/>
            <a:ext cx="624548" cy="624548"/>
          </a:xfrm>
          <a:prstGeom prst="rect">
            <a:avLst/>
          </a:prstGeom>
        </p:spPr>
      </p:pic>
      <p:pic>
        <p:nvPicPr>
          <p:cNvPr id="111" name="Graphic 110" descr="Customer review">
            <a:extLst>
              <a:ext uri="{FF2B5EF4-FFF2-40B4-BE49-F238E27FC236}">
                <a16:creationId xmlns:a16="http://schemas.microsoft.com/office/drawing/2014/main" xmlns="" id="{8123199E-B7CF-4A94-A59C-8FEC924DCF2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4792581" y="4998425"/>
            <a:ext cx="624548" cy="624548"/>
          </a:xfrm>
          <a:prstGeom prst="rect">
            <a:avLst/>
          </a:prstGeom>
        </p:spPr>
      </p:pic>
      <p:pic>
        <p:nvPicPr>
          <p:cNvPr id="112" name="Graphic 111" descr="Bar graph with upward trend">
            <a:extLst>
              <a:ext uri="{FF2B5EF4-FFF2-40B4-BE49-F238E27FC236}">
                <a16:creationId xmlns:a16="http://schemas.microsoft.com/office/drawing/2014/main" xmlns="" id="{F93F078B-0237-4277-8FD6-5F47B113540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4792581" y="3395259"/>
            <a:ext cx="624548" cy="624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02568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764" y="-9115"/>
            <a:ext cx="12179305" cy="686443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s-UY" sz="2396" dirty="0">
              <a:solidFill>
                <a:prstClr val="white"/>
              </a:solidFill>
            </a:endParaRPr>
          </a:p>
        </p:txBody>
      </p:sp>
      <p:sp>
        <p:nvSpPr>
          <p:cNvPr id="14" name="Rounded Rectangle 13">
            <a:hlinkClick r:id="rId3"/>
          </p:cNvPr>
          <p:cNvSpPr/>
          <p:nvPr/>
        </p:nvSpPr>
        <p:spPr>
          <a:xfrm>
            <a:off x="7466174" y="4649780"/>
            <a:ext cx="2836865" cy="608964"/>
          </a:xfrm>
          <a:prstGeom prst="roundRect">
            <a:avLst/>
          </a:prstGeom>
          <a:solidFill>
            <a:srgbClr val="F794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r>
              <a:rPr lang="en-US" sz="2396" b="1" dirty="0">
                <a:solidFill>
                  <a:prstClr val="white"/>
                </a:solidFill>
              </a:rPr>
              <a:t>SUBSCRIBE NOW</a:t>
            </a:r>
            <a:endParaRPr lang="es-UY" sz="2396" b="1" dirty="0">
              <a:solidFill>
                <a:prstClr val="white"/>
              </a:solidFill>
            </a:endParaRPr>
          </a:p>
        </p:txBody>
      </p:sp>
      <p:sp>
        <p:nvSpPr>
          <p:cNvPr id="17" name="Freeform 19"/>
          <p:cNvSpPr>
            <a:spLocks noChangeAspect="1" noEditPoints="1"/>
          </p:cNvSpPr>
          <p:nvPr/>
        </p:nvSpPr>
        <p:spPr bwMode="auto">
          <a:xfrm rot="7401880">
            <a:off x="10475688" y="4034370"/>
            <a:ext cx="1842755" cy="742178"/>
          </a:xfrm>
          <a:custGeom>
            <a:avLst/>
            <a:gdLst>
              <a:gd name="T0" fmla="*/ 715 w 868"/>
              <a:gd name="T1" fmla="*/ 128 h 351"/>
              <a:gd name="T2" fmla="*/ 363 w 868"/>
              <a:gd name="T3" fmla="*/ 50 h 351"/>
              <a:gd name="T4" fmla="*/ 226 w 868"/>
              <a:gd name="T5" fmla="*/ 94 h 351"/>
              <a:gd name="T6" fmla="*/ 155 w 868"/>
              <a:gd name="T7" fmla="*/ 112 h 351"/>
              <a:gd name="T8" fmla="*/ 111 w 868"/>
              <a:gd name="T9" fmla="*/ 138 h 351"/>
              <a:gd name="T10" fmla="*/ 85 w 868"/>
              <a:gd name="T11" fmla="*/ 163 h 351"/>
              <a:gd name="T12" fmla="*/ 104 w 868"/>
              <a:gd name="T13" fmla="*/ 185 h 351"/>
              <a:gd name="T14" fmla="*/ 69 w 868"/>
              <a:gd name="T15" fmla="*/ 174 h 351"/>
              <a:gd name="T16" fmla="*/ 92 w 868"/>
              <a:gd name="T17" fmla="*/ 203 h 351"/>
              <a:gd name="T18" fmla="*/ 66 w 868"/>
              <a:gd name="T19" fmla="*/ 192 h 351"/>
              <a:gd name="T20" fmla="*/ 75 w 868"/>
              <a:gd name="T21" fmla="*/ 207 h 351"/>
              <a:gd name="T22" fmla="*/ 72 w 868"/>
              <a:gd name="T23" fmla="*/ 224 h 351"/>
              <a:gd name="T24" fmla="*/ 64 w 868"/>
              <a:gd name="T25" fmla="*/ 228 h 351"/>
              <a:gd name="T26" fmla="*/ 29 w 868"/>
              <a:gd name="T27" fmla="*/ 217 h 351"/>
              <a:gd name="T28" fmla="*/ 31 w 868"/>
              <a:gd name="T29" fmla="*/ 228 h 351"/>
              <a:gd name="T30" fmla="*/ 53 w 868"/>
              <a:gd name="T31" fmla="*/ 253 h 351"/>
              <a:gd name="T32" fmla="*/ 36 w 868"/>
              <a:gd name="T33" fmla="*/ 257 h 351"/>
              <a:gd name="T34" fmla="*/ 774 w 868"/>
              <a:gd name="T35" fmla="*/ 258 h 351"/>
              <a:gd name="T36" fmla="*/ 640 w 868"/>
              <a:gd name="T37" fmla="*/ 136 h 351"/>
              <a:gd name="T38" fmla="*/ 376 w 868"/>
              <a:gd name="T39" fmla="*/ 47 h 351"/>
              <a:gd name="T40" fmla="*/ 235 w 868"/>
              <a:gd name="T41" fmla="*/ 76 h 351"/>
              <a:gd name="T42" fmla="*/ 221 w 868"/>
              <a:gd name="T43" fmla="*/ 70 h 351"/>
              <a:gd name="T44" fmla="*/ 180 w 868"/>
              <a:gd name="T45" fmla="*/ 89 h 351"/>
              <a:gd name="T46" fmla="*/ 168 w 868"/>
              <a:gd name="T47" fmla="*/ 110 h 351"/>
              <a:gd name="T48" fmla="*/ 140 w 868"/>
              <a:gd name="T49" fmla="*/ 145 h 351"/>
              <a:gd name="T50" fmla="*/ 81 w 868"/>
              <a:gd name="T51" fmla="*/ 192 h 351"/>
              <a:gd name="T52" fmla="*/ 126 w 868"/>
              <a:gd name="T53" fmla="*/ 134 h 351"/>
              <a:gd name="T54" fmla="*/ 253 w 868"/>
              <a:gd name="T55" fmla="*/ 36 h 351"/>
              <a:gd name="T56" fmla="*/ 399 w 868"/>
              <a:gd name="T57" fmla="*/ 2 h 351"/>
              <a:gd name="T58" fmla="*/ 510 w 868"/>
              <a:gd name="T59" fmla="*/ 14 h 351"/>
              <a:gd name="T60" fmla="*/ 732 w 868"/>
              <a:gd name="T61" fmla="*/ 145 h 351"/>
              <a:gd name="T62" fmla="*/ 794 w 868"/>
              <a:gd name="T63" fmla="*/ 260 h 351"/>
              <a:gd name="T64" fmla="*/ 787 w 868"/>
              <a:gd name="T65" fmla="*/ 222 h 351"/>
              <a:gd name="T66" fmla="*/ 721 w 868"/>
              <a:gd name="T67" fmla="*/ 150 h 351"/>
              <a:gd name="T68" fmla="*/ 533 w 868"/>
              <a:gd name="T69" fmla="*/ 22 h 351"/>
              <a:gd name="T70" fmla="*/ 380 w 868"/>
              <a:gd name="T71" fmla="*/ 47 h 351"/>
              <a:gd name="T72" fmla="*/ 307 w 868"/>
              <a:gd name="T73" fmla="*/ 53 h 351"/>
              <a:gd name="T74" fmla="*/ 281 w 868"/>
              <a:gd name="T75" fmla="*/ 47 h 351"/>
              <a:gd name="T76" fmla="*/ 242 w 868"/>
              <a:gd name="T77" fmla="*/ 43 h 351"/>
              <a:gd name="T78" fmla="*/ 222 w 868"/>
              <a:gd name="T79" fmla="*/ 51 h 351"/>
              <a:gd name="T80" fmla="*/ 197 w 868"/>
              <a:gd name="T81" fmla="*/ 73 h 351"/>
              <a:gd name="T82" fmla="*/ 164 w 868"/>
              <a:gd name="T83" fmla="*/ 99 h 351"/>
              <a:gd name="T84" fmla="*/ 142 w 868"/>
              <a:gd name="T85" fmla="*/ 117 h 351"/>
              <a:gd name="T86" fmla="*/ 141 w 868"/>
              <a:gd name="T87" fmla="*/ 138 h 351"/>
              <a:gd name="T88" fmla="*/ 124 w 868"/>
              <a:gd name="T89" fmla="*/ 129 h 351"/>
              <a:gd name="T90" fmla="*/ 113 w 868"/>
              <a:gd name="T91" fmla="*/ 142 h 351"/>
              <a:gd name="T92" fmla="*/ 337 w 868"/>
              <a:gd name="T93" fmla="*/ 9 h 351"/>
              <a:gd name="T94" fmla="*/ 168 w 868"/>
              <a:gd name="T95" fmla="*/ 125 h 351"/>
              <a:gd name="T96" fmla="*/ 197 w 868"/>
              <a:gd name="T97" fmla="*/ 105 h 351"/>
              <a:gd name="T98" fmla="*/ 131 w 868"/>
              <a:gd name="T99" fmla="*/ 159 h 351"/>
              <a:gd name="T100" fmla="*/ 88 w 868"/>
              <a:gd name="T101" fmla="*/ 171 h 351"/>
              <a:gd name="T102" fmla="*/ 85 w 868"/>
              <a:gd name="T103" fmla="*/ 191 h 351"/>
              <a:gd name="T104" fmla="*/ 79 w 868"/>
              <a:gd name="T105" fmla="*/ 215 h 351"/>
              <a:gd name="T106" fmla="*/ 48 w 868"/>
              <a:gd name="T107" fmla="*/ 193 h 351"/>
              <a:gd name="T108" fmla="*/ 64 w 868"/>
              <a:gd name="T109" fmla="*/ 238 h 351"/>
              <a:gd name="T110" fmla="*/ 17 w 868"/>
              <a:gd name="T111" fmla="*/ 235 h 351"/>
              <a:gd name="T112" fmla="*/ 87 w 868"/>
              <a:gd name="T113" fmla="*/ 158 h 351"/>
              <a:gd name="T114" fmla="*/ 865 w 868"/>
              <a:gd name="T115" fmla="*/ 172 h 351"/>
              <a:gd name="T116" fmla="*/ 859 w 868"/>
              <a:gd name="T117" fmla="*/ 117 h 351"/>
              <a:gd name="T118" fmla="*/ 782 w 868"/>
              <a:gd name="T119" fmla="*/ 277 h 351"/>
              <a:gd name="T120" fmla="*/ 841 w 868"/>
              <a:gd name="T121" fmla="*/ 164 h 351"/>
              <a:gd name="T122" fmla="*/ 861 w 868"/>
              <a:gd name="T123" fmla="*/ 201 h 351"/>
              <a:gd name="T124" fmla="*/ 666 w 868"/>
              <a:gd name="T125" fmla="*/ 296 h 3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868" h="351">
                <a:moveTo>
                  <a:pt x="813" y="278"/>
                </a:moveTo>
                <a:cubicBezTo>
                  <a:pt x="812" y="276"/>
                  <a:pt x="811" y="275"/>
                  <a:pt x="812" y="275"/>
                </a:cubicBezTo>
                <a:cubicBezTo>
                  <a:pt x="813" y="277"/>
                  <a:pt x="813" y="278"/>
                  <a:pt x="813" y="278"/>
                </a:cubicBezTo>
                <a:close/>
                <a:moveTo>
                  <a:pt x="812" y="266"/>
                </a:moveTo>
                <a:cubicBezTo>
                  <a:pt x="813" y="269"/>
                  <a:pt x="814" y="269"/>
                  <a:pt x="814" y="271"/>
                </a:cubicBezTo>
                <a:cubicBezTo>
                  <a:pt x="813" y="267"/>
                  <a:pt x="813" y="271"/>
                  <a:pt x="813" y="270"/>
                </a:cubicBezTo>
                <a:cubicBezTo>
                  <a:pt x="815" y="276"/>
                  <a:pt x="814" y="270"/>
                  <a:pt x="815" y="272"/>
                </a:cubicBezTo>
                <a:cubicBezTo>
                  <a:pt x="814" y="268"/>
                  <a:pt x="813" y="267"/>
                  <a:pt x="812" y="266"/>
                </a:cubicBezTo>
                <a:close/>
                <a:moveTo>
                  <a:pt x="781" y="282"/>
                </a:moveTo>
                <a:cubicBezTo>
                  <a:pt x="782" y="285"/>
                  <a:pt x="783" y="285"/>
                  <a:pt x="784" y="284"/>
                </a:cubicBezTo>
                <a:cubicBezTo>
                  <a:pt x="782" y="282"/>
                  <a:pt x="782" y="282"/>
                  <a:pt x="781" y="282"/>
                </a:cubicBezTo>
                <a:close/>
                <a:moveTo>
                  <a:pt x="798" y="267"/>
                </a:moveTo>
                <a:cubicBezTo>
                  <a:pt x="798" y="268"/>
                  <a:pt x="801" y="272"/>
                  <a:pt x="801" y="272"/>
                </a:cubicBezTo>
                <a:cubicBezTo>
                  <a:pt x="801" y="269"/>
                  <a:pt x="799" y="267"/>
                  <a:pt x="798" y="267"/>
                </a:cubicBezTo>
                <a:close/>
                <a:moveTo>
                  <a:pt x="791" y="270"/>
                </a:moveTo>
                <a:cubicBezTo>
                  <a:pt x="791" y="272"/>
                  <a:pt x="793" y="275"/>
                  <a:pt x="793" y="276"/>
                </a:cubicBezTo>
                <a:cubicBezTo>
                  <a:pt x="793" y="274"/>
                  <a:pt x="791" y="271"/>
                  <a:pt x="791" y="270"/>
                </a:cubicBezTo>
                <a:close/>
                <a:moveTo>
                  <a:pt x="789" y="269"/>
                </a:moveTo>
                <a:cubicBezTo>
                  <a:pt x="788" y="269"/>
                  <a:pt x="791" y="272"/>
                  <a:pt x="790" y="273"/>
                </a:cubicBezTo>
                <a:cubicBezTo>
                  <a:pt x="789" y="270"/>
                  <a:pt x="788" y="270"/>
                  <a:pt x="787" y="270"/>
                </a:cubicBezTo>
                <a:cubicBezTo>
                  <a:pt x="789" y="273"/>
                  <a:pt x="790" y="274"/>
                  <a:pt x="791" y="276"/>
                </a:cubicBezTo>
                <a:cubicBezTo>
                  <a:pt x="792" y="276"/>
                  <a:pt x="792" y="274"/>
                  <a:pt x="793" y="276"/>
                </a:cubicBezTo>
                <a:cubicBezTo>
                  <a:pt x="792" y="273"/>
                  <a:pt x="791" y="272"/>
                  <a:pt x="789" y="269"/>
                </a:cubicBezTo>
                <a:close/>
                <a:moveTo>
                  <a:pt x="801" y="266"/>
                </a:moveTo>
                <a:cubicBezTo>
                  <a:pt x="800" y="266"/>
                  <a:pt x="800" y="268"/>
                  <a:pt x="801" y="271"/>
                </a:cubicBezTo>
                <a:cubicBezTo>
                  <a:pt x="802" y="271"/>
                  <a:pt x="801" y="267"/>
                  <a:pt x="801" y="266"/>
                </a:cubicBezTo>
                <a:close/>
                <a:moveTo>
                  <a:pt x="799" y="270"/>
                </a:moveTo>
                <a:cubicBezTo>
                  <a:pt x="799" y="270"/>
                  <a:pt x="798" y="270"/>
                  <a:pt x="798" y="269"/>
                </a:cubicBezTo>
                <a:cubicBezTo>
                  <a:pt x="797" y="269"/>
                  <a:pt x="797" y="270"/>
                  <a:pt x="798" y="272"/>
                </a:cubicBezTo>
                <a:cubicBezTo>
                  <a:pt x="798" y="271"/>
                  <a:pt x="800" y="273"/>
                  <a:pt x="799" y="270"/>
                </a:cubicBezTo>
                <a:close/>
                <a:moveTo>
                  <a:pt x="770" y="269"/>
                </a:moveTo>
                <a:cubicBezTo>
                  <a:pt x="771" y="271"/>
                  <a:pt x="772" y="272"/>
                  <a:pt x="773" y="272"/>
                </a:cubicBezTo>
                <a:cubicBezTo>
                  <a:pt x="772" y="270"/>
                  <a:pt x="771" y="269"/>
                  <a:pt x="770" y="269"/>
                </a:cubicBezTo>
                <a:close/>
                <a:moveTo>
                  <a:pt x="807" y="248"/>
                </a:moveTo>
                <a:cubicBezTo>
                  <a:pt x="808" y="250"/>
                  <a:pt x="810" y="253"/>
                  <a:pt x="810" y="252"/>
                </a:cubicBezTo>
                <a:cubicBezTo>
                  <a:pt x="809" y="249"/>
                  <a:pt x="808" y="247"/>
                  <a:pt x="807" y="248"/>
                </a:cubicBezTo>
                <a:close/>
                <a:moveTo>
                  <a:pt x="802" y="246"/>
                </a:moveTo>
                <a:cubicBezTo>
                  <a:pt x="803" y="247"/>
                  <a:pt x="803" y="248"/>
                  <a:pt x="804" y="251"/>
                </a:cubicBezTo>
                <a:cubicBezTo>
                  <a:pt x="805" y="251"/>
                  <a:pt x="803" y="245"/>
                  <a:pt x="802" y="246"/>
                </a:cubicBezTo>
                <a:close/>
                <a:moveTo>
                  <a:pt x="805" y="245"/>
                </a:moveTo>
                <a:cubicBezTo>
                  <a:pt x="803" y="240"/>
                  <a:pt x="804" y="239"/>
                  <a:pt x="802" y="235"/>
                </a:cubicBezTo>
                <a:cubicBezTo>
                  <a:pt x="800" y="234"/>
                  <a:pt x="796" y="236"/>
                  <a:pt x="801" y="245"/>
                </a:cubicBezTo>
                <a:cubicBezTo>
                  <a:pt x="801" y="242"/>
                  <a:pt x="806" y="248"/>
                  <a:pt x="805" y="245"/>
                </a:cubicBezTo>
                <a:close/>
                <a:moveTo>
                  <a:pt x="759" y="246"/>
                </a:moveTo>
                <a:cubicBezTo>
                  <a:pt x="759" y="247"/>
                  <a:pt x="758" y="246"/>
                  <a:pt x="758" y="246"/>
                </a:cubicBezTo>
                <a:cubicBezTo>
                  <a:pt x="759" y="248"/>
                  <a:pt x="760" y="248"/>
                  <a:pt x="759" y="248"/>
                </a:cubicBezTo>
                <a:cubicBezTo>
                  <a:pt x="760" y="250"/>
                  <a:pt x="760" y="250"/>
                  <a:pt x="761" y="250"/>
                </a:cubicBezTo>
                <a:cubicBezTo>
                  <a:pt x="759" y="248"/>
                  <a:pt x="760" y="248"/>
                  <a:pt x="759" y="246"/>
                </a:cubicBezTo>
                <a:close/>
                <a:moveTo>
                  <a:pt x="766" y="178"/>
                </a:moveTo>
                <a:cubicBezTo>
                  <a:pt x="766" y="178"/>
                  <a:pt x="766" y="178"/>
                  <a:pt x="767" y="180"/>
                </a:cubicBezTo>
                <a:cubicBezTo>
                  <a:pt x="767" y="180"/>
                  <a:pt x="768" y="181"/>
                  <a:pt x="768" y="181"/>
                </a:cubicBezTo>
                <a:cubicBezTo>
                  <a:pt x="767" y="179"/>
                  <a:pt x="768" y="180"/>
                  <a:pt x="766" y="178"/>
                </a:cubicBezTo>
                <a:close/>
                <a:moveTo>
                  <a:pt x="756" y="167"/>
                </a:moveTo>
                <a:cubicBezTo>
                  <a:pt x="757" y="168"/>
                  <a:pt x="758" y="169"/>
                  <a:pt x="757" y="169"/>
                </a:cubicBezTo>
                <a:cubicBezTo>
                  <a:pt x="762" y="175"/>
                  <a:pt x="758" y="167"/>
                  <a:pt x="756" y="167"/>
                </a:cubicBezTo>
                <a:close/>
                <a:moveTo>
                  <a:pt x="713" y="128"/>
                </a:moveTo>
                <a:cubicBezTo>
                  <a:pt x="713" y="127"/>
                  <a:pt x="714" y="127"/>
                  <a:pt x="715" y="128"/>
                </a:cubicBezTo>
                <a:cubicBezTo>
                  <a:pt x="712" y="125"/>
                  <a:pt x="710" y="125"/>
                  <a:pt x="713" y="128"/>
                </a:cubicBezTo>
                <a:close/>
                <a:moveTo>
                  <a:pt x="640" y="70"/>
                </a:moveTo>
                <a:cubicBezTo>
                  <a:pt x="634" y="64"/>
                  <a:pt x="636" y="68"/>
                  <a:pt x="640" y="70"/>
                </a:cubicBezTo>
                <a:close/>
                <a:moveTo>
                  <a:pt x="545" y="23"/>
                </a:moveTo>
                <a:cubicBezTo>
                  <a:pt x="544" y="24"/>
                  <a:pt x="548" y="25"/>
                  <a:pt x="549" y="24"/>
                </a:cubicBezTo>
                <a:cubicBezTo>
                  <a:pt x="546" y="24"/>
                  <a:pt x="547" y="24"/>
                  <a:pt x="545" y="23"/>
                </a:cubicBezTo>
                <a:close/>
                <a:moveTo>
                  <a:pt x="539" y="20"/>
                </a:moveTo>
                <a:cubicBezTo>
                  <a:pt x="539" y="20"/>
                  <a:pt x="538" y="20"/>
                  <a:pt x="538" y="20"/>
                </a:cubicBezTo>
                <a:cubicBezTo>
                  <a:pt x="540" y="21"/>
                  <a:pt x="543" y="22"/>
                  <a:pt x="543" y="21"/>
                </a:cubicBezTo>
                <a:cubicBezTo>
                  <a:pt x="540" y="20"/>
                  <a:pt x="540" y="21"/>
                  <a:pt x="539" y="20"/>
                </a:cubicBezTo>
                <a:close/>
                <a:moveTo>
                  <a:pt x="530" y="17"/>
                </a:moveTo>
                <a:cubicBezTo>
                  <a:pt x="529" y="18"/>
                  <a:pt x="534" y="19"/>
                  <a:pt x="534" y="18"/>
                </a:cubicBezTo>
                <a:lnTo>
                  <a:pt x="530" y="17"/>
                </a:lnTo>
                <a:close/>
                <a:moveTo>
                  <a:pt x="524" y="16"/>
                </a:moveTo>
                <a:cubicBezTo>
                  <a:pt x="524" y="16"/>
                  <a:pt x="522" y="16"/>
                  <a:pt x="522" y="17"/>
                </a:cubicBezTo>
                <a:cubicBezTo>
                  <a:pt x="524" y="17"/>
                  <a:pt x="527" y="18"/>
                  <a:pt x="529" y="18"/>
                </a:cubicBezTo>
                <a:cubicBezTo>
                  <a:pt x="528" y="17"/>
                  <a:pt x="526" y="17"/>
                  <a:pt x="524" y="16"/>
                </a:cubicBezTo>
                <a:close/>
                <a:moveTo>
                  <a:pt x="498" y="10"/>
                </a:moveTo>
                <a:cubicBezTo>
                  <a:pt x="501" y="10"/>
                  <a:pt x="502" y="10"/>
                  <a:pt x="503" y="10"/>
                </a:cubicBezTo>
                <a:cubicBezTo>
                  <a:pt x="502" y="10"/>
                  <a:pt x="498" y="9"/>
                  <a:pt x="498" y="10"/>
                </a:cubicBezTo>
                <a:close/>
                <a:moveTo>
                  <a:pt x="467" y="7"/>
                </a:moveTo>
                <a:cubicBezTo>
                  <a:pt x="468" y="7"/>
                  <a:pt x="473" y="8"/>
                  <a:pt x="473" y="7"/>
                </a:cubicBezTo>
                <a:cubicBezTo>
                  <a:pt x="470" y="7"/>
                  <a:pt x="467" y="6"/>
                  <a:pt x="467" y="7"/>
                </a:cubicBezTo>
                <a:close/>
                <a:moveTo>
                  <a:pt x="443" y="52"/>
                </a:moveTo>
                <a:cubicBezTo>
                  <a:pt x="443" y="52"/>
                  <a:pt x="443" y="52"/>
                  <a:pt x="443" y="53"/>
                </a:cubicBezTo>
                <a:cubicBezTo>
                  <a:pt x="445" y="53"/>
                  <a:pt x="444" y="54"/>
                  <a:pt x="447" y="54"/>
                </a:cubicBezTo>
                <a:cubicBezTo>
                  <a:pt x="446" y="53"/>
                  <a:pt x="446" y="53"/>
                  <a:pt x="448" y="53"/>
                </a:cubicBezTo>
                <a:cubicBezTo>
                  <a:pt x="447" y="52"/>
                  <a:pt x="446" y="52"/>
                  <a:pt x="443" y="52"/>
                </a:cubicBezTo>
                <a:close/>
                <a:moveTo>
                  <a:pt x="435" y="51"/>
                </a:moveTo>
                <a:cubicBezTo>
                  <a:pt x="435" y="52"/>
                  <a:pt x="430" y="51"/>
                  <a:pt x="431" y="51"/>
                </a:cubicBezTo>
                <a:cubicBezTo>
                  <a:pt x="432" y="51"/>
                  <a:pt x="436" y="52"/>
                  <a:pt x="437" y="52"/>
                </a:cubicBezTo>
                <a:cubicBezTo>
                  <a:pt x="435" y="52"/>
                  <a:pt x="437" y="51"/>
                  <a:pt x="435" y="51"/>
                </a:cubicBezTo>
                <a:close/>
                <a:moveTo>
                  <a:pt x="402" y="50"/>
                </a:moveTo>
                <a:cubicBezTo>
                  <a:pt x="404" y="50"/>
                  <a:pt x="406" y="50"/>
                  <a:pt x="406" y="49"/>
                </a:cubicBezTo>
                <a:cubicBezTo>
                  <a:pt x="404" y="49"/>
                  <a:pt x="402" y="49"/>
                  <a:pt x="402" y="50"/>
                </a:cubicBezTo>
                <a:close/>
                <a:moveTo>
                  <a:pt x="391" y="1"/>
                </a:moveTo>
                <a:cubicBezTo>
                  <a:pt x="391" y="2"/>
                  <a:pt x="395" y="2"/>
                  <a:pt x="397" y="2"/>
                </a:cubicBezTo>
                <a:cubicBezTo>
                  <a:pt x="397" y="2"/>
                  <a:pt x="395" y="2"/>
                  <a:pt x="395" y="3"/>
                </a:cubicBezTo>
                <a:cubicBezTo>
                  <a:pt x="396" y="3"/>
                  <a:pt x="397" y="3"/>
                  <a:pt x="398" y="3"/>
                </a:cubicBezTo>
                <a:cubicBezTo>
                  <a:pt x="397" y="2"/>
                  <a:pt x="401" y="4"/>
                  <a:pt x="402" y="3"/>
                </a:cubicBezTo>
                <a:cubicBezTo>
                  <a:pt x="400" y="2"/>
                  <a:pt x="396" y="3"/>
                  <a:pt x="399" y="2"/>
                </a:cubicBezTo>
                <a:cubicBezTo>
                  <a:pt x="393" y="2"/>
                  <a:pt x="395" y="1"/>
                  <a:pt x="391" y="1"/>
                </a:cubicBezTo>
                <a:close/>
                <a:moveTo>
                  <a:pt x="394" y="3"/>
                </a:moveTo>
                <a:cubicBezTo>
                  <a:pt x="391" y="3"/>
                  <a:pt x="389" y="3"/>
                  <a:pt x="388" y="3"/>
                </a:cubicBezTo>
                <a:cubicBezTo>
                  <a:pt x="391" y="3"/>
                  <a:pt x="394" y="4"/>
                  <a:pt x="395" y="3"/>
                </a:cubicBezTo>
                <a:cubicBezTo>
                  <a:pt x="394" y="3"/>
                  <a:pt x="394" y="3"/>
                  <a:pt x="394" y="3"/>
                </a:cubicBezTo>
                <a:close/>
                <a:moveTo>
                  <a:pt x="384" y="2"/>
                </a:moveTo>
                <a:cubicBezTo>
                  <a:pt x="386" y="2"/>
                  <a:pt x="388" y="2"/>
                  <a:pt x="389" y="2"/>
                </a:cubicBezTo>
                <a:cubicBezTo>
                  <a:pt x="387" y="2"/>
                  <a:pt x="384" y="2"/>
                  <a:pt x="384" y="2"/>
                </a:cubicBezTo>
                <a:close/>
                <a:moveTo>
                  <a:pt x="371" y="5"/>
                </a:moveTo>
                <a:cubicBezTo>
                  <a:pt x="370" y="6"/>
                  <a:pt x="367" y="6"/>
                  <a:pt x="365" y="6"/>
                </a:cubicBezTo>
                <a:cubicBezTo>
                  <a:pt x="367" y="7"/>
                  <a:pt x="377" y="6"/>
                  <a:pt x="377" y="5"/>
                </a:cubicBezTo>
                <a:cubicBezTo>
                  <a:pt x="374" y="5"/>
                  <a:pt x="374" y="5"/>
                  <a:pt x="371" y="5"/>
                </a:cubicBezTo>
                <a:close/>
                <a:moveTo>
                  <a:pt x="364" y="51"/>
                </a:moveTo>
                <a:cubicBezTo>
                  <a:pt x="364" y="52"/>
                  <a:pt x="367" y="51"/>
                  <a:pt x="370" y="51"/>
                </a:cubicBezTo>
                <a:cubicBezTo>
                  <a:pt x="370" y="51"/>
                  <a:pt x="366" y="51"/>
                  <a:pt x="364" y="51"/>
                </a:cubicBezTo>
                <a:close/>
                <a:moveTo>
                  <a:pt x="363" y="50"/>
                </a:moveTo>
                <a:cubicBezTo>
                  <a:pt x="365" y="49"/>
                  <a:pt x="366" y="49"/>
                  <a:pt x="367" y="49"/>
                </a:cubicBezTo>
                <a:cubicBezTo>
                  <a:pt x="365" y="48"/>
                  <a:pt x="363" y="49"/>
                  <a:pt x="363" y="50"/>
                </a:cubicBezTo>
                <a:close/>
                <a:moveTo>
                  <a:pt x="326" y="13"/>
                </a:moveTo>
                <a:cubicBezTo>
                  <a:pt x="327" y="12"/>
                  <a:pt x="332" y="11"/>
                  <a:pt x="333" y="11"/>
                </a:cubicBezTo>
                <a:cubicBezTo>
                  <a:pt x="329" y="11"/>
                  <a:pt x="328" y="12"/>
                  <a:pt x="326" y="13"/>
                </a:cubicBezTo>
                <a:close/>
                <a:moveTo>
                  <a:pt x="321" y="10"/>
                </a:moveTo>
                <a:cubicBezTo>
                  <a:pt x="322" y="11"/>
                  <a:pt x="325" y="10"/>
                  <a:pt x="329" y="9"/>
                </a:cubicBezTo>
                <a:cubicBezTo>
                  <a:pt x="329" y="9"/>
                  <a:pt x="329" y="9"/>
                  <a:pt x="328" y="9"/>
                </a:cubicBezTo>
                <a:cubicBezTo>
                  <a:pt x="326" y="10"/>
                  <a:pt x="323" y="10"/>
                  <a:pt x="321" y="10"/>
                </a:cubicBezTo>
                <a:close/>
                <a:moveTo>
                  <a:pt x="322" y="58"/>
                </a:moveTo>
                <a:cubicBezTo>
                  <a:pt x="323" y="58"/>
                  <a:pt x="326" y="58"/>
                  <a:pt x="328" y="58"/>
                </a:cubicBezTo>
                <a:cubicBezTo>
                  <a:pt x="327" y="57"/>
                  <a:pt x="325" y="57"/>
                  <a:pt x="322" y="58"/>
                </a:cubicBezTo>
                <a:close/>
                <a:moveTo>
                  <a:pt x="313" y="59"/>
                </a:moveTo>
                <a:cubicBezTo>
                  <a:pt x="314" y="60"/>
                  <a:pt x="309" y="60"/>
                  <a:pt x="309" y="61"/>
                </a:cubicBezTo>
                <a:cubicBezTo>
                  <a:pt x="311" y="61"/>
                  <a:pt x="312" y="61"/>
                  <a:pt x="316" y="60"/>
                </a:cubicBezTo>
                <a:cubicBezTo>
                  <a:pt x="315" y="60"/>
                  <a:pt x="316" y="59"/>
                  <a:pt x="313" y="59"/>
                </a:cubicBezTo>
                <a:close/>
                <a:moveTo>
                  <a:pt x="286" y="24"/>
                </a:moveTo>
                <a:cubicBezTo>
                  <a:pt x="286" y="24"/>
                  <a:pt x="280" y="25"/>
                  <a:pt x="280" y="26"/>
                </a:cubicBezTo>
                <a:cubicBezTo>
                  <a:pt x="281" y="26"/>
                  <a:pt x="280" y="26"/>
                  <a:pt x="281" y="26"/>
                </a:cubicBezTo>
                <a:cubicBezTo>
                  <a:pt x="282" y="26"/>
                  <a:pt x="284" y="25"/>
                  <a:pt x="285" y="24"/>
                </a:cubicBezTo>
                <a:cubicBezTo>
                  <a:pt x="285" y="25"/>
                  <a:pt x="286" y="25"/>
                  <a:pt x="287" y="25"/>
                </a:cubicBezTo>
                <a:cubicBezTo>
                  <a:pt x="290" y="24"/>
                  <a:pt x="290" y="24"/>
                  <a:pt x="294" y="23"/>
                </a:cubicBezTo>
                <a:cubicBezTo>
                  <a:pt x="293" y="22"/>
                  <a:pt x="293" y="22"/>
                  <a:pt x="293" y="22"/>
                </a:cubicBezTo>
                <a:cubicBezTo>
                  <a:pt x="290" y="23"/>
                  <a:pt x="288" y="23"/>
                  <a:pt x="286" y="24"/>
                </a:cubicBezTo>
                <a:close/>
                <a:moveTo>
                  <a:pt x="287" y="68"/>
                </a:moveTo>
                <a:cubicBezTo>
                  <a:pt x="289" y="67"/>
                  <a:pt x="289" y="67"/>
                  <a:pt x="289" y="66"/>
                </a:cubicBezTo>
                <a:cubicBezTo>
                  <a:pt x="287" y="67"/>
                  <a:pt x="287" y="67"/>
                  <a:pt x="287" y="68"/>
                </a:cubicBezTo>
                <a:close/>
                <a:moveTo>
                  <a:pt x="237" y="80"/>
                </a:moveTo>
                <a:cubicBezTo>
                  <a:pt x="236" y="81"/>
                  <a:pt x="235" y="83"/>
                  <a:pt x="230" y="86"/>
                </a:cubicBezTo>
                <a:cubicBezTo>
                  <a:pt x="227" y="86"/>
                  <a:pt x="224" y="88"/>
                  <a:pt x="221" y="89"/>
                </a:cubicBezTo>
                <a:cubicBezTo>
                  <a:pt x="221" y="89"/>
                  <a:pt x="221" y="90"/>
                  <a:pt x="220" y="91"/>
                </a:cubicBezTo>
                <a:cubicBezTo>
                  <a:pt x="219" y="91"/>
                  <a:pt x="215" y="92"/>
                  <a:pt x="215" y="93"/>
                </a:cubicBezTo>
                <a:cubicBezTo>
                  <a:pt x="217" y="93"/>
                  <a:pt x="218" y="93"/>
                  <a:pt x="220" y="92"/>
                </a:cubicBezTo>
                <a:cubicBezTo>
                  <a:pt x="222" y="91"/>
                  <a:pt x="219" y="91"/>
                  <a:pt x="221" y="90"/>
                </a:cubicBezTo>
                <a:cubicBezTo>
                  <a:pt x="227" y="88"/>
                  <a:pt x="233" y="84"/>
                  <a:pt x="238" y="81"/>
                </a:cubicBezTo>
                <a:cubicBezTo>
                  <a:pt x="237" y="81"/>
                  <a:pt x="237" y="81"/>
                  <a:pt x="236" y="81"/>
                </a:cubicBezTo>
                <a:cubicBezTo>
                  <a:pt x="239" y="80"/>
                  <a:pt x="241" y="79"/>
                  <a:pt x="242" y="78"/>
                </a:cubicBezTo>
                <a:cubicBezTo>
                  <a:pt x="239" y="79"/>
                  <a:pt x="238" y="79"/>
                  <a:pt x="237" y="80"/>
                </a:cubicBezTo>
                <a:close/>
                <a:moveTo>
                  <a:pt x="228" y="79"/>
                </a:moveTo>
                <a:cubicBezTo>
                  <a:pt x="228" y="80"/>
                  <a:pt x="230" y="79"/>
                  <a:pt x="228" y="80"/>
                </a:cubicBezTo>
                <a:cubicBezTo>
                  <a:pt x="228" y="80"/>
                  <a:pt x="224" y="82"/>
                  <a:pt x="224" y="81"/>
                </a:cubicBezTo>
                <a:cubicBezTo>
                  <a:pt x="219" y="84"/>
                  <a:pt x="214" y="86"/>
                  <a:pt x="212" y="89"/>
                </a:cubicBezTo>
                <a:cubicBezTo>
                  <a:pt x="217" y="86"/>
                  <a:pt x="220" y="83"/>
                  <a:pt x="224" y="82"/>
                </a:cubicBezTo>
                <a:cubicBezTo>
                  <a:pt x="224" y="82"/>
                  <a:pt x="222" y="83"/>
                  <a:pt x="223" y="83"/>
                </a:cubicBezTo>
                <a:cubicBezTo>
                  <a:pt x="226" y="82"/>
                  <a:pt x="228" y="80"/>
                  <a:pt x="232" y="79"/>
                </a:cubicBezTo>
                <a:cubicBezTo>
                  <a:pt x="231" y="78"/>
                  <a:pt x="231" y="78"/>
                  <a:pt x="228" y="79"/>
                </a:cubicBezTo>
                <a:close/>
                <a:moveTo>
                  <a:pt x="209" y="55"/>
                </a:moveTo>
                <a:cubicBezTo>
                  <a:pt x="212" y="54"/>
                  <a:pt x="215" y="52"/>
                  <a:pt x="216" y="50"/>
                </a:cubicBezTo>
                <a:cubicBezTo>
                  <a:pt x="212" y="52"/>
                  <a:pt x="211" y="53"/>
                  <a:pt x="209" y="55"/>
                </a:cubicBezTo>
                <a:close/>
                <a:moveTo>
                  <a:pt x="220" y="66"/>
                </a:moveTo>
                <a:cubicBezTo>
                  <a:pt x="223" y="64"/>
                  <a:pt x="220" y="67"/>
                  <a:pt x="223" y="65"/>
                </a:cubicBezTo>
                <a:cubicBezTo>
                  <a:pt x="224" y="64"/>
                  <a:pt x="223" y="65"/>
                  <a:pt x="223" y="64"/>
                </a:cubicBezTo>
                <a:cubicBezTo>
                  <a:pt x="222" y="65"/>
                  <a:pt x="220" y="65"/>
                  <a:pt x="220" y="66"/>
                </a:cubicBezTo>
                <a:close/>
                <a:moveTo>
                  <a:pt x="217" y="67"/>
                </a:moveTo>
                <a:cubicBezTo>
                  <a:pt x="214" y="69"/>
                  <a:pt x="216" y="70"/>
                  <a:pt x="219" y="67"/>
                </a:cubicBezTo>
                <a:cubicBezTo>
                  <a:pt x="214" y="69"/>
                  <a:pt x="222" y="65"/>
                  <a:pt x="217" y="67"/>
                </a:cubicBezTo>
                <a:close/>
                <a:moveTo>
                  <a:pt x="226" y="94"/>
                </a:moveTo>
                <a:cubicBezTo>
                  <a:pt x="225" y="94"/>
                  <a:pt x="224" y="95"/>
                  <a:pt x="224" y="96"/>
                </a:cubicBezTo>
                <a:cubicBezTo>
                  <a:pt x="226" y="94"/>
                  <a:pt x="226" y="95"/>
                  <a:pt x="228" y="94"/>
                </a:cubicBezTo>
                <a:cubicBezTo>
                  <a:pt x="228" y="93"/>
                  <a:pt x="227" y="94"/>
                  <a:pt x="226" y="94"/>
                </a:cubicBezTo>
                <a:close/>
                <a:moveTo>
                  <a:pt x="216" y="80"/>
                </a:moveTo>
                <a:cubicBezTo>
                  <a:pt x="215" y="80"/>
                  <a:pt x="213" y="82"/>
                  <a:pt x="211" y="82"/>
                </a:cubicBezTo>
                <a:cubicBezTo>
                  <a:pt x="211" y="83"/>
                  <a:pt x="214" y="82"/>
                  <a:pt x="216" y="80"/>
                </a:cubicBezTo>
                <a:close/>
                <a:moveTo>
                  <a:pt x="206" y="79"/>
                </a:moveTo>
                <a:cubicBezTo>
                  <a:pt x="206" y="79"/>
                  <a:pt x="208" y="78"/>
                  <a:pt x="207" y="79"/>
                </a:cubicBezTo>
                <a:cubicBezTo>
                  <a:pt x="209" y="77"/>
                  <a:pt x="210" y="78"/>
                  <a:pt x="212" y="75"/>
                </a:cubicBezTo>
                <a:cubicBezTo>
                  <a:pt x="210" y="76"/>
                  <a:pt x="208" y="77"/>
                  <a:pt x="206" y="79"/>
                </a:cubicBezTo>
                <a:close/>
                <a:moveTo>
                  <a:pt x="192" y="65"/>
                </a:moveTo>
                <a:cubicBezTo>
                  <a:pt x="191" y="66"/>
                  <a:pt x="190" y="67"/>
                  <a:pt x="190" y="67"/>
                </a:cubicBezTo>
                <a:cubicBezTo>
                  <a:pt x="193" y="65"/>
                  <a:pt x="197" y="64"/>
                  <a:pt x="198" y="63"/>
                </a:cubicBezTo>
                <a:cubicBezTo>
                  <a:pt x="194" y="64"/>
                  <a:pt x="195" y="64"/>
                  <a:pt x="192" y="65"/>
                </a:cubicBezTo>
                <a:close/>
                <a:moveTo>
                  <a:pt x="208" y="90"/>
                </a:moveTo>
                <a:cubicBezTo>
                  <a:pt x="207" y="91"/>
                  <a:pt x="206" y="91"/>
                  <a:pt x="206" y="92"/>
                </a:cubicBezTo>
                <a:cubicBezTo>
                  <a:pt x="207" y="91"/>
                  <a:pt x="206" y="93"/>
                  <a:pt x="209" y="91"/>
                </a:cubicBezTo>
                <a:cubicBezTo>
                  <a:pt x="210" y="90"/>
                  <a:pt x="208" y="91"/>
                  <a:pt x="208" y="90"/>
                </a:cubicBezTo>
                <a:close/>
                <a:moveTo>
                  <a:pt x="207" y="101"/>
                </a:moveTo>
                <a:cubicBezTo>
                  <a:pt x="208" y="101"/>
                  <a:pt x="212" y="98"/>
                  <a:pt x="214" y="97"/>
                </a:cubicBezTo>
                <a:cubicBezTo>
                  <a:pt x="211" y="99"/>
                  <a:pt x="207" y="101"/>
                  <a:pt x="207" y="101"/>
                </a:cubicBezTo>
                <a:close/>
                <a:moveTo>
                  <a:pt x="190" y="86"/>
                </a:moveTo>
                <a:cubicBezTo>
                  <a:pt x="191" y="85"/>
                  <a:pt x="196" y="82"/>
                  <a:pt x="196" y="82"/>
                </a:cubicBezTo>
                <a:cubicBezTo>
                  <a:pt x="194" y="83"/>
                  <a:pt x="192" y="85"/>
                  <a:pt x="190" y="86"/>
                </a:cubicBezTo>
                <a:close/>
                <a:moveTo>
                  <a:pt x="198" y="111"/>
                </a:moveTo>
                <a:cubicBezTo>
                  <a:pt x="199" y="112"/>
                  <a:pt x="204" y="109"/>
                  <a:pt x="205" y="107"/>
                </a:cubicBezTo>
                <a:cubicBezTo>
                  <a:pt x="203" y="109"/>
                  <a:pt x="201" y="110"/>
                  <a:pt x="198" y="111"/>
                </a:cubicBezTo>
                <a:close/>
                <a:moveTo>
                  <a:pt x="185" y="86"/>
                </a:moveTo>
                <a:cubicBezTo>
                  <a:pt x="185" y="86"/>
                  <a:pt x="189" y="84"/>
                  <a:pt x="188" y="84"/>
                </a:cubicBezTo>
                <a:cubicBezTo>
                  <a:pt x="184" y="85"/>
                  <a:pt x="184" y="87"/>
                  <a:pt x="183" y="89"/>
                </a:cubicBezTo>
                <a:cubicBezTo>
                  <a:pt x="184" y="88"/>
                  <a:pt x="184" y="88"/>
                  <a:pt x="184" y="88"/>
                </a:cubicBezTo>
                <a:cubicBezTo>
                  <a:pt x="187" y="87"/>
                  <a:pt x="190" y="84"/>
                  <a:pt x="188" y="84"/>
                </a:cubicBezTo>
                <a:cubicBezTo>
                  <a:pt x="188" y="84"/>
                  <a:pt x="186" y="86"/>
                  <a:pt x="185" y="86"/>
                </a:cubicBezTo>
                <a:close/>
                <a:moveTo>
                  <a:pt x="175" y="77"/>
                </a:moveTo>
                <a:cubicBezTo>
                  <a:pt x="177" y="75"/>
                  <a:pt x="182" y="73"/>
                  <a:pt x="180" y="73"/>
                </a:cubicBezTo>
                <a:cubicBezTo>
                  <a:pt x="179" y="75"/>
                  <a:pt x="174" y="76"/>
                  <a:pt x="175" y="77"/>
                </a:cubicBezTo>
                <a:close/>
                <a:moveTo>
                  <a:pt x="186" y="115"/>
                </a:moveTo>
                <a:cubicBezTo>
                  <a:pt x="187" y="115"/>
                  <a:pt x="191" y="112"/>
                  <a:pt x="191" y="111"/>
                </a:cubicBezTo>
                <a:cubicBezTo>
                  <a:pt x="190" y="112"/>
                  <a:pt x="187" y="113"/>
                  <a:pt x="186" y="115"/>
                </a:cubicBezTo>
                <a:close/>
                <a:moveTo>
                  <a:pt x="177" y="93"/>
                </a:moveTo>
                <a:cubicBezTo>
                  <a:pt x="170" y="97"/>
                  <a:pt x="177" y="95"/>
                  <a:pt x="177" y="93"/>
                </a:cubicBezTo>
                <a:close/>
                <a:moveTo>
                  <a:pt x="183" y="114"/>
                </a:moveTo>
                <a:cubicBezTo>
                  <a:pt x="185" y="113"/>
                  <a:pt x="188" y="111"/>
                  <a:pt x="188" y="110"/>
                </a:cubicBezTo>
                <a:cubicBezTo>
                  <a:pt x="185" y="112"/>
                  <a:pt x="184" y="113"/>
                  <a:pt x="183" y="114"/>
                </a:cubicBezTo>
                <a:close/>
                <a:moveTo>
                  <a:pt x="158" y="89"/>
                </a:moveTo>
                <a:cubicBezTo>
                  <a:pt x="160" y="88"/>
                  <a:pt x="165" y="84"/>
                  <a:pt x="163" y="85"/>
                </a:cubicBezTo>
                <a:cubicBezTo>
                  <a:pt x="163" y="85"/>
                  <a:pt x="157" y="89"/>
                  <a:pt x="158" y="89"/>
                </a:cubicBezTo>
                <a:close/>
                <a:moveTo>
                  <a:pt x="166" y="104"/>
                </a:moveTo>
                <a:cubicBezTo>
                  <a:pt x="168" y="103"/>
                  <a:pt x="170" y="102"/>
                  <a:pt x="171" y="101"/>
                </a:cubicBezTo>
                <a:cubicBezTo>
                  <a:pt x="169" y="103"/>
                  <a:pt x="166" y="103"/>
                  <a:pt x="166" y="104"/>
                </a:cubicBezTo>
                <a:close/>
                <a:moveTo>
                  <a:pt x="172" y="122"/>
                </a:moveTo>
                <a:cubicBezTo>
                  <a:pt x="172" y="122"/>
                  <a:pt x="176" y="120"/>
                  <a:pt x="176" y="120"/>
                </a:cubicBezTo>
                <a:cubicBezTo>
                  <a:pt x="175" y="120"/>
                  <a:pt x="175" y="120"/>
                  <a:pt x="172" y="122"/>
                </a:cubicBezTo>
                <a:close/>
                <a:moveTo>
                  <a:pt x="142" y="97"/>
                </a:moveTo>
                <a:cubicBezTo>
                  <a:pt x="145" y="95"/>
                  <a:pt x="147" y="93"/>
                  <a:pt x="148" y="92"/>
                </a:cubicBezTo>
                <a:cubicBezTo>
                  <a:pt x="146" y="93"/>
                  <a:pt x="142" y="96"/>
                  <a:pt x="142" y="97"/>
                </a:cubicBezTo>
                <a:close/>
                <a:moveTo>
                  <a:pt x="155" y="112"/>
                </a:moveTo>
                <a:cubicBezTo>
                  <a:pt x="155" y="112"/>
                  <a:pt x="156" y="111"/>
                  <a:pt x="156" y="111"/>
                </a:cubicBezTo>
                <a:cubicBezTo>
                  <a:pt x="155" y="112"/>
                  <a:pt x="156" y="112"/>
                  <a:pt x="157" y="111"/>
                </a:cubicBezTo>
                <a:cubicBezTo>
                  <a:pt x="157" y="111"/>
                  <a:pt x="158" y="110"/>
                  <a:pt x="158" y="109"/>
                </a:cubicBezTo>
                <a:cubicBezTo>
                  <a:pt x="157" y="110"/>
                  <a:pt x="155" y="111"/>
                  <a:pt x="155" y="112"/>
                </a:cubicBezTo>
                <a:close/>
                <a:moveTo>
                  <a:pt x="164" y="129"/>
                </a:moveTo>
                <a:cubicBezTo>
                  <a:pt x="165" y="128"/>
                  <a:pt x="170" y="125"/>
                  <a:pt x="169" y="124"/>
                </a:cubicBezTo>
                <a:cubicBezTo>
                  <a:pt x="167" y="126"/>
                  <a:pt x="165" y="127"/>
                  <a:pt x="164" y="129"/>
                </a:cubicBezTo>
                <a:close/>
                <a:moveTo>
                  <a:pt x="153" y="112"/>
                </a:moveTo>
                <a:cubicBezTo>
                  <a:pt x="155" y="111"/>
                  <a:pt x="158" y="109"/>
                  <a:pt x="157" y="109"/>
                </a:cubicBezTo>
                <a:cubicBezTo>
                  <a:pt x="154" y="110"/>
                  <a:pt x="154" y="111"/>
                  <a:pt x="153" y="112"/>
                </a:cubicBezTo>
                <a:close/>
                <a:moveTo>
                  <a:pt x="164" y="125"/>
                </a:moveTo>
                <a:cubicBezTo>
                  <a:pt x="165" y="124"/>
                  <a:pt x="167" y="122"/>
                  <a:pt x="167" y="122"/>
                </a:cubicBezTo>
                <a:cubicBezTo>
                  <a:pt x="166" y="122"/>
                  <a:pt x="162" y="125"/>
                  <a:pt x="164" y="125"/>
                </a:cubicBezTo>
                <a:close/>
                <a:moveTo>
                  <a:pt x="162" y="131"/>
                </a:moveTo>
                <a:cubicBezTo>
                  <a:pt x="162" y="131"/>
                  <a:pt x="161" y="132"/>
                  <a:pt x="161" y="133"/>
                </a:cubicBezTo>
                <a:cubicBezTo>
                  <a:pt x="164" y="130"/>
                  <a:pt x="164" y="130"/>
                  <a:pt x="164" y="130"/>
                </a:cubicBezTo>
                <a:cubicBezTo>
                  <a:pt x="162" y="131"/>
                  <a:pt x="170" y="126"/>
                  <a:pt x="167" y="127"/>
                </a:cubicBezTo>
                <a:cubicBezTo>
                  <a:pt x="165" y="129"/>
                  <a:pt x="163" y="130"/>
                  <a:pt x="162" y="131"/>
                </a:cubicBezTo>
                <a:close/>
                <a:moveTo>
                  <a:pt x="153" y="115"/>
                </a:moveTo>
                <a:cubicBezTo>
                  <a:pt x="153" y="115"/>
                  <a:pt x="154" y="114"/>
                  <a:pt x="153" y="114"/>
                </a:cubicBezTo>
                <a:cubicBezTo>
                  <a:pt x="149" y="118"/>
                  <a:pt x="155" y="114"/>
                  <a:pt x="153" y="116"/>
                </a:cubicBezTo>
                <a:cubicBezTo>
                  <a:pt x="155" y="115"/>
                  <a:pt x="155" y="115"/>
                  <a:pt x="155" y="115"/>
                </a:cubicBezTo>
                <a:cubicBezTo>
                  <a:pt x="155" y="115"/>
                  <a:pt x="155" y="114"/>
                  <a:pt x="155" y="114"/>
                </a:cubicBezTo>
                <a:cubicBezTo>
                  <a:pt x="154" y="115"/>
                  <a:pt x="153" y="115"/>
                  <a:pt x="153" y="115"/>
                </a:cubicBezTo>
                <a:close/>
                <a:moveTo>
                  <a:pt x="132" y="105"/>
                </a:moveTo>
                <a:cubicBezTo>
                  <a:pt x="135" y="103"/>
                  <a:pt x="140" y="99"/>
                  <a:pt x="140" y="98"/>
                </a:cubicBezTo>
                <a:cubicBezTo>
                  <a:pt x="136" y="101"/>
                  <a:pt x="133" y="104"/>
                  <a:pt x="132" y="105"/>
                </a:cubicBezTo>
                <a:close/>
                <a:moveTo>
                  <a:pt x="158" y="134"/>
                </a:moveTo>
                <a:cubicBezTo>
                  <a:pt x="159" y="132"/>
                  <a:pt x="163" y="130"/>
                  <a:pt x="163" y="130"/>
                </a:cubicBezTo>
                <a:cubicBezTo>
                  <a:pt x="161" y="131"/>
                  <a:pt x="157" y="133"/>
                  <a:pt x="158" y="134"/>
                </a:cubicBezTo>
                <a:close/>
                <a:moveTo>
                  <a:pt x="149" y="141"/>
                </a:moveTo>
                <a:cubicBezTo>
                  <a:pt x="151" y="141"/>
                  <a:pt x="153" y="139"/>
                  <a:pt x="153" y="138"/>
                </a:cubicBezTo>
                <a:cubicBezTo>
                  <a:pt x="154" y="138"/>
                  <a:pt x="157" y="136"/>
                  <a:pt x="158" y="135"/>
                </a:cubicBezTo>
                <a:cubicBezTo>
                  <a:pt x="155" y="136"/>
                  <a:pt x="151" y="139"/>
                  <a:pt x="149" y="141"/>
                </a:cubicBezTo>
                <a:close/>
                <a:moveTo>
                  <a:pt x="132" y="110"/>
                </a:moveTo>
                <a:cubicBezTo>
                  <a:pt x="132" y="108"/>
                  <a:pt x="128" y="112"/>
                  <a:pt x="127" y="113"/>
                </a:cubicBezTo>
                <a:cubicBezTo>
                  <a:pt x="126" y="114"/>
                  <a:pt x="128" y="114"/>
                  <a:pt x="129" y="112"/>
                </a:cubicBezTo>
                <a:cubicBezTo>
                  <a:pt x="129" y="111"/>
                  <a:pt x="131" y="110"/>
                  <a:pt x="131" y="110"/>
                </a:cubicBezTo>
                <a:cubicBezTo>
                  <a:pt x="131" y="110"/>
                  <a:pt x="131" y="110"/>
                  <a:pt x="132" y="110"/>
                </a:cubicBezTo>
                <a:close/>
                <a:moveTo>
                  <a:pt x="137" y="153"/>
                </a:moveTo>
                <a:cubicBezTo>
                  <a:pt x="139" y="150"/>
                  <a:pt x="143" y="148"/>
                  <a:pt x="143" y="147"/>
                </a:cubicBezTo>
                <a:cubicBezTo>
                  <a:pt x="140" y="149"/>
                  <a:pt x="138" y="151"/>
                  <a:pt x="137" y="153"/>
                </a:cubicBezTo>
                <a:close/>
                <a:moveTo>
                  <a:pt x="105" y="131"/>
                </a:moveTo>
                <a:cubicBezTo>
                  <a:pt x="110" y="128"/>
                  <a:pt x="114" y="123"/>
                  <a:pt x="118" y="120"/>
                </a:cubicBezTo>
                <a:cubicBezTo>
                  <a:pt x="117" y="119"/>
                  <a:pt x="117" y="119"/>
                  <a:pt x="117" y="119"/>
                </a:cubicBezTo>
                <a:cubicBezTo>
                  <a:pt x="113" y="123"/>
                  <a:pt x="107" y="128"/>
                  <a:pt x="105" y="131"/>
                </a:cubicBezTo>
                <a:close/>
                <a:moveTo>
                  <a:pt x="144" y="153"/>
                </a:moveTo>
                <a:cubicBezTo>
                  <a:pt x="144" y="154"/>
                  <a:pt x="143" y="155"/>
                  <a:pt x="143" y="155"/>
                </a:cubicBezTo>
                <a:cubicBezTo>
                  <a:pt x="146" y="153"/>
                  <a:pt x="146" y="153"/>
                  <a:pt x="146" y="153"/>
                </a:cubicBezTo>
                <a:cubicBezTo>
                  <a:pt x="145" y="153"/>
                  <a:pt x="146" y="152"/>
                  <a:pt x="144" y="153"/>
                </a:cubicBezTo>
                <a:close/>
                <a:moveTo>
                  <a:pt x="124" y="137"/>
                </a:moveTo>
                <a:cubicBezTo>
                  <a:pt x="125" y="137"/>
                  <a:pt x="126" y="136"/>
                  <a:pt x="126" y="136"/>
                </a:cubicBezTo>
                <a:cubicBezTo>
                  <a:pt x="125" y="136"/>
                  <a:pt x="123" y="138"/>
                  <a:pt x="122" y="139"/>
                </a:cubicBezTo>
                <a:cubicBezTo>
                  <a:pt x="121" y="140"/>
                  <a:pt x="121" y="140"/>
                  <a:pt x="122" y="140"/>
                </a:cubicBezTo>
                <a:cubicBezTo>
                  <a:pt x="124" y="138"/>
                  <a:pt x="123" y="138"/>
                  <a:pt x="124" y="137"/>
                </a:cubicBezTo>
                <a:close/>
                <a:moveTo>
                  <a:pt x="112" y="136"/>
                </a:moveTo>
                <a:cubicBezTo>
                  <a:pt x="109" y="139"/>
                  <a:pt x="114" y="135"/>
                  <a:pt x="111" y="138"/>
                </a:cubicBezTo>
                <a:cubicBezTo>
                  <a:pt x="113" y="136"/>
                  <a:pt x="113" y="136"/>
                  <a:pt x="115" y="135"/>
                </a:cubicBezTo>
                <a:cubicBezTo>
                  <a:pt x="115" y="135"/>
                  <a:pt x="116" y="134"/>
                  <a:pt x="115" y="134"/>
                </a:cubicBezTo>
                <a:cubicBezTo>
                  <a:pt x="113" y="136"/>
                  <a:pt x="114" y="134"/>
                  <a:pt x="112" y="136"/>
                </a:cubicBezTo>
                <a:close/>
                <a:moveTo>
                  <a:pt x="125" y="156"/>
                </a:moveTo>
                <a:cubicBezTo>
                  <a:pt x="126" y="156"/>
                  <a:pt x="128" y="154"/>
                  <a:pt x="129" y="152"/>
                </a:cubicBezTo>
                <a:cubicBezTo>
                  <a:pt x="128" y="153"/>
                  <a:pt x="126" y="154"/>
                  <a:pt x="125" y="156"/>
                </a:cubicBezTo>
                <a:close/>
                <a:moveTo>
                  <a:pt x="113" y="150"/>
                </a:moveTo>
                <a:cubicBezTo>
                  <a:pt x="117" y="147"/>
                  <a:pt x="116" y="148"/>
                  <a:pt x="120" y="145"/>
                </a:cubicBezTo>
                <a:cubicBezTo>
                  <a:pt x="118" y="145"/>
                  <a:pt x="121" y="143"/>
                  <a:pt x="120" y="143"/>
                </a:cubicBezTo>
                <a:cubicBezTo>
                  <a:pt x="119" y="145"/>
                  <a:pt x="113" y="149"/>
                  <a:pt x="113" y="150"/>
                </a:cubicBezTo>
                <a:close/>
                <a:moveTo>
                  <a:pt x="112" y="138"/>
                </a:moveTo>
                <a:cubicBezTo>
                  <a:pt x="110" y="140"/>
                  <a:pt x="110" y="138"/>
                  <a:pt x="108" y="140"/>
                </a:cubicBezTo>
                <a:cubicBezTo>
                  <a:pt x="107" y="142"/>
                  <a:pt x="109" y="140"/>
                  <a:pt x="110" y="141"/>
                </a:cubicBezTo>
                <a:cubicBezTo>
                  <a:pt x="111" y="140"/>
                  <a:pt x="114" y="137"/>
                  <a:pt x="112" y="138"/>
                </a:cubicBezTo>
                <a:close/>
                <a:moveTo>
                  <a:pt x="96" y="141"/>
                </a:moveTo>
                <a:cubicBezTo>
                  <a:pt x="99" y="138"/>
                  <a:pt x="99" y="138"/>
                  <a:pt x="99" y="138"/>
                </a:cubicBezTo>
                <a:cubicBezTo>
                  <a:pt x="98" y="137"/>
                  <a:pt x="98" y="137"/>
                  <a:pt x="98" y="137"/>
                </a:cubicBezTo>
                <a:cubicBezTo>
                  <a:pt x="96" y="139"/>
                  <a:pt x="97" y="139"/>
                  <a:pt x="96" y="141"/>
                </a:cubicBezTo>
                <a:close/>
                <a:moveTo>
                  <a:pt x="119" y="170"/>
                </a:moveTo>
                <a:cubicBezTo>
                  <a:pt x="119" y="171"/>
                  <a:pt x="120" y="168"/>
                  <a:pt x="120" y="169"/>
                </a:cubicBezTo>
                <a:cubicBezTo>
                  <a:pt x="121" y="168"/>
                  <a:pt x="125" y="165"/>
                  <a:pt x="123" y="166"/>
                </a:cubicBezTo>
                <a:cubicBezTo>
                  <a:pt x="121" y="168"/>
                  <a:pt x="121" y="168"/>
                  <a:pt x="119" y="170"/>
                </a:cubicBezTo>
                <a:close/>
                <a:moveTo>
                  <a:pt x="111" y="161"/>
                </a:moveTo>
                <a:cubicBezTo>
                  <a:pt x="113" y="159"/>
                  <a:pt x="114" y="159"/>
                  <a:pt x="115" y="158"/>
                </a:cubicBezTo>
                <a:cubicBezTo>
                  <a:pt x="114" y="158"/>
                  <a:pt x="115" y="157"/>
                  <a:pt x="114" y="157"/>
                </a:cubicBezTo>
                <a:cubicBezTo>
                  <a:pt x="113" y="159"/>
                  <a:pt x="111" y="160"/>
                  <a:pt x="111" y="161"/>
                </a:cubicBezTo>
                <a:close/>
                <a:moveTo>
                  <a:pt x="85" y="151"/>
                </a:moveTo>
                <a:cubicBezTo>
                  <a:pt x="83" y="153"/>
                  <a:pt x="82" y="154"/>
                  <a:pt x="81" y="155"/>
                </a:cubicBezTo>
                <a:cubicBezTo>
                  <a:pt x="81" y="156"/>
                  <a:pt x="81" y="156"/>
                  <a:pt x="81" y="156"/>
                </a:cubicBezTo>
                <a:cubicBezTo>
                  <a:pt x="81" y="156"/>
                  <a:pt x="81" y="156"/>
                  <a:pt x="81" y="156"/>
                </a:cubicBezTo>
                <a:cubicBezTo>
                  <a:pt x="82" y="156"/>
                  <a:pt x="82" y="156"/>
                  <a:pt x="82" y="156"/>
                </a:cubicBezTo>
                <a:cubicBezTo>
                  <a:pt x="83" y="155"/>
                  <a:pt x="83" y="155"/>
                  <a:pt x="83" y="155"/>
                </a:cubicBezTo>
                <a:cubicBezTo>
                  <a:pt x="84" y="154"/>
                  <a:pt x="85" y="152"/>
                  <a:pt x="86" y="151"/>
                </a:cubicBezTo>
                <a:cubicBezTo>
                  <a:pt x="89" y="149"/>
                  <a:pt x="91" y="146"/>
                  <a:pt x="93" y="143"/>
                </a:cubicBezTo>
                <a:cubicBezTo>
                  <a:pt x="90" y="146"/>
                  <a:pt x="87" y="149"/>
                  <a:pt x="85" y="151"/>
                </a:cubicBezTo>
                <a:close/>
                <a:moveTo>
                  <a:pt x="88" y="156"/>
                </a:moveTo>
                <a:cubicBezTo>
                  <a:pt x="90" y="154"/>
                  <a:pt x="91" y="154"/>
                  <a:pt x="93" y="152"/>
                </a:cubicBezTo>
                <a:cubicBezTo>
                  <a:pt x="93" y="151"/>
                  <a:pt x="93" y="150"/>
                  <a:pt x="94" y="149"/>
                </a:cubicBezTo>
                <a:cubicBezTo>
                  <a:pt x="91" y="152"/>
                  <a:pt x="87" y="156"/>
                  <a:pt x="88" y="156"/>
                </a:cubicBezTo>
                <a:close/>
                <a:moveTo>
                  <a:pt x="86" y="154"/>
                </a:moveTo>
                <a:cubicBezTo>
                  <a:pt x="88" y="153"/>
                  <a:pt x="87" y="154"/>
                  <a:pt x="89" y="152"/>
                </a:cubicBezTo>
                <a:cubicBezTo>
                  <a:pt x="89" y="152"/>
                  <a:pt x="89" y="152"/>
                  <a:pt x="90" y="151"/>
                </a:cubicBezTo>
                <a:cubicBezTo>
                  <a:pt x="89" y="151"/>
                  <a:pt x="89" y="151"/>
                  <a:pt x="90" y="151"/>
                </a:cubicBezTo>
                <a:cubicBezTo>
                  <a:pt x="90" y="150"/>
                  <a:pt x="90" y="150"/>
                  <a:pt x="90" y="150"/>
                </a:cubicBezTo>
                <a:cubicBezTo>
                  <a:pt x="89" y="152"/>
                  <a:pt x="86" y="154"/>
                  <a:pt x="86" y="154"/>
                </a:cubicBezTo>
                <a:close/>
                <a:moveTo>
                  <a:pt x="96" y="160"/>
                </a:moveTo>
                <a:cubicBezTo>
                  <a:pt x="96" y="161"/>
                  <a:pt x="94" y="163"/>
                  <a:pt x="94" y="164"/>
                </a:cubicBezTo>
                <a:cubicBezTo>
                  <a:pt x="96" y="162"/>
                  <a:pt x="96" y="161"/>
                  <a:pt x="98" y="160"/>
                </a:cubicBezTo>
                <a:cubicBezTo>
                  <a:pt x="97" y="159"/>
                  <a:pt x="97" y="160"/>
                  <a:pt x="96" y="160"/>
                </a:cubicBezTo>
                <a:close/>
                <a:moveTo>
                  <a:pt x="95" y="158"/>
                </a:moveTo>
                <a:cubicBezTo>
                  <a:pt x="95" y="158"/>
                  <a:pt x="95" y="158"/>
                  <a:pt x="95" y="158"/>
                </a:cubicBezTo>
                <a:cubicBezTo>
                  <a:pt x="93" y="159"/>
                  <a:pt x="94" y="159"/>
                  <a:pt x="92" y="160"/>
                </a:cubicBezTo>
                <a:cubicBezTo>
                  <a:pt x="93" y="161"/>
                  <a:pt x="93" y="161"/>
                  <a:pt x="93" y="161"/>
                </a:cubicBezTo>
                <a:cubicBezTo>
                  <a:pt x="94" y="159"/>
                  <a:pt x="94" y="160"/>
                  <a:pt x="95" y="158"/>
                </a:cubicBezTo>
                <a:close/>
                <a:moveTo>
                  <a:pt x="85" y="163"/>
                </a:moveTo>
                <a:cubicBezTo>
                  <a:pt x="86" y="162"/>
                  <a:pt x="86" y="162"/>
                  <a:pt x="86" y="162"/>
                </a:cubicBezTo>
                <a:cubicBezTo>
                  <a:pt x="86" y="162"/>
                  <a:pt x="85" y="162"/>
                  <a:pt x="85" y="163"/>
                </a:cubicBezTo>
                <a:close/>
                <a:moveTo>
                  <a:pt x="91" y="167"/>
                </a:moveTo>
                <a:cubicBezTo>
                  <a:pt x="91" y="167"/>
                  <a:pt x="91" y="167"/>
                  <a:pt x="91" y="168"/>
                </a:cubicBezTo>
                <a:cubicBezTo>
                  <a:pt x="92" y="168"/>
                  <a:pt x="92" y="168"/>
                  <a:pt x="92" y="167"/>
                </a:cubicBezTo>
                <a:cubicBezTo>
                  <a:pt x="92" y="167"/>
                  <a:pt x="92" y="167"/>
                  <a:pt x="92" y="167"/>
                </a:cubicBezTo>
                <a:cubicBezTo>
                  <a:pt x="92" y="167"/>
                  <a:pt x="91" y="166"/>
                  <a:pt x="91" y="167"/>
                </a:cubicBezTo>
                <a:close/>
                <a:moveTo>
                  <a:pt x="101" y="179"/>
                </a:moveTo>
                <a:cubicBezTo>
                  <a:pt x="101" y="179"/>
                  <a:pt x="101" y="179"/>
                  <a:pt x="102" y="180"/>
                </a:cubicBezTo>
                <a:cubicBezTo>
                  <a:pt x="102" y="179"/>
                  <a:pt x="102" y="178"/>
                  <a:pt x="103" y="178"/>
                </a:cubicBezTo>
                <a:cubicBezTo>
                  <a:pt x="103" y="178"/>
                  <a:pt x="103" y="178"/>
                  <a:pt x="103" y="177"/>
                </a:cubicBezTo>
                <a:cubicBezTo>
                  <a:pt x="102" y="178"/>
                  <a:pt x="102" y="178"/>
                  <a:pt x="101" y="179"/>
                </a:cubicBezTo>
                <a:close/>
                <a:moveTo>
                  <a:pt x="111" y="187"/>
                </a:moveTo>
                <a:cubicBezTo>
                  <a:pt x="111" y="188"/>
                  <a:pt x="112" y="187"/>
                  <a:pt x="112" y="187"/>
                </a:cubicBezTo>
                <a:cubicBezTo>
                  <a:pt x="111" y="187"/>
                  <a:pt x="112" y="187"/>
                  <a:pt x="112" y="186"/>
                </a:cubicBezTo>
                <a:cubicBezTo>
                  <a:pt x="111" y="186"/>
                  <a:pt x="112" y="187"/>
                  <a:pt x="111" y="187"/>
                </a:cubicBezTo>
                <a:close/>
                <a:moveTo>
                  <a:pt x="100" y="178"/>
                </a:moveTo>
                <a:cubicBezTo>
                  <a:pt x="100" y="179"/>
                  <a:pt x="101" y="179"/>
                  <a:pt x="101" y="178"/>
                </a:cubicBezTo>
                <a:cubicBezTo>
                  <a:pt x="101" y="178"/>
                  <a:pt x="101" y="178"/>
                  <a:pt x="101" y="178"/>
                </a:cubicBezTo>
                <a:cubicBezTo>
                  <a:pt x="101" y="178"/>
                  <a:pt x="101" y="178"/>
                  <a:pt x="101" y="178"/>
                </a:cubicBezTo>
                <a:cubicBezTo>
                  <a:pt x="101" y="178"/>
                  <a:pt x="100" y="178"/>
                  <a:pt x="100" y="178"/>
                </a:cubicBezTo>
                <a:close/>
                <a:moveTo>
                  <a:pt x="101" y="180"/>
                </a:moveTo>
                <a:cubicBezTo>
                  <a:pt x="101" y="179"/>
                  <a:pt x="101" y="181"/>
                  <a:pt x="102" y="180"/>
                </a:cubicBezTo>
                <a:cubicBezTo>
                  <a:pt x="102" y="180"/>
                  <a:pt x="101" y="179"/>
                  <a:pt x="101" y="179"/>
                </a:cubicBezTo>
                <a:cubicBezTo>
                  <a:pt x="101" y="179"/>
                  <a:pt x="100" y="180"/>
                  <a:pt x="101" y="180"/>
                </a:cubicBezTo>
                <a:close/>
                <a:moveTo>
                  <a:pt x="76" y="157"/>
                </a:moveTo>
                <a:cubicBezTo>
                  <a:pt x="76" y="157"/>
                  <a:pt x="77" y="156"/>
                  <a:pt x="76" y="156"/>
                </a:cubicBezTo>
                <a:cubicBezTo>
                  <a:pt x="76" y="156"/>
                  <a:pt x="76" y="157"/>
                  <a:pt x="76" y="157"/>
                </a:cubicBezTo>
                <a:close/>
                <a:moveTo>
                  <a:pt x="99" y="179"/>
                </a:moveTo>
                <a:cubicBezTo>
                  <a:pt x="99" y="178"/>
                  <a:pt x="100" y="180"/>
                  <a:pt x="100" y="179"/>
                </a:cubicBezTo>
                <a:cubicBezTo>
                  <a:pt x="99" y="179"/>
                  <a:pt x="100" y="179"/>
                  <a:pt x="100" y="178"/>
                </a:cubicBezTo>
                <a:cubicBezTo>
                  <a:pt x="100" y="178"/>
                  <a:pt x="99" y="179"/>
                  <a:pt x="99" y="179"/>
                </a:cubicBezTo>
                <a:close/>
                <a:moveTo>
                  <a:pt x="104" y="186"/>
                </a:moveTo>
                <a:cubicBezTo>
                  <a:pt x="105" y="185"/>
                  <a:pt x="105" y="185"/>
                  <a:pt x="105" y="185"/>
                </a:cubicBezTo>
                <a:cubicBezTo>
                  <a:pt x="105" y="184"/>
                  <a:pt x="104" y="185"/>
                  <a:pt x="104" y="186"/>
                </a:cubicBezTo>
                <a:close/>
                <a:moveTo>
                  <a:pt x="100" y="181"/>
                </a:moveTo>
                <a:cubicBezTo>
                  <a:pt x="100" y="181"/>
                  <a:pt x="100" y="181"/>
                  <a:pt x="100" y="181"/>
                </a:cubicBezTo>
                <a:cubicBezTo>
                  <a:pt x="100" y="181"/>
                  <a:pt x="100" y="181"/>
                  <a:pt x="100" y="181"/>
                </a:cubicBezTo>
                <a:cubicBezTo>
                  <a:pt x="100" y="181"/>
                  <a:pt x="101" y="181"/>
                  <a:pt x="101" y="181"/>
                </a:cubicBezTo>
                <a:cubicBezTo>
                  <a:pt x="100" y="181"/>
                  <a:pt x="100" y="180"/>
                  <a:pt x="100" y="181"/>
                </a:cubicBezTo>
                <a:close/>
                <a:moveTo>
                  <a:pt x="108" y="192"/>
                </a:moveTo>
                <a:cubicBezTo>
                  <a:pt x="108" y="191"/>
                  <a:pt x="109" y="190"/>
                  <a:pt x="109" y="190"/>
                </a:cubicBezTo>
                <a:cubicBezTo>
                  <a:pt x="108" y="191"/>
                  <a:pt x="107" y="191"/>
                  <a:pt x="108" y="192"/>
                </a:cubicBezTo>
                <a:close/>
                <a:moveTo>
                  <a:pt x="76" y="161"/>
                </a:moveTo>
                <a:cubicBezTo>
                  <a:pt x="76" y="161"/>
                  <a:pt x="77" y="162"/>
                  <a:pt x="77" y="161"/>
                </a:cubicBezTo>
                <a:cubicBezTo>
                  <a:pt x="77" y="161"/>
                  <a:pt x="77" y="161"/>
                  <a:pt x="77" y="161"/>
                </a:cubicBezTo>
                <a:cubicBezTo>
                  <a:pt x="77" y="161"/>
                  <a:pt x="78" y="161"/>
                  <a:pt x="77" y="161"/>
                </a:cubicBezTo>
                <a:cubicBezTo>
                  <a:pt x="77" y="161"/>
                  <a:pt x="77" y="161"/>
                  <a:pt x="76" y="161"/>
                </a:cubicBezTo>
                <a:close/>
                <a:moveTo>
                  <a:pt x="99" y="182"/>
                </a:moveTo>
                <a:cubicBezTo>
                  <a:pt x="99" y="182"/>
                  <a:pt x="99" y="182"/>
                  <a:pt x="99" y="182"/>
                </a:cubicBezTo>
                <a:cubicBezTo>
                  <a:pt x="100" y="182"/>
                  <a:pt x="100" y="182"/>
                  <a:pt x="100" y="181"/>
                </a:cubicBezTo>
                <a:cubicBezTo>
                  <a:pt x="99" y="181"/>
                  <a:pt x="99" y="182"/>
                  <a:pt x="99" y="182"/>
                </a:cubicBezTo>
                <a:close/>
                <a:moveTo>
                  <a:pt x="102" y="184"/>
                </a:moveTo>
                <a:cubicBezTo>
                  <a:pt x="102" y="184"/>
                  <a:pt x="102" y="185"/>
                  <a:pt x="102" y="185"/>
                </a:cubicBezTo>
                <a:cubicBezTo>
                  <a:pt x="102" y="185"/>
                  <a:pt x="102" y="185"/>
                  <a:pt x="102" y="185"/>
                </a:cubicBezTo>
                <a:cubicBezTo>
                  <a:pt x="102" y="185"/>
                  <a:pt x="103" y="185"/>
                  <a:pt x="103" y="184"/>
                </a:cubicBezTo>
                <a:cubicBezTo>
                  <a:pt x="103" y="185"/>
                  <a:pt x="102" y="184"/>
                  <a:pt x="102" y="184"/>
                </a:cubicBezTo>
                <a:close/>
                <a:moveTo>
                  <a:pt x="103" y="187"/>
                </a:moveTo>
                <a:cubicBezTo>
                  <a:pt x="104" y="186"/>
                  <a:pt x="104" y="186"/>
                  <a:pt x="104" y="185"/>
                </a:cubicBezTo>
                <a:cubicBezTo>
                  <a:pt x="104" y="186"/>
                  <a:pt x="103" y="186"/>
                  <a:pt x="103" y="187"/>
                </a:cubicBezTo>
                <a:close/>
                <a:moveTo>
                  <a:pt x="99" y="185"/>
                </a:moveTo>
                <a:cubicBezTo>
                  <a:pt x="99" y="185"/>
                  <a:pt x="100" y="185"/>
                  <a:pt x="100" y="185"/>
                </a:cubicBezTo>
                <a:cubicBezTo>
                  <a:pt x="100" y="185"/>
                  <a:pt x="101" y="185"/>
                  <a:pt x="101" y="186"/>
                </a:cubicBezTo>
                <a:cubicBezTo>
                  <a:pt x="102" y="186"/>
                  <a:pt x="100" y="184"/>
                  <a:pt x="102" y="184"/>
                </a:cubicBezTo>
                <a:cubicBezTo>
                  <a:pt x="101" y="184"/>
                  <a:pt x="101" y="184"/>
                  <a:pt x="101" y="183"/>
                </a:cubicBezTo>
                <a:cubicBezTo>
                  <a:pt x="100" y="184"/>
                  <a:pt x="99" y="184"/>
                  <a:pt x="99" y="185"/>
                </a:cubicBezTo>
                <a:close/>
                <a:moveTo>
                  <a:pt x="84" y="169"/>
                </a:moveTo>
                <a:cubicBezTo>
                  <a:pt x="84" y="169"/>
                  <a:pt x="85" y="169"/>
                  <a:pt x="85" y="168"/>
                </a:cubicBezTo>
                <a:cubicBezTo>
                  <a:pt x="85" y="169"/>
                  <a:pt x="84" y="169"/>
                  <a:pt x="84" y="169"/>
                </a:cubicBezTo>
                <a:close/>
                <a:moveTo>
                  <a:pt x="97" y="181"/>
                </a:moveTo>
                <a:cubicBezTo>
                  <a:pt x="98" y="181"/>
                  <a:pt x="97" y="182"/>
                  <a:pt x="98" y="182"/>
                </a:cubicBezTo>
                <a:cubicBezTo>
                  <a:pt x="98" y="181"/>
                  <a:pt x="98" y="181"/>
                  <a:pt x="98" y="181"/>
                </a:cubicBezTo>
                <a:cubicBezTo>
                  <a:pt x="98" y="181"/>
                  <a:pt x="98" y="181"/>
                  <a:pt x="97" y="181"/>
                </a:cubicBezTo>
                <a:close/>
                <a:moveTo>
                  <a:pt x="105" y="194"/>
                </a:moveTo>
                <a:cubicBezTo>
                  <a:pt x="106" y="194"/>
                  <a:pt x="106" y="192"/>
                  <a:pt x="107" y="192"/>
                </a:cubicBezTo>
                <a:cubicBezTo>
                  <a:pt x="107" y="192"/>
                  <a:pt x="107" y="192"/>
                  <a:pt x="107" y="192"/>
                </a:cubicBezTo>
                <a:cubicBezTo>
                  <a:pt x="106" y="192"/>
                  <a:pt x="105" y="193"/>
                  <a:pt x="105" y="194"/>
                </a:cubicBezTo>
                <a:close/>
                <a:moveTo>
                  <a:pt x="91" y="184"/>
                </a:moveTo>
                <a:cubicBezTo>
                  <a:pt x="92" y="184"/>
                  <a:pt x="91" y="185"/>
                  <a:pt x="91" y="185"/>
                </a:cubicBezTo>
                <a:cubicBezTo>
                  <a:pt x="92" y="185"/>
                  <a:pt x="92" y="184"/>
                  <a:pt x="93" y="184"/>
                </a:cubicBezTo>
                <a:cubicBezTo>
                  <a:pt x="92" y="184"/>
                  <a:pt x="92" y="184"/>
                  <a:pt x="92" y="183"/>
                </a:cubicBezTo>
                <a:cubicBezTo>
                  <a:pt x="92" y="184"/>
                  <a:pt x="92" y="184"/>
                  <a:pt x="91" y="184"/>
                </a:cubicBezTo>
                <a:close/>
                <a:moveTo>
                  <a:pt x="72" y="169"/>
                </a:moveTo>
                <a:cubicBezTo>
                  <a:pt x="73" y="170"/>
                  <a:pt x="73" y="170"/>
                  <a:pt x="73" y="170"/>
                </a:cubicBezTo>
                <a:cubicBezTo>
                  <a:pt x="73" y="169"/>
                  <a:pt x="75" y="168"/>
                  <a:pt x="74" y="167"/>
                </a:cubicBezTo>
                <a:cubicBezTo>
                  <a:pt x="73" y="168"/>
                  <a:pt x="73" y="169"/>
                  <a:pt x="72" y="169"/>
                </a:cubicBezTo>
                <a:close/>
                <a:moveTo>
                  <a:pt x="74" y="170"/>
                </a:moveTo>
                <a:cubicBezTo>
                  <a:pt x="75" y="170"/>
                  <a:pt x="76" y="169"/>
                  <a:pt x="76" y="168"/>
                </a:cubicBezTo>
                <a:cubicBezTo>
                  <a:pt x="75" y="169"/>
                  <a:pt x="74" y="170"/>
                  <a:pt x="74" y="170"/>
                </a:cubicBezTo>
                <a:close/>
                <a:moveTo>
                  <a:pt x="88" y="184"/>
                </a:moveTo>
                <a:cubicBezTo>
                  <a:pt x="89" y="185"/>
                  <a:pt x="89" y="185"/>
                  <a:pt x="89" y="185"/>
                </a:cubicBezTo>
                <a:cubicBezTo>
                  <a:pt x="90" y="184"/>
                  <a:pt x="90" y="184"/>
                  <a:pt x="90" y="183"/>
                </a:cubicBezTo>
                <a:cubicBezTo>
                  <a:pt x="90" y="183"/>
                  <a:pt x="89" y="184"/>
                  <a:pt x="88" y="184"/>
                </a:cubicBezTo>
                <a:close/>
                <a:moveTo>
                  <a:pt x="71" y="168"/>
                </a:moveTo>
                <a:cubicBezTo>
                  <a:pt x="71" y="168"/>
                  <a:pt x="71" y="167"/>
                  <a:pt x="71" y="167"/>
                </a:cubicBezTo>
                <a:cubicBezTo>
                  <a:pt x="71" y="167"/>
                  <a:pt x="71" y="168"/>
                  <a:pt x="71" y="168"/>
                </a:cubicBezTo>
                <a:close/>
                <a:moveTo>
                  <a:pt x="89" y="187"/>
                </a:moveTo>
                <a:cubicBezTo>
                  <a:pt x="90" y="188"/>
                  <a:pt x="90" y="187"/>
                  <a:pt x="90" y="187"/>
                </a:cubicBezTo>
                <a:cubicBezTo>
                  <a:pt x="91" y="187"/>
                  <a:pt x="91" y="186"/>
                  <a:pt x="91" y="186"/>
                </a:cubicBezTo>
                <a:cubicBezTo>
                  <a:pt x="90" y="186"/>
                  <a:pt x="90" y="187"/>
                  <a:pt x="89" y="186"/>
                </a:cubicBezTo>
                <a:cubicBezTo>
                  <a:pt x="89" y="186"/>
                  <a:pt x="90" y="187"/>
                  <a:pt x="89" y="187"/>
                </a:cubicBezTo>
                <a:close/>
                <a:moveTo>
                  <a:pt x="84" y="182"/>
                </a:moveTo>
                <a:cubicBezTo>
                  <a:pt x="84" y="182"/>
                  <a:pt x="85" y="180"/>
                  <a:pt x="84" y="180"/>
                </a:cubicBezTo>
                <a:cubicBezTo>
                  <a:pt x="84" y="181"/>
                  <a:pt x="83" y="181"/>
                  <a:pt x="84" y="182"/>
                </a:cubicBezTo>
                <a:close/>
                <a:moveTo>
                  <a:pt x="72" y="173"/>
                </a:moveTo>
                <a:cubicBezTo>
                  <a:pt x="72" y="173"/>
                  <a:pt x="73" y="173"/>
                  <a:pt x="73" y="173"/>
                </a:cubicBezTo>
                <a:cubicBezTo>
                  <a:pt x="73" y="173"/>
                  <a:pt x="73" y="173"/>
                  <a:pt x="73" y="172"/>
                </a:cubicBezTo>
                <a:cubicBezTo>
                  <a:pt x="72" y="172"/>
                  <a:pt x="75" y="172"/>
                  <a:pt x="74" y="171"/>
                </a:cubicBezTo>
                <a:cubicBezTo>
                  <a:pt x="73" y="171"/>
                  <a:pt x="73" y="172"/>
                  <a:pt x="72" y="173"/>
                </a:cubicBezTo>
                <a:close/>
                <a:moveTo>
                  <a:pt x="97" y="197"/>
                </a:moveTo>
                <a:cubicBezTo>
                  <a:pt x="98" y="196"/>
                  <a:pt x="99" y="195"/>
                  <a:pt x="99" y="194"/>
                </a:cubicBezTo>
                <a:cubicBezTo>
                  <a:pt x="99" y="195"/>
                  <a:pt x="97" y="195"/>
                  <a:pt x="97" y="197"/>
                </a:cubicBezTo>
                <a:close/>
                <a:moveTo>
                  <a:pt x="69" y="174"/>
                </a:moveTo>
                <a:cubicBezTo>
                  <a:pt x="70" y="173"/>
                  <a:pt x="71" y="172"/>
                  <a:pt x="72" y="171"/>
                </a:cubicBezTo>
                <a:cubicBezTo>
                  <a:pt x="72" y="170"/>
                  <a:pt x="72" y="170"/>
                  <a:pt x="72" y="170"/>
                </a:cubicBezTo>
                <a:cubicBezTo>
                  <a:pt x="71" y="172"/>
                  <a:pt x="69" y="172"/>
                  <a:pt x="69" y="174"/>
                </a:cubicBezTo>
                <a:close/>
                <a:moveTo>
                  <a:pt x="91" y="189"/>
                </a:moveTo>
                <a:cubicBezTo>
                  <a:pt x="91" y="189"/>
                  <a:pt x="92" y="189"/>
                  <a:pt x="91" y="188"/>
                </a:cubicBezTo>
                <a:cubicBezTo>
                  <a:pt x="91" y="189"/>
                  <a:pt x="90" y="189"/>
                  <a:pt x="91" y="189"/>
                </a:cubicBezTo>
                <a:close/>
                <a:moveTo>
                  <a:pt x="69" y="171"/>
                </a:moveTo>
                <a:cubicBezTo>
                  <a:pt x="69" y="170"/>
                  <a:pt x="70" y="169"/>
                  <a:pt x="70" y="169"/>
                </a:cubicBezTo>
                <a:cubicBezTo>
                  <a:pt x="69" y="169"/>
                  <a:pt x="68" y="170"/>
                  <a:pt x="69" y="171"/>
                </a:cubicBezTo>
                <a:close/>
                <a:moveTo>
                  <a:pt x="67" y="172"/>
                </a:moveTo>
                <a:cubicBezTo>
                  <a:pt x="68" y="173"/>
                  <a:pt x="68" y="172"/>
                  <a:pt x="68" y="171"/>
                </a:cubicBezTo>
                <a:lnTo>
                  <a:pt x="67" y="172"/>
                </a:lnTo>
                <a:close/>
                <a:moveTo>
                  <a:pt x="96" y="198"/>
                </a:moveTo>
                <a:cubicBezTo>
                  <a:pt x="97" y="198"/>
                  <a:pt x="97" y="197"/>
                  <a:pt x="97" y="197"/>
                </a:cubicBezTo>
                <a:cubicBezTo>
                  <a:pt x="96" y="197"/>
                  <a:pt x="96" y="198"/>
                  <a:pt x="96" y="198"/>
                </a:cubicBezTo>
                <a:close/>
                <a:moveTo>
                  <a:pt x="75" y="181"/>
                </a:moveTo>
                <a:cubicBezTo>
                  <a:pt x="76" y="181"/>
                  <a:pt x="77" y="180"/>
                  <a:pt x="76" y="180"/>
                </a:cubicBezTo>
                <a:cubicBezTo>
                  <a:pt x="76" y="180"/>
                  <a:pt x="75" y="181"/>
                  <a:pt x="75" y="181"/>
                </a:cubicBezTo>
                <a:close/>
                <a:moveTo>
                  <a:pt x="90" y="195"/>
                </a:moveTo>
                <a:cubicBezTo>
                  <a:pt x="91" y="196"/>
                  <a:pt x="91" y="194"/>
                  <a:pt x="92" y="194"/>
                </a:cubicBezTo>
                <a:cubicBezTo>
                  <a:pt x="92" y="194"/>
                  <a:pt x="92" y="194"/>
                  <a:pt x="91" y="193"/>
                </a:cubicBezTo>
                <a:cubicBezTo>
                  <a:pt x="91" y="194"/>
                  <a:pt x="91" y="195"/>
                  <a:pt x="90" y="195"/>
                </a:cubicBezTo>
                <a:close/>
                <a:moveTo>
                  <a:pt x="65" y="173"/>
                </a:moveTo>
                <a:cubicBezTo>
                  <a:pt x="66" y="173"/>
                  <a:pt x="66" y="172"/>
                  <a:pt x="66" y="172"/>
                </a:cubicBezTo>
                <a:cubicBezTo>
                  <a:pt x="66" y="172"/>
                  <a:pt x="65" y="173"/>
                  <a:pt x="65" y="173"/>
                </a:cubicBezTo>
                <a:close/>
                <a:moveTo>
                  <a:pt x="67" y="176"/>
                </a:moveTo>
                <a:cubicBezTo>
                  <a:pt x="68" y="177"/>
                  <a:pt x="69" y="175"/>
                  <a:pt x="68" y="175"/>
                </a:cubicBezTo>
                <a:cubicBezTo>
                  <a:pt x="68" y="176"/>
                  <a:pt x="67" y="176"/>
                  <a:pt x="67" y="176"/>
                </a:cubicBezTo>
                <a:close/>
                <a:moveTo>
                  <a:pt x="70" y="178"/>
                </a:moveTo>
                <a:cubicBezTo>
                  <a:pt x="70" y="179"/>
                  <a:pt x="70" y="178"/>
                  <a:pt x="70" y="177"/>
                </a:cubicBezTo>
                <a:cubicBezTo>
                  <a:pt x="70" y="177"/>
                  <a:pt x="70" y="178"/>
                  <a:pt x="70" y="178"/>
                </a:cubicBezTo>
                <a:close/>
                <a:moveTo>
                  <a:pt x="88" y="196"/>
                </a:moveTo>
                <a:cubicBezTo>
                  <a:pt x="89" y="196"/>
                  <a:pt x="90" y="195"/>
                  <a:pt x="89" y="194"/>
                </a:cubicBezTo>
                <a:cubicBezTo>
                  <a:pt x="89" y="196"/>
                  <a:pt x="87" y="195"/>
                  <a:pt x="88" y="196"/>
                </a:cubicBezTo>
                <a:close/>
                <a:moveTo>
                  <a:pt x="63" y="174"/>
                </a:moveTo>
                <a:cubicBezTo>
                  <a:pt x="63" y="174"/>
                  <a:pt x="63" y="174"/>
                  <a:pt x="63" y="174"/>
                </a:cubicBezTo>
                <a:cubicBezTo>
                  <a:pt x="64" y="174"/>
                  <a:pt x="64" y="173"/>
                  <a:pt x="64" y="172"/>
                </a:cubicBezTo>
                <a:cubicBezTo>
                  <a:pt x="64" y="172"/>
                  <a:pt x="64" y="173"/>
                  <a:pt x="63" y="174"/>
                </a:cubicBezTo>
                <a:close/>
                <a:moveTo>
                  <a:pt x="87" y="195"/>
                </a:moveTo>
                <a:cubicBezTo>
                  <a:pt x="87" y="194"/>
                  <a:pt x="87" y="194"/>
                  <a:pt x="88" y="194"/>
                </a:cubicBezTo>
                <a:cubicBezTo>
                  <a:pt x="87" y="193"/>
                  <a:pt x="87" y="193"/>
                  <a:pt x="87" y="193"/>
                </a:cubicBezTo>
                <a:cubicBezTo>
                  <a:pt x="87" y="194"/>
                  <a:pt x="86" y="194"/>
                  <a:pt x="87" y="195"/>
                </a:cubicBezTo>
                <a:close/>
                <a:moveTo>
                  <a:pt x="89" y="196"/>
                </a:moveTo>
                <a:cubicBezTo>
                  <a:pt x="89" y="196"/>
                  <a:pt x="90" y="197"/>
                  <a:pt x="90" y="197"/>
                </a:cubicBezTo>
                <a:cubicBezTo>
                  <a:pt x="90" y="196"/>
                  <a:pt x="90" y="196"/>
                  <a:pt x="89" y="196"/>
                </a:cubicBezTo>
                <a:close/>
                <a:moveTo>
                  <a:pt x="70" y="180"/>
                </a:moveTo>
                <a:cubicBezTo>
                  <a:pt x="70" y="180"/>
                  <a:pt x="70" y="180"/>
                  <a:pt x="70" y="179"/>
                </a:cubicBezTo>
                <a:cubicBezTo>
                  <a:pt x="70" y="179"/>
                  <a:pt x="69" y="179"/>
                  <a:pt x="69" y="180"/>
                </a:cubicBezTo>
                <a:cubicBezTo>
                  <a:pt x="69" y="180"/>
                  <a:pt x="69" y="180"/>
                  <a:pt x="70" y="180"/>
                </a:cubicBezTo>
                <a:close/>
                <a:moveTo>
                  <a:pt x="63" y="175"/>
                </a:moveTo>
                <a:cubicBezTo>
                  <a:pt x="62" y="175"/>
                  <a:pt x="61" y="176"/>
                  <a:pt x="61" y="177"/>
                </a:cubicBezTo>
                <a:cubicBezTo>
                  <a:pt x="62" y="177"/>
                  <a:pt x="63" y="175"/>
                  <a:pt x="63" y="174"/>
                </a:cubicBezTo>
                <a:cubicBezTo>
                  <a:pt x="63" y="174"/>
                  <a:pt x="63" y="175"/>
                  <a:pt x="63" y="175"/>
                </a:cubicBezTo>
                <a:close/>
                <a:moveTo>
                  <a:pt x="88" y="201"/>
                </a:moveTo>
                <a:cubicBezTo>
                  <a:pt x="88" y="202"/>
                  <a:pt x="88" y="202"/>
                  <a:pt x="89" y="202"/>
                </a:cubicBezTo>
                <a:cubicBezTo>
                  <a:pt x="89" y="201"/>
                  <a:pt x="89" y="201"/>
                  <a:pt x="90" y="200"/>
                </a:cubicBezTo>
                <a:cubicBezTo>
                  <a:pt x="90" y="200"/>
                  <a:pt x="90" y="200"/>
                  <a:pt x="90" y="199"/>
                </a:cubicBezTo>
                <a:cubicBezTo>
                  <a:pt x="90" y="199"/>
                  <a:pt x="90" y="199"/>
                  <a:pt x="90" y="199"/>
                </a:cubicBezTo>
                <a:cubicBezTo>
                  <a:pt x="89" y="200"/>
                  <a:pt x="89" y="201"/>
                  <a:pt x="88" y="201"/>
                </a:cubicBezTo>
                <a:close/>
                <a:moveTo>
                  <a:pt x="92" y="203"/>
                </a:moveTo>
                <a:cubicBezTo>
                  <a:pt x="92" y="203"/>
                  <a:pt x="93" y="202"/>
                  <a:pt x="93" y="202"/>
                </a:cubicBezTo>
                <a:cubicBezTo>
                  <a:pt x="92" y="202"/>
                  <a:pt x="92" y="202"/>
                  <a:pt x="92" y="203"/>
                </a:cubicBezTo>
                <a:close/>
                <a:moveTo>
                  <a:pt x="62" y="177"/>
                </a:moveTo>
                <a:cubicBezTo>
                  <a:pt x="62" y="177"/>
                  <a:pt x="63" y="177"/>
                  <a:pt x="63" y="176"/>
                </a:cubicBezTo>
                <a:cubicBezTo>
                  <a:pt x="62" y="176"/>
                  <a:pt x="62" y="177"/>
                  <a:pt x="62" y="177"/>
                </a:cubicBezTo>
                <a:close/>
                <a:moveTo>
                  <a:pt x="62" y="177"/>
                </a:moveTo>
                <a:cubicBezTo>
                  <a:pt x="62" y="178"/>
                  <a:pt x="63" y="178"/>
                  <a:pt x="63" y="178"/>
                </a:cubicBezTo>
                <a:cubicBezTo>
                  <a:pt x="63" y="177"/>
                  <a:pt x="63" y="177"/>
                  <a:pt x="62" y="177"/>
                </a:cubicBezTo>
                <a:close/>
                <a:moveTo>
                  <a:pt x="90" y="205"/>
                </a:moveTo>
                <a:cubicBezTo>
                  <a:pt x="90" y="205"/>
                  <a:pt x="92" y="204"/>
                  <a:pt x="91" y="203"/>
                </a:cubicBezTo>
                <a:cubicBezTo>
                  <a:pt x="91" y="203"/>
                  <a:pt x="90" y="204"/>
                  <a:pt x="90" y="205"/>
                </a:cubicBezTo>
                <a:close/>
                <a:moveTo>
                  <a:pt x="89" y="203"/>
                </a:moveTo>
                <a:cubicBezTo>
                  <a:pt x="90" y="204"/>
                  <a:pt x="91" y="202"/>
                  <a:pt x="90" y="202"/>
                </a:cubicBezTo>
                <a:cubicBezTo>
                  <a:pt x="90" y="203"/>
                  <a:pt x="90" y="203"/>
                  <a:pt x="89" y="203"/>
                </a:cubicBezTo>
                <a:close/>
                <a:moveTo>
                  <a:pt x="78" y="193"/>
                </a:moveTo>
                <a:cubicBezTo>
                  <a:pt x="76" y="194"/>
                  <a:pt x="79" y="195"/>
                  <a:pt x="78" y="196"/>
                </a:cubicBezTo>
                <a:cubicBezTo>
                  <a:pt x="79" y="196"/>
                  <a:pt x="80" y="194"/>
                  <a:pt x="80" y="194"/>
                </a:cubicBezTo>
                <a:cubicBezTo>
                  <a:pt x="79" y="195"/>
                  <a:pt x="78" y="194"/>
                  <a:pt x="78" y="193"/>
                </a:cubicBezTo>
                <a:close/>
                <a:moveTo>
                  <a:pt x="70" y="188"/>
                </a:moveTo>
                <a:cubicBezTo>
                  <a:pt x="69" y="188"/>
                  <a:pt x="70" y="188"/>
                  <a:pt x="69" y="188"/>
                </a:cubicBezTo>
                <a:cubicBezTo>
                  <a:pt x="69" y="189"/>
                  <a:pt x="67" y="189"/>
                  <a:pt x="68" y="190"/>
                </a:cubicBezTo>
                <a:cubicBezTo>
                  <a:pt x="68" y="189"/>
                  <a:pt x="70" y="190"/>
                  <a:pt x="70" y="188"/>
                </a:cubicBezTo>
                <a:cubicBezTo>
                  <a:pt x="70" y="188"/>
                  <a:pt x="70" y="188"/>
                  <a:pt x="70" y="188"/>
                </a:cubicBezTo>
                <a:close/>
                <a:moveTo>
                  <a:pt x="66" y="185"/>
                </a:moveTo>
                <a:cubicBezTo>
                  <a:pt x="65" y="185"/>
                  <a:pt x="65" y="185"/>
                  <a:pt x="66" y="186"/>
                </a:cubicBezTo>
                <a:cubicBezTo>
                  <a:pt x="66" y="185"/>
                  <a:pt x="66" y="184"/>
                  <a:pt x="66" y="185"/>
                </a:cubicBezTo>
                <a:close/>
                <a:moveTo>
                  <a:pt x="79" y="199"/>
                </a:moveTo>
                <a:cubicBezTo>
                  <a:pt x="80" y="199"/>
                  <a:pt x="81" y="198"/>
                  <a:pt x="81" y="198"/>
                </a:cubicBezTo>
                <a:cubicBezTo>
                  <a:pt x="80" y="198"/>
                  <a:pt x="79" y="199"/>
                  <a:pt x="79" y="199"/>
                </a:cubicBezTo>
                <a:close/>
                <a:moveTo>
                  <a:pt x="84" y="202"/>
                </a:moveTo>
                <a:cubicBezTo>
                  <a:pt x="85" y="202"/>
                  <a:pt x="85" y="201"/>
                  <a:pt x="85" y="201"/>
                </a:cubicBezTo>
                <a:cubicBezTo>
                  <a:pt x="84" y="201"/>
                  <a:pt x="84" y="202"/>
                  <a:pt x="84" y="202"/>
                </a:cubicBezTo>
                <a:close/>
                <a:moveTo>
                  <a:pt x="58" y="182"/>
                </a:moveTo>
                <a:cubicBezTo>
                  <a:pt x="58" y="183"/>
                  <a:pt x="60" y="181"/>
                  <a:pt x="59" y="181"/>
                </a:cubicBezTo>
                <a:cubicBezTo>
                  <a:pt x="59" y="181"/>
                  <a:pt x="57" y="182"/>
                  <a:pt x="58" y="182"/>
                </a:cubicBezTo>
                <a:close/>
                <a:moveTo>
                  <a:pt x="76" y="197"/>
                </a:moveTo>
                <a:cubicBezTo>
                  <a:pt x="77" y="198"/>
                  <a:pt x="78" y="196"/>
                  <a:pt x="77" y="197"/>
                </a:cubicBezTo>
                <a:cubicBezTo>
                  <a:pt x="77" y="197"/>
                  <a:pt x="76" y="197"/>
                  <a:pt x="76" y="197"/>
                </a:cubicBezTo>
                <a:close/>
                <a:moveTo>
                  <a:pt x="68" y="191"/>
                </a:moveTo>
                <a:cubicBezTo>
                  <a:pt x="68" y="191"/>
                  <a:pt x="68" y="191"/>
                  <a:pt x="69" y="191"/>
                </a:cubicBezTo>
                <a:cubicBezTo>
                  <a:pt x="68" y="191"/>
                  <a:pt x="69" y="190"/>
                  <a:pt x="69" y="190"/>
                </a:cubicBezTo>
                <a:cubicBezTo>
                  <a:pt x="68" y="190"/>
                  <a:pt x="68" y="191"/>
                  <a:pt x="68" y="191"/>
                </a:cubicBezTo>
                <a:close/>
                <a:moveTo>
                  <a:pt x="69" y="194"/>
                </a:moveTo>
                <a:cubicBezTo>
                  <a:pt x="70" y="195"/>
                  <a:pt x="70" y="194"/>
                  <a:pt x="71" y="194"/>
                </a:cubicBezTo>
                <a:cubicBezTo>
                  <a:pt x="70" y="193"/>
                  <a:pt x="71" y="193"/>
                  <a:pt x="70" y="193"/>
                </a:cubicBezTo>
                <a:cubicBezTo>
                  <a:pt x="70" y="193"/>
                  <a:pt x="70" y="194"/>
                  <a:pt x="69" y="194"/>
                </a:cubicBezTo>
                <a:close/>
                <a:moveTo>
                  <a:pt x="64" y="195"/>
                </a:moveTo>
                <a:cubicBezTo>
                  <a:pt x="64" y="194"/>
                  <a:pt x="64" y="195"/>
                  <a:pt x="64" y="194"/>
                </a:cubicBezTo>
                <a:cubicBezTo>
                  <a:pt x="65" y="193"/>
                  <a:pt x="65" y="191"/>
                  <a:pt x="67" y="190"/>
                </a:cubicBezTo>
                <a:cubicBezTo>
                  <a:pt x="67" y="191"/>
                  <a:pt x="67" y="192"/>
                  <a:pt x="68" y="191"/>
                </a:cubicBezTo>
                <a:cubicBezTo>
                  <a:pt x="67" y="193"/>
                  <a:pt x="66" y="194"/>
                  <a:pt x="65" y="195"/>
                </a:cubicBezTo>
                <a:cubicBezTo>
                  <a:pt x="65" y="194"/>
                  <a:pt x="66" y="194"/>
                  <a:pt x="66" y="193"/>
                </a:cubicBezTo>
                <a:cubicBezTo>
                  <a:pt x="65" y="192"/>
                  <a:pt x="65" y="195"/>
                  <a:pt x="64" y="195"/>
                </a:cubicBezTo>
                <a:cubicBezTo>
                  <a:pt x="64" y="195"/>
                  <a:pt x="64" y="195"/>
                  <a:pt x="64" y="195"/>
                </a:cubicBezTo>
                <a:close/>
                <a:moveTo>
                  <a:pt x="66" y="192"/>
                </a:moveTo>
                <a:cubicBezTo>
                  <a:pt x="66" y="192"/>
                  <a:pt x="68" y="192"/>
                  <a:pt x="67" y="191"/>
                </a:cubicBezTo>
                <a:cubicBezTo>
                  <a:pt x="67" y="192"/>
                  <a:pt x="66" y="192"/>
                  <a:pt x="66" y="192"/>
                </a:cubicBezTo>
                <a:close/>
                <a:moveTo>
                  <a:pt x="68" y="196"/>
                </a:moveTo>
                <a:cubicBezTo>
                  <a:pt x="69" y="196"/>
                  <a:pt x="69" y="195"/>
                  <a:pt x="69" y="195"/>
                </a:cubicBezTo>
                <a:cubicBezTo>
                  <a:pt x="69" y="195"/>
                  <a:pt x="68" y="196"/>
                  <a:pt x="68" y="196"/>
                </a:cubicBezTo>
                <a:close/>
                <a:moveTo>
                  <a:pt x="81" y="205"/>
                </a:moveTo>
                <a:cubicBezTo>
                  <a:pt x="81" y="206"/>
                  <a:pt x="80" y="206"/>
                  <a:pt x="80" y="207"/>
                </a:cubicBezTo>
                <a:cubicBezTo>
                  <a:pt x="81" y="207"/>
                  <a:pt x="81" y="206"/>
                  <a:pt x="81" y="205"/>
                </a:cubicBezTo>
                <a:close/>
                <a:moveTo>
                  <a:pt x="85" y="210"/>
                </a:moveTo>
                <a:cubicBezTo>
                  <a:pt x="85" y="211"/>
                  <a:pt x="84" y="211"/>
                  <a:pt x="84" y="213"/>
                </a:cubicBezTo>
                <a:cubicBezTo>
                  <a:pt x="84" y="212"/>
                  <a:pt x="87" y="210"/>
                  <a:pt x="86" y="210"/>
                </a:cubicBezTo>
                <a:cubicBezTo>
                  <a:pt x="86" y="210"/>
                  <a:pt x="85" y="210"/>
                  <a:pt x="85" y="210"/>
                </a:cubicBezTo>
                <a:close/>
                <a:moveTo>
                  <a:pt x="81" y="210"/>
                </a:moveTo>
                <a:cubicBezTo>
                  <a:pt x="82" y="210"/>
                  <a:pt x="83" y="209"/>
                  <a:pt x="83" y="207"/>
                </a:cubicBezTo>
                <a:cubicBezTo>
                  <a:pt x="82" y="208"/>
                  <a:pt x="81" y="209"/>
                  <a:pt x="81" y="210"/>
                </a:cubicBezTo>
                <a:close/>
                <a:moveTo>
                  <a:pt x="67" y="196"/>
                </a:moveTo>
                <a:cubicBezTo>
                  <a:pt x="67" y="195"/>
                  <a:pt x="67" y="195"/>
                  <a:pt x="67" y="195"/>
                </a:cubicBezTo>
                <a:cubicBezTo>
                  <a:pt x="66" y="194"/>
                  <a:pt x="67" y="195"/>
                  <a:pt x="67" y="196"/>
                </a:cubicBezTo>
                <a:close/>
                <a:moveTo>
                  <a:pt x="54" y="186"/>
                </a:moveTo>
                <a:cubicBezTo>
                  <a:pt x="55" y="186"/>
                  <a:pt x="55" y="186"/>
                  <a:pt x="55" y="186"/>
                </a:cubicBezTo>
                <a:cubicBezTo>
                  <a:pt x="55" y="186"/>
                  <a:pt x="55" y="187"/>
                  <a:pt x="55" y="187"/>
                </a:cubicBezTo>
                <a:cubicBezTo>
                  <a:pt x="56" y="186"/>
                  <a:pt x="55" y="186"/>
                  <a:pt x="55" y="186"/>
                </a:cubicBezTo>
                <a:cubicBezTo>
                  <a:pt x="55" y="185"/>
                  <a:pt x="55" y="186"/>
                  <a:pt x="54" y="186"/>
                </a:cubicBezTo>
                <a:cubicBezTo>
                  <a:pt x="54" y="186"/>
                  <a:pt x="54" y="186"/>
                  <a:pt x="54" y="186"/>
                </a:cubicBezTo>
                <a:close/>
                <a:moveTo>
                  <a:pt x="63" y="194"/>
                </a:moveTo>
                <a:cubicBezTo>
                  <a:pt x="63" y="194"/>
                  <a:pt x="64" y="194"/>
                  <a:pt x="64" y="193"/>
                </a:cubicBezTo>
                <a:cubicBezTo>
                  <a:pt x="63" y="193"/>
                  <a:pt x="62" y="194"/>
                  <a:pt x="63" y="194"/>
                </a:cubicBezTo>
                <a:close/>
                <a:moveTo>
                  <a:pt x="68" y="198"/>
                </a:moveTo>
                <a:cubicBezTo>
                  <a:pt x="68" y="197"/>
                  <a:pt x="68" y="197"/>
                  <a:pt x="68" y="197"/>
                </a:cubicBezTo>
                <a:cubicBezTo>
                  <a:pt x="68" y="197"/>
                  <a:pt x="67" y="198"/>
                  <a:pt x="68" y="198"/>
                </a:cubicBezTo>
                <a:close/>
                <a:moveTo>
                  <a:pt x="68" y="200"/>
                </a:moveTo>
                <a:cubicBezTo>
                  <a:pt x="69" y="201"/>
                  <a:pt x="69" y="200"/>
                  <a:pt x="70" y="200"/>
                </a:cubicBezTo>
                <a:cubicBezTo>
                  <a:pt x="70" y="200"/>
                  <a:pt x="70" y="199"/>
                  <a:pt x="70" y="199"/>
                </a:cubicBezTo>
                <a:cubicBezTo>
                  <a:pt x="70" y="199"/>
                  <a:pt x="70" y="199"/>
                  <a:pt x="70" y="198"/>
                </a:cubicBezTo>
                <a:cubicBezTo>
                  <a:pt x="69" y="199"/>
                  <a:pt x="69" y="200"/>
                  <a:pt x="68" y="200"/>
                </a:cubicBezTo>
                <a:close/>
                <a:moveTo>
                  <a:pt x="53" y="186"/>
                </a:moveTo>
                <a:cubicBezTo>
                  <a:pt x="53" y="185"/>
                  <a:pt x="54" y="185"/>
                  <a:pt x="53" y="184"/>
                </a:cubicBezTo>
                <a:cubicBezTo>
                  <a:pt x="53" y="184"/>
                  <a:pt x="53" y="185"/>
                  <a:pt x="53" y="186"/>
                </a:cubicBezTo>
                <a:close/>
                <a:moveTo>
                  <a:pt x="66" y="197"/>
                </a:moveTo>
                <a:cubicBezTo>
                  <a:pt x="67" y="196"/>
                  <a:pt x="66" y="197"/>
                  <a:pt x="66" y="196"/>
                </a:cubicBezTo>
                <a:cubicBezTo>
                  <a:pt x="66" y="196"/>
                  <a:pt x="66" y="197"/>
                  <a:pt x="66" y="197"/>
                </a:cubicBezTo>
                <a:close/>
                <a:moveTo>
                  <a:pt x="71" y="202"/>
                </a:moveTo>
                <a:cubicBezTo>
                  <a:pt x="71" y="202"/>
                  <a:pt x="72" y="202"/>
                  <a:pt x="72" y="201"/>
                </a:cubicBezTo>
                <a:cubicBezTo>
                  <a:pt x="71" y="201"/>
                  <a:pt x="70" y="202"/>
                  <a:pt x="71" y="202"/>
                </a:cubicBezTo>
                <a:close/>
                <a:moveTo>
                  <a:pt x="60" y="193"/>
                </a:moveTo>
                <a:cubicBezTo>
                  <a:pt x="61" y="193"/>
                  <a:pt x="61" y="193"/>
                  <a:pt x="61" y="194"/>
                </a:cubicBezTo>
                <a:cubicBezTo>
                  <a:pt x="61" y="193"/>
                  <a:pt x="61" y="194"/>
                  <a:pt x="61" y="194"/>
                </a:cubicBezTo>
                <a:cubicBezTo>
                  <a:pt x="61" y="194"/>
                  <a:pt x="62" y="193"/>
                  <a:pt x="61" y="193"/>
                </a:cubicBezTo>
                <a:cubicBezTo>
                  <a:pt x="61" y="193"/>
                  <a:pt x="61" y="193"/>
                  <a:pt x="60" y="193"/>
                </a:cubicBezTo>
                <a:close/>
                <a:moveTo>
                  <a:pt x="54" y="191"/>
                </a:moveTo>
                <a:cubicBezTo>
                  <a:pt x="55" y="191"/>
                  <a:pt x="56" y="190"/>
                  <a:pt x="56" y="189"/>
                </a:cubicBezTo>
                <a:cubicBezTo>
                  <a:pt x="55" y="189"/>
                  <a:pt x="54" y="190"/>
                  <a:pt x="54" y="191"/>
                </a:cubicBezTo>
                <a:close/>
                <a:moveTo>
                  <a:pt x="76" y="210"/>
                </a:moveTo>
                <a:cubicBezTo>
                  <a:pt x="77" y="209"/>
                  <a:pt x="78" y="209"/>
                  <a:pt x="78" y="208"/>
                </a:cubicBezTo>
                <a:cubicBezTo>
                  <a:pt x="78" y="208"/>
                  <a:pt x="76" y="210"/>
                  <a:pt x="76" y="210"/>
                </a:cubicBezTo>
                <a:close/>
                <a:moveTo>
                  <a:pt x="75" y="208"/>
                </a:moveTo>
                <a:cubicBezTo>
                  <a:pt x="75" y="208"/>
                  <a:pt x="75" y="208"/>
                  <a:pt x="75" y="208"/>
                </a:cubicBezTo>
                <a:cubicBezTo>
                  <a:pt x="75" y="208"/>
                  <a:pt x="75" y="207"/>
                  <a:pt x="75" y="207"/>
                </a:cubicBezTo>
                <a:cubicBezTo>
                  <a:pt x="75" y="207"/>
                  <a:pt x="75" y="207"/>
                  <a:pt x="75" y="207"/>
                </a:cubicBezTo>
                <a:cubicBezTo>
                  <a:pt x="74" y="207"/>
                  <a:pt x="75" y="207"/>
                  <a:pt x="74" y="208"/>
                </a:cubicBezTo>
                <a:lnTo>
                  <a:pt x="75" y="208"/>
                </a:lnTo>
                <a:close/>
                <a:moveTo>
                  <a:pt x="74" y="206"/>
                </a:moveTo>
                <a:cubicBezTo>
                  <a:pt x="73" y="207"/>
                  <a:pt x="73" y="205"/>
                  <a:pt x="73" y="206"/>
                </a:cubicBezTo>
                <a:cubicBezTo>
                  <a:pt x="73" y="206"/>
                  <a:pt x="72" y="207"/>
                  <a:pt x="73" y="207"/>
                </a:cubicBezTo>
                <a:cubicBezTo>
                  <a:pt x="73" y="207"/>
                  <a:pt x="73" y="207"/>
                  <a:pt x="73" y="207"/>
                </a:cubicBezTo>
                <a:cubicBezTo>
                  <a:pt x="73" y="207"/>
                  <a:pt x="73" y="207"/>
                  <a:pt x="73" y="207"/>
                </a:cubicBezTo>
                <a:cubicBezTo>
                  <a:pt x="74" y="207"/>
                  <a:pt x="74" y="206"/>
                  <a:pt x="74" y="206"/>
                </a:cubicBezTo>
                <a:close/>
                <a:moveTo>
                  <a:pt x="50" y="189"/>
                </a:moveTo>
                <a:cubicBezTo>
                  <a:pt x="51" y="190"/>
                  <a:pt x="52" y="189"/>
                  <a:pt x="51" y="188"/>
                </a:cubicBezTo>
                <a:cubicBezTo>
                  <a:pt x="51" y="189"/>
                  <a:pt x="51" y="189"/>
                  <a:pt x="50" y="189"/>
                </a:cubicBezTo>
                <a:close/>
                <a:moveTo>
                  <a:pt x="53" y="192"/>
                </a:moveTo>
                <a:cubicBezTo>
                  <a:pt x="54" y="193"/>
                  <a:pt x="54" y="192"/>
                  <a:pt x="54" y="192"/>
                </a:cubicBezTo>
                <a:cubicBezTo>
                  <a:pt x="54" y="192"/>
                  <a:pt x="54" y="191"/>
                  <a:pt x="54" y="191"/>
                </a:cubicBezTo>
                <a:lnTo>
                  <a:pt x="53" y="192"/>
                </a:lnTo>
                <a:close/>
                <a:moveTo>
                  <a:pt x="73" y="209"/>
                </a:moveTo>
                <a:cubicBezTo>
                  <a:pt x="73" y="209"/>
                  <a:pt x="73" y="210"/>
                  <a:pt x="73" y="209"/>
                </a:cubicBezTo>
                <a:cubicBezTo>
                  <a:pt x="73" y="209"/>
                  <a:pt x="74" y="210"/>
                  <a:pt x="74" y="209"/>
                </a:cubicBezTo>
                <a:cubicBezTo>
                  <a:pt x="74" y="209"/>
                  <a:pt x="74" y="208"/>
                  <a:pt x="74" y="208"/>
                </a:cubicBezTo>
                <a:cubicBezTo>
                  <a:pt x="73" y="209"/>
                  <a:pt x="73" y="208"/>
                  <a:pt x="73" y="208"/>
                </a:cubicBezTo>
                <a:cubicBezTo>
                  <a:pt x="73" y="208"/>
                  <a:pt x="73" y="209"/>
                  <a:pt x="73" y="209"/>
                </a:cubicBezTo>
                <a:cubicBezTo>
                  <a:pt x="73" y="209"/>
                  <a:pt x="73" y="209"/>
                  <a:pt x="73" y="209"/>
                </a:cubicBezTo>
                <a:close/>
                <a:moveTo>
                  <a:pt x="49" y="190"/>
                </a:moveTo>
                <a:cubicBezTo>
                  <a:pt x="49" y="190"/>
                  <a:pt x="50" y="189"/>
                  <a:pt x="50" y="189"/>
                </a:cubicBezTo>
                <a:cubicBezTo>
                  <a:pt x="50" y="189"/>
                  <a:pt x="49" y="190"/>
                  <a:pt x="49" y="190"/>
                </a:cubicBezTo>
                <a:close/>
                <a:moveTo>
                  <a:pt x="52" y="194"/>
                </a:moveTo>
                <a:cubicBezTo>
                  <a:pt x="53" y="194"/>
                  <a:pt x="54" y="193"/>
                  <a:pt x="53" y="192"/>
                </a:cubicBezTo>
                <a:cubicBezTo>
                  <a:pt x="53" y="193"/>
                  <a:pt x="52" y="193"/>
                  <a:pt x="52" y="194"/>
                </a:cubicBezTo>
                <a:close/>
                <a:moveTo>
                  <a:pt x="66" y="205"/>
                </a:moveTo>
                <a:cubicBezTo>
                  <a:pt x="66" y="205"/>
                  <a:pt x="67" y="204"/>
                  <a:pt x="67" y="204"/>
                </a:cubicBezTo>
                <a:cubicBezTo>
                  <a:pt x="67" y="204"/>
                  <a:pt x="67" y="204"/>
                  <a:pt x="67" y="204"/>
                </a:cubicBezTo>
                <a:cubicBezTo>
                  <a:pt x="67" y="204"/>
                  <a:pt x="66" y="205"/>
                  <a:pt x="66" y="205"/>
                </a:cubicBezTo>
                <a:close/>
                <a:moveTo>
                  <a:pt x="58" y="198"/>
                </a:moveTo>
                <a:cubicBezTo>
                  <a:pt x="57" y="198"/>
                  <a:pt x="57" y="197"/>
                  <a:pt x="57" y="197"/>
                </a:cubicBezTo>
                <a:cubicBezTo>
                  <a:pt x="56" y="197"/>
                  <a:pt x="57" y="198"/>
                  <a:pt x="58" y="198"/>
                </a:cubicBezTo>
                <a:close/>
                <a:moveTo>
                  <a:pt x="50" y="197"/>
                </a:moveTo>
                <a:cubicBezTo>
                  <a:pt x="51" y="196"/>
                  <a:pt x="51" y="195"/>
                  <a:pt x="52" y="195"/>
                </a:cubicBezTo>
                <a:cubicBezTo>
                  <a:pt x="52" y="194"/>
                  <a:pt x="52" y="194"/>
                  <a:pt x="52" y="194"/>
                </a:cubicBezTo>
                <a:cubicBezTo>
                  <a:pt x="51" y="195"/>
                  <a:pt x="50" y="196"/>
                  <a:pt x="50" y="197"/>
                </a:cubicBezTo>
                <a:close/>
                <a:moveTo>
                  <a:pt x="79" y="218"/>
                </a:moveTo>
                <a:cubicBezTo>
                  <a:pt x="80" y="219"/>
                  <a:pt x="80" y="218"/>
                  <a:pt x="80" y="218"/>
                </a:cubicBezTo>
                <a:cubicBezTo>
                  <a:pt x="80" y="218"/>
                  <a:pt x="80" y="218"/>
                  <a:pt x="79" y="218"/>
                </a:cubicBezTo>
                <a:close/>
                <a:moveTo>
                  <a:pt x="45" y="192"/>
                </a:moveTo>
                <a:cubicBezTo>
                  <a:pt x="45" y="192"/>
                  <a:pt x="47" y="192"/>
                  <a:pt x="46" y="191"/>
                </a:cubicBezTo>
                <a:cubicBezTo>
                  <a:pt x="46" y="192"/>
                  <a:pt x="45" y="191"/>
                  <a:pt x="45" y="192"/>
                </a:cubicBezTo>
                <a:close/>
                <a:moveTo>
                  <a:pt x="42" y="196"/>
                </a:moveTo>
                <a:cubicBezTo>
                  <a:pt x="44" y="196"/>
                  <a:pt x="43" y="194"/>
                  <a:pt x="45" y="193"/>
                </a:cubicBezTo>
                <a:cubicBezTo>
                  <a:pt x="44" y="193"/>
                  <a:pt x="44" y="193"/>
                  <a:pt x="44" y="193"/>
                </a:cubicBezTo>
                <a:cubicBezTo>
                  <a:pt x="44" y="194"/>
                  <a:pt x="42" y="194"/>
                  <a:pt x="42" y="196"/>
                </a:cubicBezTo>
                <a:close/>
                <a:moveTo>
                  <a:pt x="49" y="199"/>
                </a:moveTo>
                <a:cubicBezTo>
                  <a:pt x="49" y="198"/>
                  <a:pt x="50" y="198"/>
                  <a:pt x="49" y="197"/>
                </a:cubicBezTo>
                <a:cubicBezTo>
                  <a:pt x="49" y="198"/>
                  <a:pt x="48" y="198"/>
                  <a:pt x="49" y="199"/>
                </a:cubicBezTo>
                <a:close/>
                <a:moveTo>
                  <a:pt x="67" y="214"/>
                </a:moveTo>
                <a:cubicBezTo>
                  <a:pt x="67" y="214"/>
                  <a:pt x="66" y="215"/>
                  <a:pt x="67" y="215"/>
                </a:cubicBezTo>
                <a:cubicBezTo>
                  <a:pt x="66" y="214"/>
                  <a:pt x="68" y="214"/>
                  <a:pt x="68" y="214"/>
                </a:cubicBezTo>
                <a:cubicBezTo>
                  <a:pt x="67" y="214"/>
                  <a:pt x="67" y="214"/>
                  <a:pt x="67" y="214"/>
                </a:cubicBezTo>
                <a:close/>
                <a:moveTo>
                  <a:pt x="72" y="224"/>
                </a:moveTo>
                <a:cubicBezTo>
                  <a:pt x="72" y="224"/>
                  <a:pt x="74" y="222"/>
                  <a:pt x="74" y="221"/>
                </a:cubicBezTo>
                <a:cubicBezTo>
                  <a:pt x="74" y="222"/>
                  <a:pt x="72" y="224"/>
                  <a:pt x="72" y="224"/>
                </a:cubicBezTo>
                <a:close/>
                <a:moveTo>
                  <a:pt x="59" y="212"/>
                </a:moveTo>
                <a:cubicBezTo>
                  <a:pt x="59" y="211"/>
                  <a:pt x="61" y="211"/>
                  <a:pt x="61" y="211"/>
                </a:cubicBezTo>
                <a:cubicBezTo>
                  <a:pt x="60" y="211"/>
                  <a:pt x="59" y="211"/>
                  <a:pt x="59" y="212"/>
                </a:cubicBezTo>
                <a:close/>
                <a:moveTo>
                  <a:pt x="71" y="219"/>
                </a:moveTo>
                <a:cubicBezTo>
                  <a:pt x="71" y="219"/>
                  <a:pt x="70" y="219"/>
                  <a:pt x="70" y="218"/>
                </a:cubicBezTo>
                <a:cubicBezTo>
                  <a:pt x="70" y="219"/>
                  <a:pt x="70" y="219"/>
                  <a:pt x="71" y="219"/>
                </a:cubicBezTo>
                <a:close/>
                <a:moveTo>
                  <a:pt x="41" y="197"/>
                </a:moveTo>
                <a:cubicBezTo>
                  <a:pt x="42" y="198"/>
                  <a:pt x="42" y="197"/>
                  <a:pt x="42" y="196"/>
                </a:cubicBezTo>
                <a:cubicBezTo>
                  <a:pt x="42" y="196"/>
                  <a:pt x="42" y="196"/>
                  <a:pt x="41" y="197"/>
                </a:cubicBezTo>
                <a:close/>
                <a:moveTo>
                  <a:pt x="57" y="214"/>
                </a:moveTo>
                <a:cubicBezTo>
                  <a:pt x="57" y="214"/>
                  <a:pt x="57" y="214"/>
                  <a:pt x="57" y="215"/>
                </a:cubicBezTo>
                <a:cubicBezTo>
                  <a:pt x="58" y="214"/>
                  <a:pt x="58" y="214"/>
                  <a:pt x="58" y="213"/>
                </a:cubicBezTo>
                <a:cubicBezTo>
                  <a:pt x="58" y="214"/>
                  <a:pt x="58" y="214"/>
                  <a:pt x="57" y="214"/>
                </a:cubicBezTo>
                <a:close/>
                <a:moveTo>
                  <a:pt x="62" y="219"/>
                </a:moveTo>
                <a:cubicBezTo>
                  <a:pt x="62" y="218"/>
                  <a:pt x="62" y="218"/>
                  <a:pt x="62" y="218"/>
                </a:cubicBezTo>
                <a:cubicBezTo>
                  <a:pt x="61" y="218"/>
                  <a:pt x="61" y="218"/>
                  <a:pt x="62" y="219"/>
                </a:cubicBezTo>
                <a:close/>
                <a:moveTo>
                  <a:pt x="62" y="219"/>
                </a:moveTo>
                <a:cubicBezTo>
                  <a:pt x="62" y="220"/>
                  <a:pt x="63" y="220"/>
                  <a:pt x="63" y="220"/>
                </a:cubicBezTo>
                <a:cubicBezTo>
                  <a:pt x="63" y="220"/>
                  <a:pt x="62" y="219"/>
                  <a:pt x="62" y="219"/>
                </a:cubicBezTo>
                <a:close/>
                <a:moveTo>
                  <a:pt x="43" y="206"/>
                </a:moveTo>
                <a:cubicBezTo>
                  <a:pt x="43" y="205"/>
                  <a:pt x="44" y="204"/>
                  <a:pt x="43" y="204"/>
                </a:cubicBezTo>
                <a:cubicBezTo>
                  <a:pt x="42" y="205"/>
                  <a:pt x="42" y="205"/>
                  <a:pt x="43" y="206"/>
                </a:cubicBezTo>
                <a:close/>
                <a:moveTo>
                  <a:pt x="59" y="218"/>
                </a:moveTo>
                <a:cubicBezTo>
                  <a:pt x="60" y="219"/>
                  <a:pt x="60" y="218"/>
                  <a:pt x="60" y="217"/>
                </a:cubicBezTo>
                <a:cubicBezTo>
                  <a:pt x="60" y="217"/>
                  <a:pt x="59" y="218"/>
                  <a:pt x="59" y="218"/>
                </a:cubicBezTo>
                <a:close/>
                <a:moveTo>
                  <a:pt x="57" y="218"/>
                </a:moveTo>
                <a:cubicBezTo>
                  <a:pt x="57" y="217"/>
                  <a:pt x="58" y="217"/>
                  <a:pt x="58" y="216"/>
                </a:cubicBezTo>
                <a:cubicBezTo>
                  <a:pt x="58" y="216"/>
                  <a:pt x="57" y="217"/>
                  <a:pt x="57" y="218"/>
                </a:cubicBezTo>
                <a:close/>
                <a:moveTo>
                  <a:pt x="64" y="226"/>
                </a:moveTo>
                <a:cubicBezTo>
                  <a:pt x="65" y="225"/>
                  <a:pt x="66" y="225"/>
                  <a:pt x="66" y="224"/>
                </a:cubicBezTo>
                <a:cubicBezTo>
                  <a:pt x="66" y="224"/>
                  <a:pt x="66" y="224"/>
                  <a:pt x="66" y="223"/>
                </a:cubicBezTo>
                <a:cubicBezTo>
                  <a:pt x="65" y="224"/>
                  <a:pt x="64" y="225"/>
                  <a:pt x="64" y="226"/>
                </a:cubicBezTo>
                <a:close/>
                <a:moveTo>
                  <a:pt x="49" y="214"/>
                </a:moveTo>
                <a:cubicBezTo>
                  <a:pt x="50" y="214"/>
                  <a:pt x="51" y="213"/>
                  <a:pt x="51" y="212"/>
                </a:cubicBezTo>
                <a:cubicBezTo>
                  <a:pt x="50" y="213"/>
                  <a:pt x="49" y="213"/>
                  <a:pt x="49" y="214"/>
                </a:cubicBezTo>
                <a:close/>
                <a:moveTo>
                  <a:pt x="57" y="221"/>
                </a:moveTo>
                <a:cubicBezTo>
                  <a:pt x="58" y="220"/>
                  <a:pt x="59" y="220"/>
                  <a:pt x="59" y="219"/>
                </a:cubicBezTo>
                <a:cubicBezTo>
                  <a:pt x="58" y="219"/>
                  <a:pt x="56" y="220"/>
                  <a:pt x="57" y="221"/>
                </a:cubicBezTo>
                <a:close/>
                <a:moveTo>
                  <a:pt x="41" y="208"/>
                </a:moveTo>
                <a:cubicBezTo>
                  <a:pt x="41" y="208"/>
                  <a:pt x="41" y="207"/>
                  <a:pt x="41" y="207"/>
                </a:cubicBezTo>
                <a:cubicBezTo>
                  <a:pt x="41" y="207"/>
                  <a:pt x="40" y="208"/>
                  <a:pt x="41" y="208"/>
                </a:cubicBezTo>
                <a:close/>
                <a:moveTo>
                  <a:pt x="62" y="226"/>
                </a:moveTo>
                <a:cubicBezTo>
                  <a:pt x="62" y="225"/>
                  <a:pt x="63" y="225"/>
                  <a:pt x="62" y="224"/>
                </a:cubicBezTo>
                <a:cubicBezTo>
                  <a:pt x="62" y="225"/>
                  <a:pt x="61" y="225"/>
                  <a:pt x="62" y="226"/>
                </a:cubicBezTo>
                <a:close/>
                <a:moveTo>
                  <a:pt x="53" y="219"/>
                </a:moveTo>
                <a:cubicBezTo>
                  <a:pt x="54" y="219"/>
                  <a:pt x="54" y="220"/>
                  <a:pt x="55" y="219"/>
                </a:cubicBezTo>
                <a:cubicBezTo>
                  <a:pt x="54" y="219"/>
                  <a:pt x="54" y="218"/>
                  <a:pt x="53" y="219"/>
                </a:cubicBezTo>
                <a:close/>
                <a:moveTo>
                  <a:pt x="68" y="232"/>
                </a:moveTo>
                <a:cubicBezTo>
                  <a:pt x="69" y="233"/>
                  <a:pt x="70" y="231"/>
                  <a:pt x="69" y="231"/>
                </a:cubicBezTo>
                <a:cubicBezTo>
                  <a:pt x="69" y="231"/>
                  <a:pt x="69" y="232"/>
                  <a:pt x="68" y="232"/>
                </a:cubicBezTo>
                <a:close/>
                <a:moveTo>
                  <a:pt x="55" y="224"/>
                </a:moveTo>
                <a:cubicBezTo>
                  <a:pt x="56" y="223"/>
                  <a:pt x="57" y="222"/>
                  <a:pt x="57" y="221"/>
                </a:cubicBezTo>
                <a:cubicBezTo>
                  <a:pt x="56" y="222"/>
                  <a:pt x="56" y="223"/>
                  <a:pt x="55" y="224"/>
                </a:cubicBezTo>
                <a:close/>
                <a:moveTo>
                  <a:pt x="62" y="228"/>
                </a:moveTo>
                <a:cubicBezTo>
                  <a:pt x="63" y="228"/>
                  <a:pt x="63" y="228"/>
                  <a:pt x="64" y="228"/>
                </a:cubicBezTo>
                <a:cubicBezTo>
                  <a:pt x="63" y="227"/>
                  <a:pt x="64" y="227"/>
                  <a:pt x="63" y="226"/>
                </a:cubicBezTo>
                <a:cubicBezTo>
                  <a:pt x="63" y="227"/>
                  <a:pt x="62" y="228"/>
                  <a:pt x="62" y="228"/>
                </a:cubicBezTo>
                <a:close/>
                <a:moveTo>
                  <a:pt x="53" y="220"/>
                </a:moveTo>
                <a:cubicBezTo>
                  <a:pt x="53" y="220"/>
                  <a:pt x="54" y="219"/>
                  <a:pt x="53" y="219"/>
                </a:cubicBezTo>
                <a:cubicBezTo>
                  <a:pt x="52" y="221"/>
                  <a:pt x="51" y="222"/>
                  <a:pt x="53" y="220"/>
                </a:cubicBezTo>
                <a:close/>
                <a:moveTo>
                  <a:pt x="47" y="216"/>
                </a:moveTo>
                <a:cubicBezTo>
                  <a:pt x="47" y="217"/>
                  <a:pt x="46" y="217"/>
                  <a:pt x="47" y="218"/>
                </a:cubicBezTo>
                <a:cubicBezTo>
                  <a:pt x="47" y="217"/>
                  <a:pt x="47" y="217"/>
                  <a:pt x="48" y="217"/>
                </a:cubicBezTo>
                <a:cubicBezTo>
                  <a:pt x="48" y="216"/>
                  <a:pt x="48" y="216"/>
                  <a:pt x="47" y="216"/>
                </a:cubicBezTo>
                <a:close/>
                <a:moveTo>
                  <a:pt x="59" y="227"/>
                </a:moveTo>
                <a:cubicBezTo>
                  <a:pt x="59" y="227"/>
                  <a:pt x="59" y="227"/>
                  <a:pt x="59" y="228"/>
                </a:cubicBezTo>
                <a:cubicBezTo>
                  <a:pt x="59" y="227"/>
                  <a:pt x="60" y="227"/>
                  <a:pt x="60" y="226"/>
                </a:cubicBezTo>
                <a:cubicBezTo>
                  <a:pt x="60" y="227"/>
                  <a:pt x="59" y="226"/>
                  <a:pt x="59" y="227"/>
                </a:cubicBezTo>
                <a:close/>
                <a:moveTo>
                  <a:pt x="57" y="227"/>
                </a:moveTo>
                <a:cubicBezTo>
                  <a:pt x="57" y="227"/>
                  <a:pt x="59" y="226"/>
                  <a:pt x="58" y="226"/>
                </a:cubicBezTo>
                <a:cubicBezTo>
                  <a:pt x="58" y="226"/>
                  <a:pt x="57" y="226"/>
                  <a:pt x="57" y="227"/>
                </a:cubicBezTo>
                <a:close/>
                <a:moveTo>
                  <a:pt x="51" y="223"/>
                </a:moveTo>
                <a:cubicBezTo>
                  <a:pt x="51" y="222"/>
                  <a:pt x="52" y="222"/>
                  <a:pt x="52" y="221"/>
                </a:cubicBezTo>
                <a:cubicBezTo>
                  <a:pt x="51" y="222"/>
                  <a:pt x="51" y="222"/>
                  <a:pt x="51" y="223"/>
                </a:cubicBezTo>
                <a:close/>
                <a:moveTo>
                  <a:pt x="33" y="211"/>
                </a:moveTo>
                <a:cubicBezTo>
                  <a:pt x="34" y="212"/>
                  <a:pt x="35" y="210"/>
                  <a:pt x="35" y="209"/>
                </a:cubicBezTo>
                <a:cubicBezTo>
                  <a:pt x="34" y="210"/>
                  <a:pt x="34" y="211"/>
                  <a:pt x="33" y="211"/>
                </a:cubicBezTo>
                <a:close/>
                <a:moveTo>
                  <a:pt x="40" y="214"/>
                </a:moveTo>
                <a:cubicBezTo>
                  <a:pt x="40" y="214"/>
                  <a:pt x="41" y="214"/>
                  <a:pt x="40" y="213"/>
                </a:cubicBezTo>
                <a:cubicBezTo>
                  <a:pt x="40" y="213"/>
                  <a:pt x="39" y="214"/>
                  <a:pt x="40" y="214"/>
                </a:cubicBezTo>
                <a:close/>
                <a:moveTo>
                  <a:pt x="35" y="215"/>
                </a:moveTo>
                <a:cubicBezTo>
                  <a:pt x="36" y="215"/>
                  <a:pt x="37" y="214"/>
                  <a:pt x="37" y="213"/>
                </a:cubicBezTo>
                <a:cubicBezTo>
                  <a:pt x="36" y="214"/>
                  <a:pt x="35" y="215"/>
                  <a:pt x="35" y="215"/>
                </a:cubicBezTo>
                <a:close/>
                <a:moveTo>
                  <a:pt x="48" y="223"/>
                </a:moveTo>
                <a:cubicBezTo>
                  <a:pt x="49" y="223"/>
                  <a:pt x="49" y="222"/>
                  <a:pt x="48" y="222"/>
                </a:cubicBezTo>
                <a:cubicBezTo>
                  <a:pt x="48" y="222"/>
                  <a:pt x="48" y="223"/>
                  <a:pt x="48" y="223"/>
                </a:cubicBezTo>
                <a:close/>
                <a:moveTo>
                  <a:pt x="38" y="217"/>
                </a:moveTo>
                <a:cubicBezTo>
                  <a:pt x="38" y="217"/>
                  <a:pt x="39" y="216"/>
                  <a:pt x="39" y="215"/>
                </a:cubicBezTo>
                <a:lnTo>
                  <a:pt x="38" y="217"/>
                </a:lnTo>
                <a:close/>
                <a:moveTo>
                  <a:pt x="43" y="223"/>
                </a:moveTo>
                <a:cubicBezTo>
                  <a:pt x="43" y="223"/>
                  <a:pt x="45" y="222"/>
                  <a:pt x="44" y="221"/>
                </a:cubicBezTo>
                <a:cubicBezTo>
                  <a:pt x="44" y="222"/>
                  <a:pt x="42" y="223"/>
                  <a:pt x="43" y="223"/>
                </a:cubicBezTo>
                <a:close/>
                <a:moveTo>
                  <a:pt x="62" y="237"/>
                </a:moveTo>
                <a:cubicBezTo>
                  <a:pt x="62" y="237"/>
                  <a:pt x="63" y="236"/>
                  <a:pt x="62" y="235"/>
                </a:cubicBezTo>
                <a:cubicBezTo>
                  <a:pt x="62" y="236"/>
                  <a:pt x="61" y="237"/>
                  <a:pt x="62" y="237"/>
                </a:cubicBezTo>
                <a:close/>
                <a:moveTo>
                  <a:pt x="30" y="213"/>
                </a:moveTo>
                <a:cubicBezTo>
                  <a:pt x="30" y="212"/>
                  <a:pt x="31" y="212"/>
                  <a:pt x="30" y="211"/>
                </a:cubicBezTo>
                <a:cubicBezTo>
                  <a:pt x="30" y="212"/>
                  <a:pt x="29" y="212"/>
                  <a:pt x="30" y="213"/>
                </a:cubicBezTo>
                <a:close/>
                <a:moveTo>
                  <a:pt x="49" y="228"/>
                </a:moveTo>
                <a:cubicBezTo>
                  <a:pt x="50" y="229"/>
                  <a:pt x="50" y="227"/>
                  <a:pt x="50" y="228"/>
                </a:cubicBezTo>
                <a:cubicBezTo>
                  <a:pt x="51" y="227"/>
                  <a:pt x="51" y="227"/>
                  <a:pt x="51" y="227"/>
                </a:cubicBezTo>
                <a:cubicBezTo>
                  <a:pt x="51" y="227"/>
                  <a:pt x="51" y="227"/>
                  <a:pt x="51" y="227"/>
                </a:cubicBezTo>
                <a:cubicBezTo>
                  <a:pt x="50" y="228"/>
                  <a:pt x="49" y="227"/>
                  <a:pt x="49" y="228"/>
                </a:cubicBezTo>
                <a:close/>
                <a:moveTo>
                  <a:pt x="44" y="225"/>
                </a:moveTo>
                <a:cubicBezTo>
                  <a:pt x="44" y="224"/>
                  <a:pt x="45" y="224"/>
                  <a:pt x="44" y="223"/>
                </a:cubicBezTo>
                <a:cubicBezTo>
                  <a:pt x="44" y="224"/>
                  <a:pt x="44" y="224"/>
                  <a:pt x="44" y="225"/>
                </a:cubicBezTo>
                <a:close/>
                <a:moveTo>
                  <a:pt x="64" y="238"/>
                </a:moveTo>
                <a:cubicBezTo>
                  <a:pt x="63" y="238"/>
                  <a:pt x="63" y="239"/>
                  <a:pt x="63" y="239"/>
                </a:cubicBezTo>
                <a:cubicBezTo>
                  <a:pt x="64" y="239"/>
                  <a:pt x="64" y="239"/>
                  <a:pt x="64" y="238"/>
                </a:cubicBezTo>
                <a:close/>
                <a:moveTo>
                  <a:pt x="29" y="217"/>
                </a:moveTo>
                <a:cubicBezTo>
                  <a:pt x="30" y="217"/>
                  <a:pt x="30" y="216"/>
                  <a:pt x="30" y="215"/>
                </a:cubicBezTo>
                <a:cubicBezTo>
                  <a:pt x="30" y="216"/>
                  <a:pt x="29" y="216"/>
                  <a:pt x="29" y="217"/>
                </a:cubicBezTo>
                <a:close/>
                <a:moveTo>
                  <a:pt x="55" y="237"/>
                </a:moveTo>
                <a:cubicBezTo>
                  <a:pt x="55" y="236"/>
                  <a:pt x="56" y="236"/>
                  <a:pt x="56" y="235"/>
                </a:cubicBezTo>
                <a:cubicBezTo>
                  <a:pt x="55" y="235"/>
                  <a:pt x="55" y="236"/>
                  <a:pt x="55" y="237"/>
                </a:cubicBezTo>
                <a:close/>
                <a:moveTo>
                  <a:pt x="47" y="231"/>
                </a:moveTo>
                <a:cubicBezTo>
                  <a:pt x="47" y="232"/>
                  <a:pt x="48" y="230"/>
                  <a:pt x="48" y="230"/>
                </a:cubicBezTo>
                <a:cubicBezTo>
                  <a:pt x="47" y="230"/>
                  <a:pt x="47" y="230"/>
                  <a:pt x="47" y="231"/>
                </a:cubicBezTo>
                <a:close/>
                <a:moveTo>
                  <a:pt x="61" y="240"/>
                </a:moveTo>
                <a:cubicBezTo>
                  <a:pt x="62" y="240"/>
                  <a:pt x="61" y="240"/>
                  <a:pt x="61" y="239"/>
                </a:cubicBezTo>
                <a:cubicBezTo>
                  <a:pt x="61" y="240"/>
                  <a:pt x="61" y="240"/>
                  <a:pt x="61" y="240"/>
                </a:cubicBezTo>
                <a:close/>
                <a:moveTo>
                  <a:pt x="34" y="223"/>
                </a:moveTo>
                <a:cubicBezTo>
                  <a:pt x="34" y="222"/>
                  <a:pt x="35" y="222"/>
                  <a:pt x="35" y="221"/>
                </a:cubicBezTo>
                <a:cubicBezTo>
                  <a:pt x="34" y="221"/>
                  <a:pt x="33" y="222"/>
                  <a:pt x="34" y="223"/>
                </a:cubicBezTo>
                <a:close/>
                <a:moveTo>
                  <a:pt x="26" y="217"/>
                </a:moveTo>
                <a:cubicBezTo>
                  <a:pt x="26" y="217"/>
                  <a:pt x="27" y="217"/>
                  <a:pt x="26" y="216"/>
                </a:cubicBezTo>
                <a:cubicBezTo>
                  <a:pt x="26" y="217"/>
                  <a:pt x="26" y="217"/>
                  <a:pt x="26" y="217"/>
                </a:cubicBezTo>
                <a:close/>
                <a:moveTo>
                  <a:pt x="32" y="222"/>
                </a:moveTo>
                <a:cubicBezTo>
                  <a:pt x="33" y="222"/>
                  <a:pt x="33" y="222"/>
                  <a:pt x="33" y="221"/>
                </a:cubicBezTo>
                <a:cubicBezTo>
                  <a:pt x="32" y="221"/>
                  <a:pt x="32" y="222"/>
                  <a:pt x="32" y="222"/>
                </a:cubicBezTo>
                <a:close/>
                <a:moveTo>
                  <a:pt x="27" y="218"/>
                </a:moveTo>
                <a:cubicBezTo>
                  <a:pt x="27" y="219"/>
                  <a:pt x="26" y="220"/>
                  <a:pt x="27" y="221"/>
                </a:cubicBezTo>
                <a:cubicBezTo>
                  <a:pt x="27" y="220"/>
                  <a:pt x="27" y="220"/>
                  <a:pt x="28" y="219"/>
                </a:cubicBezTo>
                <a:cubicBezTo>
                  <a:pt x="28" y="219"/>
                  <a:pt x="28" y="218"/>
                  <a:pt x="27" y="218"/>
                </a:cubicBezTo>
                <a:close/>
                <a:moveTo>
                  <a:pt x="32" y="225"/>
                </a:moveTo>
                <a:cubicBezTo>
                  <a:pt x="33" y="224"/>
                  <a:pt x="33" y="224"/>
                  <a:pt x="34" y="223"/>
                </a:cubicBezTo>
                <a:cubicBezTo>
                  <a:pt x="33" y="223"/>
                  <a:pt x="33" y="223"/>
                  <a:pt x="33" y="223"/>
                </a:cubicBezTo>
                <a:cubicBezTo>
                  <a:pt x="32" y="223"/>
                  <a:pt x="32" y="224"/>
                  <a:pt x="32" y="225"/>
                </a:cubicBezTo>
                <a:close/>
                <a:moveTo>
                  <a:pt x="23" y="221"/>
                </a:moveTo>
                <a:cubicBezTo>
                  <a:pt x="24" y="220"/>
                  <a:pt x="25" y="219"/>
                  <a:pt x="26" y="217"/>
                </a:cubicBezTo>
                <a:cubicBezTo>
                  <a:pt x="25" y="219"/>
                  <a:pt x="24" y="220"/>
                  <a:pt x="23" y="221"/>
                </a:cubicBezTo>
                <a:close/>
                <a:moveTo>
                  <a:pt x="57" y="242"/>
                </a:moveTo>
                <a:cubicBezTo>
                  <a:pt x="58" y="243"/>
                  <a:pt x="58" y="243"/>
                  <a:pt x="58" y="243"/>
                </a:cubicBezTo>
                <a:cubicBezTo>
                  <a:pt x="59" y="243"/>
                  <a:pt x="58" y="242"/>
                  <a:pt x="58" y="241"/>
                </a:cubicBezTo>
                <a:lnTo>
                  <a:pt x="57" y="242"/>
                </a:lnTo>
                <a:close/>
                <a:moveTo>
                  <a:pt x="25" y="220"/>
                </a:moveTo>
                <a:cubicBezTo>
                  <a:pt x="26" y="220"/>
                  <a:pt x="26" y="219"/>
                  <a:pt x="26" y="218"/>
                </a:cubicBezTo>
                <a:cubicBezTo>
                  <a:pt x="26" y="218"/>
                  <a:pt x="25" y="219"/>
                  <a:pt x="25" y="220"/>
                </a:cubicBezTo>
                <a:close/>
                <a:moveTo>
                  <a:pt x="44" y="234"/>
                </a:moveTo>
                <a:cubicBezTo>
                  <a:pt x="44" y="234"/>
                  <a:pt x="45" y="233"/>
                  <a:pt x="45" y="233"/>
                </a:cubicBezTo>
                <a:cubicBezTo>
                  <a:pt x="44" y="233"/>
                  <a:pt x="43" y="233"/>
                  <a:pt x="44" y="234"/>
                </a:cubicBezTo>
                <a:close/>
                <a:moveTo>
                  <a:pt x="49" y="243"/>
                </a:moveTo>
                <a:cubicBezTo>
                  <a:pt x="50" y="242"/>
                  <a:pt x="52" y="240"/>
                  <a:pt x="52" y="239"/>
                </a:cubicBezTo>
                <a:cubicBezTo>
                  <a:pt x="51" y="241"/>
                  <a:pt x="49" y="241"/>
                  <a:pt x="49" y="243"/>
                </a:cubicBezTo>
                <a:close/>
                <a:moveTo>
                  <a:pt x="31" y="225"/>
                </a:moveTo>
                <a:cubicBezTo>
                  <a:pt x="32" y="225"/>
                  <a:pt x="31" y="226"/>
                  <a:pt x="31" y="226"/>
                </a:cubicBezTo>
                <a:cubicBezTo>
                  <a:pt x="32" y="226"/>
                  <a:pt x="32" y="226"/>
                  <a:pt x="32" y="225"/>
                </a:cubicBezTo>
                <a:cubicBezTo>
                  <a:pt x="32" y="225"/>
                  <a:pt x="32" y="225"/>
                  <a:pt x="31" y="225"/>
                </a:cubicBezTo>
                <a:close/>
                <a:moveTo>
                  <a:pt x="42" y="242"/>
                </a:moveTo>
                <a:cubicBezTo>
                  <a:pt x="43" y="241"/>
                  <a:pt x="45" y="239"/>
                  <a:pt x="46" y="236"/>
                </a:cubicBezTo>
                <a:cubicBezTo>
                  <a:pt x="46" y="237"/>
                  <a:pt x="46" y="238"/>
                  <a:pt x="47" y="237"/>
                </a:cubicBezTo>
                <a:cubicBezTo>
                  <a:pt x="47" y="236"/>
                  <a:pt x="46" y="236"/>
                  <a:pt x="46" y="235"/>
                </a:cubicBezTo>
                <a:cubicBezTo>
                  <a:pt x="45" y="238"/>
                  <a:pt x="42" y="240"/>
                  <a:pt x="42" y="242"/>
                </a:cubicBezTo>
                <a:close/>
                <a:moveTo>
                  <a:pt x="23" y="220"/>
                </a:moveTo>
                <a:cubicBezTo>
                  <a:pt x="23" y="220"/>
                  <a:pt x="22" y="220"/>
                  <a:pt x="23" y="219"/>
                </a:cubicBezTo>
                <a:cubicBezTo>
                  <a:pt x="22" y="219"/>
                  <a:pt x="22" y="219"/>
                  <a:pt x="22" y="219"/>
                </a:cubicBezTo>
                <a:cubicBezTo>
                  <a:pt x="22" y="219"/>
                  <a:pt x="22" y="221"/>
                  <a:pt x="23" y="220"/>
                </a:cubicBezTo>
                <a:close/>
                <a:moveTo>
                  <a:pt x="30" y="227"/>
                </a:moveTo>
                <a:cubicBezTo>
                  <a:pt x="30" y="227"/>
                  <a:pt x="30" y="227"/>
                  <a:pt x="31" y="228"/>
                </a:cubicBezTo>
                <a:cubicBezTo>
                  <a:pt x="31" y="227"/>
                  <a:pt x="31" y="227"/>
                  <a:pt x="31" y="227"/>
                </a:cubicBezTo>
                <a:cubicBezTo>
                  <a:pt x="31" y="226"/>
                  <a:pt x="32" y="227"/>
                  <a:pt x="31" y="226"/>
                </a:cubicBezTo>
                <a:cubicBezTo>
                  <a:pt x="31" y="226"/>
                  <a:pt x="31" y="226"/>
                  <a:pt x="30" y="227"/>
                </a:cubicBezTo>
                <a:close/>
                <a:moveTo>
                  <a:pt x="31" y="230"/>
                </a:moveTo>
                <a:cubicBezTo>
                  <a:pt x="32" y="229"/>
                  <a:pt x="33" y="228"/>
                  <a:pt x="33" y="228"/>
                </a:cubicBezTo>
                <a:cubicBezTo>
                  <a:pt x="32" y="228"/>
                  <a:pt x="31" y="229"/>
                  <a:pt x="31" y="230"/>
                </a:cubicBezTo>
                <a:close/>
                <a:moveTo>
                  <a:pt x="57" y="246"/>
                </a:moveTo>
                <a:cubicBezTo>
                  <a:pt x="57" y="246"/>
                  <a:pt x="57" y="246"/>
                  <a:pt x="58" y="246"/>
                </a:cubicBezTo>
                <a:cubicBezTo>
                  <a:pt x="57" y="246"/>
                  <a:pt x="57" y="246"/>
                  <a:pt x="57" y="246"/>
                </a:cubicBezTo>
                <a:close/>
                <a:moveTo>
                  <a:pt x="21" y="224"/>
                </a:moveTo>
                <a:cubicBezTo>
                  <a:pt x="22" y="224"/>
                  <a:pt x="22" y="223"/>
                  <a:pt x="22" y="223"/>
                </a:cubicBezTo>
                <a:cubicBezTo>
                  <a:pt x="22" y="223"/>
                  <a:pt x="21" y="224"/>
                  <a:pt x="21" y="224"/>
                </a:cubicBezTo>
                <a:close/>
                <a:moveTo>
                  <a:pt x="52" y="249"/>
                </a:moveTo>
                <a:cubicBezTo>
                  <a:pt x="52" y="249"/>
                  <a:pt x="52" y="249"/>
                  <a:pt x="51" y="249"/>
                </a:cubicBezTo>
                <a:cubicBezTo>
                  <a:pt x="52" y="250"/>
                  <a:pt x="52" y="249"/>
                  <a:pt x="52" y="250"/>
                </a:cubicBezTo>
                <a:cubicBezTo>
                  <a:pt x="53" y="248"/>
                  <a:pt x="53" y="248"/>
                  <a:pt x="54" y="247"/>
                </a:cubicBezTo>
                <a:cubicBezTo>
                  <a:pt x="53" y="247"/>
                  <a:pt x="52" y="248"/>
                  <a:pt x="52" y="249"/>
                </a:cubicBezTo>
                <a:close/>
                <a:moveTo>
                  <a:pt x="29" y="230"/>
                </a:moveTo>
                <a:cubicBezTo>
                  <a:pt x="29" y="230"/>
                  <a:pt x="29" y="230"/>
                  <a:pt x="29" y="230"/>
                </a:cubicBezTo>
                <a:cubicBezTo>
                  <a:pt x="29" y="229"/>
                  <a:pt x="28" y="230"/>
                  <a:pt x="29" y="230"/>
                </a:cubicBezTo>
                <a:close/>
                <a:moveTo>
                  <a:pt x="54" y="249"/>
                </a:moveTo>
                <a:cubicBezTo>
                  <a:pt x="55" y="250"/>
                  <a:pt x="54" y="251"/>
                  <a:pt x="55" y="250"/>
                </a:cubicBezTo>
                <a:cubicBezTo>
                  <a:pt x="56" y="251"/>
                  <a:pt x="55" y="250"/>
                  <a:pt x="55" y="251"/>
                </a:cubicBezTo>
                <a:cubicBezTo>
                  <a:pt x="56" y="251"/>
                  <a:pt x="56" y="250"/>
                  <a:pt x="56" y="250"/>
                </a:cubicBezTo>
                <a:cubicBezTo>
                  <a:pt x="55" y="249"/>
                  <a:pt x="55" y="249"/>
                  <a:pt x="54" y="249"/>
                </a:cubicBezTo>
                <a:close/>
                <a:moveTo>
                  <a:pt x="47" y="245"/>
                </a:moveTo>
                <a:cubicBezTo>
                  <a:pt x="47" y="246"/>
                  <a:pt x="46" y="246"/>
                  <a:pt x="47" y="246"/>
                </a:cubicBezTo>
                <a:cubicBezTo>
                  <a:pt x="48" y="245"/>
                  <a:pt x="48" y="245"/>
                  <a:pt x="48" y="245"/>
                </a:cubicBezTo>
                <a:cubicBezTo>
                  <a:pt x="48" y="245"/>
                  <a:pt x="47" y="245"/>
                  <a:pt x="47" y="245"/>
                </a:cubicBezTo>
                <a:close/>
                <a:moveTo>
                  <a:pt x="28" y="231"/>
                </a:moveTo>
                <a:cubicBezTo>
                  <a:pt x="28" y="232"/>
                  <a:pt x="27" y="232"/>
                  <a:pt x="27" y="233"/>
                </a:cubicBezTo>
                <a:cubicBezTo>
                  <a:pt x="28" y="232"/>
                  <a:pt x="28" y="231"/>
                  <a:pt x="28" y="231"/>
                </a:cubicBezTo>
                <a:cubicBezTo>
                  <a:pt x="28" y="231"/>
                  <a:pt x="28" y="230"/>
                  <a:pt x="28" y="231"/>
                </a:cubicBezTo>
                <a:close/>
                <a:moveTo>
                  <a:pt x="28" y="235"/>
                </a:moveTo>
                <a:cubicBezTo>
                  <a:pt x="29" y="234"/>
                  <a:pt x="30" y="233"/>
                  <a:pt x="29" y="232"/>
                </a:cubicBezTo>
                <a:cubicBezTo>
                  <a:pt x="29" y="233"/>
                  <a:pt x="29" y="234"/>
                  <a:pt x="28" y="235"/>
                </a:cubicBezTo>
                <a:close/>
                <a:moveTo>
                  <a:pt x="48" y="247"/>
                </a:moveTo>
                <a:cubicBezTo>
                  <a:pt x="48" y="248"/>
                  <a:pt x="49" y="248"/>
                  <a:pt x="49" y="248"/>
                </a:cubicBezTo>
                <a:cubicBezTo>
                  <a:pt x="49" y="248"/>
                  <a:pt x="49" y="248"/>
                  <a:pt x="49" y="248"/>
                </a:cubicBezTo>
                <a:cubicBezTo>
                  <a:pt x="49" y="248"/>
                  <a:pt x="49" y="247"/>
                  <a:pt x="48" y="247"/>
                </a:cubicBezTo>
                <a:close/>
                <a:moveTo>
                  <a:pt x="17" y="226"/>
                </a:moveTo>
                <a:cubicBezTo>
                  <a:pt x="17" y="226"/>
                  <a:pt x="17" y="227"/>
                  <a:pt x="17" y="227"/>
                </a:cubicBezTo>
                <a:cubicBezTo>
                  <a:pt x="17" y="226"/>
                  <a:pt x="18" y="227"/>
                  <a:pt x="18" y="227"/>
                </a:cubicBezTo>
                <a:cubicBezTo>
                  <a:pt x="18" y="226"/>
                  <a:pt x="17" y="226"/>
                  <a:pt x="17" y="225"/>
                </a:cubicBezTo>
                <a:lnTo>
                  <a:pt x="17" y="226"/>
                </a:lnTo>
                <a:close/>
                <a:moveTo>
                  <a:pt x="41" y="244"/>
                </a:moveTo>
                <a:cubicBezTo>
                  <a:pt x="41" y="244"/>
                  <a:pt x="42" y="243"/>
                  <a:pt x="41" y="243"/>
                </a:cubicBezTo>
                <a:cubicBezTo>
                  <a:pt x="40" y="245"/>
                  <a:pt x="39" y="245"/>
                  <a:pt x="41" y="244"/>
                </a:cubicBezTo>
                <a:close/>
                <a:moveTo>
                  <a:pt x="50" y="252"/>
                </a:moveTo>
                <a:cubicBezTo>
                  <a:pt x="50" y="251"/>
                  <a:pt x="51" y="252"/>
                  <a:pt x="51" y="252"/>
                </a:cubicBezTo>
                <a:cubicBezTo>
                  <a:pt x="50" y="252"/>
                  <a:pt x="51" y="251"/>
                  <a:pt x="51" y="250"/>
                </a:cubicBezTo>
                <a:cubicBezTo>
                  <a:pt x="51" y="252"/>
                  <a:pt x="49" y="251"/>
                  <a:pt x="50" y="252"/>
                </a:cubicBezTo>
                <a:close/>
                <a:moveTo>
                  <a:pt x="42" y="245"/>
                </a:moveTo>
                <a:cubicBezTo>
                  <a:pt x="42" y="246"/>
                  <a:pt x="42" y="246"/>
                  <a:pt x="43" y="246"/>
                </a:cubicBezTo>
                <a:cubicBezTo>
                  <a:pt x="43" y="245"/>
                  <a:pt x="42" y="245"/>
                  <a:pt x="42" y="245"/>
                </a:cubicBezTo>
                <a:close/>
                <a:moveTo>
                  <a:pt x="53" y="255"/>
                </a:moveTo>
                <a:cubicBezTo>
                  <a:pt x="53" y="254"/>
                  <a:pt x="54" y="254"/>
                  <a:pt x="53" y="253"/>
                </a:cubicBezTo>
                <a:cubicBezTo>
                  <a:pt x="53" y="254"/>
                  <a:pt x="52" y="254"/>
                  <a:pt x="53" y="255"/>
                </a:cubicBezTo>
                <a:close/>
                <a:moveTo>
                  <a:pt x="40" y="247"/>
                </a:moveTo>
                <a:cubicBezTo>
                  <a:pt x="41" y="247"/>
                  <a:pt x="42" y="246"/>
                  <a:pt x="41" y="246"/>
                </a:cubicBezTo>
                <a:lnTo>
                  <a:pt x="40" y="247"/>
                </a:lnTo>
                <a:close/>
                <a:moveTo>
                  <a:pt x="43" y="248"/>
                </a:moveTo>
                <a:cubicBezTo>
                  <a:pt x="44" y="249"/>
                  <a:pt x="44" y="249"/>
                  <a:pt x="44" y="249"/>
                </a:cubicBezTo>
                <a:cubicBezTo>
                  <a:pt x="44" y="248"/>
                  <a:pt x="43" y="248"/>
                  <a:pt x="43" y="248"/>
                </a:cubicBezTo>
                <a:close/>
                <a:moveTo>
                  <a:pt x="15" y="234"/>
                </a:moveTo>
                <a:cubicBezTo>
                  <a:pt x="15" y="233"/>
                  <a:pt x="15" y="233"/>
                  <a:pt x="15" y="232"/>
                </a:cubicBezTo>
                <a:cubicBezTo>
                  <a:pt x="15" y="233"/>
                  <a:pt x="15" y="233"/>
                  <a:pt x="15" y="233"/>
                </a:cubicBezTo>
                <a:cubicBezTo>
                  <a:pt x="16" y="234"/>
                  <a:pt x="16" y="234"/>
                  <a:pt x="16" y="234"/>
                </a:cubicBezTo>
                <a:cubicBezTo>
                  <a:pt x="17" y="232"/>
                  <a:pt x="17" y="233"/>
                  <a:pt x="18" y="231"/>
                </a:cubicBezTo>
                <a:cubicBezTo>
                  <a:pt x="18" y="231"/>
                  <a:pt x="17" y="231"/>
                  <a:pt x="17" y="230"/>
                </a:cubicBezTo>
                <a:cubicBezTo>
                  <a:pt x="17" y="230"/>
                  <a:pt x="17" y="231"/>
                  <a:pt x="17" y="230"/>
                </a:cubicBezTo>
                <a:cubicBezTo>
                  <a:pt x="17" y="232"/>
                  <a:pt x="16" y="232"/>
                  <a:pt x="15" y="234"/>
                </a:cubicBezTo>
                <a:close/>
                <a:moveTo>
                  <a:pt x="51" y="255"/>
                </a:moveTo>
                <a:cubicBezTo>
                  <a:pt x="51" y="256"/>
                  <a:pt x="50" y="257"/>
                  <a:pt x="51" y="257"/>
                </a:cubicBezTo>
                <a:cubicBezTo>
                  <a:pt x="51" y="256"/>
                  <a:pt x="52" y="256"/>
                  <a:pt x="52" y="255"/>
                </a:cubicBezTo>
                <a:cubicBezTo>
                  <a:pt x="51" y="255"/>
                  <a:pt x="51" y="255"/>
                  <a:pt x="51" y="255"/>
                </a:cubicBezTo>
                <a:close/>
                <a:moveTo>
                  <a:pt x="20" y="235"/>
                </a:moveTo>
                <a:cubicBezTo>
                  <a:pt x="19" y="235"/>
                  <a:pt x="19" y="236"/>
                  <a:pt x="19" y="236"/>
                </a:cubicBezTo>
                <a:cubicBezTo>
                  <a:pt x="20" y="236"/>
                  <a:pt x="20" y="236"/>
                  <a:pt x="20" y="236"/>
                </a:cubicBezTo>
                <a:cubicBezTo>
                  <a:pt x="20" y="236"/>
                  <a:pt x="21" y="235"/>
                  <a:pt x="21" y="235"/>
                </a:cubicBezTo>
                <a:cubicBezTo>
                  <a:pt x="20" y="235"/>
                  <a:pt x="20" y="236"/>
                  <a:pt x="20" y="235"/>
                </a:cubicBezTo>
                <a:close/>
                <a:moveTo>
                  <a:pt x="21" y="238"/>
                </a:moveTo>
                <a:cubicBezTo>
                  <a:pt x="21" y="237"/>
                  <a:pt x="22" y="237"/>
                  <a:pt x="22" y="236"/>
                </a:cubicBezTo>
                <a:cubicBezTo>
                  <a:pt x="21" y="236"/>
                  <a:pt x="21" y="237"/>
                  <a:pt x="21" y="238"/>
                </a:cubicBezTo>
                <a:close/>
                <a:moveTo>
                  <a:pt x="17" y="236"/>
                </a:moveTo>
                <a:cubicBezTo>
                  <a:pt x="18" y="236"/>
                  <a:pt x="18" y="235"/>
                  <a:pt x="18" y="235"/>
                </a:cubicBezTo>
                <a:cubicBezTo>
                  <a:pt x="18" y="235"/>
                  <a:pt x="17" y="236"/>
                  <a:pt x="17" y="236"/>
                </a:cubicBezTo>
                <a:close/>
                <a:moveTo>
                  <a:pt x="23" y="243"/>
                </a:moveTo>
                <a:cubicBezTo>
                  <a:pt x="24" y="243"/>
                  <a:pt x="25" y="241"/>
                  <a:pt x="26" y="240"/>
                </a:cubicBezTo>
                <a:cubicBezTo>
                  <a:pt x="25" y="240"/>
                  <a:pt x="25" y="240"/>
                  <a:pt x="25" y="240"/>
                </a:cubicBezTo>
                <a:cubicBezTo>
                  <a:pt x="24" y="241"/>
                  <a:pt x="24" y="242"/>
                  <a:pt x="23" y="243"/>
                </a:cubicBezTo>
                <a:close/>
                <a:moveTo>
                  <a:pt x="17" y="238"/>
                </a:moveTo>
                <a:cubicBezTo>
                  <a:pt x="17" y="237"/>
                  <a:pt x="18" y="237"/>
                  <a:pt x="18" y="236"/>
                </a:cubicBezTo>
                <a:cubicBezTo>
                  <a:pt x="17" y="236"/>
                  <a:pt x="16" y="237"/>
                  <a:pt x="17" y="238"/>
                </a:cubicBezTo>
                <a:close/>
                <a:moveTo>
                  <a:pt x="35" y="251"/>
                </a:moveTo>
                <a:cubicBezTo>
                  <a:pt x="35" y="252"/>
                  <a:pt x="36" y="250"/>
                  <a:pt x="36" y="250"/>
                </a:cubicBezTo>
                <a:lnTo>
                  <a:pt x="35" y="251"/>
                </a:lnTo>
                <a:close/>
                <a:moveTo>
                  <a:pt x="38" y="255"/>
                </a:moveTo>
                <a:cubicBezTo>
                  <a:pt x="39" y="254"/>
                  <a:pt x="39" y="254"/>
                  <a:pt x="39" y="254"/>
                </a:cubicBezTo>
                <a:cubicBezTo>
                  <a:pt x="39" y="254"/>
                  <a:pt x="38" y="254"/>
                  <a:pt x="38" y="255"/>
                </a:cubicBezTo>
                <a:close/>
                <a:moveTo>
                  <a:pt x="12" y="236"/>
                </a:moveTo>
                <a:cubicBezTo>
                  <a:pt x="12" y="236"/>
                  <a:pt x="12" y="237"/>
                  <a:pt x="12" y="237"/>
                </a:cubicBezTo>
                <a:cubicBezTo>
                  <a:pt x="13" y="236"/>
                  <a:pt x="13" y="236"/>
                  <a:pt x="13" y="236"/>
                </a:cubicBezTo>
                <a:cubicBezTo>
                  <a:pt x="13" y="236"/>
                  <a:pt x="12" y="236"/>
                  <a:pt x="12" y="236"/>
                </a:cubicBezTo>
                <a:close/>
                <a:moveTo>
                  <a:pt x="38" y="253"/>
                </a:moveTo>
                <a:cubicBezTo>
                  <a:pt x="36" y="252"/>
                  <a:pt x="36" y="252"/>
                  <a:pt x="36" y="252"/>
                </a:cubicBezTo>
                <a:cubicBezTo>
                  <a:pt x="36" y="253"/>
                  <a:pt x="37" y="254"/>
                  <a:pt x="38" y="253"/>
                </a:cubicBezTo>
                <a:close/>
                <a:moveTo>
                  <a:pt x="12" y="239"/>
                </a:moveTo>
                <a:cubicBezTo>
                  <a:pt x="13" y="238"/>
                  <a:pt x="13" y="238"/>
                  <a:pt x="13" y="238"/>
                </a:cubicBezTo>
                <a:cubicBezTo>
                  <a:pt x="13" y="238"/>
                  <a:pt x="13" y="239"/>
                  <a:pt x="13" y="238"/>
                </a:cubicBezTo>
                <a:cubicBezTo>
                  <a:pt x="12" y="238"/>
                  <a:pt x="14" y="237"/>
                  <a:pt x="13" y="237"/>
                </a:cubicBezTo>
                <a:cubicBezTo>
                  <a:pt x="12" y="237"/>
                  <a:pt x="12" y="238"/>
                  <a:pt x="12" y="239"/>
                </a:cubicBezTo>
                <a:close/>
                <a:moveTo>
                  <a:pt x="35" y="256"/>
                </a:moveTo>
                <a:cubicBezTo>
                  <a:pt x="35" y="256"/>
                  <a:pt x="36" y="257"/>
                  <a:pt x="36" y="257"/>
                </a:cubicBezTo>
                <a:cubicBezTo>
                  <a:pt x="36" y="256"/>
                  <a:pt x="35" y="256"/>
                  <a:pt x="35" y="256"/>
                </a:cubicBezTo>
                <a:close/>
                <a:moveTo>
                  <a:pt x="27" y="255"/>
                </a:moveTo>
                <a:cubicBezTo>
                  <a:pt x="27" y="255"/>
                  <a:pt x="28" y="254"/>
                  <a:pt x="28" y="254"/>
                </a:cubicBezTo>
                <a:cubicBezTo>
                  <a:pt x="27" y="254"/>
                  <a:pt x="27" y="254"/>
                  <a:pt x="27" y="255"/>
                </a:cubicBezTo>
                <a:close/>
                <a:moveTo>
                  <a:pt x="8" y="244"/>
                </a:moveTo>
                <a:cubicBezTo>
                  <a:pt x="7" y="244"/>
                  <a:pt x="7" y="244"/>
                  <a:pt x="7" y="244"/>
                </a:cubicBezTo>
                <a:cubicBezTo>
                  <a:pt x="8" y="245"/>
                  <a:pt x="8" y="243"/>
                  <a:pt x="7" y="243"/>
                </a:cubicBezTo>
                <a:cubicBezTo>
                  <a:pt x="7" y="243"/>
                  <a:pt x="7" y="243"/>
                  <a:pt x="8" y="244"/>
                </a:cubicBezTo>
                <a:close/>
                <a:moveTo>
                  <a:pt x="6" y="247"/>
                </a:moveTo>
                <a:cubicBezTo>
                  <a:pt x="7" y="248"/>
                  <a:pt x="9" y="244"/>
                  <a:pt x="8" y="244"/>
                </a:cubicBezTo>
                <a:cubicBezTo>
                  <a:pt x="7" y="245"/>
                  <a:pt x="7" y="246"/>
                  <a:pt x="6" y="247"/>
                </a:cubicBezTo>
                <a:close/>
                <a:moveTo>
                  <a:pt x="11" y="248"/>
                </a:moveTo>
                <a:cubicBezTo>
                  <a:pt x="12" y="248"/>
                  <a:pt x="12" y="247"/>
                  <a:pt x="11" y="247"/>
                </a:cubicBezTo>
                <a:cubicBezTo>
                  <a:pt x="11" y="247"/>
                  <a:pt x="11" y="248"/>
                  <a:pt x="11" y="248"/>
                </a:cubicBezTo>
                <a:close/>
                <a:moveTo>
                  <a:pt x="32" y="264"/>
                </a:moveTo>
                <a:cubicBezTo>
                  <a:pt x="33" y="264"/>
                  <a:pt x="33" y="264"/>
                  <a:pt x="33" y="263"/>
                </a:cubicBezTo>
                <a:cubicBezTo>
                  <a:pt x="32" y="263"/>
                  <a:pt x="32" y="263"/>
                  <a:pt x="32" y="264"/>
                </a:cubicBezTo>
                <a:close/>
                <a:moveTo>
                  <a:pt x="10" y="250"/>
                </a:moveTo>
                <a:cubicBezTo>
                  <a:pt x="10" y="250"/>
                  <a:pt x="11" y="249"/>
                  <a:pt x="11" y="249"/>
                </a:cubicBezTo>
                <a:cubicBezTo>
                  <a:pt x="10" y="248"/>
                  <a:pt x="10" y="248"/>
                  <a:pt x="10" y="248"/>
                </a:cubicBezTo>
                <a:cubicBezTo>
                  <a:pt x="10" y="249"/>
                  <a:pt x="9" y="249"/>
                  <a:pt x="10" y="250"/>
                </a:cubicBezTo>
                <a:close/>
                <a:moveTo>
                  <a:pt x="7" y="252"/>
                </a:moveTo>
                <a:cubicBezTo>
                  <a:pt x="7" y="251"/>
                  <a:pt x="9" y="249"/>
                  <a:pt x="8" y="248"/>
                </a:cubicBezTo>
                <a:cubicBezTo>
                  <a:pt x="8" y="249"/>
                  <a:pt x="6" y="251"/>
                  <a:pt x="7" y="252"/>
                </a:cubicBezTo>
                <a:close/>
                <a:moveTo>
                  <a:pt x="3" y="247"/>
                </a:moveTo>
                <a:cubicBezTo>
                  <a:pt x="3" y="246"/>
                  <a:pt x="4" y="246"/>
                  <a:pt x="4" y="246"/>
                </a:cubicBezTo>
                <a:cubicBezTo>
                  <a:pt x="3" y="246"/>
                  <a:pt x="2" y="246"/>
                  <a:pt x="3" y="247"/>
                </a:cubicBezTo>
                <a:close/>
                <a:moveTo>
                  <a:pt x="0" y="255"/>
                </a:moveTo>
                <a:cubicBezTo>
                  <a:pt x="1" y="253"/>
                  <a:pt x="3" y="253"/>
                  <a:pt x="2" y="251"/>
                </a:cubicBezTo>
                <a:cubicBezTo>
                  <a:pt x="2" y="253"/>
                  <a:pt x="0" y="254"/>
                  <a:pt x="0" y="255"/>
                </a:cubicBezTo>
                <a:close/>
                <a:moveTo>
                  <a:pt x="30" y="271"/>
                </a:moveTo>
                <a:cubicBezTo>
                  <a:pt x="30" y="271"/>
                  <a:pt x="31" y="271"/>
                  <a:pt x="31" y="271"/>
                </a:cubicBezTo>
                <a:cubicBezTo>
                  <a:pt x="31" y="271"/>
                  <a:pt x="30" y="270"/>
                  <a:pt x="30" y="271"/>
                </a:cubicBezTo>
                <a:close/>
                <a:moveTo>
                  <a:pt x="34" y="274"/>
                </a:moveTo>
                <a:cubicBezTo>
                  <a:pt x="35" y="275"/>
                  <a:pt x="34" y="275"/>
                  <a:pt x="35" y="275"/>
                </a:cubicBezTo>
                <a:cubicBezTo>
                  <a:pt x="36" y="275"/>
                  <a:pt x="35" y="275"/>
                  <a:pt x="35" y="274"/>
                </a:cubicBezTo>
                <a:cubicBezTo>
                  <a:pt x="35" y="274"/>
                  <a:pt x="35" y="274"/>
                  <a:pt x="34" y="274"/>
                </a:cubicBezTo>
                <a:close/>
                <a:moveTo>
                  <a:pt x="3" y="254"/>
                </a:moveTo>
                <a:cubicBezTo>
                  <a:pt x="2" y="254"/>
                  <a:pt x="2" y="254"/>
                  <a:pt x="2" y="253"/>
                </a:cubicBezTo>
                <a:cubicBezTo>
                  <a:pt x="2" y="254"/>
                  <a:pt x="2" y="254"/>
                  <a:pt x="2" y="254"/>
                </a:cubicBezTo>
                <a:cubicBezTo>
                  <a:pt x="2" y="254"/>
                  <a:pt x="4" y="254"/>
                  <a:pt x="3" y="253"/>
                </a:cubicBezTo>
                <a:lnTo>
                  <a:pt x="3" y="254"/>
                </a:lnTo>
                <a:close/>
                <a:moveTo>
                  <a:pt x="27" y="271"/>
                </a:moveTo>
                <a:cubicBezTo>
                  <a:pt x="27" y="271"/>
                  <a:pt x="27" y="272"/>
                  <a:pt x="28" y="271"/>
                </a:cubicBezTo>
                <a:cubicBezTo>
                  <a:pt x="28" y="271"/>
                  <a:pt x="27" y="270"/>
                  <a:pt x="27" y="271"/>
                </a:cubicBezTo>
                <a:close/>
                <a:moveTo>
                  <a:pt x="31" y="278"/>
                </a:moveTo>
                <a:cubicBezTo>
                  <a:pt x="31" y="277"/>
                  <a:pt x="30" y="277"/>
                  <a:pt x="30" y="276"/>
                </a:cubicBezTo>
                <a:cubicBezTo>
                  <a:pt x="30" y="277"/>
                  <a:pt x="31" y="277"/>
                  <a:pt x="31" y="278"/>
                </a:cubicBezTo>
                <a:close/>
                <a:moveTo>
                  <a:pt x="31" y="281"/>
                </a:moveTo>
                <a:cubicBezTo>
                  <a:pt x="32" y="281"/>
                  <a:pt x="32" y="281"/>
                  <a:pt x="32" y="281"/>
                </a:cubicBezTo>
                <a:cubicBezTo>
                  <a:pt x="32" y="280"/>
                  <a:pt x="32" y="280"/>
                  <a:pt x="33" y="280"/>
                </a:cubicBezTo>
                <a:cubicBezTo>
                  <a:pt x="33" y="280"/>
                  <a:pt x="33" y="279"/>
                  <a:pt x="33" y="279"/>
                </a:cubicBezTo>
                <a:cubicBezTo>
                  <a:pt x="32" y="280"/>
                  <a:pt x="32" y="281"/>
                  <a:pt x="31" y="281"/>
                </a:cubicBezTo>
                <a:close/>
                <a:moveTo>
                  <a:pt x="782" y="255"/>
                </a:moveTo>
                <a:cubicBezTo>
                  <a:pt x="781" y="255"/>
                  <a:pt x="779" y="253"/>
                  <a:pt x="779" y="256"/>
                </a:cubicBezTo>
                <a:cubicBezTo>
                  <a:pt x="781" y="259"/>
                  <a:pt x="782" y="261"/>
                  <a:pt x="783" y="263"/>
                </a:cubicBezTo>
                <a:cubicBezTo>
                  <a:pt x="781" y="263"/>
                  <a:pt x="777" y="259"/>
                  <a:pt x="774" y="258"/>
                </a:cubicBezTo>
                <a:cubicBezTo>
                  <a:pt x="775" y="259"/>
                  <a:pt x="777" y="263"/>
                  <a:pt x="778" y="264"/>
                </a:cubicBezTo>
                <a:cubicBezTo>
                  <a:pt x="779" y="267"/>
                  <a:pt x="779" y="268"/>
                  <a:pt x="780" y="271"/>
                </a:cubicBezTo>
                <a:cubicBezTo>
                  <a:pt x="779" y="271"/>
                  <a:pt x="779" y="271"/>
                  <a:pt x="779" y="272"/>
                </a:cubicBezTo>
                <a:cubicBezTo>
                  <a:pt x="776" y="269"/>
                  <a:pt x="775" y="267"/>
                  <a:pt x="772" y="264"/>
                </a:cubicBezTo>
                <a:cubicBezTo>
                  <a:pt x="771" y="262"/>
                  <a:pt x="772" y="262"/>
                  <a:pt x="771" y="260"/>
                </a:cubicBezTo>
                <a:cubicBezTo>
                  <a:pt x="770" y="259"/>
                  <a:pt x="767" y="254"/>
                  <a:pt x="766" y="252"/>
                </a:cubicBezTo>
                <a:cubicBezTo>
                  <a:pt x="766" y="254"/>
                  <a:pt x="763" y="249"/>
                  <a:pt x="762" y="246"/>
                </a:cubicBezTo>
                <a:cubicBezTo>
                  <a:pt x="763" y="250"/>
                  <a:pt x="761" y="249"/>
                  <a:pt x="764" y="255"/>
                </a:cubicBezTo>
                <a:cubicBezTo>
                  <a:pt x="763" y="252"/>
                  <a:pt x="764" y="254"/>
                  <a:pt x="765" y="256"/>
                </a:cubicBezTo>
                <a:cubicBezTo>
                  <a:pt x="765" y="257"/>
                  <a:pt x="765" y="255"/>
                  <a:pt x="765" y="255"/>
                </a:cubicBezTo>
                <a:cubicBezTo>
                  <a:pt x="766" y="256"/>
                  <a:pt x="766" y="257"/>
                  <a:pt x="766" y="258"/>
                </a:cubicBezTo>
                <a:cubicBezTo>
                  <a:pt x="767" y="259"/>
                  <a:pt x="768" y="260"/>
                  <a:pt x="770" y="260"/>
                </a:cubicBezTo>
                <a:cubicBezTo>
                  <a:pt x="770" y="262"/>
                  <a:pt x="771" y="264"/>
                  <a:pt x="772" y="267"/>
                </a:cubicBezTo>
                <a:cubicBezTo>
                  <a:pt x="771" y="267"/>
                  <a:pt x="768" y="261"/>
                  <a:pt x="769" y="264"/>
                </a:cubicBezTo>
                <a:cubicBezTo>
                  <a:pt x="768" y="262"/>
                  <a:pt x="766" y="259"/>
                  <a:pt x="766" y="260"/>
                </a:cubicBezTo>
                <a:cubicBezTo>
                  <a:pt x="766" y="259"/>
                  <a:pt x="764" y="256"/>
                  <a:pt x="764" y="255"/>
                </a:cubicBezTo>
                <a:cubicBezTo>
                  <a:pt x="763" y="254"/>
                  <a:pt x="762" y="254"/>
                  <a:pt x="761" y="253"/>
                </a:cubicBezTo>
                <a:cubicBezTo>
                  <a:pt x="761" y="252"/>
                  <a:pt x="762" y="253"/>
                  <a:pt x="762" y="252"/>
                </a:cubicBezTo>
                <a:cubicBezTo>
                  <a:pt x="762" y="251"/>
                  <a:pt x="761" y="249"/>
                  <a:pt x="761" y="249"/>
                </a:cubicBezTo>
                <a:cubicBezTo>
                  <a:pt x="757" y="243"/>
                  <a:pt x="757" y="246"/>
                  <a:pt x="752" y="241"/>
                </a:cubicBezTo>
                <a:cubicBezTo>
                  <a:pt x="752" y="241"/>
                  <a:pt x="755" y="244"/>
                  <a:pt x="755" y="245"/>
                </a:cubicBezTo>
                <a:cubicBezTo>
                  <a:pt x="755" y="246"/>
                  <a:pt x="755" y="245"/>
                  <a:pt x="755" y="244"/>
                </a:cubicBezTo>
                <a:cubicBezTo>
                  <a:pt x="755" y="244"/>
                  <a:pt x="755" y="246"/>
                  <a:pt x="756" y="246"/>
                </a:cubicBezTo>
                <a:cubicBezTo>
                  <a:pt x="757" y="248"/>
                  <a:pt x="756" y="247"/>
                  <a:pt x="757" y="249"/>
                </a:cubicBezTo>
                <a:cubicBezTo>
                  <a:pt x="755" y="246"/>
                  <a:pt x="755" y="248"/>
                  <a:pt x="753" y="248"/>
                </a:cubicBezTo>
                <a:cubicBezTo>
                  <a:pt x="752" y="245"/>
                  <a:pt x="751" y="244"/>
                  <a:pt x="750" y="245"/>
                </a:cubicBezTo>
                <a:cubicBezTo>
                  <a:pt x="748" y="242"/>
                  <a:pt x="747" y="243"/>
                  <a:pt x="745" y="239"/>
                </a:cubicBezTo>
                <a:cubicBezTo>
                  <a:pt x="744" y="239"/>
                  <a:pt x="744" y="239"/>
                  <a:pt x="744" y="239"/>
                </a:cubicBezTo>
                <a:cubicBezTo>
                  <a:pt x="743" y="237"/>
                  <a:pt x="741" y="236"/>
                  <a:pt x="739" y="233"/>
                </a:cubicBezTo>
                <a:cubicBezTo>
                  <a:pt x="739" y="232"/>
                  <a:pt x="739" y="231"/>
                  <a:pt x="740" y="231"/>
                </a:cubicBezTo>
                <a:cubicBezTo>
                  <a:pt x="741" y="233"/>
                  <a:pt x="741" y="234"/>
                  <a:pt x="742" y="234"/>
                </a:cubicBezTo>
                <a:cubicBezTo>
                  <a:pt x="742" y="234"/>
                  <a:pt x="741" y="231"/>
                  <a:pt x="743" y="234"/>
                </a:cubicBezTo>
                <a:cubicBezTo>
                  <a:pt x="743" y="233"/>
                  <a:pt x="742" y="232"/>
                  <a:pt x="741" y="231"/>
                </a:cubicBezTo>
                <a:cubicBezTo>
                  <a:pt x="740" y="230"/>
                  <a:pt x="741" y="231"/>
                  <a:pt x="740" y="231"/>
                </a:cubicBezTo>
                <a:cubicBezTo>
                  <a:pt x="739" y="227"/>
                  <a:pt x="737" y="229"/>
                  <a:pt x="736" y="226"/>
                </a:cubicBezTo>
                <a:cubicBezTo>
                  <a:pt x="736" y="227"/>
                  <a:pt x="735" y="226"/>
                  <a:pt x="733" y="224"/>
                </a:cubicBezTo>
                <a:cubicBezTo>
                  <a:pt x="734" y="226"/>
                  <a:pt x="737" y="229"/>
                  <a:pt x="738" y="231"/>
                </a:cubicBezTo>
                <a:cubicBezTo>
                  <a:pt x="735" y="229"/>
                  <a:pt x="728" y="217"/>
                  <a:pt x="726" y="218"/>
                </a:cubicBezTo>
                <a:cubicBezTo>
                  <a:pt x="724" y="215"/>
                  <a:pt x="723" y="213"/>
                  <a:pt x="721" y="210"/>
                </a:cubicBezTo>
                <a:cubicBezTo>
                  <a:pt x="715" y="205"/>
                  <a:pt x="707" y="195"/>
                  <a:pt x="698" y="186"/>
                </a:cubicBezTo>
                <a:cubicBezTo>
                  <a:pt x="698" y="186"/>
                  <a:pt x="701" y="188"/>
                  <a:pt x="700" y="188"/>
                </a:cubicBezTo>
                <a:cubicBezTo>
                  <a:pt x="696" y="184"/>
                  <a:pt x="693" y="182"/>
                  <a:pt x="688" y="177"/>
                </a:cubicBezTo>
                <a:cubicBezTo>
                  <a:pt x="689" y="178"/>
                  <a:pt x="690" y="178"/>
                  <a:pt x="690" y="177"/>
                </a:cubicBezTo>
                <a:cubicBezTo>
                  <a:pt x="689" y="176"/>
                  <a:pt x="689" y="176"/>
                  <a:pt x="689" y="176"/>
                </a:cubicBezTo>
                <a:cubicBezTo>
                  <a:pt x="687" y="174"/>
                  <a:pt x="689" y="177"/>
                  <a:pt x="688" y="177"/>
                </a:cubicBezTo>
                <a:cubicBezTo>
                  <a:pt x="686" y="175"/>
                  <a:pt x="687" y="175"/>
                  <a:pt x="686" y="174"/>
                </a:cubicBezTo>
                <a:cubicBezTo>
                  <a:pt x="684" y="172"/>
                  <a:pt x="686" y="174"/>
                  <a:pt x="684" y="173"/>
                </a:cubicBezTo>
                <a:cubicBezTo>
                  <a:pt x="683" y="172"/>
                  <a:pt x="682" y="169"/>
                  <a:pt x="681" y="170"/>
                </a:cubicBezTo>
                <a:cubicBezTo>
                  <a:pt x="680" y="169"/>
                  <a:pt x="681" y="169"/>
                  <a:pt x="681" y="169"/>
                </a:cubicBezTo>
                <a:cubicBezTo>
                  <a:pt x="680" y="168"/>
                  <a:pt x="679" y="168"/>
                  <a:pt x="678" y="168"/>
                </a:cubicBezTo>
                <a:cubicBezTo>
                  <a:pt x="676" y="165"/>
                  <a:pt x="672" y="163"/>
                  <a:pt x="672" y="161"/>
                </a:cubicBezTo>
                <a:cubicBezTo>
                  <a:pt x="670" y="160"/>
                  <a:pt x="662" y="154"/>
                  <a:pt x="657" y="149"/>
                </a:cubicBezTo>
                <a:cubicBezTo>
                  <a:pt x="660" y="152"/>
                  <a:pt x="654" y="146"/>
                  <a:pt x="654" y="146"/>
                </a:cubicBezTo>
                <a:cubicBezTo>
                  <a:pt x="653" y="145"/>
                  <a:pt x="653" y="145"/>
                  <a:pt x="652" y="145"/>
                </a:cubicBezTo>
                <a:cubicBezTo>
                  <a:pt x="648" y="142"/>
                  <a:pt x="644" y="139"/>
                  <a:pt x="645" y="138"/>
                </a:cubicBezTo>
                <a:cubicBezTo>
                  <a:pt x="641" y="135"/>
                  <a:pt x="641" y="135"/>
                  <a:pt x="641" y="135"/>
                </a:cubicBezTo>
                <a:cubicBezTo>
                  <a:pt x="642" y="137"/>
                  <a:pt x="641" y="136"/>
                  <a:pt x="640" y="136"/>
                </a:cubicBezTo>
                <a:cubicBezTo>
                  <a:pt x="637" y="133"/>
                  <a:pt x="636" y="133"/>
                  <a:pt x="633" y="130"/>
                </a:cubicBezTo>
                <a:cubicBezTo>
                  <a:pt x="633" y="130"/>
                  <a:pt x="632" y="129"/>
                  <a:pt x="633" y="129"/>
                </a:cubicBezTo>
                <a:cubicBezTo>
                  <a:pt x="629" y="126"/>
                  <a:pt x="631" y="129"/>
                  <a:pt x="629" y="128"/>
                </a:cubicBezTo>
                <a:cubicBezTo>
                  <a:pt x="628" y="126"/>
                  <a:pt x="625" y="124"/>
                  <a:pt x="622" y="123"/>
                </a:cubicBezTo>
                <a:cubicBezTo>
                  <a:pt x="626" y="124"/>
                  <a:pt x="620" y="120"/>
                  <a:pt x="618" y="120"/>
                </a:cubicBezTo>
                <a:cubicBezTo>
                  <a:pt x="618" y="120"/>
                  <a:pt x="620" y="122"/>
                  <a:pt x="621" y="122"/>
                </a:cubicBezTo>
                <a:cubicBezTo>
                  <a:pt x="623" y="124"/>
                  <a:pt x="615" y="119"/>
                  <a:pt x="617" y="119"/>
                </a:cubicBezTo>
                <a:cubicBezTo>
                  <a:pt x="614" y="117"/>
                  <a:pt x="614" y="117"/>
                  <a:pt x="614" y="117"/>
                </a:cubicBezTo>
                <a:cubicBezTo>
                  <a:pt x="613" y="116"/>
                  <a:pt x="614" y="118"/>
                  <a:pt x="611" y="116"/>
                </a:cubicBezTo>
                <a:cubicBezTo>
                  <a:pt x="611" y="116"/>
                  <a:pt x="613" y="116"/>
                  <a:pt x="612" y="115"/>
                </a:cubicBezTo>
                <a:cubicBezTo>
                  <a:pt x="610" y="114"/>
                  <a:pt x="612" y="116"/>
                  <a:pt x="610" y="115"/>
                </a:cubicBezTo>
                <a:cubicBezTo>
                  <a:pt x="607" y="112"/>
                  <a:pt x="602" y="111"/>
                  <a:pt x="596" y="106"/>
                </a:cubicBezTo>
                <a:cubicBezTo>
                  <a:pt x="596" y="106"/>
                  <a:pt x="595" y="106"/>
                  <a:pt x="595" y="105"/>
                </a:cubicBezTo>
                <a:cubicBezTo>
                  <a:pt x="594" y="105"/>
                  <a:pt x="594" y="105"/>
                  <a:pt x="594" y="106"/>
                </a:cubicBezTo>
                <a:cubicBezTo>
                  <a:pt x="587" y="101"/>
                  <a:pt x="583" y="99"/>
                  <a:pt x="576" y="95"/>
                </a:cubicBezTo>
                <a:cubicBezTo>
                  <a:pt x="573" y="94"/>
                  <a:pt x="576" y="96"/>
                  <a:pt x="575" y="96"/>
                </a:cubicBezTo>
                <a:cubicBezTo>
                  <a:pt x="575" y="95"/>
                  <a:pt x="571" y="94"/>
                  <a:pt x="571" y="94"/>
                </a:cubicBezTo>
                <a:cubicBezTo>
                  <a:pt x="568" y="92"/>
                  <a:pt x="566" y="90"/>
                  <a:pt x="562" y="88"/>
                </a:cubicBezTo>
                <a:cubicBezTo>
                  <a:pt x="555" y="85"/>
                  <a:pt x="548" y="82"/>
                  <a:pt x="540" y="79"/>
                </a:cubicBezTo>
                <a:cubicBezTo>
                  <a:pt x="540" y="78"/>
                  <a:pt x="540" y="78"/>
                  <a:pt x="540" y="78"/>
                </a:cubicBezTo>
                <a:cubicBezTo>
                  <a:pt x="537" y="77"/>
                  <a:pt x="535" y="76"/>
                  <a:pt x="533" y="75"/>
                </a:cubicBezTo>
                <a:cubicBezTo>
                  <a:pt x="530" y="74"/>
                  <a:pt x="529" y="74"/>
                  <a:pt x="526" y="73"/>
                </a:cubicBezTo>
                <a:cubicBezTo>
                  <a:pt x="526" y="72"/>
                  <a:pt x="526" y="72"/>
                  <a:pt x="526" y="72"/>
                </a:cubicBezTo>
                <a:cubicBezTo>
                  <a:pt x="521" y="71"/>
                  <a:pt x="517" y="70"/>
                  <a:pt x="514" y="68"/>
                </a:cubicBezTo>
                <a:cubicBezTo>
                  <a:pt x="510" y="68"/>
                  <a:pt x="504" y="65"/>
                  <a:pt x="502" y="64"/>
                </a:cubicBezTo>
                <a:cubicBezTo>
                  <a:pt x="500" y="63"/>
                  <a:pt x="502" y="65"/>
                  <a:pt x="502" y="65"/>
                </a:cubicBezTo>
                <a:cubicBezTo>
                  <a:pt x="497" y="64"/>
                  <a:pt x="493" y="62"/>
                  <a:pt x="488" y="60"/>
                </a:cubicBezTo>
                <a:cubicBezTo>
                  <a:pt x="485" y="60"/>
                  <a:pt x="481" y="60"/>
                  <a:pt x="480" y="59"/>
                </a:cubicBezTo>
                <a:cubicBezTo>
                  <a:pt x="483" y="59"/>
                  <a:pt x="485" y="60"/>
                  <a:pt x="484" y="59"/>
                </a:cubicBezTo>
                <a:cubicBezTo>
                  <a:pt x="482" y="58"/>
                  <a:pt x="480" y="59"/>
                  <a:pt x="480" y="58"/>
                </a:cubicBezTo>
                <a:cubicBezTo>
                  <a:pt x="479" y="58"/>
                  <a:pt x="479" y="58"/>
                  <a:pt x="479" y="59"/>
                </a:cubicBezTo>
                <a:cubicBezTo>
                  <a:pt x="474" y="58"/>
                  <a:pt x="470" y="57"/>
                  <a:pt x="468" y="56"/>
                </a:cubicBezTo>
                <a:cubicBezTo>
                  <a:pt x="466" y="56"/>
                  <a:pt x="469" y="57"/>
                  <a:pt x="464" y="56"/>
                </a:cubicBezTo>
                <a:cubicBezTo>
                  <a:pt x="465" y="55"/>
                  <a:pt x="461" y="54"/>
                  <a:pt x="459" y="54"/>
                </a:cubicBezTo>
                <a:cubicBezTo>
                  <a:pt x="459" y="54"/>
                  <a:pt x="459" y="54"/>
                  <a:pt x="458" y="54"/>
                </a:cubicBezTo>
                <a:cubicBezTo>
                  <a:pt x="458" y="54"/>
                  <a:pt x="459" y="54"/>
                  <a:pt x="461" y="54"/>
                </a:cubicBezTo>
                <a:cubicBezTo>
                  <a:pt x="461" y="53"/>
                  <a:pt x="460" y="53"/>
                  <a:pt x="458" y="53"/>
                </a:cubicBezTo>
                <a:cubicBezTo>
                  <a:pt x="457" y="53"/>
                  <a:pt x="456" y="53"/>
                  <a:pt x="456" y="54"/>
                </a:cubicBezTo>
                <a:cubicBezTo>
                  <a:pt x="453" y="53"/>
                  <a:pt x="452" y="52"/>
                  <a:pt x="450" y="52"/>
                </a:cubicBezTo>
                <a:cubicBezTo>
                  <a:pt x="448" y="51"/>
                  <a:pt x="451" y="52"/>
                  <a:pt x="450" y="52"/>
                </a:cubicBezTo>
                <a:cubicBezTo>
                  <a:pt x="442" y="51"/>
                  <a:pt x="434" y="51"/>
                  <a:pt x="428" y="49"/>
                </a:cubicBezTo>
                <a:cubicBezTo>
                  <a:pt x="426" y="49"/>
                  <a:pt x="429" y="50"/>
                  <a:pt x="427" y="50"/>
                </a:cubicBezTo>
                <a:cubicBezTo>
                  <a:pt x="424" y="50"/>
                  <a:pt x="424" y="49"/>
                  <a:pt x="426" y="49"/>
                </a:cubicBezTo>
                <a:cubicBezTo>
                  <a:pt x="426" y="48"/>
                  <a:pt x="425" y="49"/>
                  <a:pt x="423" y="48"/>
                </a:cubicBezTo>
                <a:cubicBezTo>
                  <a:pt x="423" y="49"/>
                  <a:pt x="423" y="49"/>
                  <a:pt x="423" y="49"/>
                </a:cubicBezTo>
                <a:cubicBezTo>
                  <a:pt x="416" y="48"/>
                  <a:pt x="410" y="48"/>
                  <a:pt x="402" y="48"/>
                </a:cubicBezTo>
                <a:cubicBezTo>
                  <a:pt x="404" y="47"/>
                  <a:pt x="401" y="47"/>
                  <a:pt x="397" y="47"/>
                </a:cubicBezTo>
                <a:cubicBezTo>
                  <a:pt x="397" y="46"/>
                  <a:pt x="397" y="46"/>
                  <a:pt x="397" y="46"/>
                </a:cubicBezTo>
                <a:cubicBezTo>
                  <a:pt x="394" y="47"/>
                  <a:pt x="393" y="46"/>
                  <a:pt x="391" y="46"/>
                </a:cubicBezTo>
                <a:cubicBezTo>
                  <a:pt x="389" y="46"/>
                  <a:pt x="395" y="47"/>
                  <a:pt x="393" y="48"/>
                </a:cubicBezTo>
                <a:cubicBezTo>
                  <a:pt x="390" y="47"/>
                  <a:pt x="390" y="47"/>
                  <a:pt x="388" y="47"/>
                </a:cubicBezTo>
                <a:cubicBezTo>
                  <a:pt x="386" y="47"/>
                  <a:pt x="388" y="47"/>
                  <a:pt x="388" y="48"/>
                </a:cubicBezTo>
                <a:cubicBezTo>
                  <a:pt x="385" y="48"/>
                  <a:pt x="385" y="47"/>
                  <a:pt x="382" y="48"/>
                </a:cubicBezTo>
                <a:cubicBezTo>
                  <a:pt x="382" y="47"/>
                  <a:pt x="383" y="47"/>
                  <a:pt x="384" y="47"/>
                </a:cubicBezTo>
                <a:cubicBezTo>
                  <a:pt x="383" y="47"/>
                  <a:pt x="380" y="48"/>
                  <a:pt x="380" y="47"/>
                </a:cubicBezTo>
                <a:cubicBezTo>
                  <a:pt x="379" y="47"/>
                  <a:pt x="380" y="48"/>
                  <a:pt x="377" y="48"/>
                </a:cubicBezTo>
                <a:cubicBezTo>
                  <a:pt x="376" y="47"/>
                  <a:pt x="377" y="47"/>
                  <a:pt x="376" y="47"/>
                </a:cubicBezTo>
                <a:cubicBezTo>
                  <a:pt x="375" y="47"/>
                  <a:pt x="371" y="48"/>
                  <a:pt x="375" y="48"/>
                </a:cubicBezTo>
                <a:cubicBezTo>
                  <a:pt x="374" y="48"/>
                  <a:pt x="373" y="49"/>
                  <a:pt x="371" y="49"/>
                </a:cubicBezTo>
                <a:cubicBezTo>
                  <a:pt x="372" y="48"/>
                  <a:pt x="370" y="48"/>
                  <a:pt x="371" y="47"/>
                </a:cubicBezTo>
                <a:cubicBezTo>
                  <a:pt x="370" y="47"/>
                  <a:pt x="367" y="48"/>
                  <a:pt x="368" y="47"/>
                </a:cubicBezTo>
                <a:cubicBezTo>
                  <a:pt x="365" y="48"/>
                  <a:pt x="363" y="48"/>
                  <a:pt x="361" y="48"/>
                </a:cubicBezTo>
                <a:cubicBezTo>
                  <a:pt x="361" y="47"/>
                  <a:pt x="362" y="47"/>
                  <a:pt x="363" y="47"/>
                </a:cubicBezTo>
                <a:cubicBezTo>
                  <a:pt x="363" y="47"/>
                  <a:pt x="361" y="47"/>
                  <a:pt x="359" y="47"/>
                </a:cubicBezTo>
                <a:cubicBezTo>
                  <a:pt x="358" y="48"/>
                  <a:pt x="355" y="48"/>
                  <a:pt x="351" y="48"/>
                </a:cubicBezTo>
                <a:cubicBezTo>
                  <a:pt x="351" y="49"/>
                  <a:pt x="354" y="48"/>
                  <a:pt x="354" y="49"/>
                </a:cubicBezTo>
                <a:cubicBezTo>
                  <a:pt x="350" y="50"/>
                  <a:pt x="351" y="49"/>
                  <a:pt x="348" y="49"/>
                </a:cubicBezTo>
                <a:cubicBezTo>
                  <a:pt x="350" y="50"/>
                  <a:pt x="344" y="50"/>
                  <a:pt x="342" y="50"/>
                </a:cubicBezTo>
                <a:cubicBezTo>
                  <a:pt x="340" y="50"/>
                  <a:pt x="343" y="50"/>
                  <a:pt x="341" y="51"/>
                </a:cubicBezTo>
                <a:cubicBezTo>
                  <a:pt x="336" y="52"/>
                  <a:pt x="334" y="52"/>
                  <a:pt x="332" y="51"/>
                </a:cubicBezTo>
                <a:cubicBezTo>
                  <a:pt x="334" y="50"/>
                  <a:pt x="335" y="51"/>
                  <a:pt x="335" y="51"/>
                </a:cubicBezTo>
                <a:cubicBezTo>
                  <a:pt x="336" y="51"/>
                  <a:pt x="336" y="51"/>
                  <a:pt x="336" y="51"/>
                </a:cubicBezTo>
                <a:cubicBezTo>
                  <a:pt x="336" y="50"/>
                  <a:pt x="334" y="51"/>
                  <a:pt x="335" y="50"/>
                </a:cubicBezTo>
                <a:cubicBezTo>
                  <a:pt x="331" y="51"/>
                  <a:pt x="331" y="51"/>
                  <a:pt x="331" y="52"/>
                </a:cubicBezTo>
                <a:cubicBezTo>
                  <a:pt x="330" y="51"/>
                  <a:pt x="326" y="51"/>
                  <a:pt x="326" y="52"/>
                </a:cubicBezTo>
                <a:cubicBezTo>
                  <a:pt x="323" y="53"/>
                  <a:pt x="325" y="52"/>
                  <a:pt x="326" y="51"/>
                </a:cubicBezTo>
                <a:cubicBezTo>
                  <a:pt x="326" y="51"/>
                  <a:pt x="322" y="52"/>
                  <a:pt x="321" y="53"/>
                </a:cubicBezTo>
                <a:cubicBezTo>
                  <a:pt x="321" y="53"/>
                  <a:pt x="322" y="53"/>
                  <a:pt x="323" y="53"/>
                </a:cubicBezTo>
                <a:cubicBezTo>
                  <a:pt x="321" y="53"/>
                  <a:pt x="315" y="54"/>
                  <a:pt x="316" y="55"/>
                </a:cubicBezTo>
                <a:cubicBezTo>
                  <a:pt x="314" y="56"/>
                  <a:pt x="314" y="55"/>
                  <a:pt x="312" y="55"/>
                </a:cubicBezTo>
                <a:cubicBezTo>
                  <a:pt x="313" y="55"/>
                  <a:pt x="314" y="54"/>
                  <a:pt x="315" y="54"/>
                </a:cubicBezTo>
                <a:cubicBezTo>
                  <a:pt x="317" y="53"/>
                  <a:pt x="317" y="53"/>
                  <a:pt x="320" y="52"/>
                </a:cubicBezTo>
                <a:cubicBezTo>
                  <a:pt x="319" y="52"/>
                  <a:pt x="314" y="54"/>
                  <a:pt x="313" y="54"/>
                </a:cubicBezTo>
                <a:cubicBezTo>
                  <a:pt x="310" y="54"/>
                  <a:pt x="314" y="54"/>
                  <a:pt x="312" y="55"/>
                </a:cubicBezTo>
                <a:cubicBezTo>
                  <a:pt x="308" y="56"/>
                  <a:pt x="308" y="56"/>
                  <a:pt x="304" y="57"/>
                </a:cubicBezTo>
                <a:cubicBezTo>
                  <a:pt x="305" y="57"/>
                  <a:pt x="307" y="57"/>
                  <a:pt x="307" y="56"/>
                </a:cubicBezTo>
                <a:cubicBezTo>
                  <a:pt x="305" y="56"/>
                  <a:pt x="302" y="58"/>
                  <a:pt x="302" y="58"/>
                </a:cubicBezTo>
                <a:cubicBezTo>
                  <a:pt x="299" y="59"/>
                  <a:pt x="304" y="57"/>
                  <a:pt x="301" y="58"/>
                </a:cubicBezTo>
                <a:cubicBezTo>
                  <a:pt x="301" y="57"/>
                  <a:pt x="304" y="57"/>
                  <a:pt x="303" y="57"/>
                </a:cubicBezTo>
                <a:cubicBezTo>
                  <a:pt x="303" y="57"/>
                  <a:pt x="298" y="58"/>
                  <a:pt x="297" y="58"/>
                </a:cubicBezTo>
                <a:cubicBezTo>
                  <a:pt x="298" y="59"/>
                  <a:pt x="301" y="57"/>
                  <a:pt x="301" y="58"/>
                </a:cubicBezTo>
                <a:cubicBezTo>
                  <a:pt x="296" y="59"/>
                  <a:pt x="295" y="60"/>
                  <a:pt x="292" y="60"/>
                </a:cubicBezTo>
                <a:cubicBezTo>
                  <a:pt x="290" y="61"/>
                  <a:pt x="289" y="61"/>
                  <a:pt x="289" y="62"/>
                </a:cubicBezTo>
                <a:cubicBezTo>
                  <a:pt x="288" y="62"/>
                  <a:pt x="283" y="62"/>
                  <a:pt x="283" y="63"/>
                </a:cubicBezTo>
                <a:cubicBezTo>
                  <a:pt x="279" y="65"/>
                  <a:pt x="279" y="64"/>
                  <a:pt x="276" y="65"/>
                </a:cubicBezTo>
                <a:cubicBezTo>
                  <a:pt x="274" y="66"/>
                  <a:pt x="277" y="66"/>
                  <a:pt x="276" y="66"/>
                </a:cubicBezTo>
                <a:cubicBezTo>
                  <a:pt x="273" y="67"/>
                  <a:pt x="273" y="67"/>
                  <a:pt x="273" y="67"/>
                </a:cubicBezTo>
                <a:cubicBezTo>
                  <a:pt x="275" y="65"/>
                  <a:pt x="264" y="71"/>
                  <a:pt x="260" y="71"/>
                </a:cubicBezTo>
                <a:cubicBezTo>
                  <a:pt x="259" y="72"/>
                  <a:pt x="259" y="72"/>
                  <a:pt x="259" y="73"/>
                </a:cubicBezTo>
                <a:cubicBezTo>
                  <a:pt x="257" y="73"/>
                  <a:pt x="254" y="74"/>
                  <a:pt x="253" y="75"/>
                </a:cubicBezTo>
                <a:cubicBezTo>
                  <a:pt x="253" y="75"/>
                  <a:pt x="253" y="75"/>
                  <a:pt x="253" y="74"/>
                </a:cubicBezTo>
                <a:cubicBezTo>
                  <a:pt x="248" y="77"/>
                  <a:pt x="246" y="78"/>
                  <a:pt x="239" y="81"/>
                </a:cubicBezTo>
                <a:cubicBezTo>
                  <a:pt x="240" y="80"/>
                  <a:pt x="244" y="78"/>
                  <a:pt x="245" y="78"/>
                </a:cubicBezTo>
                <a:cubicBezTo>
                  <a:pt x="244" y="78"/>
                  <a:pt x="244" y="76"/>
                  <a:pt x="243" y="77"/>
                </a:cubicBezTo>
                <a:cubicBezTo>
                  <a:pt x="243" y="77"/>
                  <a:pt x="242" y="76"/>
                  <a:pt x="243" y="75"/>
                </a:cubicBezTo>
                <a:cubicBezTo>
                  <a:pt x="244" y="75"/>
                  <a:pt x="244" y="75"/>
                  <a:pt x="245" y="75"/>
                </a:cubicBezTo>
                <a:cubicBezTo>
                  <a:pt x="247" y="74"/>
                  <a:pt x="243" y="74"/>
                  <a:pt x="246" y="73"/>
                </a:cubicBezTo>
                <a:cubicBezTo>
                  <a:pt x="245" y="73"/>
                  <a:pt x="244" y="74"/>
                  <a:pt x="243" y="75"/>
                </a:cubicBezTo>
                <a:cubicBezTo>
                  <a:pt x="243" y="73"/>
                  <a:pt x="250" y="71"/>
                  <a:pt x="252" y="71"/>
                </a:cubicBezTo>
                <a:cubicBezTo>
                  <a:pt x="254" y="70"/>
                  <a:pt x="251" y="70"/>
                  <a:pt x="254" y="69"/>
                </a:cubicBezTo>
                <a:cubicBezTo>
                  <a:pt x="247" y="70"/>
                  <a:pt x="242" y="74"/>
                  <a:pt x="237" y="76"/>
                </a:cubicBezTo>
                <a:cubicBezTo>
                  <a:pt x="236" y="76"/>
                  <a:pt x="237" y="76"/>
                  <a:pt x="237" y="76"/>
                </a:cubicBezTo>
                <a:cubicBezTo>
                  <a:pt x="235" y="77"/>
                  <a:pt x="233" y="78"/>
                  <a:pt x="233" y="78"/>
                </a:cubicBezTo>
                <a:cubicBezTo>
                  <a:pt x="234" y="77"/>
                  <a:pt x="235" y="77"/>
                  <a:pt x="235" y="76"/>
                </a:cubicBezTo>
                <a:cubicBezTo>
                  <a:pt x="232" y="77"/>
                  <a:pt x="234" y="77"/>
                  <a:pt x="231" y="78"/>
                </a:cubicBezTo>
                <a:cubicBezTo>
                  <a:pt x="229" y="78"/>
                  <a:pt x="231" y="77"/>
                  <a:pt x="227" y="79"/>
                </a:cubicBezTo>
                <a:cubicBezTo>
                  <a:pt x="227" y="78"/>
                  <a:pt x="230" y="77"/>
                  <a:pt x="231" y="76"/>
                </a:cubicBezTo>
                <a:cubicBezTo>
                  <a:pt x="229" y="77"/>
                  <a:pt x="228" y="77"/>
                  <a:pt x="224" y="79"/>
                </a:cubicBezTo>
                <a:cubicBezTo>
                  <a:pt x="227" y="76"/>
                  <a:pt x="236" y="73"/>
                  <a:pt x="233" y="72"/>
                </a:cubicBezTo>
                <a:cubicBezTo>
                  <a:pt x="233" y="72"/>
                  <a:pt x="231" y="72"/>
                  <a:pt x="231" y="72"/>
                </a:cubicBezTo>
                <a:cubicBezTo>
                  <a:pt x="229" y="73"/>
                  <a:pt x="233" y="72"/>
                  <a:pt x="230" y="73"/>
                </a:cubicBezTo>
                <a:cubicBezTo>
                  <a:pt x="230" y="73"/>
                  <a:pt x="232" y="73"/>
                  <a:pt x="232" y="73"/>
                </a:cubicBezTo>
                <a:cubicBezTo>
                  <a:pt x="227" y="76"/>
                  <a:pt x="222" y="80"/>
                  <a:pt x="219" y="80"/>
                </a:cubicBezTo>
                <a:cubicBezTo>
                  <a:pt x="223" y="79"/>
                  <a:pt x="216" y="80"/>
                  <a:pt x="222" y="77"/>
                </a:cubicBezTo>
                <a:cubicBezTo>
                  <a:pt x="221" y="76"/>
                  <a:pt x="216" y="78"/>
                  <a:pt x="218" y="76"/>
                </a:cubicBezTo>
                <a:cubicBezTo>
                  <a:pt x="217" y="77"/>
                  <a:pt x="210" y="80"/>
                  <a:pt x="210" y="82"/>
                </a:cubicBezTo>
                <a:cubicBezTo>
                  <a:pt x="205" y="84"/>
                  <a:pt x="210" y="81"/>
                  <a:pt x="203" y="85"/>
                </a:cubicBezTo>
                <a:cubicBezTo>
                  <a:pt x="207" y="83"/>
                  <a:pt x="205" y="85"/>
                  <a:pt x="206" y="85"/>
                </a:cubicBezTo>
                <a:cubicBezTo>
                  <a:pt x="203" y="87"/>
                  <a:pt x="205" y="85"/>
                  <a:pt x="204" y="85"/>
                </a:cubicBezTo>
                <a:cubicBezTo>
                  <a:pt x="202" y="86"/>
                  <a:pt x="201" y="88"/>
                  <a:pt x="199" y="88"/>
                </a:cubicBezTo>
                <a:cubicBezTo>
                  <a:pt x="199" y="89"/>
                  <a:pt x="199" y="89"/>
                  <a:pt x="198" y="89"/>
                </a:cubicBezTo>
                <a:cubicBezTo>
                  <a:pt x="200" y="89"/>
                  <a:pt x="202" y="86"/>
                  <a:pt x="203" y="86"/>
                </a:cubicBezTo>
                <a:cubicBezTo>
                  <a:pt x="204" y="87"/>
                  <a:pt x="202" y="88"/>
                  <a:pt x="201" y="88"/>
                </a:cubicBezTo>
                <a:cubicBezTo>
                  <a:pt x="201" y="89"/>
                  <a:pt x="205" y="87"/>
                  <a:pt x="202" y="89"/>
                </a:cubicBezTo>
                <a:cubicBezTo>
                  <a:pt x="202" y="89"/>
                  <a:pt x="204" y="88"/>
                  <a:pt x="205" y="87"/>
                </a:cubicBezTo>
                <a:cubicBezTo>
                  <a:pt x="203" y="89"/>
                  <a:pt x="198" y="91"/>
                  <a:pt x="198" y="92"/>
                </a:cubicBezTo>
                <a:cubicBezTo>
                  <a:pt x="198" y="92"/>
                  <a:pt x="198" y="91"/>
                  <a:pt x="195" y="93"/>
                </a:cubicBezTo>
                <a:cubicBezTo>
                  <a:pt x="195" y="92"/>
                  <a:pt x="196" y="92"/>
                  <a:pt x="197" y="91"/>
                </a:cubicBezTo>
                <a:cubicBezTo>
                  <a:pt x="196" y="91"/>
                  <a:pt x="194" y="92"/>
                  <a:pt x="192" y="94"/>
                </a:cubicBezTo>
                <a:cubicBezTo>
                  <a:pt x="191" y="94"/>
                  <a:pt x="190" y="94"/>
                  <a:pt x="190" y="93"/>
                </a:cubicBezTo>
                <a:cubicBezTo>
                  <a:pt x="187" y="95"/>
                  <a:pt x="190" y="94"/>
                  <a:pt x="187" y="96"/>
                </a:cubicBezTo>
                <a:cubicBezTo>
                  <a:pt x="189" y="94"/>
                  <a:pt x="184" y="97"/>
                  <a:pt x="184" y="96"/>
                </a:cubicBezTo>
                <a:cubicBezTo>
                  <a:pt x="182" y="98"/>
                  <a:pt x="180" y="99"/>
                  <a:pt x="179" y="100"/>
                </a:cubicBezTo>
                <a:cubicBezTo>
                  <a:pt x="179" y="99"/>
                  <a:pt x="179" y="98"/>
                  <a:pt x="181" y="98"/>
                </a:cubicBezTo>
                <a:cubicBezTo>
                  <a:pt x="184" y="96"/>
                  <a:pt x="180" y="98"/>
                  <a:pt x="180" y="97"/>
                </a:cubicBezTo>
                <a:cubicBezTo>
                  <a:pt x="184" y="95"/>
                  <a:pt x="186" y="93"/>
                  <a:pt x="191" y="90"/>
                </a:cubicBezTo>
                <a:cubicBezTo>
                  <a:pt x="188" y="92"/>
                  <a:pt x="189" y="92"/>
                  <a:pt x="192" y="90"/>
                </a:cubicBezTo>
                <a:cubicBezTo>
                  <a:pt x="194" y="88"/>
                  <a:pt x="194" y="88"/>
                  <a:pt x="198" y="86"/>
                </a:cubicBezTo>
                <a:cubicBezTo>
                  <a:pt x="200" y="85"/>
                  <a:pt x="196" y="86"/>
                  <a:pt x="200" y="84"/>
                </a:cubicBezTo>
                <a:cubicBezTo>
                  <a:pt x="199" y="85"/>
                  <a:pt x="204" y="82"/>
                  <a:pt x="204" y="84"/>
                </a:cubicBezTo>
                <a:cubicBezTo>
                  <a:pt x="204" y="84"/>
                  <a:pt x="206" y="83"/>
                  <a:pt x="208" y="82"/>
                </a:cubicBezTo>
                <a:cubicBezTo>
                  <a:pt x="208" y="81"/>
                  <a:pt x="209" y="81"/>
                  <a:pt x="209" y="81"/>
                </a:cubicBezTo>
                <a:cubicBezTo>
                  <a:pt x="209" y="80"/>
                  <a:pt x="205" y="82"/>
                  <a:pt x="207" y="82"/>
                </a:cubicBezTo>
                <a:cubicBezTo>
                  <a:pt x="205" y="83"/>
                  <a:pt x="203" y="84"/>
                  <a:pt x="203" y="83"/>
                </a:cubicBezTo>
                <a:cubicBezTo>
                  <a:pt x="206" y="81"/>
                  <a:pt x="206" y="81"/>
                  <a:pt x="206" y="81"/>
                </a:cubicBezTo>
                <a:cubicBezTo>
                  <a:pt x="206" y="81"/>
                  <a:pt x="205" y="82"/>
                  <a:pt x="206" y="82"/>
                </a:cubicBezTo>
                <a:cubicBezTo>
                  <a:pt x="208" y="81"/>
                  <a:pt x="207" y="81"/>
                  <a:pt x="207" y="80"/>
                </a:cubicBezTo>
                <a:cubicBezTo>
                  <a:pt x="208" y="79"/>
                  <a:pt x="209" y="80"/>
                  <a:pt x="210" y="79"/>
                </a:cubicBezTo>
                <a:cubicBezTo>
                  <a:pt x="212" y="78"/>
                  <a:pt x="209" y="81"/>
                  <a:pt x="213" y="79"/>
                </a:cubicBezTo>
                <a:cubicBezTo>
                  <a:pt x="215" y="78"/>
                  <a:pt x="214" y="77"/>
                  <a:pt x="216" y="77"/>
                </a:cubicBezTo>
                <a:cubicBezTo>
                  <a:pt x="218" y="75"/>
                  <a:pt x="218" y="73"/>
                  <a:pt x="217" y="73"/>
                </a:cubicBezTo>
                <a:cubicBezTo>
                  <a:pt x="216" y="74"/>
                  <a:pt x="216" y="74"/>
                  <a:pt x="213" y="75"/>
                </a:cubicBezTo>
                <a:cubicBezTo>
                  <a:pt x="213" y="74"/>
                  <a:pt x="213" y="74"/>
                  <a:pt x="213" y="74"/>
                </a:cubicBezTo>
                <a:cubicBezTo>
                  <a:pt x="219" y="70"/>
                  <a:pt x="218" y="72"/>
                  <a:pt x="221" y="70"/>
                </a:cubicBezTo>
                <a:cubicBezTo>
                  <a:pt x="222" y="70"/>
                  <a:pt x="220" y="71"/>
                  <a:pt x="219" y="72"/>
                </a:cubicBezTo>
                <a:cubicBezTo>
                  <a:pt x="218" y="73"/>
                  <a:pt x="221" y="71"/>
                  <a:pt x="219" y="73"/>
                </a:cubicBezTo>
                <a:cubicBezTo>
                  <a:pt x="219" y="73"/>
                  <a:pt x="223" y="71"/>
                  <a:pt x="222" y="72"/>
                </a:cubicBezTo>
                <a:cubicBezTo>
                  <a:pt x="224" y="71"/>
                  <a:pt x="221" y="72"/>
                  <a:pt x="221" y="71"/>
                </a:cubicBezTo>
                <a:cubicBezTo>
                  <a:pt x="224" y="70"/>
                  <a:pt x="221" y="70"/>
                  <a:pt x="224" y="68"/>
                </a:cubicBezTo>
                <a:cubicBezTo>
                  <a:pt x="224" y="68"/>
                  <a:pt x="224" y="68"/>
                  <a:pt x="224" y="68"/>
                </a:cubicBezTo>
                <a:cubicBezTo>
                  <a:pt x="223" y="68"/>
                  <a:pt x="223" y="69"/>
                  <a:pt x="221" y="70"/>
                </a:cubicBezTo>
                <a:cubicBezTo>
                  <a:pt x="224" y="66"/>
                  <a:pt x="231" y="66"/>
                  <a:pt x="235" y="63"/>
                </a:cubicBezTo>
                <a:cubicBezTo>
                  <a:pt x="234" y="63"/>
                  <a:pt x="233" y="64"/>
                  <a:pt x="234" y="62"/>
                </a:cubicBezTo>
                <a:cubicBezTo>
                  <a:pt x="231" y="63"/>
                  <a:pt x="234" y="63"/>
                  <a:pt x="231" y="64"/>
                </a:cubicBezTo>
                <a:cubicBezTo>
                  <a:pt x="233" y="63"/>
                  <a:pt x="232" y="63"/>
                  <a:pt x="234" y="61"/>
                </a:cubicBezTo>
                <a:cubicBezTo>
                  <a:pt x="236" y="60"/>
                  <a:pt x="235" y="61"/>
                  <a:pt x="234" y="61"/>
                </a:cubicBezTo>
                <a:cubicBezTo>
                  <a:pt x="235" y="61"/>
                  <a:pt x="236" y="61"/>
                  <a:pt x="236" y="62"/>
                </a:cubicBezTo>
                <a:cubicBezTo>
                  <a:pt x="239" y="60"/>
                  <a:pt x="239" y="60"/>
                  <a:pt x="241" y="59"/>
                </a:cubicBezTo>
                <a:cubicBezTo>
                  <a:pt x="240" y="60"/>
                  <a:pt x="244" y="58"/>
                  <a:pt x="245" y="58"/>
                </a:cubicBezTo>
                <a:cubicBezTo>
                  <a:pt x="248" y="57"/>
                  <a:pt x="244" y="57"/>
                  <a:pt x="247" y="57"/>
                </a:cubicBezTo>
                <a:cubicBezTo>
                  <a:pt x="249" y="55"/>
                  <a:pt x="249" y="56"/>
                  <a:pt x="249" y="56"/>
                </a:cubicBezTo>
                <a:cubicBezTo>
                  <a:pt x="248" y="58"/>
                  <a:pt x="246" y="58"/>
                  <a:pt x="244" y="59"/>
                </a:cubicBezTo>
                <a:cubicBezTo>
                  <a:pt x="245" y="59"/>
                  <a:pt x="246" y="59"/>
                  <a:pt x="244" y="61"/>
                </a:cubicBezTo>
                <a:cubicBezTo>
                  <a:pt x="244" y="61"/>
                  <a:pt x="245" y="60"/>
                  <a:pt x="245" y="61"/>
                </a:cubicBezTo>
                <a:cubicBezTo>
                  <a:pt x="245" y="60"/>
                  <a:pt x="245" y="60"/>
                  <a:pt x="246" y="59"/>
                </a:cubicBezTo>
                <a:cubicBezTo>
                  <a:pt x="247" y="59"/>
                  <a:pt x="248" y="59"/>
                  <a:pt x="248" y="59"/>
                </a:cubicBezTo>
                <a:cubicBezTo>
                  <a:pt x="250" y="58"/>
                  <a:pt x="245" y="59"/>
                  <a:pt x="246" y="59"/>
                </a:cubicBezTo>
                <a:cubicBezTo>
                  <a:pt x="248" y="57"/>
                  <a:pt x="253" y="56"/>
                  <a:pt x="253" y="55"/>
                </a:cubicBezTo>
                <a:cubicBezTo>
                  <a:pt x="255" y="54"/>
                  <a:pt x="255" y="55"/>
                  <a:pt x="257" y="55"/>
                </a:cubicBezTo>
                <a:cubicBezTo>
                  <a:pt x="257" y="54"/>
                  <a:pt x="264" y="50"/>
                  <a:pt x="267" y="50"/>
                </a:cubicBezTo>
                <a:cubicBezTo>
                  <a:pt x="271" y="49"/>
                  <a:pt x="268" y="48"/>
                  <a:pt x="268" y="48"/>
                </a:cubicBezTo>
                <a:cubicBezTo>
                  <a:pt x="266" y="49"/>
                  <a:pt x="263" y="49"/>
                  <a:pt x="263" y="50"/>
                </a:cubicBezTo>
                <a:cubicBezTo>
                  <a:pt x="263" y="50"/>
                  <a:pt x="265" y="50"/>
                  <a:pt x="266" y="49"/>
                </a:cubicBezTo>
                <a:cubicBezTo>
                  <a:pt x="263" y="51"/>
                  <a:pt x="256" y="53"/>
                  <a:pt x="253" y="55"/>
                </a:cubicBezTo>
                <a:cubicBezTo>
                  <a:pt x="253" y="54"/>
                  <a:pt x="252" y="54"/>
                  <a:pt x="254" y="53"/>
                </a:cubicBezTo>
                <a:cubicBezTo>
                  <a:pt x="256" y="52"/>
                  <a:pt x="258" y="52"/>
                  <a:pt x="258" y="51"/>
                </a:cubicBezTo>
                <a:cubicBezTo>
                  <a:pt x="261" y="50"/>
                  <a:pt x="259" y="52"/>
                  <a:pt x="257" y="52"/>
                </a:cubicBezTo>
                <a:cubicBezTo>
                  <a:pt x="261" y="51"/>
                  <a:pt x="263" y="49"/>
                  <a:pt x="267" y="48"/>
                </a:cubicBezTo>
                <a:cubicBezTo>
                  <a:pt x="262" y="49"/>
                  <a:pt x="253" y="52"/>
                  <a:pt x="247" y="55"/>
                </a:cubicBezTo>
                <a:cubicBezTo>
                  <a:pt x="244" y="56"/>
                  <a:pt x="242" y="56"/>
                  <a:pt x="242" y="55"/>
                </a:cubicBezTo>
                <a:cubicBezTo>
                  <a:pt x="240" y="56"/>
                  <a:pt x="242" y="56"/>
                  <a:pt x="242" y="57"/>
                </a:cubicBezTo>
                <a:cubicBezTo>
                  <a:pt x="240" y="57"/>
                  <a:pt x="241" y="58"/>
                  <a:pt x="239" y="58"/>
                </a:cubicBezTo>
                <a:cubicBezTo>
                  <a:pt x="238" y="58"/>
                  <a:pt x="240" y="57"/>
                  <a:pt x="239" y="57"/>
                </a:cubicBezTo>
                <a:cubicBezTo>
                  <a:pt x="238" y="57"/>
                  <a:pt x="236" y="58"/>
                  <a:pt x="234" y="59"/>
                </a:cubicBezTo>
                <a:cubicBezTo>
                  <a:pt x="233" y="60"/>
                  <a:pt x="235" y="59"/>
                  <a:pt x="234" y="60"/>
                </a:cubicBezTo>
                <a:cubicBezTo>
                  <a:pt x="236" y="59"/>
                  <a:pt x="235" y="59"/>
                  <a:pt x="235" y="59"/>
                </a:cubicBezTo>
                <a:cubicBezTo>
                  <a:pt x="237" y="57"/>
                  <a:pt x="237" y="58"/>
                  <a:pt x="239" y="58"/>
                </a:cubicBezTo>
                <a:cubicBezTo>
                  <a:pt x="238" y="59"/>
                  <a:pt x="227" y="63"/>
                  <a:pt x="229" y="64"/>
                </a:cubicBezTo>
                <a:cubicBezTo>
                  <a:pt x="228" y="64"/>
                  <a:pt x="227" y="64"/>
                  <a:pt x="226" y="64"/>
                </a:cubicBezTo>
                <a:cubicBezTo>
                  <a:pt x="229" y="61"/>
                  <a:pt x="225" y="63"/>
                  <a:pt x="223" y="62"/>
                </a:cubicBezTo>
                <a:cubicBezTo>
                  <a:pt x="222" y="63"/>
                  <a:pt x="222" y="63"/>
                  <a:pt x="220" y="64"/>
                </a:cubicBezTo>
                <a:cubicBezTo>
                  <a:pt x="220" y="64"/>
                  <a:pt x="221" y="63"/>
                  <a:pt x="221" y="63"/>
                </a:cubicBezTo>
                <a:cubicBezTo>
                  <a:pt x="216" y="65"/>
                  <a:pt x="222" y="64"/>
                  <a:pt x="217" y="66"/>
                </a:cubicBezTo>
                <a:cubicBezTo>
                  <a:pt x="217" y="65"/>
                  <a:pt x="218" y="65"/>
                  <a:pt x="218" y="64"/>
                </a:cubicBezTo>
                <a:cubicBezTo>
                  <a:pt x="213" y="68"/>
                  <a:pt x="214" y="68"/>
                  <a:pt x="210" y="70"/>
                </a:cubicBezTo>
                <a:cubicBezTo>
                  <a:pt x="209" y="69"/>
                  <a:pt x="209" y="69"/>
                  <a:pt x="209" y="69"/>
                </a:cubicBezTo>
                <a:cubicBezTo>
                  <a:pt x="209" y="69"/>
                  <a:pt x="207" y="71"/>
                  <a:pt x="205" y="72"/>
                </a:cubicBezTo>
                <a:cubicBezTo>
                  <a:pt x="205" y="72"/>
                  <a:pt x="207" y="72"/>
                  <a:pt x="204" y="74"/>
                </a:cubicBezTo>
                <a:cubicBezTo>
                  <a:pt x="204" y="73"/>
                  <a:pt x="205" y="72"/>
                  <a:pt x="203" y="73"/>
                </a:cubicBezTo>
                <a:cubicBezTo>
                  <a:pt x="201" y="75"/>
                  <a:pt x="199" y="76"/>
                  <a:pt x="198" y="77"/>
                </a:cubicBezTo>
                <a:cubicBezTo>
                  <a:pt x="199" y="76"/>
                  <a:pt x="202" y="75"/>
                  <a:pt x="198" y="78"/>
                </a:cubicBezTo>
                <a:cubicBezTo>
                  <a:pt x="199" y="78"/>
                  <a:pt x="201" y="77"/>
                  <a:pt x="203" y="75"/>
                </a:cubicBezTo>
                <a:cubicBezTo>
                  <a:pt x="203" y="76"/>
                  <a:pt x="196" y="80"/>
                  <a:pt x="194" y="81"/>
                </a:cubicBezTo>
                <a:cubicBezTo>
                  <a:pt x="197" y="79"/>
                  <a:pt x="196" y="79"/>
                  <a:pt x="197" y="77"/>
                </a:cubicBezTo>
                <a:cubicBezTo>
                  <a:pt x="194" y="79"/>
                  <a:pt x="195" y="78"/>
                  <a:pt x="192" y="80"/>
                </a:cubicBezTo>
                <a:cubicBezTo>
                  <a:pt x="191" y="80"/>
                  <a:pt x="192" y="80"/>
                  <a:pt x="192" y="81"/>
                </a:cubicBezTo>
                <a:cubicBezTo>
                  <a:pt x="187" y="83"/>
                  <a:pt x="184" y="85"/>
                  <a:pt x="179" y="89"/>
                </a:cubicBezTo>
                <a:cubicBezTo>
                  <a:pt x="179" y="89"/>
                  <a:pt x="180" y="89"/>
                  <a:pt x="180" y="89"/>
                </a:cubicBezTo>
                <a:cubicBezTo>
                  <a:pt x="181" y="88"/>
                  <a:pt x="181" y="88"/>
                  <a:pt x="183" y="87"/>
                </a:cubicBezTo>
                <a:cubicBezTo>
                  <a:pt x="182" y="88"/>
                  <a:pt x="182" y="89"/>
                  <a:pt x="182" y="90"/>
                </a:cubicBezTo>
                <a:cubicBezTo>
                  <a:pt x="179" y="91"/>
                  <a:pt x="178" y="93"/>
                  <a:pt x="177" y="92"/>
                </a:cubicBezTo>
                <a:cubicBezTo>
                  <a:pt x="176" y="94"/>
                  <a:pt x="174" y="95"/>
                  <a:pt x="172" y="96"/>
                </a:cubicBezTo>
                <a:cubicBezTo>
                  <a:pt x="171" y="96"/>
                  <a:pt x="173" y="94"/>
                  <a:pt x="173" y="94"/>
                </a:cubicBezTo>
                <a:cubicBezTo>
                  <a:pt x="169" y="96"/>
                  <a:pt x="172" y="96"/>
                  <a:pt x="171" y="97"/>
                </a:cubicBezTo>
                <a:cubicBezTo>
                  <a:pt x="171" y="97"/>
                  <a:pt x="172" y="96"/>
                  <a:pt x="173" y="95"/>
                </a:cubicBezTo>
                <a:cubicBezTo>
                  <a:pt x="173" y="96"/>
                  <a:pt x="169" y="100"/>
                  <a:pt x="173" y="97"/>
                </a:cubicBezTo>
                <a:cubicBezTo>
                  <a:pt x="171" y="99"/>
                  <a:pt x="166" y="102"/>
                  <a:pt x="166" y="101"/>
                </a:cubicBezTo>
                <a:cubicBezTo>
                  <a:pt x="169" y="98"/>
                  <a:pt x="167" y="98"/>
                  <a:pt x="169" y="97"/>
                </a:cubicBezTo>
                <a:cubicBezTo>
                  <a:pt x="168" y="96"/>
                  <a:pt x="165" y="99"/>
                  <a:pt x="163" y="101"/>
                </a:cubicBezTo>
                <a:cubicBezTo>
                  <a:pt x="163" y="101"/>
                  <a:pt x="162" y="101"/>
                  <a:pt x="162" y="101"/>
                </a:cubicBezTo>
                <a:cubicBezTo>
                  <a:pt x="162" y="101"/>
                  <a:pt x="163" y="100"/>
                  <a:pt x="163" y="100"/>
                </a:cubicBezTo>
                <a:cubicBezTo>
                  <a:pt x="163" y="100"/>
                  <a:pt x="162" y="100"/>
                  <a:pt x="161" y="101"/>
                </a:cubicBezTo>
                <a:cubicBezTo>
                  <a:pt x="162" y="102"/>
                  <a:pt x="162" y="102"/>
                  <a:pt x="158" y="102"/>
                </a:cubicBezTo>
                <a:cubicBezTo>
                  <a:pt x="157" y="104"/>
                  <a:pt x="161" y="102"/>
                  <a:pt x="157" y="105"/>
                </a:cubicBezTo>
                <a:cubicBezTo>
                  <a:pt x="157" y="104"/>
                  <a:pt x="155" y="105"/>
                  <a:pt x="154" y="106"/>
                </a:cubicBezTo>
                <a:cubicBezTo>
                  <a:pt x="157" y="105"/>
                  <a:pt x="154" y="107"/>
                  <a:pt x="154" y="107"/>
                </a:cubicBezTo>
                <a:cubicBezTo>
                  <a:pt x="152" y="109"/>
                  <a:pt x="153" y="108"/>
                  <a:pt x="151" y="109"/>
                </a:cubicBezTo>
                <a:cubicBezTo>
                  <a:pt x="151" y="109"/>
                  <a:pt x="153" y="108"/>
                  <a:pt x="152" y="108"/>
                </a:cubicBezTo>
                <a:cubicBezTo>
                  <a:pt x="152" y="108"/>
                  <a:pt x="152" y="108"/>
                  <a:pt x="151" y="108"/>
                </a:cubicBezTo>
                <a:cubicBezTo>
                  <a:pt x="150" y="109"/>
                  <a:pt x="151" y="109"/>
                  <a:pt x="150" y="110"/>
                </a:cubicBezTo>
                <a:cubicBezTo>
                  <a:pt x="150" y="111"/>
                  <a:pt x="153" y="108"/>
                  <a:pt x="150" y="111"/>
                </a:cubicBezTo>
                <a:cubicBezTo>
                  <a:pt x="151" y="111"/>
                  <a:pt x="154" y="109"/>
                  <a:pt x="154" y="108"/>
                </a:cubicBezTo>
                <a:cubicBezTo>
                  <a:pt x="154" y="109"/>
                  <a:pt x="156" y="108"/>
                  <a:pt x="156" y="108"/>
                </a:cubicBezTo>
                <a:cubicBezTo>
                  <a:pt x="154" y="110"/>
                  <a:pt x="154" y="109"/>
                  <a:pt x="153" y="110"/>
                </a:cubicBezTo>
                <a:cubicBezTo>
                  <a:pt x="152" y="111"/>
                  <a:pt x="149" y="113"/>
                  <a:pt x="149" y="114"/>
                </a:cubicBezTo>
                <a:cubicBezTo>
                  <a:pt x="150" y="113"/>
                  <a:pt x="153" y="110"/>
                  <a:pt x="154" y="111"/>
                </a:cubicBezTo>
                <a:cubicBezTo>
                  <a:pt x="151" y="113"/>
                  <a:pt x="152" y="113"/>
                  <a:pt x="153" y="113"/>
                </a:cubicBezTo>
                <a:cubicBezTo>
                  <a:pt x="153" y="113"/>
                  <a:pt x="152" y="113"/>
                  <a:pt x="152" y="113"/>
                </a:cubicBezTo>
                <a:cubicBezTo>
                  <a:pt x="152" y="113"/>
                  <a:pt x="152" y="114"/>
                  <a:pt x="152" y="114"/>
                </a:cubicBezTo>
                <a:cubicBezTo>
                  <a:pt x="150" y="114"/>
                  <a:pt x="153" y="111"/>
                  <a:pt x="149" y="114"/>
                </a:cubicBezTo>
                <a:cubicBezTo>
                  <a:pt x="149" y="116"/>
                  <a:pt x="146" y="119"/>
                  <a:pt x="150" y="117"/>
                </a:cubicBezTo>
                <a:cubicBezTo>
                  <a:pt x="149" y="118"/>
                  <a:pt x="149" y="118"/>
                  <a:pt x="149" y="118"/>
                </a:cubicBezTo>
                <a:cubicBezTo>
                  <a:pt x="147" y="120"/>
                  <a:pt x="146" y="119"/>
                  <a:pt x="147" y="118"/>
                </a:cubicBezTo>
                <a:cubicBezTo>
                  <a:pt x="144" y="118"/>
                  <a:pt x="140" y="124"/>
                  <a:pt x="138" y="124"/>
                </a:cubicBezTo>
                <a:cubicBezTo>
                  <a:pt x="139" y="124"/>
                  <a:pt x="136" y="126"/>
                  <a:pt x="136" y="127"/>
                </a:cubicBezTo>
                <a:cubicBezTo>
                  <a:pt x="137" y="127"/>
                  <a:pt x="140" y="125"/>
                  <a:pt x="143" y="122"/>
                </a:cubicBezTo>
                <a:cubicBezTo>
                  <a:pt x="143" y="122"/>
                  <a:pt x="143" y="122"/>
                  <a:pt x="143" y="122"/>
                </a:cubicBezTo>
                <a:cubicBezTo>
                  <a:pt x="144" y="121"/>
                  <a:pt x="142" y="123"/>
                  <a:pt x="144" y="123"/>
                </a:cubicBezTo>
                <a:cubicBezTo>
                  <a:pt x="142" y="122"/>
                  <a:pt x="139" y="127"/>
                  <a:pt x="138" y="126"/>
                </a:cubicBezTo>
                <a:cubicBezTo>
                  <a:pt x="135" y="128"/>
                  <a:pt x="135" y="129"/>
                  <a:pt x="134" y="130"/>
                </a:cubicBezTo>
                <a:cubicBezTo>
                  <a:pt x="137" y="129"/>
                  <a:pt x="137" y="128"/>
                  <a:pt x="139" y="127"/>
                </a:cubicBezTo>
                <a:cubicBezTo>
                  <a:pt x="139" y="128"/>
                  <a:pt x="140" y="127"/>
                  <a:pt x="139" y="128"/>
                </a:cubicBezTo>
                <a:cubicBezTo>
                  <a:pt x="140" y="128"/>
                  <a:pt x="141" y="127"/>
                  <a:pt x="141" y="127"/>
                </a:cubicBezTo>
                <a:cubicBezTo>
                  <a:pt x="142" y="126"/>
                  <a:pt x="142" y="126"/>
                  <a:pt x="142" y="126"/>
                </a:cubicBezTo>
                <a:cubicBezTo>
                  <a:pt x="143" y="125"/>
                  <a:pt x="144" y="125"/>
                  <a:pt x="146" y="123"/>
                </a:cubicBezTo>
                <a:cubicBezTo>
                  <a:pt x="147" y="121"/>
                  <a:pt x="151" y="120"/>
                  <a:pt x="154" y="116"/>
                </a:cubicBezTo>
                <a:cubicBezTo>
                  <a:pt x="159" y="114"/>
                  <a:pt x="160" y="110"/>
                  <a:pt x="162" y="111"/>
                </a:cubicBezTo>
                <a:cubicBezTo>
                  <a:pt x="165" y="107"/>
                  <a:pt x="169" y="106"/>
                  <a:pt x="173" y="103"/>
                </a:cubicBezTo>
                <a:cubicBezTo>
                  <a:pt x="175" y="101"/>
                  <a:pt x="172" y="103"/>
                  <a:pt x="174" y="102"/>
                </a:cubicBezTo>
                <a:cubicBezTo>
                  <a:pt x="175" y="101"/>
                  <a:pt x="176" y="101"/>
                  <a:pt x="178" y="100"/>
                </a:cubicBezTo>
                <a:cubicBezTo>
                  <a:pt x="174" y="104"/>
                  <a:pt x="169" y="106"/>
                  <a:pt x="163" y="111"/>
                </a:cubicBezTo>
                <a:cubicBezTo>
                  <a:pt x="166" y="111"/>
                  <a:pt x="178" y="99"/>
                  <a:pt x="183" y="98"/>
                </a:cubicBezTo>
                <a:cubicBezTo>
                  <a:pt x="183" y="98"/>
                  <a:pt x="180" y="101"/>
                  <a:pt x="183" y="99"/>
                </a:cubicBezTo>
                <a:cubicBezTo>
                  <a:pt x="183" y="100"/>
                  <a:pt x="177" y="103"/>
                  <a:pt x="177" y="104"/>
                </a:cubicBezTo>
                <a:cubicBezTo>
                  <a:pt x="173" y="106"/>
                  <a:pt x="172" y="108"/>
                  <a:pt x="168" y="110"/>
                </a:cubicBezTo>
                <a:cubicBezTo>
                  <a:pt x="168" y="111"/>
                  <a:pt x="168" y="111"/>
                  <a:pt x="168" y="111"/>
                </a:cubicBezTo>
                <a:cubicBezTo>
                  <a:pt x="170" y="109"/>
                  <a:pt x="173" y="108"/>
                  <a:pt x="176" y="106"/>
                </a:cubicBezTo>
                <a:cubicBezTo>
                  <a:pt x="175" y="107"/>
                  <a:pt x="175" y="107"/>
                  <a:pt x="176" y="107"/>
                </a:cubicBezTo>
                <a:cubicBezTo>
                  <a:pt x="173" y="109"/>
                  <a:pt x="173" y="109"/>
                  <a:pt x="169" y="112"/>
                </a:cubicBezTo>
                <a:cubicBezTo>
                  <a:pt x="168" y="112"/>
                  <a:pt x="168" y="112"/>
                  <a:pt x="168" y="112"/>
                </a:cubicBezTo>
                <a:cubicBezTo>
                  <a:pt x="166" y="114"/>
                  <a:pt x="163" y="116"/>
                  <a:pt x="159" y="119"/>
                </a:cubicBezTo>
                <a:cubicBezTo>
                  <a:pt x="160" y="120"/>
                  <a:pt x="165" y="115"/>
                  <a:pt x="166" y="114"/>
                </a:cubicBezTo>
                <a:cubicBezTo>
                  <a:pt x="167" y="114"/>
                  <a:pt x="166" y="114"/>
                  <a:pt x="166" y="114"/>
                </a:cubicBezTo>
                <a:cubicBezTo>
                  <a:pt x="164" y="116"/>
                  <a:pt x="168" y="113"/>
                  <a:pt x="168" y="114"/>
                </a:cubicBezTo>
                <a:cubicBezTo>
                  <a:pt x="169" y="112"/>
                  <a:pt x="172" y="111"/>
                  <a:pt x="175" y="108"/>
                </a:cubicBezTo>
                <a:cubicBezTo>
                  <a:pt x="175" y="109"/>
                  <a:pt x="174" y="110"/>
                  <a:pt x="174" y="110"/>
                </a:cubicBezTo>
                <a:cubicBezTo>
                  <a:pt x="176" y="108"/>
                  <a:pt x="181" y="104"/>
                  <a:pt x="183" y="104"/>
                </a:cubicBezTo>
                <a:cubicBezTo>
                  <a:pt x="185" y="102"/>
                  <a:pt x="189" y="100"/>
                  <a:pt x="190" y="98"/>
                </a:cubicBezTo>
                <a:cubicBezTo>
                  <a:pt x="191" y="98"/>
                  <a:pt x="196" y="95"/>
                  <a:pt x="199" y="93"/>
                </a:cubicBezTo>
                <a:cubicBezTo>
                  <a:pt x="199" y="93"/>
                  <a:pt x="198" y="94"/>
                  <a:pt x="198" y="94"/>
                </a:cubicBezTo>
                <a:cubicBezTo>
                  <a:pt x="203" y="90"/>
                  <a:pt x="208" y="88"/>
                  <a:pt x="215" y="83"/>
                </a:cubicBezTo>
                <a:cubicBezTo>
                  <a:pt x="214" y="84"/>
                  <a:pt x="214" y="85"/>
                  <a:pt x="215" y="84"/>
                </a:cubicBezTo>
                <a:cubicBezTo>
                  <a:pt x="218" y="83"/>
                  <a:pt x="214" y="85"/>
                  <a:pt x="215" y="85"/>
                </a:cubicBezTo>
                <a:cubicBezTo>
                  <a:pt x="212" y="86"/>
                  <a:pt x="211" y="87"/>
                  <a:pt x="208" y="88"/>
                </a:cubicBezTo>
                <a:cubicBezTo>
                  <a:pt x="206" y="89"/>
                  <a:pt x="209" y="88"/>
                  <a:pt x="209" y="89"/>
                </a:cubicBezTo>
                <a:cubicBezTo>
                  <a:pt x="204" y="91"/>
                  <a:pt x="202" y="93"/>
                  <a:pt x="200" y="95"/>
                </a:cubicBezTo>
                <a:cubicBezTo>
                  <a:pt x="198" y="95"/>
                  <a:pt x="196" y="97"/>
                  <a:pt x="194" y="98"/>
                </a:cubicBezTo>
                <a:cubicBezTo>
                  <a:pt x="193" y="99"/>
                  <a:pt x="193" y="99"/>
                  <a:pt x="193" y="99"/>
                </a:cubicBezTo>
                <a:cubicBezTo>
                  <a:pt x="190" y="100"/>
                  <a:pt x="188" y="102"/>
                  <a:pt x="184" y="105"/>
                </a:cubicBezTo>
                <a:cubicBezTo>
                  <a:pt x="184" y="104"/>
                  <a:pt x="184" y="104"/>
                  <a:pt x="184" y="104"/>
                </a:cubicBezTo>
                <a:cubicBezTo>
                  <a:pt x="183" y="105"/>
                  <a:pt x="182" y="106"/>
                  <a:pt x="182" y="106"/>
                </a:cubicBezTo>
                <a:cubicBezTo>
                  <a:pt x="182" y="106"/>
                  <a:pt x="175" y="111"/>
                  <a:pt x="170" y="115"/>
                </a:cubicBezTo>
                <a:cubicBezTo>
                  <a:pt x="170" y="115"/>
                  <a:pt x="170" y="115"/>
                  <a:pt x="170" y="115"/>
                </a:cubicBezTo>
                <a:cubicBezTo>
                  <a:pt x="164" y="119"/>
                  <a:pt x="167" y="119"/>
                  <a:pt x="161" y="123"/>
                </a:cubicBezTo>
                <a:cubicBezTo>
                  <a:pt x="162" y="123"/>
                  <a:pt x="161" y="124"/>
                  <a:pt x="162" y="123"/>
                </a:cubicBezTo>
                <a:cubicBezTo>
                  <a:pt x="161" y="124"/>
                  <a:pt x="156" y="128"/>
                  <a:pt x="156" y="128"/>
                </a:cubicBezTo>
                <a:cubicBezTo>
                  <a:pt x="155" y="128"/>
                  <a:pt x="156" y="129"/>
                  <a:pt x="155" y="130"/>
                </a:cubicBezTo>
                <a:cubicBezTo>
                  <a:pt x="152" y="130"/>
                  <a:pt x="154" y="128"/>
                  <a:pt x="154" y="127"/>
                </a:cubicBezTo>
                <a:cubicBezTo>
                  <a:pt x="151" y="129"/>
                  <a:pt x="154" y="128"/>
                  <a:pt x="151" y="131"/>
                </a:cubicBezTo>
                <a:cubicBezTo>
                  <a:pt x="151" y="131"/>
                  <a:pt x="152" y="130"/>
                  <a:pt x="152" y="131"/>
                </a:cubicBezTo>
                <a:cubicBezTo>
                  <a:pt x="149" y="133"/>
                  <a:pt x="150" y="133"/>
                  <a:pt x="148" y="135"/>
                </a:cubicBezTo>
                <a:cubicBezTo>
                  <a:pt x="146" y="136"/>
                  <a:pt x="146" y="137"/>
                  <a:pt x="145" y="138"/>
                </a:cubicBezTo>
                <a:cubicBezTo>
                  <a:pt x="145" y="137"/>
                  <a:pt x="145" y="137"/>
                  <a:pt x="142" y="139"/>
                </a:cubicBezTo>
                <a:cubicBezTo>
                  <a:pt x="140" y="141"/>
                  <a:pt x="144" y="138"/>
                  <a:pt x="143" y="139"/>
                </a:cubicBezTo>
                <a:cubicBezTo>
                  <a:pt x="142" y="140"/>
                  <a:pt x="139" y="142"/>
                  <a:pt x="141" y="141"/>
                </a:cubicBezTo>
                <a:cubicBezTo>
                  <a:pt x="141" y="141"/>
                  <a:pt x="139" y="143"/>
                  <a:pt x="139" y="142"/>
                </a:cubicBezTo>
                <a:cubicBezTo>
                  <a:pt x="138" y="144"/>
                  <a:pt x="137" y="145"/>
                  <a:pt x="135" y="148"/>
                </a:cubicBezTo>
                <a:cubicBezTo>
                  <a:pt x="139" y="145"/>
                  <a:pt x="143" y="141"/>
                  <a:pt x="147" y="137"/>
                </a:cubicBezTo>
                <a:cubicBezTo>
                  <a:pt x="149" y="137"/>
                  <a:pt x="147" y="138"/>
                  <a:pt x="149" y="137"/>
                </a:cubicBezTo>
                <a:cubicBezTo>
                  <a:pt x="151" y="135"/>
                  <a:pt x="151" y="135"/>
                  <a:pt x="151" y="134"/>
                </a:cubicBezTo>
                <a:cubicBezTo>
                  <a:pt x="154" y="132"/>
                  <a:pt x="152" y="134"/>
                  <a:pt x="151" y="135"/>
                </a:cubicBezTo>
                <a:cubicBezTo>
                  <a:pt x="152" y="135"/>
                  <a:pt x="154" y="133"/>
                  <a:pt x="156" y="132"/>
                </a:cubicBezTo>
                <a:cubicBezTo>
                  <a:pt x="153" y="132"/>
                  <a:pt x="159" y="128"/>
                  <a:pt x="161" y="127"/>
                </a:cubicBezTo>
                <a:cubicBezTo>
                  <a:pt x="163" y="125"/>
                  <a:pt x="159" y="129"/>
                  <a:pt x="157" y="130"/>
                </a:cubicBezTo>
                <a:cubicBezTo>
                  <a:pt x="159" y="130"/>
                  <a:pt x="156" y="132"/>
                  <a:pt x="156" y="133"/>
                </a:cubicBezTo>
                <a:cubicBezTo>
                  <a:pt x="155" y="134"/>
                  <a:pt x="150" y="138"/>
                  <a:pt x="150" y="139"/>
                </a:cubicBezTo>
                <a:cubicBezTo>
                  <a:pt x="148" y="140"/>
                  <a:pt x="146" y="141"/>
                  <a:pt x="145" y="143"/>
                </a:cubicBezTo>
                <a:cubicBezTo>
                  <a:pt x="144" y="143"/>
                  <a:pt x="145" y="143"/>
                  <a:pt x="145" y="142"/>
                </a:cubicBezTo>
                <a:cubicBezTo>
                  <a:pt x="144" y="145"/>
                  <a:pt x="143" y="144"/>
                  <a:pt x="141" y="145"/>
                </a:cubicBezTo>
                <a:cubicBezTo>
                  <a:pt x="139" y="147"/>
                  <a:pt x="142" y="145"/>
                  <a:pt x="142" y="146"/>
                </a:cubicBezTo>
                <a:cubicBezTo>
                  <a:pt x="140" y="147"/>
                  <a:pt x="141" y="147"/>
                  <a:pt x="139" y="148"/>
                </a:cubicBezTo>
                <a:cubicBezTo>
                  <a:pt x="138" y="148"/>
                  <a:pt x="138" y="147"/>
                  <a:pt x="140" y="145"/>
                </a:cubicBezTo>
                <a:cubicBezTo>
                  <a:pt x="140" y="145"/>
                  <a:pt x="139" y="145"/>
                  <a:pt x="139" y="145"/>
                </a:cubicBezTo>
                <a:cubicBezTo>
                  <a:pt x="137" y="148"/>
                  <a:pt x="135" y="150"/>
                  <a:pt x="136" y="151"/>
                </a:cubicBezTo>
                <a:cubicBezTo>
                  <a:pt x="134" y="153"/>
                  <a:pt x="135" y="151"/>
                  <a:pt x="133" y="152"/>
                </a:cubicBezTo>
                <a:cubicBezTo>
                  <a:pt x="133" y="153"/>
                  <a:pt x="134" y="153"/>
                  <a:pt x="131" y="156"/>
                </a:cubicBezTo>
                <a:cubicBezTo>
                  <a:pt x="131" y="155"/>
                  <a:pt x="131" y="155"/>
                  <a:pt x="130" y="155"/>
                </a:cubicBezTo>
                <a:cubicBezTo>
                  <a:pt x="130" y="156"/>
                  <a:pt x="129" y="157"/>
                  <a:pt x="129" y="158"/>
                </a:cubicBezTo>
                <a:cubicBezTo>
                  <a:pt x="125" y="161"/>
                  <a:pt x="122" y="164"/>
                  <a:pt x="119" y="167"/>
                </a:cubicBezTo>
                <a:cubicBezTo>
                  <a:pt x="118" y="168"/>
                  <a:pt x="118" y="168"/>
                  <a:pt x="118" y="168"/>
                </a:cubicBezTo>
                <a:cubicBezTo>
                  <a:pt x="116" y="169"/>
                  <a:pt x="117" y="169"/>
                  <a:pt x="115" y="171"/>
                </a:cubicBezTo>
                <a:cubicBezTo>
                  <a:pt x="113" y="171"/>
                  <a:pt x="111" y="174"/>
                  <a:pt x="109" y="175"/>
                </a:cubicBezTo>
                <a:cubicBezTo>
                  <a:pt x="110" y="174"/>
                  <a:pt x="110" y="174"/>
                  <a:pt x="110" y="173"/>
                </a:cubicBezTo>
                <a:cubicBezTo>
                  <a:pt x="114" y="170"/>
                  <a:pt x="118" y="163"/>
                  <a:pt x="121" y="162"/>
                </a:cubicBezTo>
                <a:cubicBezTo>
                  <a:pt x="125" y="157"/>
                  <a:pt x="129" y="153"/>
                  <a:pt x="133" y="151"/>
                </a:cubicBezTo>
                <a:cubicBezTo>
                  <a:pt x="134" y="150"/>
                  <a:pt x="134" y="149"/>
                  <a:pt x="134" y="149"/>
                </a:cubicBezTo>
                <a:cubicBezTo>
                  <a:pt x="134" y="148"/>
                  <a:pt x="130" y="152"/>
                  <a:pt x="130" y="150"/>
                </a:cubicBezTo>
                <a:cubicBezTo>
                  <a:pt x="131" y="150"/>
                  <a:pt x="131" y="150"/>
                  <a:pt x="131" y="150"/>
                </a:cubicBezTo>
                <a:cubicBezTo>
                  <a:pt x="133" y="149"/>
                  <a:pt x="133" y="148"/>
                  <a:pt x="135" y="147"/>
                </a:cubicBezTo>
                <a:cubicBezTo>
                  <a:pt x="126" y="153"/>
                  <a:pt x="125" y="155"/>
                  <a:pt x="119" y="161"/>
                </a:cubicBezTo>
                <a:cubicBezTo>
                  <a:pt x="118" y="160"/>
                  <a:pt x="122" y="157"/>
                  <a:pt x="123" y="155"/>
                </a:cubicBezTo>
                <a:cubicBezTo>
                  <a:pt x="121" y="157"/>
                  <a:pt x="123" y="155"/>
                  <a:pt x="121" y="156"/>
                </a:cubicBezTo>
                <a:cubicBezTo>
                  <a:pt x="121" y="155"/>
                  <a:pt x="123" y="153"/>
                  <a:pt x="123" y="153"/>
                </a:cubicBezTo>
                <a:cubicBezTo>
                  <a:pt x="125" y="151"/>
                  <a:pt x="125" y="153"/>
                  <a:pt x="123" y="155"/>
                </a:cubicBezTo>
                <a:cubicBezTo>
                  <a:pt x="123" y="155"/>
                  <a:pt x="127" y="151"/>
                  <a:pt x="125" y="153"/>
                </a:cubicBezTo>
                <a:cubicBezTo>
                  <a:pt x="128" y="151"/>
                  <a:pt x="128" y="151"/>
                  <a:pt x="131" y="148"/>
                </a:cubicBezTo>
                <a:cubicBezTo>
                  <a:pt x="132" y="145"/>
                  <a:pt x="130" y="145"/>
                  <a:pt x="125" y="149"/>
                </a:cubicBezTo>
                <a:cubicBezTo>
                  <a:pt x="120" y="156"/>
                  <a:pt x="111" y="162"/>
                  <a:pt x="106" y="170"/>
                </a:cubicBezTo>
                <a:cubicBezTo>
                  <a:pt x="104" y="170"/>
                  <a:pt x="103" y="171"/>
                  <a:pt x="102" y="172"/>
                </a:cubicBezTo>
                <a:cubicBezTo>
                  <a:pt x="101" y="173"/>
                  <a:pt x="100" y="174"/>
                  <a:pt x="100" y="174"/>
                </a:cubicBezTo>
                <a:cubicBezTo>
                  <a:pt x="100" y="175"/>
                  <a:pt x="100" y="175"/>
                  <a:pt x="99" y="176"/>
                </a:cubicBezTo>
                <a:cubicBezTo>
                  <a:pt x="100" y="176"/>
                  <a:pt x="100" y="176"/>
                  <a:pt x="100" y="175"/>
                </a:cubicBezTo>
                <a:cubicBezTo>
                  <a:pt x="101" y="176"/>
                  <a:pt x="99" y="176"/>
                  <a:pt x="100" y="177"/>
                </a:cubicBezTo>
                <a:cubicBezTo>
                  <a:pt x="99" y="176"/>
                  <a:pt x="98" y="175"/>
                  <a:pt x="97" y="175"/>
                </a:cubicBezTo>
                <a:cubicBezTo>
                  <a:pt x="97" y="175"/>
                  <a:pt x="97" y="176"/>
                  <a:pt x="97" y="176"/>
                </a:cubicBezTo>
                <a:cubicBezTo>
                  <a:pt x="97" y="175"/>
                  <a:pt x="96" y="177"/>
                  <a:pt x="96" y="176"/>
                </a:cubicBezTo>
                <a:cubicBezTo>
                  <a:pt x="97" y="175"/>
                  <a:pt x="97" y="174"/>
                  <a:pt x="98" y="175"/>
                </a:cubicBezTo>
                <a:cubicBezTo>
                  <a:pt x="98" y="174"/>
                  <a:pt x="97" y="174"/>
                  <a:pt x="98" y="174"/>
                </a:cubicBezTo>
                <a:cubicBezTo>
                  <a:pt x="97" y="173"/>
                  <a:pt x="96" y="175"/>
                  <a:pt x="95" y="176"/>
                </a:cubicBezTo>
                <a:cubicBezTo>
                  <a:pt x="95" y="176"/>
                  <a:pt x="95" y="177"/>
                  <a:pt x="94" y="177"/>
                </a:cubicBezTo>
                <a:cubicBezTo>
                  <a:pt x="95" y="178"/>
                  <a:pt x="95" y="177"/>
                  <a:pt x="96" y="177"/>
                </a:cubicBezTo>
                <a:cubicBezTo>
                  <a:pt x="95" y="178"/>
                  <a:pt x="95" y="178"/>
                  <a:pt x="94" y="178"/>
                </a:cubicBezTo>
                <a:cubicBezTo>
                  <a:pt x="94" y="179"/>
                  <a:pt x="95" y="179"/>
                  <a:pt x="95" y="179"/>
                </a:cubicBezTo>
                <a:cubicBezTo>
                  <a:pt x="94" y="179"/>
                  <a:pt x="92" y="179"/>
                  <a:pt x="92" y="180"/>
                </a:cubicBezTo>
                <a:cubicBezTo>
                  <a:pt x="92" y="180"/>
                  <a:pt x="92" y="180"/>
                  <a:pt x="93" y="180"/>
                </a:cubicBezTo>
                <a:cubicBezTo>
                  <a:pt x="93" y="180"/>
                  <a:pt x="93" y="181"/>
                  <a:pt x="93" y="181"/>
                </a:cubicBezTo>
                <a:cubicBezTo>
                  <a:pt x="92" y="181"/>
                  <a:pt x="92" y="180"/>
                  <a:pt x="92" y="181"/>
                </a:cubicBezTo>
                <a:cubicBezTo>
                  <a:pt x="91" y="181"/>
                  <a:pt x="92" y="181"/>
                  <a:pt x="92" y="181"/>
                </a:cubicBezTo>
                <a:cubicBezTo>
                  <a:pt x="92" y="182"/>
                  <a:pt x="91" y="181"/>
                  <a:pt x="91" y="182"/>
                </a:cubicBezTo>
                <a:cubicBezTo>
                  <a:pt x="90" y="182"/>
                  <a:pt x="90" y="183"/>
                  <a:pt x="89" y="183"/>
                </a:cubicBezTo>
                <a:cubicBezTo>
                  <a:pt x="89" y="183"/>
                  <a:pt x="90" y="182"/>
                  <a:pt x="90" y="183"/>
                </a:cubicBezTo>
                <a:cubicBezTo>
                  <a:pt x="89" y="183"/>
                  <a:pt x="89" y="183"/>
                  <a:pt x="88" y="183"/>
                </a:cubicBezTo>
                <a:cubicBezTo>
                  <a:pt x="87" y="184"/>
                  <a:pt x="88" y="184"/>
                  <a:pt x="88" y="184"/>
                </a:cubicBezTo>
                <a:cubicBezTo>
                  <a:pt x="87" y="184"/>
                  <a:pt x="87" y="186"/>
                  <a:pt x="86" y="186"/>
                </a:cubicBezTo>
                <a:cubicBezTo>
                  <a:pt x="86" y="186"/>
                  <a:pt x="86" y="186"/>
                  <a:pt x="86" y="186"/>
                </a:cubicBezTo>
                <a:cubicBezTo>
                  <a:pt x="86" y="186"/>
                  <a:pt x="86" y="186"/>
                  <a:pt x="85" y="186"/>
                </a:cubicBezTo>
                <a:cubicBezTo>
                  <a:pt x="85" y="186"/>
                  <a:pt x="86" y="186"/>
                  <a:pt x="86" y="186"/>
                </a:cubicBezTo>
                <a:cubicBezTo>
                  <a:pt x="84" y="188"/>
                  <a:pt x="83" y="190"/>
                  <a:pt x="81" y="192"/>
                </a:cubicBezTo>
                <a:cubicBezTo>
                  <a:pt x="81" y="192"/>
                  <a:pt x="81" y="192"/>
                  <a:pt x="81" y="192"/>
                </a:cubicBezTo>
                <a:cubicBezTo>
                  <a:pt x="81" y="193"/>
                  <a:pt x="82" y="192"/>
                  <a:pt x="81" y="193"/>
                </a:cubicBezTo>
                <a:cubicBezTo>
                  <a:pt x="81" y="193"/>
                  <a:pt x="81" y="193"/>
                  <a:pt x="81" y="193"/>
                </a:cubicBezTo>
                <a:cubicBezTo>
                  <a:pt x="80" y="193"/>
                  <a:pt x="80" y="194"/>
                  <a:pt x="80" y="193"/>
                </a:cubicBezTo>
                <a:cubicBezTo>
                  <a:pt x="79" y="193"/>
                  <a:pt x="81" y="192"/>
                  <a:pt x="80" y="192"/>
                </a:cubicBezTo>
                <a:cubicBezTo>
                  <a:pt x="80" y="191"/>
                  <a:pt x="80" y="192"/>
                  <a:pt x="80" y="192"/>
                </a:cubicBezTo>
                <a:cubicBezTo>
                  <a:pt x="79" y="191"/>
                  <a:pt x="80" y="191"/>
                  <a:pt x="81" y="190"/>
                </a:cubicBezTo>
                <a:cubicBezTo>
                  <a:pt x="81" y="191"/>
                  <a:pt x="80" y="191"/>
                  <a:pt x="81" y="191"/>
                </a:cubicBezTo>
                <a:cubicBezTo>
                  <a:pt x="81" y="191"/>
                  <a:pt x="82" y="191"/>
                  <a:pt x="82" y="190"/>
                </a:cubicBezTo>
                <a:cubicBezTo>
                  <a:pt x="82" y="190"/>
                  <a:pt x="81" y="191"/>
                  <a:pt x="81" y="190"/>
                </a:cubicBezTo>
                <a:cubicBezTo>
                  <a:pt x="81" y="189"/>
                  <a:pt x="82" y="190"/>
                  <a:pt x="82" y="190"/>
                </a:cubicBezTo>
                <a:cubicBezTo>
                  <a:pt x="83" y="189"/>
                  <a:pt x="82" y="189"/>
                  <a:pt x="81" y="189"/>
                </a:cubicBezTo>
                <a:cubicBezTo>
                  <a:pt x="81" y="189"/>
                  <a:pt x="81" y="190"/>
                  <a:pt x="81" y="190"/>
                </a:cubicBezTo>
                <a:cubicBezTo>
                  <a:pt x="80" y="190"/>
                  <a:pt x="82" y="188"/>
                  <a:pt x="82" y="188"/>
                </a:cubicBezTo>
                <a:cubicBezTo>
                  <a:pt x="83" y="188"/>
                  <a:pt x="82" y="189"/>
                  <a:pt x="82" y="189"/>
                </a:cubicBezTo>
                <a:cubicBezTo>
                  <a:pt x="83" y="189"/>
                  <a:pt x="83" y="188"/>
                  <a:pt x="83" y="189"/>
                </a:cubicBezTo>
                <a:cubicBezTo>
                  <a:pt x="83" y="188"/>
                  <a:pt x="83" y="188"/>
                  <a:pt x="83" y="187"/>
                </a:cubicBezTo>
                <a:cubicBezTo>
                  <a:pt x="86" y="183"/>
                  <a:pt x="86" y="183"/>
                  <a:pt x="86" y="183"/>
                </a:cubicBezTo>
                <a:cubicBezTo>
                  <a:pt x="86" y="184"/>
                  <a:pt x="86" y="183"/>
                  <a:pt x="87" y="184"/>
                </a:cubicBezTo>
                <a:cubicBezTo>
                  <a:pt x="87" y="183"/>
                  <a:pt x="87" y="183"/>
                  <a:pt x="86" y="183"/>
                </a:cubicBezTo>
                <a:cubicBezTo>
                  <a:pt x="87" y="183"/>
                  <a:pt x="86" y="182"/>
                  <a:pt x="87" y="182"/>
                </a:cubicBezTo>
                <a:cubicBezTo>
                  <a:pt x="87" y="182"/>
                  <a:pt x="87" y="182"/>
                  <a:pt x="87" y="183"/>
                </a:cubicBezTo>
                <a:cubicBezTo>
                  <a:pt x="88" y="182"/>
                  <a:pt x="87" y="182"/>
                  <a:pt x="87" y="182"/>
                </a:cubicBezTo>
                <a:cubicBezTo>
                  <a:pt x="89" y="179"/>
                  <a:pt x="92" y="175"/>
                  <a:pt x="95" y="172"/>
                </a:cubicBezTo>
                <a:cubicBezTo>
                  <a:pt x="95" y="172"/>
                  <a:pt x="95" y="172"/>
                  <a:pt x="95" y="172"/>
                </a:cubicBezTo>
                <a:cubicBezTo>
                  <a:pt x="95" y="172"/>
                  <a:pt x="95" y="171"/>
                  <a:pt x="95" y="171"/>
                </a:cubicBezTo>
                <a:cubicBezTo>
                  <a:pt x="95" y="170"/>
                  <a:pt x="95" y="171"/>
                  <a:pt x="95" y="171"/>
                </a:cubicBezTo>
                <a:cubicBezTo>
                  <a:pt x="95" y="171"/>
                  <a:pt x="95" y="171"/>
                  <a:pt x="95" y="170"/>
                </a:cubicBezTo>
                <a:cubicBezTo>
                  <a:pt x="94" y="170"/>
                  <a:pt x="94" y="170"/>
                  <a:pt x="94" y="171"/>
                </a:cubicBezTo>
                <a:cubicBezTo>
                  <a:pt x="93" y="170"/>
                  <a:pt x="94" y="169"/>
                  <a:pt x="95" y="169"/>
                </a:cubicBezTo>
                <a:cubicBezTo>
                  <a:pt x="95" y="169"/>
                  <a:pt x="94" y="169"/>
                  <a:pt x="95" y="170"/>
                </a:cubicBezTo>
                <a:cubicBezTo>
                  <a:pt x="95" y="170"/>
                  <a:pt x="95" y="169"/>
                  <a:pt x="95" y="169"/>
                </a:cubicBezTo>
                <a:cubicBezTo>
                  <a:pt x="96" y="170"/>
                  <a:pt x="95" y="170"/>
                  <a:pt x="95" y="170"/>
                </a:cubicBezTo>
                <a:cubicBezTo>
                  <a:pt x="96" y="170"/>
                  <a:pt x="96" y="170"/>
                  <a:pt x="96" y="170"/>
                </a:cubicBezTo>
                <a:cubicBezTo>
                  <a:pt x="96" y="168"/>
                  <a:pt x="103" y="164"/>
                  <a:pt x="102" y="163"/>
                </a:cubicBezTo>
                <a:cubicBezTo>
                  <a:pt x="105" y="161"/>
                  <a:pt x="102" y="163"/>
                  <a:pt x="105" y="161"/>
                </a:cubicBezTo>
                <a:cubicBezTo>
                  <a:pt x="107" y="157"/>
                  <a:pt x="113" y="152"/>
                  <a:pt x="118" y="147"/>
                </a:cubicBezTo>
                <a:cubicBezTo>
                  <a:pt x="116" y="151"/>
                  <a:pt x="121" y="145"/>
                  <a:pt x="123" y="143"/>
                </a:cubicBezTo>
                <a:cubicBezTo>
                  <a:pt x="123" y="143"/>
                  <a:pt x="123" y="143"/>
                  <a:pt x="123" y="143"/>
                </a:cubicBezTo>
                <a:cubicBezTo>
                  <a:pt x="124" y="142"/>
                  <a:pt x="124" y="143"/>
                  <a:pt x="126" y="141"/>
                </a:cubicBezTo>
                <a:cubicBezTo>
                  <a:pt x="124" y="141"/>
                  <a:pt x="130" y="137"/>
                  <a:pt x="128" y="138"/>
                </a:cubicBezTo>
                <a:cubicBezTo>
                  <a:pt x="129" y="136"/>
                  <a:pt x="131" y="136"/>
                  <a:pt x="131" y="136"/>
                </a:cubicBezTo>
                <a:cubicBezTo>
                  <a:pt x="132" y="135"/>
                  <a:pt x="131" y="135"/>
                  <a:pt x="131" y="135"/>
                </a:cubicBezTo>
                <a:cubicBezTo>
                  <a:pt x="133" y="134"/>
                  <a:pt x="133" y="133"/>
                  <a:pt x="136" y="131"/>
                </a:cubicBezTo>
                <a:cubicBezTo>
                  <a:pt x="135" y="132"/>
                  <a:pt x="136" y="132"/>
                  <a:pt x="137" y="131"/>
                </a:cubicBezTo>
                <a:cubicBezTo>
                  <a:pt x="141" y="128"/>
                  <a:pt x="136" y="130"/>
                  <a:pt x="139" y="128"/>
                </a:cubicBezTo>
                <a:cubicBezTo>
                  <a:pt x="138" y="128"/>
                  <a:pt x="136" y="130"/>
                  <a:pt x="135" y="130"/>
                </a:cubicBezTo>
                <a:cubicBezTo>
                  <a:pt x="134" y="131"/>
                  <a:pt x="134" y="132"/>
                  <a:pt x="134" y="132"/>
                </a:cubicBezTo>
                <a:cubicBezTo>
                  <a:pt x="130" y="134"/>
                  <a:pt x="128" y="137"/>
                  <a:pt x="123" y="141"/>
                </a:cubicBezTo>
                <a:cubicBezTo>
                  <a:pt x="122" y="141"/>
                  <a:pt x="121" y="143"/>
                  <a:pt x="122" y="141"/>
                </a:cubicBezTo>
                <a:cubicBezTo>
                  <a:pt x="121" y="142"/>
                  <a:pt x="120" y="143"/>
                  <a:pt x="117" y="145"/>
                </a:cubicBezTo>
                <a:cubicBezTo>
                  <a:pt x="121" y="141"/>
                  <a:pt x="127" y="135"/>
                  <a:pt x="130" y="134"/>
                </a:cubicBezTo>
                <a:cubicBezTo>
                  <a:pt x="131" y="133"/>
                  <a:pt x="130" y="132"/>
                  <a:pt x="131" y="132"/>
                </a:cubicBezTo>
                <a:cubicBezTo>
                  <a:pt x="129" y="133"/>
                  <a:pt x="130" y="133"/>
                  <a:pt x="128" y="135"/>
                </a:cubicBezTo>
                <a:cubicBezTo>
                  <a:pt x="131" y="131"/>
                  <a:pt x="126" y="134"/>
                  <a:pt x="127" y="132"/>
                </a:cubicBezTo>
                <a:cubicBezTo>
                  <a:pt x="125" y="133"/>
                  <a:pt x="125" y="133"/>
                  <a:pt x="125" y="133"/>
                </a:cubicBezTo>
                <a:cubicBezTo>
                  <a:pt x="124" y="134"/>
                  <a:pt x="127" y="133"/>
                  <a:pt x="125" y="135"/>
                </a:cubicBezTo>
                <a:cubicBezTo>
                  <a:pt x="126" y="134"/>
                  <a:pt x="126" y="134"/>
                  <a:pt x="126" y="134"/>
                </a:cubicBezTo>
                <a:cubicBezTo>
                  <a:pt x="113" y="146"/>
                  <a:pt x="113" y="146"/>
                  <a:pt x="113" y="146"/>
                </a:cubicBezTo>
                <a:cubicBezTo>
                  <a:pt x="112" y="146"/>
                  <a:pt x="112" y="146"/>
                  <a:pt x="113" y="145"/>
                </a:cubicBezTo>
                <a:cubicBezTo>
                  <a:pt x="111" y="147"/>
                  <a:pt x="111" y="147"/>
                  <a:pt x="111" y="147"/>
                </a:cubicBezTo>
                <a:cubicBezTo>
                  <a:pt x="111" y="148"/>
                  <a:pt x="112" y="146"/>
                  <a:pt x="113" y="146"/>
                </a:cubicBezTo>
                <a:cubicBezTo>
                  <a:pt x="113" y="147"/>
                  <a:pt x="111" y="147"/>
                  <a:pt x="110" y="148"/>
                </a:cubicBezTo>
                <a:cubicBezTo>
                  <a:pt x="106" y="153"/>
                  <a:pt x="106" y="153"/>
                  <a:pt x="106" y="153"/>
                </a:cubicBezTo>
                <a:cubicBezTo>
                  <a:pt x="106" y="150"/>
                  <a:pt x="103" y="155"/>
                  <a:pt x="100" y="157"/>
                </a:cubicBezTo>
                <a:cubicBezTo>
                  <a:pt x="101" y="156"/>
                  <a:pt x="104" y="154"/>
                  <a:pt x="104" y="152"/>
                </a:cubicBezTo>
                <a:cubicBezTo>
                  <a:pt x="108" y="149"/>
                  <a:pt x="109" y="148"/>
                  <a:pt x="111" y="145"/>
                </a:cubicBezTo>
                <a:cubicBezTo>
                  <a:pt x="110" y="145"/>
                  <a:pt x="109" y="147"/>
                  <a:pt x="108" y="148"/>
                </a:cubicBezTo>
                <a:cubicBezTo>
                  <a:pt x="108" y="145"/>
                  <a:pt x="106" y="148"/>
                  <a:pt x="103" y="152"/>
                </a:cubicBezTo>
                <a:cubicBezTo>
                  <a:pt x="105" y="150"/>
                  <a:pt x="103" y="150"/>
                  <a:pt x="101" y="151"/>
                </a:cubicBezTo>
                <a:cubicBezTo>
                  <a:pt x="103" y="149"/>
                  <a:pt x="103" y="149"/>
                  <a:pt x="104" y="149"/>
                </a:cubicBezTo>
                <a:cubicBezTo>
                  <a:pt x="105" y="148"/>
                  <a:pt x="105" y="147"/>
                  <a:pt x="107" y="145"/>
                </a:cubicBezTo>
                <a:cubicBezTo>
                  <a:pt x="108" y="144"/>
                  <a:pt x="108" y="146"/>
                  <a:pt x="109" y="144"/>
                </a:cubicBezTo>
                <a:cubicBezTo>
                  <a:pt x="111" y="142"/>
                  <a:pt x="109" y="141"/>
                  <a:pt x="113" y="139"/>
                </a:cubicBezTo>
                <a:cubicBezTo>
                  <a:pt x="113" y="139"/>
                  <a:pt x="111" y="141"/>
                  <a:pt x="111" y="141"/>
                </a:cubicBezTo>
                <a:cubicBezTo>
                  <a:pt x="114" y="139"/>
                  <a:pt x="114" y="138"/>
                  <a:pt x="113" y="138"/>
                </a:cubicBezTo>
                <a:cubicBezTo>
                  <a:pt x="115" y="136"/>
                  <a:pt x="115" y="137"/>
                  <a:pt x="115" y="137"/>
                </a:cubicBezTo>
                <a:cubicBezTo>
                  <a:pt x="115" y="136"/>
                  <a:pt x="118" y="134"/>
                  <a:pt x="118" y="133"/>
                </a:cubicBezTo>
                <a:cubicBezTo>
                  <a:pt x="118" y="133"/>
                  <a:pt x="116" y="134"/>
                  <a:pt x="115" y="135"/>
                </a:cubicBezTo>
                <a:cubicBezTo>
                  <a:pt x="116" y="134"/>
                  <a:pt x="116" y="134"/>
                  <a:pt x="117" y="132"/>
                </a:cubicBezTo>
                <a:cubicBezTo>
                  <a:pt x="115" y="134"/>
                  <a:pt x="115" y="134"/>
                  <a:pt x="116" y="132"/>
                </a:cubicBezTo>
                <a:cubicBezTo>
                  <a:pt x="115" y="132"/>
                  <a:pt x="115" y="132"/>
                  <a:pt x="115" y="132"/>
                </a:cubicBezTo>
                <a:cubicBezTo>
                  <a:pt x="114" y="133"/>
                  <a:pt x="113" y="134"/>
                  <a:pt x="112" y="135"/>
                </a:cubicBezTo>
                <a:cubicBezTo>
                  <a:pt x="111" y="136"/>
                  <a:pt x="112" y="134"/>
                  <a:pt x="109" y="137"/>
                </a:cubicBezTo>
                <a:cubicBezTo>
                  <a:pt x="111" y="135"/>
                  <a:pt x="109" y="136"/>
                  <a:pt x="110" y="134"/>
                </a:cubicBezTo>
                <a:cubicBezTo>
                  <a:pt x="112" y="133"/>
                  <a:pt x="110" y="133"/>
                  <a:pt x="111" y="133"/>
                </a:cubicBezTo>
                <a:cubicBezTo>
                  <a:pt x="112" y="131"/>
                  <a:pt x="115" y="128"/>
                  <a:pt x="116" y="127"/>
                </a:cubicBezTo>
                <a:cubicBezTo>
                  <a:pt x="118" y="126"/>
                  <a:pt x="119" y="125"/>
                  <a:pt x="120" y="126"/>
                </a:cubicBezTo>
                <a:cubicBezTo>
                  <a:pt x="121" y="125"/>
                  <a:pt x="121" y="124"/>
                  <a:pt x="121" y="124"/>
                </a:cubicBezTo>
                <a:cubicBezTo>
                  <a:pt x="121" y="124"/>
                  <a:pt x="119" y="125"/>
                  <a:pt x="119" y="124"/>
                </a:cubicBezTo>
                <a:cubicBezTo>
                  <a:pt x="122" y="121"/>
                  <a:pt x="125" y="119"/>
                  <a:pt x="126" y="117"/>
                </a:cubicBezTo>
                <a:cubicBezTo>
                  <a:pt x="127" y="116"/>
                  <a:pt x="127" y="116"/>
                  <a:pt x="128" y="116"/>
                </a:cubicBezTo>
                <a:cubicBezTo>
                  <a:pt x="142" y="104"/>
                  <a:pt x="148" y="99"/>
                  <a:pt x="162" y="88"/>
                </a:cubicBezTo>
                <a:cubicBezTo>
                  <a:pt x="163" y="89"/>
                  <a:pt x="163" y="89"/>
                  <a:pt x="164" y="88"/>
                </a:cubicBezTo>
                <a:cubicBezTo>
                  <a:pt x="166" y="86"/>
                  <a:pt x="163" y="88"/>
                  <a:pt x="163" y="88"/>
                </a:cubicBezTo>
                <a:cubicBezTo>
                  <a:pt x="175" y="79"/>
                  <a:pt x="184" y="73"/>
                  <a:pt x="197" y="65"/>
                </a:cubicBezTo>
                <a:cubicBezTo>
                  <a:pt x="197" y="65"/>
                  <a:pt x="196" y="65"/>
                  <a:pt x="195" y="66"/>
                </a:cubicBezTo>
                <a:cubicBezTo>
                  <a:pt x="196" y="65"/>
                  <a:pt x="197" y="65"/>
                  <a:pt x="199" y="63"/>
                </a:cubicBezTo>
                <a:cubicBezTo>
                  <a:pt x="199" y="64"/>
                  <a:pt x="199" y="64"/>
                  <a:pt x="201" y="63"/>
                </a:cubicBezTo>
                <a:cubicBezTo>
                  <a:pt x="202" y="63"/>
                  <a:pt x="201" y="62"/>
                  <a:pt x="201" y="62"/>
                </a:cubicBezTo>
                <a:cubicBezTo>
                  <a:pt x="203" y="61"/>
                  <a:pt x="203" y="61"/>
                  <a:pt x="203" y="62"/>
                </a:cubicBezTo>
                <a:cubicBezTo>
                  <a:pt x="207" y="60"/>
                  <a:pt x="211" y="58"/>
                  <a:pt x="214" y="56"/>
                </a:cubicBezTo>
                <a:cubicBezTo>
                  <a:pt x="213" y="56"/>
                  <a:pt x="212" y="57"/>
                  <a:pt x="210" y="57"/>
                </a:cubicBezTo>
                <a:cubicBezTo>
                  <a:pt x="214" y="54"/>
                  <a:pt x="214" y="57"/>
                  <a:pt x="222" y="53"/>
                </a:cubicBezTo>
                <a:cubicBezTo>
                  <a:pt x="222" y="52"/>
                  <a:pt x="218" y="54"/>
                  <a:pt x="217" y="54"/>
                </a:cubicBezTo>
                <a:cubicBezTo>
                  <a:pt x="219" y="52"/>
                  <a:pt x="216" y="54"/>
                  <a:pt x="216" y="53"/>
                </a:cubicBezTo>
                <a:cubicBezTo>
                  <a:pt x="215" y="53"/>
                  <a:pt x="214" y="54"/>
                  <a:pt x="214" y="54"/>
                </a:cubicBezTo>
                <a:cubicBezTo>
                  <a:pt x="212" y="54"/>
                  <a:pt x="215" y="53"/>
                  <a:pt x="210" y="56"/>
                </a:cubicBezTo>
                <a:cubicBezTo>
                  <a:pt x="211" y="54"/>
                  <a:pt x="217" y="52"/>
                  <a:pt x="219" y="50"/>
                </a:cubicBezTo>
                <a:cubicBezTo>
                  <a:pt x="220" y="50"/>
                  <a:pt x="219" y="51"/>
                  <a:pt x="221" y="50"/>
                </a:cubicBezTo>
                <a:cubicBezTo>
                  <a:pt x="227" y="46"/>
                  <a:pt x="237" y="41"/>
                  <a:pt x="245" y="39"/>
                </a:cubicBezTo>
                <a:cubicBezTo>
                  <a:pt x="246" y="40"/>
                  <a:pt x="242" y="40"/>
                  <a:pt x="241" y="41"/>
                </a:cubicBezTo>
                <a:cubicBezTo>
                  <a:pt x="242" y="41"/>
                  <a:pt x="244" y="40"/>
                  <a:pt x="245" y="40"/>
                </a:cubicBezTo>
                <a:cubicBezTo>
                  <a:pt x="247" y="39"/>
                  <a:pt x="249" y="39"/>
                  <a:pt x="254" y="37"/>
                </a:cubicBezTo>
                <a:cubicBezTo>
                  <a:pt x="252" y="37"/>
                  <a:pt x="247" y="38"/>
                  <a:pt x="253" y="36"/>
                </a:cubicBezTo>
                <a:cubicBezTo>
                  <a:pt x="252" y="36"/>
                  <a:pt x="250" y="37"/>
                  <a:pt x="251" y="36"/>
                </a:cubicBezTo>
                <a:cubicBezTo>
                  <a:pt x="252" y="36"/>
                  <a:pt x="254" y="35"/>
                  <a:pt x="255" y="35"/>
                </a:cubicBezTo>
                <a:cubicBezTo>
                  <a:pt x="257" y="35"/>
                  <a:pt x="255" y="34"/>
                  <a:pt x="258" y="33"/>
                </a:cubicBezTo>
                <a:cubicBezTo>
                  <a:pt x="259" y="34"/>
                  <a:pt x="259" y="34"/>
                  <a:pt x="259" y="34"/>
                </a:cubicBezTo>
                <a:cubicBezTo>
                  <a:pt x="263" y="32"/>
                  <a:pt x="265" y="32"/>
                  <a:pt x="267" y="31"/>
                </a:cubicBezTo>
                <a:cubicBezTo>
                  <a:pt x="273" y="28"/>
                  <a:pt x="273" y="30"/>
                  <a:pt x="279" y="27"/>
                </a:cubicBezTo>
                <a:cubicBezTo>
                  <a:pt x="280" y="27"/>
                  <a:pt x="279" y="27"/>
                  <a:pt x="279" y="28"/>
                </a:cubicBezTo>
                <a:cubicBezTo>
                  <a:pt x="282" y="27"/>
                  <a:pt x="285" y="26"/>
                  <a:pt x="285" y="25"/>
                </a:cubicBezTo>
                <a:cubicBezTo>
                  <a:pt x="288" y="26"/>
                  <a:pt x="294" y="23"/>
                  <a:pt x="301" y="22"/>
                </a:cubicBezTo>
                <a:cubicBezTo>
                  <a:pt x="301" y="21"/>
                  <a:pt x="301" y="21"/>
                  <a:pt x="301" y="21"/>
                </a:cubicBezTo>
                <a:cubicBezTo>
                  <a:pt x="301" y="21"/>
                  <a:pt x="297" y="22"/>
                  <a:pt x="296" y="22"/>
                </a:cubicBezTo>
                <a:cubicBezTo>
                  <a:pt x="298" y="21"/>
                  <a:pt x="297" y="22"/>
                  <a:pt x="298" y="21"/>
                </a:cubicBezTo>
                <a:cubicBezTo>
                  <a:pt x="301" y="20"/>
                  <a:pt x="301" y="20"/>
                  <a:pt x="301" y="20"/>
                </a:cubicBezTo>
                <a:cubicBezTo>
                  <a:pt x="301" y="20"/>
                  <a:pt x="297" y="21"/>
                  <a:pt x="297" y="21"/>
                </a:cubicBezTo>
                <a:cubicBezTo>
                  <a:pt x="300" y="19"/>
                  <a:pt x="301" y="19"/>
                  <a:pt x="305" y="18"/>
                </a:cubicBezTo>
                <a:cubicBezTo>
                  <a:pt x="305" y="19"/>
                  <a:pt x="307" y="18"/>
                  <a:pt x="306" y="19"/>
                </a:cubicBezTo>
                <a:cubicBezTo>
                  <a:pt x="308" y="18"/>
                  <a:pt x="309" y="17"/>
                  <a:pt x="309" y="18"/>
                </a:cubicBezTo>
                <a:cubicBezTo>
                  <a:pt x="316" y="16"/>
                  <a:pt x="316" y="16"/>
                  <a:pt x="322" y="15"/>
                </a:cubicBezTo>
                <a:cubicBezTo>
                  <a:pt x="325" y="15"/>
                  <a:pt x="325" y="14"/>
                  <a:pt x="327" y="13"/>
                </a:cubicBezTo>
                <a:cubicBezTo>
                  <a:pt x="329" y="12"/>
                  <a:pt x="329" y="13"/>
                  <a:pt x="330" y="13"/>
                </a:cubicBezTo>
                <a:cubicBezTo>
                  <a:pt x="332" y="13"/>
                  <a:pt x="332" y="12"/>
                  <a:pt x="334" y="12"/>
                </a:cubicBezTo>
                <a:cubicBezTo>
                  <a:pt x="336" y="12"/>
                  <a:pt x="338" y="11"/>
                  <a:pt x="338" y="12"/>
                </a:cubicBezTo>
                <a:cubicBezTo>
                  <a:pt x="337" y="12"/>
                  <a:pt x="338" y="12"/>
                  <a:pt x="337" y="12"/>
                </a:cubicBezTo>
                <a:cubicBezTo>
                  <a:pt x="337" y="12"/>
                  <a:pt x="336" y="12"/>
                  <a:pt x="336" y="12"/>
                </a:cubicBezTo>
                <a:cubicBezTo>
                  <a:pt x="336" y="13"/>
                  <a:pt x="340" y="11"/>
                  <a:pt x="341" y="12"/>
                </a:cubicBezTo>
                <a:cubicBezTo>
                  <a:pt x="343" y="12"/>
                  <a:pt x="337" y="12"/>
                  <a:pt x="340" y="11"/>
                </a:cubicBezTo>
                <a:cubicBezTo>
                  <a:pt x="342" y="11"/>
                  <a:pt x="342" y="11"/>
                  <a:pt x="342" y="11"/>
                </a:cubicBezTo>
                <a:cubicBezTo>
                  <a:pt x="344" y="11"/>
                  <a:pt x="344" y="11"/>
                  <a:pt x="345" y="11"/>
                </a:cubicBezTo>
                <a:cubicBezTo>
                  <a:pt x="346" y="10"/>
                  <a:pt x="340" y="11"/>
                  <a:pt x="342" y="10"/>
                </a:cubicBezTo>
                <a:cubicBezTo>
                  <a:pt x="347" y="10"/>
                  <a:pt x="347" y="10"/>
                  <a:pt x="347" y="10"/>
                </a:cubicBezTo>
                <a:cubicBezTo>
                  <a:pt x="347" y="9"/>
                  <a:pt x="347" y="9"/>
                  <a:pt x="345" y="9"/>
                </a:cubicBezTo>
                <a:cubicBezTo>
                  <a:pt x="349" y="8"/>
                  <a:pt x="350" y="10"/>
                  <a:pt x="354" y="10"/>
                </a:cubicBezTo>
                <a:cubicBezTo>
                  <a:pt x="356" y="10"/>
                  <a:pt x="358" y="9"/>
                  <a:pt x="360" y="9"/>
                </a:cubicBezTo>
                <a:cubicBezTo>
                  <a:pt x="361" y="9"/>
                  <a:pt x="359" y="9"/>
                  <a:pt x="361" y="9"/>
                </a:cubicBezTo>
                <a:cubicBezTo>
                  <a:pt x="360" y="9"/>
                  <a:pt x="359" y="9"/>
                  <a:pt x="358" y="9"/>
                </a:cubicBezTo>
                <a:cubicBezTo>
                  <a:pt x="355" y="8"/>
                  <a:pt x="363" y="8"/>
                  <a:pt x="360" y="8"/>
                </a:cubicBezTo>
                <a:cubicBezTo>
                  <a:pt x="361" y="7"/>
                  <a:pt x="362" y="9"/>
                  <a:pt x="364" y="8"/>
                </a:cubicBezTo>
                <a:cubicBezTo>
                  <a:pt x="367" y="8"/>
                  <a:pt x="362" y="8"/>
                  <a:pt x="363" y="7"/>
                </a:cubicBezTo>
                <a:cubicBezTo>
                  <a:pt x="364" y="7"/>
                  <a:pt x="365" y="7"/>
                  <a:pt x="365" y="7"/>
                </a:cubicBezTo>
                <a:cubicBezTo>
                  <a:pt x="366" y="7"/>
                  <a:pt x="367" y="8"/>
                  <a:pt x="367" y="8"/>
                </a:cubicBezTo>
                <a:cubicBezTo>
                  <a:pt x="367" y="9"/>
                  <a:pt x="370" y="8"/>
                  <a:pt x="371" y="9"/>
                </a:cubicBezTo>
                <a:cubicBezTo>
                  <a:pt x="374" y="8"/>
                  <a:pt x="371" y="8"/>
                  <a:pt x="372" y="8"/>
                </a:cubicBezTo>
                <a:cubicBezTo>
                  <a:pt x="372" y="7"/>
                  <a:pt x="371" y="8"/>
                  <a:pt x="371" y="8"/>
                </a:cubicBezTo>
                <a:cubicBezTo>
                  <a:pt x="371" y="7"/>
                  <a:pt x="379" y="9"/>
                  <a:pt x="381" y="7"/>
                </a:cubicBezTo>
                <a:cubicBezTo>
                  <a:pt x="384" y="7"/>
                  <a:pt x="386" y="8"/>
                  <a:pt x="390" y="7"/>
                </a:cubicBezTo>
                <a:cubicBezTo>
                  <a:pt x="390" y="7"/>
                  <a:pt x="389" y="7"/>
                  <a:pt x="390" y="7"/>
                </a:cubicBezTo>
                <a:cubicBezTo>
                  <a:pt x="387" y="6"/>
                  <a:pt x="389" y="6"/>
                  <a:pt x="386" y="5"/>
                </a:cubicBezTo>
                <a:cubicBezTo>
                  <a:pt x="388" y="6"/>
                  <a:pt x="389" y="7"/>
                  <a:pt x="391" y="6"/>
                </a:cubicBezTo>
                <a:cubicBezTo>
                  <a:pt x="392" y="6"/>
                  <a:pt x="392" y="7"/>
                  <a:pt x="394" y="7"/>
                </a:cubicBezTo>
                <a:cubicBezTo>
                  <a:pt x="395" y="7"/>
                  <a:pt x="395" y="6"/>
                  <a:pt x="395" y="6"/>
                </a:cubicBezTo>
                <a:cubicBezTo>
                  <a:pt x="396" y="6"/>
                  <a:pt x="399" y="6"/>
                  <a:pt x="397" y="6"/>
                </a:cubicBezTo>
                <a:cubicBezTo>
                  <a:pt x="401" y="5"/>
                  <a:pt x="402" y="7"/>
                  <a:pt x="401" y="7"/>
                </a:cubicBezTo>
                <a:cubicBezTo>
                  <a:pt x="408" y="7"/>
                  <a:pt x="400" y="5"/>
                  <a:pt x="400" y="4"/>
                </a:cubicBezTo>
                <a:cubicBezTo>
                  <a:pt x="402" y="5"/>
                  <a:pt x="404" y="4"/>
                  <a:pt x="401" y="4"/>
                </a:cubicBezTo>
                <a:cubicBezTo>
                  <a:pt x="406" y="3"/>
                  <a:pt x="402" y="5"/>
                  <a:pt x="407" y="5"/>
                </a:cubicBezTo>
                <a:cubicBezTo>
                  <a:pt x="411" y="4"/>
                  <a:pt x="406" y="3"/>
                  <a:pt x="410" y="3"/>
                </a:cubicBezTo>
                <a:cubicBezTo>
                  <a:pt x="408" y="2"/>
                  <a:pt x="400" y="3"/>
                  <a:pt x="399" y="2"/>
                </a:cubicBezTo>
                <a:cubicBezTo>
                  <a:pt x="400" y="1"/>
                  <a:pt x="404" y="2"/>
                  <a:pt x="404" y="2"/>
                </a:cubicBezTo>
                <a:cubicBezTo>
                  <a:pt x="407" y="2"/>
                  <a:pt x="407" y="1"/>
                  <a:pt x="412" y="2"/>
                </a:cubicBezTo>
                <a:cubicBezTo>
                  <a:pt x="411" y="2"/>
                  <a:pt x="413" y="2"/>
                  <a:pt x="412" y="3"/>
                </a:cubicBezTo>
                <a:cubicBezTo>
                  <a:pt x="415" y="3"/>
                  <a:pt x="415" y="1"/>
                  <a:pt x="419" y="1"/>
                </a:cubicBezTo>
                <a:cubicBezTo>
                  <a:pt x="417" y="2"/>
                  <a:pt x="416" y="2"/>
                  <a:pt x="421" y="2"/>
                </a:cubicBezTo>
                <a:cubicBezTo>
                  <a:pt x="420" y="3"/>
                  <a:pt x="417" y="3"/>
                  <a:pt x="417" y="2"/>
                </a:cubicBezTo>
                <a:cubicBezTo>
                  <a:pt x="416" y="2"/>
                  <a:pt x="416" y="3"/>
                  <a:pt x="415" y="3"/>
                </a:cubicBezTo>
                <a:cubicBezTo>
                  <a:pt x="414" y="3"/>
                  <a:pt x="417" y="3"/>
                  <a:pt x="417" y="4"/>
                </a:cubicBezTo>
                <a:cubicBezTo>
                  <a:pt x="419" y="4"/>
                  <a:pt x="418" y="3"/>
                  <a:pt x="416" y="3"/>
                </a:cubicBezTo>
                <a:cubicBezTo>
                  <a:pt x="417" y="3"/>
                  <a:pt x="421" y="3"/>
                  <a:pt x="421" y="4"/>
                </a:cubicBezTo>
                <a:cubicBezTo>
                  <a:pt x="418" y="4"/>
                  <a:pt x="427" y="5"/>
                  <a:pt x="424" y="5"/>
                </a:cubicBezTo>
                <a:cubicBezTo>
                  <a:pt x="427" y="5"/>
                  <a:pt x="427" y="6"/>
                  <a:pt x="430" y="6"/>
                </a:cubicBezTo>
                <a:cubicBezTo>
                  <a:pt x="426" y="5"/>
                  <a:pt x="427" y="5"/>
                  <a:pt x="425" y="4"/>
                </a:cubicBezTo>
                <a:cubicBezTo>
                  <a:pt x="426" y="4"/>
                  <a:pt x="428" y="4"/>
                  <a:pt x="430" y="4"/>
                </a:cubicBezTo>
                <a:cubicBezTo>
                  <a:pt x="427" y="4"/>
                  <a:pt x="430" y="4"/>
                  <a:pt x="428" y="4"/>
                </a:cubicBezTo>
                <a:cubicBezTo>
                  <a:pt x="429" y="5"/>
                  <a:pt x="432" y="5"/>
                  <a:pt x="433" y="5"/>
                </a:cubicBezTo>
                <a:cubicBezTo>
                  <a:pt x="434" y="5"/>
                  <a:pt x="431" y="5"/>
                  <a:pt x="431" y="4"/>
                </a:cubicBezTo>
                <a:cubicBezTo>
                  <a:pt x="432" y="4"/>
                  <a:pt x="438" y="5"/>
                  <a:pt x="438" y="5"/>
                </a:cubicBezTo>
                <a:cubicBezTo>
                  <a:pt x="442" y="6"/>
                  <a:pt x="445" y="6"/>
                  <a:pt x="453" y="7"/>
                </a:cubicBezTo>
                <a:cubicBezTo>
                  <a:pt x="453" y="7"/>
                  <a:pt x="452" y="7"/>
                  <a:pt x="451" y="7"/>
                </a:cubicBezTo>
                <a:cubicBezTo>
                  <a:pt x="451" y="7"/>
                  <a:pt x="453" y="7"/>
                  <a:pt x="453" y="7"/>
                </a:cubicBezTo>
                <a:cubicBezTo>
                  <a:pt x="452" y="8"/>
                  <a:pt x="450" y="7"/>
                  <a:pt x="447" y="6"/>
                </a:cubicBezTo>
                <a:cubicBezTo>
                  <a:pt x="447" y="7"/>
                  <a:pt x="447" y="7"/>
                  <a:pt x="447" y="7"/>
                </a:cubicBezTo>
                <a:cubicBezTo>
                  <a:pt x="448" y="7"/>
                  <a:pt x="453" y="8"/>
                  <a:pt x="453" y="9"/>
                </a:cubicBezTo>
                <a:cubicBezTo>
                  <a:pt x="454" y="8"/>
                  <a:pt x="456" y="7"/>
                  <a:pt x="453" y="6"/>
                </a:cubicBezTo>
                <a:cubicBezTo>
                  <a:pt x="454" y="6"/>
                  <a:pt x="457" y="7"/>
                  <a:pt x="455" y="6"/>
                </a:cubicBezTo>
                <a:cubicBezTo>
                  <a:pt x="456" y="6"/>
                  <a:pt x="458" y="7"/>
                  <a:pt x="460" y="7"/>
                </a:cubicBezTo>
                <a:cubicBezTo>
                  <a:pt x="460" y="7"/>
                  <a:pt x="459" y="7"/>
                  <a:pt x="458" y="6"/>
                </a:cubicBezTo>
                <a:cubicBezTo>
                  <a:pt x="460" y="6"/>
                  <a:pt x="465" y="7"/>
                  <a:pt x="465" y="6"/>
                </a:cubicBezTo>
                <a:cubicBezTo>
                  <a:pt x="466" y="7"/>
                  <a:pt x="466" y="7"/>
                  <a:pt x="465" y="7"/>
                </a:cubicBezTo>
                <a:cubicBezTo>
                  <a:pt x="466" y="7"/>
                  <a:pt x="469" y="8"/>
                  <a:pt x="468" y="8"/>
                </a:cubicBezTo>
                <a:cubicBezTo>
                  <a:pt x="466" y="8"/>
                  <a:pt x="466" y="8"/>
                  <a:pt x="463" y="7"/>
                </a:cubicBezTo>
                <a:cubicBezTo>
                  <a:pt x="463" y="8"/>
                  <a:pt x="464" y="8"/>
                  <a:pt x="464" y="8"/>
                </a:cubicBezTo>
                <a:cubicBezTo>
                  <a:pt x="468" y="9"/>
                  <a:pt x="467" y="8"/>
                  <a:pt x="470" y="9"/>
                </a:cubicBezTo>
                <a:cubicBezTo>
                  <a:pt x="470" y="8"/>
                  <a:pt x="473" y="8"/>
                  <a:pt x="477" y="9"/>
                </a:cubicBezTo>
                <a:cubicBezTo>
                  <a:pt x="476" y="10"/>
                  <a:pt x="474" y="9"/>
                  <a:pt x="471" y="9"/>
                </a:cubicBezTo>
                <a:cubicBezTo>
                  <a:pt x="472" y="9"/>
                  <a:pt x="472" y="10"/>
                  <a:pt x="472" y="10"/>
                </a:cubicBezTo>
                <a:cubicBezTo>
                  <a:pt x="473" y="10"/>
                  <a:pt x="475" y="10"/>
                  <a:pt x="476" y="10"/>
                </a:cubicBezTo>
                <a:cubicBezTo>
                  <a:pt x="478" y="10"/>
                  <a:pt x="478" y="11"/>
                  <a:pt x="478" y="11"/>
                </a:cubicBezTo>
                <a:cubicBezTo>
                  <a:pt x="479" y="11"/>
                  <a:pt x="481" y="11"/>
                  <a:pt x="483" y="12"/>
                </a:cubicBezTo>
                <a:cubicBezTo>
                  <a:pt x="483" y="11"/>
                  <a:pt x="484" y="11"/>
                  <a:pt x="482" y="11"/>
                </a:cubicBezTo>
                <a:cubicBezTo>
                  <a:pt x="483" y="10"/>
                  <a:pt x="485" y="11"/>
                  <a:pt x="484" y="12"/>
                </a:cubicBezTo>
                <a:cubicBezTo>
                  <a:pt x="485" y="12"/>
                  <a:pt x="486" y="11"/>
                  <a:pt x="487" y="12"/>
                </a:cubicBezTo>
                <a:cubicBezTo>
                  <a:pt x="487" y="12"/>
                  <a:pt x="485" y="10"/>
                  <a:pt x="490" y="11"/>
                </a:cubicBezTo>
                <a:cubicBezTo>
                  <a:pt x="490" y="10"/>
                  <a:pt x="485" y="10"/>
                  <a:pt x="484" y="9"/>
                </a:cubicBezTo>
                <a:cubicBezTo>
                  <a:pt x="482" y="9"/>
                  <a:pt x="481" y="9"/>
                  <a:pt x="482" y="9"/>
                </a:cubicBezTo>
                <a:cubicBezTo>
                  <a:pt x="480" y="9"/>
                  <a:pt x="481" y="9"/>
                  <a:pt x="478" y="8"/>
                </a:cubicBezTo>
                <a:cubicBezTo>
                  <a:pt x="478" y="8"/>
                  <a:pt x="482" y="9"/>
                  <a:pt x="481" y="7"/>
                </a:cubicBezTo>
                <a:cubicBezTo>
                  <a:pt x="484" y="8"/>
                  <a:pt x="482" y="8"/>
                  <a:pt x="482" y="8"/>
                </a:cubicBezTo>
                <a:cubicBezTo>
                  <a:pt x="486" y="9"/>
                  <a:pt x="486" y="9"/>
                  <a:pt x="489" y="9"/>
                </a:cubicBezTo>
                <a:cubicBezTo>
                  <a:pt x="489" y="9"/>
                  <a:pt x="487" y="9"/>
                  <a:pt x="487" y="8"/>
                </a:cubicBezTo>
                <a:cubicBezTo>
                  <a:pt x="491" y="9"/>
                  <a:pt x="493" y="10"/>
                  <a:pt x="496" y="11"/>
                </a:cubicBezTo>
                <a:cubicBezTo>
                  <a:pt x="495" y="11"/>
                  <a:pt x="495" y="10"/>
                  <a:pt x="495" y="11"/>
                </a:cubicBezTo>
                <a:cubicBezTo>
                  <a:pt x="496" y="11"/>
                  <a:pt x="499" y="12"/>
                  <a:pt x="499" y="11"/>
                </a:cubicBezTo>
                <a:cubicBezTo>
                  <a:pt x="500" y="12"/>
                  <a:pt x="500" y="12"/>
                  <a:pt x="501" y="13"/>
                </a:cubicBezTo>
                <a:cubicBezTo>
                  <a:pt x="505" y="13"/>
                  <a:pt x="510" y="15"/>
                  <a:pt x="512" y="16"/>
                </a:cubicBezTo>
                <a:cubicBezTo>
                  <a:pt x="514" y="17"/>
                  <a:pt x="512" y="15"/>
                  <a:pt x="510" y="14"/>
                </a:cubicBezTo>
                <a:cubicBezTo>
                  <a:pt x="510" y="14"/>
                  <a:pt x="516" y="16"/>
                  <a:pt x="514" y="16"/>
                </a:cubicBezTo>
                <a:cubicBezTo>
                  <a:pt x="516" y="17"/>
                  <a:pt x="519" y="18"/>
                  <a:pt x="520" y="18"/>
                </a:cubicBezTo>
                <a:cubicBezTo>
                  <a:pt x="519" y="17"/>
                  <a:pt x="518" y="17"/>
                  <a:pt x="517" y="17"/>
                </a:cubicBezTo>
                <a:cubicBezTo>
                  <a:pt x="520" y="17"/>
                  <a:pt x="527" y="19"/>
                  <a:pt x="532" y="21"/>
                </a:cubicBezTo>
                <a:cubicBezTo>
                  <a:pt x="529" y="19"/>
                  <a:pt x="537" y="22"/>
                  <a:pt x="537" y="22"/>
                </a:cubicBezTo>
                <a:cubicBezTo>
                  <a:pt x="539" y="22"/>
                  <a:pt x="538" y="23"/>
                  <a:pt x="540" y="23"/>
                </a:cubicBezTo>
                <a:cubicBezTo>
                  <a:pt x="539" y="23"/>
                  <a:pt x="538" y="23"/>
                  <a:pt x="536" y="22"/>
                </a:cubicBezTo>
                <a:cubicBezTo>
                  <a:pt x="536" y="23"/>
                  <a:pt x="543" y="25"/>
                  <a:pt x="545" y="25"/>
                </a:cubicBezTo>
                <a:cubicBezTo>
                  <a:pt x="545" y="25"/>
                  <a:pt x="542" y="25"/>
                  <a:pt x="540" y="24"/>
                </a:cubicBezTo>
                <a:cubicBezTo>
                  <a:pt x="543" y="24"/>
                  <a:pt x="547" y="25"/>
                  <a:pt x="551" y="27"/>
                </a:cubicBezTo>
                <a:cubicBezTo>
                  <a:pt x="551" y="27"/>
                  <a:pt x="550" y="27"/>
                  <a:pt x="552" y="28"/>
                </a:cubicBezTo>
                <a:cubicBezTo>
                  <a:pt x="551" y="28"/>
                  <a:pt x="549" y="26"/>
                  <a:pt x="549" y="27"/>
                </a:cubicBezTo>
                <a:cubicBezTo>
                  <a:pt x="550" y="28"/>
                  <a:pt x="552" y="28"/>
                  <a:pt x="552" y="29"/>
                </a:cubicBezTo>
                <a:cubicBezTo>
                  <a:pt x="554" y="30"/>
                  <a:pt x="550" y="28"/>
                  <a:pt x="551" y="29"/>
                </a:cubicBezTo>
                <a:cubicBezTo>
                  <a:pt x="555" y="29"/>
                  <a:pt x="555" y="30"/>
                  <a:pt x="558" y="30"/>
                </a:cubicBezTo>
                <a:cubicBezTo>
                  <a:pt x="562" y="32"/>
                  <a:pt x="569" y="34"/>
                  <a:pt x="569" y="35"/>
                </a:cubicBezTo>
                <a:cubicBezTo>
                  <a:pt x="571" y="36"/>
                  <a:pt x="570" y="35"/>
                  <a:pt x="571" y="35"/>
                </a:cubicBezTo>
                <a:cubicBezTo>
                  <a:pt x="572" y="36"/>
                  <a:pt x="575" y="37"/>
                  <a:pt x="573" y="37"/>
                </a:cubicBezTo>
                <a:cubicBezTo>
                  <a:pt x="575" y="38"/>
                  <a:pt x="575" y="38"/>
                  <a:pt x="577" y="39"/>
                </a:cubicBezTo>
                <a:cubicBezTo>
                  <a:pt x="577" y="39"/>
                  <a:pt x="575" y="39"/>
                  <a:pt x="576" y="39"/>
                </a:cubicBezTo>
                <a:cubicBezTo>
                  <a:pt x="578" y="40"/>
                  <a:pt x="578" y="39"/>
                  <a:pt x="579" y="39"/>
                </a:cubicBezTo>
                <a:cubicBezTo>
                  <a:pt x="579" y="38"/>
                  <a:pt x="576" y="38"/>
                  <a:pt x="576" y="38"/>
                </a:cubicBezTo>
                <a:cubicBezTo>
                  <a:pt x="576" y="37"/>
                  <a:pt x="580" y="39"/>
                  <a:pt x="579" y="39"/>
                </a:cubicBezTo>
                <a:cubicBezTo>
                  <a:pt x="581" y="40"/>
                  <a:pt x="581" y="40"/>
                  <a:pt x="583" y="40"/>
                </a:cubicBezTo>
                <a:cubicBezTo>
                  <a:pt x="586" y="42"/>
                  <a:pt x="586" y="42"/>
                  <a:pt x="589" y="44"/>
                </a:cubicBezTo>
                <a:cubicBezTo>
                  <a:pt x="587" y="43"/>
                  <a:pt x="587" y="42"/>
                  <a:pt x="586" y="42"/>
                </a:cubicBezTo>
                <a:cubicBezTo>
                  <a:pt x="585" y="40"/>
                  <a:pt x="593" y="44"/>
                  <a:pt x="594" y="45"/>
                </a:cubicBezTo>
                <a:cubicBezTo>
                  <a:pt x="594" y="45"/>
                  <a:pt x="591" y="43"/>
                  <a:pt x="590" y="43"/>
                </a:cubicBezTo>
                <a:cubicBezTo>
                  <a:pt x="592" y="45"/>
                  <a:pt x="596" y="46"/>
                  <a:pt x="598" y="48"/>
                </a:cubicBezTo>
                <a:cubicBezTo>
                  <a:pt x="600" y="49"/>
                  <a:pt x="597" y="46"/>
                  <a:pt x="599" y="47"/>
                </a:cubicBezTo>
                <a:cubicBezTo>
                  <a:pt x="600" y="48"/>
                  <a:pt x="601" y="49"/>
                  <a:pt x="603" y="50"/>
                </a:cubicBezTo>
                <a:cubicBezTo>
                  <a:pt x="603" y="50"/>
                  <a:pt x="606" y="52"/>
                  <a:pt x="606" y="51"/>
                </a:cubicBezTo>
                <a:cubicBezTo>
                  <a:pt x="612" y="54"/>
                  <a:pt x="615" y="56"/>
                  <a:pt x="620" y="59"/>
                </a:cubicBezTo>
                <a:cubicBezTo>
                  <a:pt x="619" y="58"/>
                  <a:pt x="619" y="59"/>
                  <a:pt x="619" y="59"/>
                </a:cubicBezTo>
                <a:cubicBezTo>
                  <a:pt x="624" y="60"/>
                  <a:pt x="634" y="67"/>
                  <a:pt x="640" y="71"/>
                </a:cubicBezTo>
                <a:cubicBezTo>
                  <a:pt x="642" y="72"/>
                  <a:pt x="641" y="71"/>
                  <a:pt x="643" y="73"/>
                </a:cubicBezTo>
                <a:cubicBezTo>
                  <a:pt x="643" y="73"/>
                  <a:pt x="643" y="73"/>
                  <a:pt x="644" y="73"/>
                </a:cubicBezTo>
                <a:cubicBezTo>
                  <a:pt x="644" y="73"/>
                  <a:pt x="643" y="72"/>
                  <a:pt x="642" y="72"/>
                </a:cubicBezTo>
                <a:cubicBezTo>
                  <a:pt x="645" y="73"/>
                  <a:pt x="651" y="78"/>
                  <a:pt x="653" y="78"/>
                </a:cubicBezTo>
                <a:cubicBezTo>
                  <a:pt x="655" y="80"/>
                  <a:pt x="658" y="83"/>
                  <a:pt x="661" y="84"/>
                </a:cubicBezTo>
                <a:cubicBezTo>
                  <a:pt x="665" y="87"/>
                  <a:pt x="675" y="94"/>
                  <a:pt x="680" y="98"/>
                </a:cubicBezTo>
                <a:cubicBezTo>
                  <a:pt x="680" y="98"/>
                  <a:pt x="679" y="97"/>
                  <a:pt x="679" y="98"/>
                </a:cubicBezTo>
                <a:cubicBezTo>
                  <a:pt x="681" y="99"/>
                  <a:pt x="682" y="100"/>
                  <a:pt x="684" y="102"/>
                </a:cubicBezTo>
                <a:cubicBezTo>
                  <a:pt x="685" y="102"/>
                  <a:pt x="683" y="101"/>
                  <a:pt x="684" y="101"/>
                </a:cubicBezTo>
                <a:cubicBezTo>
                  <a:pt x="688" y="104"/>
                  <a:pt x="693" y="109"/>
                  <a:pt x="699" y="114"/>
                </a:cubicBezTo>
                <a:cubicBezTo>
                  <a:pt x="698" y="114"/>
                  <a:pt x="698" y="114"/>
                  <a:pt x="699" y="115"/>
                </a:cubicBezTo>
                <a:cubicBezTo>
                  <a:pt x="701" y="117"/>
                  <a:pt x="702" y="118"/>
                  <a:pt x="703" y="118"/>
                </a:cubicBezTo>
                <a:cubicBezTo>
                  <a:pt x="705" y="120"/>
                  <a:pt x="704" y="119"/>
                  <a:pt x="705" y="120"/>
                </a:cubicBezTo>
                <a:cubicBezTo>
                  <a:pt x="707" y="122"/>
                  <a:pt x="704" y="119"/>
                  <a:pt x="705" y="119"/>
                </a:cubicBezTo>
                <a:cubicBezTo>
                  <a:pt x="707" y="121"/>
                  <a:pt x="707" y="121"/>
                  <a:pt x="709" y="123"/>
                </a:cubicBezTo>
                <a:cubicBezTo>
                  <a:pt x="705" y="121"/>
                  <a:pt x="715" y="129"/>
                  <a:pt x="718" y="132"/>
                </a:cubicBezTo>
                <a:cubicBezTo>
                  <a:pt x="716" y="131"/>
                  <a:pt x="717" y="131"/>
                  <a:pt x="716" y="129"/>
                </a:cubicBezTo>
                <a:cubicBezTo>
                  <a:pt x="716" y="129"/>
                  <a:pt x="717" y="130"/>
                  <a:pt x="717" y="130"/>
                </a:cubicBezTo>
                <a:cubicBezTo>
                  <a:pt x="722" y="135"/>
                  <a:pt x="722" y="134"/>
                  <a:pt x="723" y="137"/>
                </a:cubicBezTo>
                <a:cubicBezTo>
                  <a:pt x="724" y="138"/>
                  <a:pt x="723" y="136"/>
                  <a:pt x="724" y="136"/>
                </a:cubicBezTo>
                <a:cubicBezTo>
                  <a:pt x="727" y="139"/>
                  <a:pt x="727" y="140"/>
                  <a:pt x="728" y="141"/>
                </a:cubicBezTo>
                <a:cubicBezTo>
                  <a:pt x="729" y="142"/>
                  <a:pt x="732" y="144"/>
                  <a:pt x="732" y="145"/>
                </a:cubicBezTo>
                <a:cubicBezTo>
                  <a:pt x="732" y="146"/>
                  <a:pt x="735" y="148"/>
                  <a:pt x="734" y="148"/>
                </a:cubicBezTo>
                <a:cubicBezTo>
                  <a:pt x="736" y="149"/>
                  <a:pt x="736" y="149"/>
                  <a:pt x="737" y="150"/>
                </a:cubicBezTo>
                <a:cubicBezTo>
                  <a:pt x="738" y="150"/>
                  <a:pt x="735" y="148"/>
                  <a:pt x="734" y="147"/>
                </a:cubicBezTo>
                <a:cubicBezTo>
                  <a:pt x="736" y="147"/>
                  <a:pt x="734" y="144"/>
                  <a:pt x="736" y="144"/>
                </a:cubicBezTo>
                <a:cubicBezTo>
                  <a:pt x="739" y="150"/>
                  <a:pt x="741" y="155"/>
                  <a:pt x="745" y="161"/>
                </a:cubicBezTo>
                <a:cubicBezTo>
                  <a:pt x="747" y="163"/>
                  <a:pt x="742" y="157"/>
                  <a:pt x="747" y="162"/>
                </a:cubicBezTo>
                <a:cubicBezTo>
                  <a:pt x="747" y="161"/>
                  <a:pt x="745" y="159"/>
                  <a:pt x="746" y="160"/>
                </a:cubicBezTo>
                <a:cubicBezTo>
                  <a:pt x="744" y="157"/>
                  <a:pt x="744" y="158"/>
                  <a:pt x="743" y="156"/>
                </a:cubicBezTo>
                <a:cubicBezTo>
                  <a:pt x="743" y="156"/>
                  <a:pt x="745" y="158"/>
                  <a:pt x="746" y="159"/>
                </a:cubicBezTo>
                <a:cubicBezTo>
                  <a:pt x="746" y="159"/>
                  <a:pt x="745" y="156"/>
                  <a:pt x="747" y="158"/>
                </a:cubicBezTo>
                <a:cubicBezTo>
                  <a:pt x="746" y="156"/>
                  <a:pt x="744" y="153"/>
                  <a:pt x="745" y="154"/>
                </a:cubicBezTo>
                <a:cubicBezTo>
                  <a:pt x="747" y="156"/>
                  <a:pt x="748" y="158"/>
                  <a:pt x="749" y="159"/>
                </a:cubicBezTo>
                <a:cubicBezTo>
                  <a:pt x="749" y="160"/>
                  <a:pt x="752" y="165"/>
                  <a:pt x="750" y="164"/>
                </a:cubicBezTo>
                <a:cubicBezTo>
                  <a:pt x="752" y="166"/>
                  <a:pt x="751" y="167"/>
                  <a:pt x="751" y="167"/>
                </a:cubicBezTo>
                <a:cubicBezTo>
                  <a:pt x="753" y="170"/>
                  <a:pt x="756" y="173"/>
                  <a:pt x="757" y="174"/>
                </a:cubicBezTo>
                <a:cubicBezTo>
                  <a:pt x="757" y="173"/>
                  <a:pt x="755" y="172"/>
                  <a:pt x="754" y="170"/>
                </a:cubicBezTo>
                <a:cubicBezTo>
                  <a:pt x="754" y="168"/>
                  <a:pt x="759" y="172"/>
                  <a:pt x="756" y="168"/>
                </a:cubicBezTo>
                <a:cubicBezTo>
                  <a:pt x="757" y="169"/>
                  <a:pt x="757" y="170"/>
                  <a:pt x="759" y="173"/>
                </a:cubicBezTo>
                <a:cubicBezTo>
                  <a:pt x="759" y="174"/>
                  <a:pt x="757" y="173"/>
                  <a:pt x="760" y="177"/>
                </a:cubicBezTo>
                <a:cubicBezTo>
                  <a:pt x="759" y="176"/>
                  <a:pt x="759" y="175"/>
                  <a:pt x="758" y="175"/>
                </a:cubicBezTo>
                <a:cubicBezTo>
                  <a:pt x="760" y="177"/>
                  <a:pt x="760" y="179"/>
                  <a:pt x="762" y="181"/>
                </a:cubicBezTo>
                <a:cubicBezTo>
                  <a:pt x="762" y="182"/>
                  <a:pt x="762" y="181"/>
                  <a:pt x="764" y="182"/>
                </a:cubicBezTo>
                <a:cubicBezTo>
                  <a:pt x="765" y="184"/>
                  <a:pt x="766" y="187"/>
                  <a:pt x="767" y="186"/>
                </a:cubicBezTo>
                <a:cubicBezTo>
                  <a:pt x="768" y="186"/>
                  <a:pt x="765" y="183"/>
                  <a:pt x="764" y="182"/>
                </a:cubicBezTo>
                <a:cubicBezTo>
                  <a:pt x="762" y="178"/>
                  <a:pt x="767" y="183"/>
                  <a:pt x="764" y="178"/>
                </a:cubicBezTo>
                <a:cubicBezTo>
                  <a:pt x="766" y="180"/>
                  <a:pt x="766" y="181"/>
                  <a:pt x="766" y="179"/>
                </a:cubicBezTo>
                <a:cubicBezTo>
                  <a:pt x="767" y="180"/>
                  <a:pt x="768" y="181"/>
                  <a:pt x="768" y="181"/>
                </a:cubicBezTo>
                <a:cubicBezTo>
                  <a:pt x="770" y="185"/>
                  <a:pt x="768" y="190"/>
                  <a:pt x="774" y="194"/>
                </a:cubicBezTo>
                <a:cubicBezTo>
                  <a:pt x="773" y="192"/>
                  <a:pt x="774" y="192"/>
                  <a:pt x="776" y="194"/>
                </a:cubicBezTo>
                <a:cubicBezTo>
                  <a:pt x="775" y="192"/>
                  <a:pt x="774" y="188"/>
                  <a:pt x="776" y="190"/>
                </a:cubicBezTo>
                <a:cubicBezTo>
                  <a:pt x="782" y="200"/>
                  <a:pt x="774" y="198"/>
                  <a:pt x="781" y="209"/>
                </a:cubicBezTo>
                <a:cubicBezTo>
                  <a:pt x="782" y="211"/>
                  <a:pt x="782" y="210"/>
                  <a:pt x="784" y="211"/>
                </a:cubicBezTo>
                <a:cubicBezTo>
                  <a:pt x="782" y="207"/>
                  <a:pt x="785" y="207"/>
                  <a:pt x="785" y="203"/>
                </a:cubicBezTo>
                <a:cubicBezTo>
                  <a:pt x="789" y="210"/>
                  <a:pt x="784" y="206"/>
                  <a:pt x="788" y="212"/>
                </a:cubicBezTo>
                <a:cubicBezTo>
                  <a:pt x="786" y="212"/>
                  <a:pt x="788" y="216"/>
                  <a:pt x="786" y="217"/>
                </a:cubicBezTo>
                <a:cubicBezTo>
                  <a:pt x="787" y="218"/>
                  <a:pt x="788" y="218"/>
                  <a:pt x="789" y="220"/>
                </a:cubicBezTo>
                <a:cubicBezTo>
                  <a:pt x="788" y="220"/>
                  <a:pt x="787" y="218"/>
                  <a:pt x="787" y="219"/>
                </a:cubicBezTo>
                <a:cubicBezTo>
                  <a:pt x="788" y="221"/>
                  <a:pt x="789" y="223"/>
                  <a:pt x="791" y="226"/>
                </a:cubicBezTo>
                <a:cubicBezTo>
                  <a:pt x="793" y="227"/>
                  <a:pt x="790" y="222"/>
                  <a:pt x="793" y="224"/>
                </a:cubicBezTo>
                <a:cubicBezTo>
                  <a:pt x="792" y="220"/>
                  <a:pt x="793" y="220"/>
                  <a:pt x="795" y="221"/>
                </a:cubicBezTo>
                <a:cubicBezTo>
                  <a:pt x="798" y="227"/>
                  <a:pt x="796" y="231"/>
                  <a:pt x="795" y="230"/>
                </a:cubicBezTo>
                <a:cubicBezTo>
                  <a:pt x="795" y="231"/>
                  <a:pt x="796" y="233"/>
                  <a:pt x="796" y="234"/>
                </a:cubicBezTo>
                <a:cubicBezTo>
                  <a:pt x="793" y="231"/>
                  <a:pt x="796" y="239"/>
                  <a:pt x="792" y="235"/>
                </a:cubicBezTo>
                <a:cubicBezTo>
                  <a:pt x="794" y="238"/>
                  <a:pt x="793" y="237"/>
                  <a:pt x="792" y="236"/>
                </a:cubicBezTo>
                <a:cubicBezTo>
                  <a:pt x="794" y="240"/>
                  <a:pt x="794" y="243"/>
                  <a:pt x="797" y="248"/>
                </a:cubicBezTo>
                <a:cubicBezTo>
                  <a:pt x="797" y="246"/>
                  <a:pt x="797" y="245"/>
                  <a:pt x="799" y="248"/>
                </a:cubicBezTo>
                <a:cubicBezTo>
                  <a:pt x="799" y="247"/>
                  <a:pt x="798" y="246"/>
                  <a:pt x="798" y="245"/>
                </a:cubicBezTo>
                <a:cubicBezTo>
                  <a:pt x="798" y="244"/>
                  <a:pt x="799" y="247"/>
                  <a:pt x="800" y="247"/>
                </a:cubicBezTo>
                <a:cubicBezTo>
                  <a:pt x="800" y="246"/>
                  <a:pt x="799" y="246"/>
                  <a:pt x="798" y="244"/>
                </a:cubicBezTo>
                <a:cubicBezTo>
                  <a:pt x="799" y="244"/>
                  <a:pt x="800" y="246"/>
                  <a:pt x="800" y="246"/>
                </a:cubicBezTo>
                <a:cubicBezTo>
                  <a:pt x="802" y="250"/>
                  <a:pt x="800" y="249"/>
                  <a:pt x="801" y="252"/>
                </a:cubicBezTo>
                <a:cubicBezTo>
                  <a:pt x="799" y="250"/>
                  <a:pt x="800" y="252"/>
                  <a:pt x="799" y="251"/>
                </a:cubicBezTo>
                <a:cubicBezTo>
                  <a:pt x="800" y="252"/>
                  <a:pt x="801" y="254"/>
                  <a:pt x="802" y="256"/>
                </a:cubicBezTo>
                <a:cubicBezTo>
                  <a:pt x="800" y="254"/>
                  <a:pt x="800" y="256"/>
                  <a:pt x="799" y="255"/>
                </a:cubicBezTo>
                <a:cubicBezTo>
                  <a:pt x="799" y="256"/>
                  <a:pt x="800" y="257"/>
                  <a:pt x="800" y="258"/>
                </a:cubicBezTo>
                <a:cubicBezTo>
                  <a:pt x="798" y="257"/>
                  <a:pt x="797" y="261"/>
                  <a:pt x="794" y="257"/>
                </a:cubicBezTo>
                <a:cubicBezTo>
                  <a:pt x="794" y="258"/>
                  <a:pt x="795" y="260"/>
                  <a:pt x="794" y="260"/>
                </a:cubicBezTo>
                <a:cubicBezTo>
                  <a:pt x="792" y="255"/>
                  <a:pt x="791" y="256"/>
                  <a:pt x="790" y="256"/>
                </a:cubicBezTo>
                <a:cubicBezTo>
                  <a:pt x="792" y="259"/>
                  <a:pt x="794" y="261"/>
                  <a:pt x="795" y="265"/>
                </a:cubicBezTo>
                <a:cubicBezTo>
                  <a:pt x="793" y="262"/>
                  <a:pt x="795" y="266"/>
                  <a:pt x="793" y="262"/>
                </a:cubicBezTo>
                <a:cubicBezTo>
                  <a:pt x="792" y="267"/>
                  <a:pt x="790" y="268"/>
                  <a:pt x="787" y="266"/>
                </a:cubicBezTo>
                <a:cubicBezTo>
                  <a:pt x="786" y="263"/>
                  <a:pt x="784" y="260"/>
                  <a:pt x="784" y="259"/>
                </a:cubicBezTo>
                <a:cubicBezTo>
                  <a:pt x="784" y="258"/>
                  <a:pt x="783" y="258"/>
                  <a:pt x="783" y="257"/>
                </a:cubicBezTo>
                <a:cubicBezTo>
                  <a:pt x="783" y="257"/>
                  <a:pt x="783" y="258"/>
                  <a:pt x="784" y="259"/>
                </a:cubicBezTo>
                <a:cubicBezTo>
                  <a:pt x="783" y="258"/>
                  <a:pt x="782" y="256"/>
                  <a:pt x="782" y="255"/>
                </a:cubicBezTo>
                <a:close/>
                <a:moveTo>
                  <a:pt x="340" y="50"/>
                </a:moveTo>
                <a:cubicBezTo>
                  <a:pt x="338" y="51"/>
                  <a:pt x="336" y="51"/>
                  <a:pt x="336" y="51"/>
                </a:cubicBezTo>
                <a:cubicBezTo>
                  <a:pt x="338" y="51"/>
                  <a:pt x="340" y="51"/>
                  <a:pt x="340" y="50"/>
                </a:cubicBezTo>
                <a:close/>
                <a:moveTo>
                  <a:pt x="236" y="74"/>
                </a:moveTo>
                <a:cubicBezTo>
                  <a:pt x="236" y="74"/>
                  <a:pt x="235" y="75"/>
                  <a:pt x="235" y="74"/>
                </a:cubicBezTo>
                <a:cubicBezTo>
                  <a:pt x="234" y="75"/>
                  <a:pt x="233" y="75"/>
                  <a:pt x="233" y="76"/>
                </a:cubicBezTo>
                <a:cubicBezTo>
                  <a:pt x="236" y="75"/>
                  <a:pt x="230" y="77"/>
                  <a:pt x="232" y="77"/>
                </a:cubicBezTo>
                <a:cubicBezTo>
                  <a:pt x="234" y="76"/>
                  <a:pt x="235" y="75"/>
                  <a:pt x="236" y="74"/>
                </a:cubicBezTo>
                <a:close/>
                <a:moveTo>
                  <a:pt x="231" y="76"/>
                </a:moveTo>
                <a:cubicBezTo>
                  <a:pt x="232" y="75"/>
                  <a:pt x="233" y="76"/>
                  <a:pt x="234" y="74"/>
                </a:cubicBezTo>
                <a:cubicBezTo>
                  <a:pt x="234" y="75"/>
                  <a:pt x="236" y="72"/>
                  <a:pt x="237" y="71"/>
                </a:cubicBezTo>
                <a:cubicBezTo>
                  <a:pt x="233" y="73"/>
                  <a:pt x="233" y="74"/>
                  <a:pt x="231" y="76"/>
                </a:cubicBezTo>
                <a:close/>
                <a:moveTo>
                  <a:pt x="162" y="116"/>
                </a:moveTo>
                <a:cubicBezTo>
                  <a:pt x="164" y="115"/>
                  <a:pt x="164" y="115"/>
                  <a:pt x="164" y="115"/>
                </a:cubicBezTo>
                <a:cubicBezTo>
                  <a:pt x="162" y="115"/>
                  <a:pt x="165" y="114"/>
                  <a:pt x="167" y="112"/>
                </a:cubicBezTo>
                <a:cubicBezTo>
                  <a:pt x="165" y="113"/>
                  <a:pt x="164" y="114"/>
                  <a:pt x="164" y="114"/>
                </a:cubicBezTo>
                <a:cubicBezTo>
                  <a:pt x="167" y="111"/>
                  <a:pt x="164" y="113"/>
                  <a:pt x="165" y="111"/>
                </a:cubicBezTo>
                <a:cubicBezTo>
                  <a:pt x="164" y="112"/>
                  <a:pt x="162" y="113"/>
                  <a:pt x="162" y="114"/>
                </a:cubicBezTo>
                <a:cubicBezTo>
                  <a:pt x="168" y="110"/>
                  <a:pt x="160" y="115"/>
                  <a:pt x="162" y="114"/>
                </a:cubicBezTo>
                <a:cubicBezTo>
                  <a:pt x="166" y="112"/>
                  <a:pt x="161" y="116"/>
                  <a:pt x="162" y="116"/>
                </a:cubicBezTo>
                <a:close/>
                <a:moveTo>
                  <a:pt x="132" y="113"/>
                </a:moveTo>
                <a:cubicBezTo>
                  <a:pt x="134" y="112"/>
                  <a:pt x="135" y="111"/>
                  <a:pt x="134" y="111"/>
                </a:cubicBezTo>
                <a:cubicBezTo>
                  <a:pt x="132" y="113"/>
                  <a:pt x="132" y="113"/>
                  <a:pt x="132" y="113"/>
                </a:cubicBezTo>
                <a:close/>
                <a:moveTo>
                  <a:pt x="788" y="254"/>
                </a:moveTo>
                <a:cubicBezTo>
                  <a:pt x="788" y="256"/>
                  <a:pt x="790" y="259"/>
                  <a:pt x="791" y="260"/>
                </a:cubicBezTo>
                <a:cubicBezTo>
                  <a:pt x="790" y="258"/>
                  <a:pt x="789" y="255"/>
                  <a:pt x="788" y="254"/>
                </a:cubicBezTo>
                <a:close/>
                <a:moveTo>
                  <a:pt x="792" y="242"/>
                </a:moveTo>
                <a:cubicBezTo>
                  <a:pt x="793" y="245"/>
                  <a:pt x="794" y="247"/>
                  <a:pt x="796" y="250"/>
                </a:cubicBezTo>
                <a:cubicBezTo>
                  <a:pt x="797" y="249"/>
                  <a:pt x="792" y="240"/>
                  <a:pt x="790" y="237"/>
                </a:cubicBezTo>
                <a:cubicBezTo>
                  <a:pt x="790" y="239"/>
                  <a:pt x="794" y="244"/>
                  <a:pt x="795" y="246"/>
                </a:cubicBezTo>
                <a:cubicBezTo>
                  <a:pt x="794" y="246"/>
                  <a:pt x="793" y="243"/>
                  <a:pt x="792" y="242"/>
                </a:cubicBezTo>
                <a:close/>
                <a:moveTo>
                  <a:pt x="787" y="245"/>
                </a:moveTo>
                <a:cubicBezTo>
                  <a:pt x="787" y="245"/>
                  <a:pt x="787" y="247"/>
                  <a:pt x="786" y="246"/>
                </a:cubicBezTo>
                <a:cubicBezTo>
                  <a:pt x="788" y="248"/>
                  <a:pt x="789" y="252"/>
                  <a:pt x="790" y="253"/>
                </a:cubicBezTo>
                <a:cubicBezTo>
                  <a:pt x="789" y="250"/>
                  <a:pt x="788" y="247"/>
                  <a:pt x="787" y="245"/>
                </a:cubicBezTo>
                <a:close/>
                <a:moveTo>
                  <a:pt x="779" y="256"/>
                </a:moveTo>
                <a:cubicBezTo>
                  <a:pt x="779" y="256"/>
                  <a:pt x="776" y="252"/>
                  <a:pt x="777" y="255"/>
                </a:cubicBezTo>
                <a:cubicBezTo>
                  <a:pt x="778" y="255"/>
                  <a:pt x="778" y="255"/>
                  <a:pt x="779" y="257"/>
                </a:cubicBezTo>
                <a:cubicBezTo>
                  <a:pt x="779" y="258"/>
                  <a:pt x="779" y="258"/>
                  <a:pt x="779" y="258"/>
                </a:cubicBezTo>
                <a:cubicBezTo>
                  <a:pt x="780" y="258"/>
                  <a:pt x="780" y="258"/>
                  <a:pt x="779" y="256"/>
                </a:cubicBezTo>
                <a:close/>
                <a:moveTo>
                  <a:pt x="785" y="244"/>
                </a:moveTo>
                <a:cubicBezTo>
                  <a:pt x="787" y="249"/>
                  <a:pt x="783" y="241"/>
                  <a:pt x="784" y="244"/>
                </a:cubicBezTo>
                <a:cubicBezTo>
                  <a:pt x="786" y="246"/>
                  <a:pt x="784" y="246"/>
                  <a:pt x="785" y="247"/>
                </a:cubicBezTo>
                <a:cubicBezTo>
                  <a:pt x="785" y="246"/>
                  <a:pt x="787" y="249"/>
                  <a:pt x="787" y="249"/>
                </a:cubicBezTo>
                <a:cubicBezTo>
                  <a:pt x="786" y="247"/>
                  <a:pt x="786" y="245"/>
                  <a:pt x="785" y="244"/>
                </a:cubicBezTo>
                <a:close/>
                <a:moveTo>
                  <a:pt x="789" y="230"/>
                </a:moveTo>
                <a:cubicBezTo>
                  <a:pt x="790" y="231"/>
                  <a:pt x="791" y="232"/>
                  <a:pt x="792" y="233"/>
                </a:cubicBezTo>
                <a:cubicBezTo>
                  <a:pt x="790" y="230"/>
                  <a:pt x="789" y="228"/>
                  <a:pt x="790" y="229"/>
                </a:cubicBezTo>
                <a:cubicBezTo>
                  <a:pt x="788" y="225"/>
                  <a:pt x="789" y="224"/>
                  <a:pt x="787" y="222"/>
                </a:cubicBezTo>
                <a:cubicBezTo>
                  <a:pt x="787" y="222"/>
                  <a:pt x="787" y="224"/>
                  <a:pt x="786" y="224"/>
                </a:cubicBezTo>
                <a:cubicBezTo>
                  <a:pt x="788" y="225"/>
                  <a:pt x="788" y="226"/>
                  <a:pt x="789" y="227"/>
                </a:cubicBezTo>
                <a:cubicBezTo>
                  <a:pt x="789" y="228"/>
                  <a:pt x="789" y="229"/>
                  <a:pt x="789" y="229"/>
                </a:cubicBezTo>
                <a:cubicBezTo>
                  <a:pt x="788" y="226"/>
                  <a:pt x="787" y="226"/>
                  <a:pt x="785" y="224"/>
                </a:cubicBezTo>
                <a:cubicBezTo>
                  <a:pt x="787" y="227"/>
                  <a:pt x="786" y="227"/>
                  <a:pt x="785" y="226"/>
                </a:cubicBezTo>
                <a:cubicBezTo>
                  <a:pt x="787" y="230"/>
                  <a:pt x="786" y="228"/>
                  <a:pt x="787" y="231"/>
                </a:cubicBezTo>
                <a:cubicBezTo>
                  <a:pt x="788" y="231"/>
                  <a:pt x="789" y="234"/>
                  <a:pt x="790" y="235"/>
                </a:cubicBezTo>
                <a:cubicBezTo>
                  <a:pt x="790" y="235"/>
                  <a:pt x="792" y="237"/>
                  <a:pt x="791" y="235"/>
                </a:cubicBezTo>
                <a:cubicBezTo>
                  <a:pt x="790" y="235"/>
                  <a:pt x="790" y="233"/>
                  <a:pt x="789" y="232"/>
                </a:cubicBezTo>
                <a:cubicBezTo>
                  <a:pt x="789" y="232"/>
                  <a:pt x="790" y="235"/>
                  <a:pt x="789" y="233"/>
                </a:cubicBezTo>
                <a:cubicBezTo>
                  <a:pt x="789" y="233"/>
                  <a:pt x="787" y="230"/>
                  <a:pt x="788" y="230"/>
                </a:cubicBezTo>
                <a:cubicBezTo>
                  <a:pt x="789" y="232"/>
                  <a:pt x="790" y="234"/>
                  <a:pt x="792" y="235"/>
                </a:cubicBezTo>
                <a:cubicBezTo>
                  <a:pt x="791" y="234"/>
                  <a:pt x="789" y="231"/>
                  <a:pt x="789" y="230"/>
                </a:cubicBezTo>
                <a:close/>
                <a:moveTo>
                  <a:pt x="788" y="235"/>
                </a:moveTo>
                <a:cubicBezTo>
                  <a:pt x="788" y="233"/>
                  <a:pt x="786" y="229"/>
                  <a:pt x="785" y="229"/>
                </a:cubicBezTo>
                <a:cubicBezTo>
                  <a:pt x="787" y="231"/>
                  <a:pt x="787" y="234"/>
                  <a:pt x="788" y="235"/>
                </a:cubicBezTo>
                <a:close/>
                <a:moveTo>
                  <a:pt x="756" y="236"/>
                </a:moveTo>
                <a:cubicBezTo>
                  <a:pt x="755" y="236"/>
                  <a:pt x="757" y="239"/>
                  <a:pt x="758" y="240"/>
                </a:cubicBezTo>
                <a:cubicBezTo>
                  <a:pt x="760" y="241"/>
                  <a:pt x="759" y="242"/>
                  <a:pt x="760" y="244"/>
                </a:cubicBezTo>
                <a:cubicBezTo>
                  <a:pt x="760" y="243"/>
                  <a:pt x="762" y="245"/>
                  <a:pt x="761" y="242"/>
                </a:cubicBezTo>
                <a:cubicBezTo>
                  <a:pt x="759" y="241"/>
                  <a:pt x="759" y="241"/>
                  <a:pt x="756" y="236"/>
                </a:cubicBezTo>
                <a:close/>
                <a:moveTo>
                  <a:pt x="780" y="220"/>
                </a:moveTo>
                <a:cubicBezTo>
                  <a:pt x="781" y="222"/>
                  <a:pt x="781" y="223"/>
                  <a:pt x="782" y="225"/>
                </a:cubicBezTo>
                <a:cubicBezTo>
                  <a:pt x="783" y="226"/>
                  <a:pt x="784" y="227"/>
                  <a:pt x="785" y="228"/>
                </a:cubicBezTo>
                <a:cubicBezTo>
                  <a:pt x="783" y="225"/>
                  <a:pt x="782" y="222"/>
                  <a:pt x="780" y="220"/>
                </a:cubicBezTo>
                <a:close/>
                <a:moveTo>
                  <a:pt x="787" y="219"/>
                </a:moveTo>
                <a:cubicBezTo>
                  <a:pt x="786" y="219"/>
                  <a:pt x="786" y="220"/>
                  <a:pt x="787" y="221"/>
                </a:cubicBezTo>
                <a:cubicBezTo>
                  <a:pt x="787" y="221"/>
                  <a:pt x="789" y="225"/>
                  <a:pt x="789" y="223"/>
                </a:cubicBezTo>
                <a:cubicBezTo>
                  <a:pt x="787" y="221"/>
                  <a:pt x="787" y="220"/>
                  <a:pt x="787" y="219"/>
                </a:cubicBezTo>
                <a:close/>
                <a:moveTo>
                  <a:pt x="781" y="226"/>
                </a:moveTo>
                <a:cubicBezTo>
                  <a:pt x="781" y="227"/>
                  <a:pt x="780" y="223"/>
                  <a:pt x="779" y="224"/>
                </a:cubicBezTo>
                <a:cubicBezTo>
                  <a:pt x="780" y="224"/>
                  <a:pt x="780" y="225"/>
                  <a:pt x="779" y="225"/>
                </a:cubicBezTo>
                <a:cubicBezTo>
                  <a:pt x="781" y="228"/>
                  <a:pt x="783" y="228"/>
                  <a:pt x="781" y="226"/>
                </a:cubicBezTo>
                <a:close/>
                <a:moveTo>
                  <a:pt x="760" y="233"/>
                </a:moveTo>
                <a:cubicBezTo>
                  <a:pt x="761" y="237"/>
                  <a:pt x="756" y="230"/>
                  <a:pt x="756" y="233"/>
                </a:cubicBezTo>
                <a:cubicBezTo>
                  <a:pt x="758" y="234"/>
                  <a:pt x="760" y="235"/>
                  <a:pt x="762" y="237"/>
                </a:cubicBezTo>
                <a:cubicBezTo>
                  <a:pt x="761" y="235"/>
                  <a:pt x="761" y="233"/>
                  <a:pt x="760" y="233"/>
                </a:cubicBezTo>
                <a:close/>
                <a:moveTo>
                  <a:pt x="754" y="232"/>
                </a:moveTo>
                <a:cubicBezTo>
                  <a:pt x="755" y="231"/>
                  <a:pt x="756" y="235"/>
                  <a:pt x="757" y="236"/>
                </a:cubicBezTo>
                <a:cubicBezTo>
                  <a:pt x="757" y="234"/>
                  <a:pt x="753" y="229"/>
                  <a:pt x="754" y="232"/>
                </a:cubicBezTo>
                <a:close/>
                <a:moveTo>
                  <a:pt x="747" y="236"/>
                </a:moveTo>
                <a:cubicBezTo>
                  <a:pt x="746" y="236"/>
                  <a:pt x="748" y="238"/>
                  <a:pt x="748" y="239"/>
                </a:cubicBezTo>
                <a:cubicBezTo>
                  <a:pt x="749" y="239"/>
                  <a:pt x="749" y="240"/>
                  <a:pt x="749" y="239"/>
                </a:cubicBezTo>
                <a:cubicBezTo>
                  <a:pt x="748" y="239"/>
                  <a:pt x="748" y="237"/>
                  <a:pt x="747" y="236"/>
                </a:cubicBezTo>
                <a:close/>
                <a:moveTo>
                  <a:pt x="753" y="170"/>
                </a:moveTo>
                <a:cubicBezTo>
                  <a:pt x="752" y="170"/>
                  <a:pt x="752" y="170"/>
                  <a:pt x="753" y="172"/>
                </a:cubicBezTo>
                <a:cubicBezTo>
                  <a:pt x="754" y="172"/>
                  <a:pt x="755" y="172"/>
                  <a:pt x="756" y="173"/>
                </a:cubicBezTo>
                <a:cubicBezTo>
                  <a:pt x="754" y="172"/>
                  <a:pt x="753" y="171"/>
                  <a:pt x="753" y="170"/>
                </a:cubicBezTo>
                <a:close/>
                <a:moveTo>
                  <a:pt x="747" y="163"/>
                </a:moveTo>
                <a:cubicBezTo>
                  <a:pt x="746" y="162"/>
                  <a:pt x="745" y="163"/>
                  <a:pt x="746" y="165"/>
                </a:cubicBezTo>
                <a:cubicBezTo>
                  <a:pt x="746" y="164"/>
                  <a:pt x="749" y="168"/>
                  <a:pt x="749" y="167"/>
                </a:cubicBezTo>
                <a:cubicBezTo>
                  <a:pt x="746" y="163"/>
                  <a:pt x="748" y="165"/>
                  <a:pt x="747" y="163"/>
                </a:cubicBezTo>
                <a:close/>
                <a:moveTo>
                  <a:pt x="726" y="156"/>
                </a:moveTo>
                <a:cubicBezTo>
                  <a:pt x="725" y="156"/>
                  <a:pt x="728" y="159"/>
                  <a:pt x="729" y="160"/>
                </a:cubicBezTo>
                <a:cubicBezTo>
                  <a:pt x="730" y="160"/>
                  <a:pt x="728" y="158"/>
                  <a:pt x="726" y="156"/>
                </a:cubicBezTo>
                <a:close/>
                <a:moveTo>
                  <a:pt x="723" y="152"/>
                </a:moveTo>
                <a:cubicBezTo>
                  <a:pt x="722" y="152"/>
                  <a:pt x="721" y="151"/>
                  <a:pt x="721" y="150"/>
                </a:cubicBezTo>
                <a:cubicBezTo>
                  <a:pt x="720" y="150"/>
                  <a:pt x="720" y="151"/>
                  <a:pt x="721" y="152"/>
                </a:cubicBezTo>
                <a:cubicBezTo>
                  <a:pt x="722" y="151"/>
                  <a:pt x="725" y="155"/>
                  <a:pt x="724" y="153"/>
                </a:cubicBezTo>
                <a:cubicBezTo>
                  <a:pt x="723" y="153"/>
                  <a:pt x="723" y="153"/>
                  <a:pt x="723" y="152"/>
                </a:cubicBezTo>
                <a:close/>
                <a:moveTo>
                  <a:pt x="726" y="146"/>
                </a:moveTo>
                <a:cubicBezTo>
                  <a:pt x="727" y="147"/>
                  <a:pt x="726" y="147"/>
                  <a:pt x="728" y="149"/>
                </a:cubicBezTo>
                <a:cubicBezTo>
                  <a:pt x="729" y="150"/>
                  <a:pt x="727" y="147"/>
                  <a:pt x="726" y="146"/>
                </a:cubicBezTo>
                <a:close/>
                <a:moveTo>
                  <a:pt x="717" y="154"/>
                </a:moveTo>
                <a:cubicBezTo>
                  <a:pt x="718" y="156"/>
                  <a:pt x="715" y="152"/>
                  <a:pt x="714" y="152"/>
                </a:cubicBezTo>
                <a:cubicBezTo>
                  <a:pt x="714" y="153"/>
                  <a:pt x="716" y="154"/>
                  <a:pt x="717" y="156"/>
                </a:cubicBezTo>
                <a:cubicBezTo>
                  <a:pt x="718" y="156"/>
                  <a:pt x="718" y="155"/>
                  <a:pt x="717" y="154"/>
                </a:cubicBezTo>
                <a:close/>
                <a:moveTo>
                  <a:pt x="723" y="138"/>
                </a:moveTo>
                <a:cubicBezTo>
                  <a:pt x="726" y="140"/>
                  <a:pt x="727" y="142"/>
                  <a:pt x="728" y="143"/>
                </a:cubicBezTo>
                <a:cubicBezTo>
                  <a:pt x="727" y="141"/>
                  <a:pt x="725" y="139"/>
                  <a:pt x="723" y="138"/>
                </a:cubicBezTo>
                <a:close/>
                <a:moveTo>
                  <a:pt x="723" y="139"/>
                </a:moveTo>
                <a:cubicBezTo>
                  <a:pt x="723" y="138"/>
                  <a:pt x="722" y="137"/>
                  <a:pt x="721" y="137"/>
                </a:cubicBezTo>
                <a:cubicBezTo>
                  <a:pt x="720" y="136"/>
                  <a:pt x="720" y="136"/>
                  <a:pt x="720" y="137"/>
                </a:cubicBezTo>
                <a:cubicBezTo>
                  <a:pt x="721" y="139"/>
                  <a:pt x="722" y="140"/>
                  <a:pt x="723" y="141"/>
                </a:cubicBezTo>
                <a:cubicBezTo>
                  <a:pt x="722" y="139"/>
                  <a:pt x="720" y="138"/>
                  <a:pt x="721" y="137"/>
                </a:cubicBezTo>
                <a:cubicBezTo>
                  <a:pt x="723" y="139"/>
                  <a:pt x="724" y="140"/>
                  <a:pt x="725" y="140"/>
                </a:cubicBezTo>
                <a:cubicBezTo>
                  <a:pt x="724" y="139"/>
                  <a:pt x="724" y="139"/>
                  <a:pt x="723" y="139"/>
                </a:cubicBezTo>
                <a:close/>
                <a:moveTo>
                  <a:pt x="722" y="140"/>
                </a:moveTo>
                <a:cubicBezTo>
                  <a:pt x="719" y="137"/>
                  <a:pt x="719" y="137"/>
                  <a:pt x="719" y="137"/>
                </a:cubicBezTo>
                <a:cubicBezTo>
                  <a:pt x="718" y="137"/>
                  <a:pt x="720" y="140"/>
                  <a:pt x="721" y="141"/>
                </a:cubicBezTo>
                <a:cubicBezTo>
                  <a:pt x="722" y="141"/>
                  <a:pt x="722" y="141"/>
                  <a:pt x="722" y="140"/>
                </a:cubicBezTo>
                <a:close/>
                <a:moveTo>
                  <a:pt x="721" y="134"/>
                </a:moveTo>
                <a:cubicBezTo>
                  <a:pt x="720" y="134"/>
                  <a:pt x="719" y="134"/>
                  <a:pt x="719" y="134"/>
                </a:cubicBezTo>
                <a:cubicBezTo>
                  <a:pt x="723" y="138"/>
                  <a:pt x="724" y="137"/>
                  <a:pt x="721" y="134"/>
                </a:cubicBezTo>
                <a:close/>
                <a:moveTo>
                  <a:pt x="714" y="136"/>
                </a:moveTo>
                <a:cubicBezTo>
                  <a:pt x="715" y="135"/>
                  <a:pt x="715" y="135"/>
                  <a:pt x="714" y="134"/>
                </a:cubicBezTo>
                <a:cubicBezTo>
                  <a:pt x="713" y="133"/>
                  <a:pt x="712" y="134"/>
                  <a:pt x="714" y="136"/>
                </a:cubicBezTo>
                <a:close/>
                <a:moveTo>
                  <a:pt x="697" y="113"/>
                </a:moveTo>
                <a:cubicBezTo>
                  <a:pt x="698" y="114"/>
                  <a:pt x="698" y="113"/>
                  <a:pt x="697" y="113"/>
                </a:cubicBezTo>
                <a:cubicBezTo>
                  <a:pt x="696" y="113"/>
                  <a:pt x="694" y="110"/>
                  <a:pt x="693" y="110"/>
                </a:cubicBezTo>
                <a:cubicBezTo>
                  <a:pt x="695" y="112"/>
                  <a:pt x="698" y="116"/>
                  <a:pt x="700" y="117"/>
                </a:cubicBezTo>
                <a:cubicBezTo>
                  <a:pt x="699" y="116"/>
                  <a:pt x="696" y="113"/>
                  <a:pt x="697" y="113"/>
                </a:cubicBezTo>
                <a:close/>
                <a:moveTo>
                  <a:pt x="662" y="153"/>
                </a:moveTo>
                <a:cubicBezTo>
                  <a:pt x="663" y="154"/>
                  <a:pt x="665" y="156"/>
                  <a:pt x="666" y="156"/>
                </a:cubicBezTo>
                <a:cubicBezTo>
                  <a:pt x="665" y="155"/>
                  <a:pt x="663" y="152"/>
                  <a:pt x="662" y="153"/>
                </a:cubicBezTo>
                <a:close/>
                <a:moveTo>
                  <a:pt x="685" y="103"/>
                </a:moveTo>
                <a:cubicBezTo>
                  <a:pt x="687" y="104"/>
                  <a:pt x="686" y="104"/>
                  <a:pt x="687" y="105"/>
                </a:cubicBezTo>
                <a:cubicBezTo>
                  <a:pt x="688" y="106"/>
                  <a:pt x="689" y="106"/>
                  <a:pt x="689" y="106"/>
                </a:cubicBezTo>
                <a:cubicBezTo>
                  <a:pt x="688" y="105"/>
                  <a:pt x="687" y="103"/>
                  <a:pt x="685" y="103"/>
                </a:cubicBezTo>
                <a:close/>
                <a:moveTo>
                  <a:pt x="599" y="49"/>
                </a:moveTo>
                <a:cubicBezTo>
                  <a:pt x="600" y="50"/>
                  <a:pt x="603" y="51"/>
                  <a:pt x="603" y="50"/>
                </a:cubicBezTo>
                <a:cubicBezTo>
                  <a:pt x="600" y="49"/>
                  <a:pt x="601" y="50"/>
                  <a:pt x="599" y="49"/>
                </a:cubicBezTo>
                <a:close/>
                <a:moveTo>
                  <a:pt x="579" y="43"/>
                </a:moveTo>
                <a:cubicBezTo>
                  <a:pt x="579" y="42"/>
                  <a:pt x="584" y="44"/>
                  <a:pt x="581" y="43"/>
                </a:cubicBezTo>
                <a:cubicBezTo>
                  <a:pt x="581" y="43"/>
                  <a:pt x="576" y="41"/>
                  <a:pt x="579" y="43"/>
                </a:cubicBezTo>
                <a:close/>
                <a:moveTo>
                  <a:pt x="568" y="37"/>
                </a:moveTo>
                <a:cubicBezTo>
                  <a:pt x="568" y="36"/>
                  <a:pt x="570" y="37"/>
                  <a:pt x="571" y="38"/>
                </a:cubicBezTo>
                <a:cubicBezTo>
                  <a:pt x="573" y="38"/>
                  <a:pt x="568" y="36"/>
                  <a:pt x="567" y="36"/>
                </a:cubicBezTo>
                <a:cubicBezTo>
                  <a:pt x="570" y="37"/>
                  <a:pt x="565" y="36"/>
                  <a:pt x="568" y="37"/>
                </a:cubicBezTo>
                <a:close/>
                <a:moveTo>
                  <a:pt x="562" y="33"/>
                </a:moveTo>
                <a:cubicBezTo>
                  <a:pt x="563" y="34"/>
                  <a:pt x="563" y="33"/>
                  <a:pt x="565" y="33"/>
                </a:cubicBezTo>
                <a:cubicBezTo>
                  <a:pt x="567" y="35"/>
                  <a:pt x="567" y="35"/>
                  <a:pt x="567" y="35"/>
                </a:cubicBezTo>
                <a:cubicBezTo>
                  <a:pt x="570" y="35"/>
                  <a:pt x="558" y="30"/>
                  <a:pt x="562" y="33"/>
                </a:cubicBezTo>
                <a:close/>
                <a:moveTo>
                  <a:pt x="533" y="22"/>
                </a:moveTo>
                <a:cubicBezTo>
                  <a:pt x="531" y="22"/>
                  <a:pt x="527" y="19"/>
                  <a:pt x="523" y="19"/>
                </a:cubicBezTo>
                <a:cubicBezTo>
                  <a:pt x="524" y="20"/>
                  <a:pt x="519" y="18"/>
                  <a:pt x="519" y="19"/>
                </a:cubicBezTo>
                <a:cubicBezTo>
                  <a:pt x="522" y="20"/>
                  <a:pt x="520" y="20"/>
                  <a:pt x="524" y="21"/>
                </a:cubicBezTo>
                <a:cubicBezTo>
                  <a:pt x="522" y="19"/>
                  <a:pt x="526" y="20"/>
                  <a:pt x="528" y="20"/>
                </a:cubicBezTo>
                <a:cubicBezTo>
                  <a:pt x="529" y="21"/>
                  <a:pt x="532" y="22"/>
                  <a:pt x="535" y="23"/>
                </a:cubicBezTo>
                <a:cubicBezTo>
                  <a:pt x="534" y="23"/>
                  <a:pt x="535" y="22"/>
                  <a:pt x="533" y="22"/>
                </a:cubicBezTo>
                <a:close/>
                <a:moveTo>
                  <a:pt x="513" y="21"/>
                </a:moveTo>
                <a:cubicBezTo>
                  <a:pt x="515" y="21"/>
                  <a:pt x="520" y="24"/>
                  <a:pt x="520" y="23"/>
                </a:cubicBezTo>
                <a:cubicBezTo>
                  <a:pt x="516" y="22"/>
                  <a:pt x="514" y="21"/>
                  <a:pt x="513" y="21"/>
                </a:cubicBezTo>
                <a:close/>
                <a:moveTo>
                  <a:pt x="499" y="13"/>
                </a:moveTo>
                <a:cubicBezTo>
                  <a:pt x="501" y="14"/>
                  <a:pt x="499" y="14"/>
                  <a:pt x="502" y="15"/>
                </a:cubicBezTo>
                <a:cubicBezTo>
                  <a:pt x="501" y="14"/>
                  <a:pt x="504" y="14"/>
                  <a:pt x="502" y="14"/>
                </a:cubicBezTo>
                <a:cubicBezTo>
                  <a:pt x="502" y="14"/>
                  <a:pt x="499" y="13"/>
                  <a:pt x="499" y="13"/>
                </a:cubicBezTo>
                <a:close/>
                <a:moveTo>
                  <a:pt x="497" y="13"/>
                </a:moveTo>
                <a:cubicBezTo>
                  <a:pt x="502" y="15"/>
                  <a:pt x="497" y="14"/>
                  <a:pt x="497" y="15"/>
                </a:cubicBezTo>
                <a:cubicBezTo>
                  <a:pt x="499" y="15"/>
                  <a:pt x="500" y="16"/>
                  <a:pt x="501" y="16"/>
                </a:cubicBezTo>
                <a:cubicBezTo>
                  <a:pt x="500" y="15"/>
                  <a:pt x="499" y="13"/>
                  <a:pt x="497" y="13"/>
                </a:cubicBezTo>
                <a:close/>
                <a:moveTo>
                  <a:pt x="494" y="15"/>
                </a:moveTo>
                <a:cubicBezTo>
                  <a:pt x="494" y="14"/>
                  <a:pt x="496" y="15"/>
                  <a:pt x="496" y="14"/>
                </a:cubicBezTo>
                <a:cubicBezTo>
                  <a:pt x="492" y="13"/>
                  <a:pt x="493" y="14"/>
                  <a:pt x="494" y="15"/>
                </a:cubicBezTo>
                <a:close/>
                <a:moveTo>
                  <a:pt x="441" y="7"/>
                </a:moveTo>
                <a:cubicBezTo>
                  <a:pt x="441" y="7"/>
                  <a:pt x="443" y="7"/>
                  <a:pt x="445" y="7"/>
                </a:cubicBezTo>
                <a:cubicBezTo>
                  <a:pt x="444" y="7"/>
                  <a:pt x="445" y="7"/>
                  <a:pt x="444" y="7"/>
                </a:cubicBezTo>
                <a:cubicBezTo>
                  <a:pt x="444" y="7"/>
                  <a:pt x="439" y="7"/>
                  <a:pt x="441" y="7"/>
                </a:cubicBezTo>
                <a:close/>
                <a:moveTo>
                  <a:pt x="436" y="6"/>
                </a:moveTo>
                <a:cubicBezTo>
                  <a:pt x="433" y="6"/>
                  <a:pt x="434" y="5"/>
                  <a:pt x="431" y="6"/>
                </a:cubicBezTo>
                <a:cubicBezTo>
                  <a:pt x="431" y="6"/>
                  <a:pt x="433" y="6"/>
                  <a:pt x="432" y="7"/>
                </a:cubicBezTo>
                <a:cubicBezTo>
                  <a:pt x="434" y="7"/>
                  <a:pt x="436" y="8"/>
                  <a:pt x="437" y="7"/>
                </a:cubicBezTo>
                <a:cubicBezTo>
                  <a:pt x="432" y="7"/>
                  <a:pt x="433" y="6"/>
                  <a:pt x="436" y="6"/>
                </a:cubicBezTo>
                <a:close/>
                <a:moveTo>
                  <a:pt x="424" y="8"/>
                </a:moveTo>
                <a:cubicBezTo>
                  <a:pt x="420" y="7"/>
                  <a:pt x="426" y="6"/>
                  <a:pt x="421" y="7"/>
                </a:cubicBezTo>
                <a:cubicBezTo>
                  <a:pt x="423" y="7"/>
                  <a:pt x="420" y="8"/>
                  <a:pt x="424" y="8"/>
                </a:cubicBezTo>
                <a:close/>
                <a:moveTo>
                  <a:pt x="415" y="4"/>
                </a:moveTo>
                <a:cubicBezTo>
                  <a:pt x="415" y="4"/>
                  <a:pt x="414" y="4"/>
                  <a:pt x="413" y="4"/>
                </a:cubicBezTo>
                <a:cubicBezTo>
                  <a:pt x="415" y="4"/>
                  <a:pt x="417" y="5"/>
                  <a:pt x="420" y="5"/>
                </a:cubicBezTo>
                <a:cubicBezTo>
                  <a:pt x="420" y="4"/>
                  <a:pt x="417" y="4"/>
                  <a:pt x="415" y="4"/>
                </a:cubicBezTo>
                <a:close/>
                <a:moveTo>
                  <a:pt x="417" y="5"/>
                </a:moveTo>
                <a:cubicBezTo>
                  <a:pt x="417" y="6"/>
                  <a:pt x="414" y="6"/>
                  <a:pt x="412" y="5"/>
                </a:cubicBezTo>
                <a:cubicBezTo>
                  <a:pt x="412" y="6"/>
                  <a:pt x="415" y="6"/>
                  <a:pt x="416" y="7"/>
                </a:cubicBezTo>
                <a:cubicBezTo>
                  <a:pt x="416" y="7"/>
                  <a:pt x="417" y="7"/>
                  <a:pt x="418" y="7"/>
                </a:cubicBezTo>
                <a:cubicBezTo>
                  <a:pt x="413" y="6"/>
                  <a:pt x="418" y="6"/>
                  <a:pt x="419" y="6"/>
                </a:cubicBezTo>
                <a:cubicBezTo>
                  <a:pt x="419" y="6"/>
                  <a:pt x="419" y="5"/>
                  <a:pt x="417" y="5"/>
                </a:cubicBezTo>
                <a:close/>
                <a:moveTo>
                  <a:pt x="412" y="4"/>
                </a:moveTo>
                <a:cubicBezTo>
                  <a:pt x="409" y="4"/>
                  <a:pt x="409" y="5"/>
                  <a:pt x="410" y="5"/>
                </a:cubicBezTo>
                <a:cubicBezTo>
                  <a:pt x="409" y="4"/>
                  <a:pt x="414" y="5"/>
                  <a:pt x="413" y="5"/>
                </a:cubicBezTo>
                <a:cubicBezTo>
                  <a:pt x="410" y="4"/>
                  <a:pt x="413" y="4"/>
                  <a:pt x="412" y="4"/>
                </a:cubicBezTo>
                <a:close/>
                <a:moveTo>
                  <a:pt x="409" y="5"/>
                </a:moveTo>
                <a:cubicBezTo>
                  <a:pt x="405" y="5"/>
                  <a:pt x="405" y="5"/>
                  <a:pt x="405" y="5"/>
                </a:cubicBezTo>
                <a:cubicBezTo>
                  <a:pt x="404" y="6"/>
                  <a:pt x="408" y="6"/>
                  <a:pt x="407" y="7"/>
                </a:cubicBezTo>
                <a:cubicBezTo>
                  <a:pt x="409" y="7"/>
                  <a:pt x="409" y="7"/>
                  <a:pt x="412" y="8"/>
                </a:cubicBezTo>
                <a:cubicBezTo>
                  <a:pt x="411" y="7"/>
                  <a:pt x="404" y="6"/>
                  <a:pt x="409" y="5"/>
                </a:cubicBezTo>
                <a:close/>
                <a:moveTo>
                  <a:pt x="391" y="7"/>
                </a:moveTo>
                <a:cubicBezTo>
                  <a:pt x="393" y="7"/>
                  <a:pt x="395" y="7"/>
                  <a:pt x="397" y="7"/>
                </a:cubicBezTo>
                <a:cubicBezTo>
                  <a:pt x="397" y="7"/>
                  <a:pt x="397" y="7"/>
                  <a:pt x="397" y="7"/>
                </a:cubicBezTo>
                <a:cubicBezTo>
                  <a:pt x="395" y="7"/>
                  <a:pt x="393" y="7"/>
                  <a:pt x="391" y="7"/>
                </a:cubicBezTo>
                <a:close/>
                <a:moveTo>
                  <a:pt x="376" y="46"/>
                </a:moveTo>
                <a:cubicBezTo>
                  <a:pt x="376" y="47"/>
                  <a:pt x="379" y="47"/>
                  <a:pt x="380" y="47"/>
                </a:cubicBezTo>
                <a:cubicBezTo>
                  <a:pt x="378" y="47"/>
                  <a:pt x="378" y="46"/>
                  <a:pt x="376" y="46"/>
                </a:cubicBezTo>
                <a:close/>
                <a:moveTo>
                  <a:pt x="354" y="47"/>
                </a:moveTo>
                <a:cubicBezTo>
                  <a:pt x="353" y="48"/>
                  <a:pt x="359" y="47"/>
                  <a:pt x="359" y="47"/>
                </a:cubicBezTo>
                <a:cubicBezTo>
                  <a:pt x="357" y="47"/>
                  <a:pt x="357" y="46"/>
                  <a:pt x="354" y="47"/>
                </a:cubicBezTo>
                <a:close/>
                <a:moveTo>
                  <a:pt x="323" y="15"/>
                </a:moveTo>
                <a:cubicBezTo>
                  <a:pt x="323" y="16"/>
                  <a:pt x="322" y="16"/>
                  <a:pt x="324" y="16"/>
                </a:cubicBezTo>
                <a:cubicBezTo>
                  <a:pt x="326" y="16"/>
                  <a:pt x="326" y="15"/>
                  <a:pt x="323" y="15"/>
                </a:cubicBezTo>
                <a:close/>
                <a:moveTo>
                  <a:pt x="325" y="47"/>
                </a:moveTo>
                <a:cubicBezTo>
                  <a:pt x="324" y="48"/>
                  <a:pt x="328" y="47"/>
                  <a:pt x="329" y="46"/>
                </a:cubicBezTo>
                <a:cubicBezTo>
                  <a:pt x="327" y="47"/>
                  <a:pt x="327" y="46"/>
                  <a:pt x="325" y="47"/>
                </a:cubicBezTo>
                <a:close/>
                <a:moveTo>
                  <a:pt x="321" y="51"/>
                </a:moveTo>
                <a:cubicBezTo>
                  <a:pt x="324" y="50"/>
                  <a:pt x="323" y="50"/>
                  <a:pt x="321" y="51"/>
                </a:cubicBezTo>
                <a:cubicBezTo>
                  <a:pt x="323" y="51"/>
                  <a:pt x="325" y="50"/>
                  <a:pt x="327" y="50"/>
                </a:cubicBezTo>
                <a:cubicBezTo>
                  <a:pt x="328" y="50"/>
                  <a:pt x="328" y="49"/>
                  <a:pt x="328" y="49"/>
                </a:cubicBezTo>
                <a:cubicBezTo>
                  <a:pt x="325" y="50"/>
                  <a:pt x="321" y="49"/>
                  <a:pt x="321" y="51"/>
                </a:cubicBezTo>
                <a:close/>
                <a:moveTo>
                  <a:pt x="316" y="18"/>
                </a:moveTo>
                <a:cubicBezTo>
                  <a:pt x="319" y="17"/>
                  <a:pt x="317" y="18"/>
                  <a:pt x="320" y="18"/>
                </a:cubicBezTo>
                <a:cubicBezTo>
                  <a:pt x="319" y="17"/>
                  <a:pt x="321" y="17"/>
                  <a:pt x="321" y="16"/>
                </a:cubicBezTo>
                <a:cubicBezTo>
                  <a:pt x="318" y="17"/>
                  <a:pt x="319" y="17"/>
                  <a:pt x="317" y="17"/>
                </a:cubicBezTo>
                <a:cubicBezTo>
                  <a:pt x="317" y="17"/>
                  <a:pt x="317" y="17"/>
                  <a:pt x="316" y="18"/>
                </a:cubicBezTo>
                <a:close/>
                <a:moveTo>
                  <a:pt x="311" y="35"/>
                </a:moveTo>
                <a:cubicBezTo>
                  <a:pt x="312" y="34"/>
                  <a:pt x="316" y="34"/>
                  <a:pt x="315" y="34"/>
                </a:cubicBezTo>
                <a:cubicBezTo>
                  <a:pt x="314" y="34"/>
                  <a:pt x="308" y="35"/>
                  <a:pt x="311" y="35"/>
                </a:cubicBezTo>
                <a:close/>
                <a:moveTo>
                  <a:pt x="314" y="49"/>
                </a:moveTo>
                <a:cubicBezTo>
                  <a:pt x="314" y="50"/>
                  <a:pt x="318" y="49"/>
                  <a:pt x="318" y="49"/>
                </a:cubicBezTo>
                <a:lnTo>
                  <a:pt x="314" y="49"/>
                </a:lnTo>
                <a:close/>
                <a:moveTo>
                  <a:pt x="308" y="47"/>
                </a:moveTo>
                <a:cubicBezTo>
                  <a:pt x="308" y="48"/>
                  <a:pt x="314" y="46"/>
                  <a:pt x="315" y="46"/>
                </a:cubicBezTo>
                <a:cubicBezTo>
                  <a:pt x="315" y="46"/>
                  <a:pt x="315" y="45"/>
                  <a:pt x="316" y="45"/>
                </a:cubicBezTo>
                <a:cubicBezTo>
                  <a:pt x="313" y="46"/>
                  <a:pt x="309" y="47"/>
                  <a:pt x="308" y="47"/>
                </a:cubicBezTo>
                <a:close/>
                <a:moveTo>
                  <a:pt x="302" y="21"/>
                </a:moveTo>
                <a:cubicBezTo>
                  <a:pt x="305" y="21"/>
                  <a:pt x="305" y="20"/>
                  <a:pt x="306" y="20"/>
                </a:cubicBezTo>
                <a:cubicBezTo>
                  <a:pt x="306" y="19"/>
                  <a:pt x="307" y="19"/>
                  <a:pt x="307" y="19"/>
                </a:cubicBezTo>
                <a:cubicBezTo>
                  <a:pt x="304" y="20"/>
                  <a:pt x="303" y="20"/>
                  <a:pt x="302" y="21"/>
                </a:cubicBezTo>
                <a:close/>
                <a:moveTo>
                  <a:pt x="314" y="52"/>
                </a:moveTo>
                <a:cubicBezTo>
                  <a:pt x="313" y="52"/>
                  <a:pt x="311" y="53"/>
                  <a:pt x="311" y="53"/>
                </a:cubicBezTo>
                <a:cubicBezTo>
                  <a:pt x="314" y="52"/>
                  <a:pt x="313" y="53"/>
                  <a:pt x="315" y="52"/>
                </a:cubicBezTo>
                <a:cubicBezTo>
                  <a:pt x="315" y="52"/>
                  <a:pt x="315" y="52"/>
                  <a:pt x="314" y="52"/>
                </a:cubicBezTo>
                <a:close/>
                <a:moveTo>
                  <a:pt x="309" y="42"/>
                </a:moveTo>
                <a:cubicBezTo>
                  <a:pt x="307" y="43"/>
                  <a:pt x="305" y="43"/>
                  <a:pt x="304" y="44"/>
                </a:cubicBezTo>
                <a:cubicBezTo>
                  <a:pt x="306" y="44"/>
                  <a:pt x="309" y="43"/>
                  <a:pt x="310" y="42"/>
                </a:cubicBezTo>
                <a:cubicBezTo>
                  <a:pt x="310" y="42"/>
                  <a:pt x="310" y="41"/>
                  <a:pt x="309" y="41"/>
                </a:cubicBezTo>
                <a:lnTo>
                  <a:pt x="309" y="42"/>
                </a:lnTo>
                <a:close/>
                <a:moveTo>
                  <a:pt x="306" y="49"/>
                </a:moveTo>
                <a:cubicBezTo>
                  <a:pt x="308" y="49"/>
                  <a:pt x="309" y="49"/>
                  <a:pt x="310" y="49"/>
                </a:cubicBezTo>
                <a:cubicBezTo>
                  <a:pt x="310" y="48"/>
                  <a:pt x="310" y="48"/>
                  <a:pt x="311" y="48"/>
                </a:cubicBezTo>
                <a:cubicBezTo>
                  <a:pt x="311" y="48"/>
                  <a:pt x="311" y="48"/>
                  <a:pt x="311" y="48"/>
                </a:cubicBezTo>
                <a:cubicBezTo>
                  <a:pt x="308" y="49"/>
                  <a:pt x="307" y="48"/>
                  <a:pt x="306" y="49"/>
                </a:cubicBezTo>
                <a:close/>
                <a:moveTo>
                  <a:pt x="306" y="51"/>
                </a:moveTo>
                <a:cubicBezTo>
                  <a:pt x="307" y="51"/>
                  <a:pt x="308" y="50"/>
                  <a:pt x="309" y="50"/>
                </a:cubicBezTo>
                <a:cubicBezTo>
                  <a:pt x="310" y="50"/>
                  <a:pt x="310" y="50"/>
                  <a:pt x="310" y="50"/>
                </a:cubicBezTo>
                <a:cubicBezTo>
                  <a:pt x="310" y="50"/>
                  <a:pt x="310" y="50"/>
                  <a:pt x="310" y="50"/>
                </a:cubicBezTo>
                <a:cubicBezTo>
                  <a:pt x="307" y="50"/>
                  <a:pt x="304" y="51"/>
                  <a:pt x="306" y="51"/>
                </a:cubicBezTo>
                <a:close/>
                <a:moveTo>
                  <a:pt x="307" y="53"/>
                </a:moveTo>
                <a:cubicBezTo>
                  <a:pt x="309" y="53"/>
                  <a:pt x="306" y="54"/>
                  <a:pt x="306" y="54"/>
                </a:cubicBezTo>
                <a:cubicBezTo>
                  <a:pt x="309" y="54"/>
                  <a:pt x="310" y="53"/>
                  <a:pt x="311" y="52"/>
                </a:cubicBezTo>
                <a:cubicBezTo>
                  <a:pt x="310" y="52"/>
                  <a:pt x="308" y="53"/>
                  <a:pt x="307" y="53"/>
                </a:cubicBezTo>
                <a:close/>
                <a:moveTo>
                  <a:pt x="308" y="54"/>
                </a:moveTo>
                <a:cubicBezTo>
                  <a:pt x="305" y="55"/>
                  <a:pt x="306" y="55"/>
                  <a:pt x="305" y="56"/>
                </a:cubicBezTo>
                <a:cubicBezTo>
                  <a:pt x="308" y="55"/>
                  <a:pt x="309" y="56"/>
                  <a:pt x="310" y="55"/>
                </a:cubicBezTo>
                <a:cubicBezTo>
                  <a:pt x="308" y="55"/>
                  <a:pt x="308" y="55"/>
                  <a:pt x="308" y="54"/>
                </a:cubicBezTo>
                <a:close/>
                <a:moveTo>
                  <a:pt x="302" y="38"/>
                </a:moveTo>
                <a:cubicBezTo>
                  <a:pt x="300" y="39"/>
                  <a:pt x="300" y="39"/>
                  <a:pt x="300" y="40"/>
                </a:cubicBezTo>
                <a:cubicBezTo>
                  <a:pt x="303" y="39"/>
                  <a:pt x="303" y="39"/>
                  <a:pt x="302" y="38"/>
                </a:cubicBezTo>
                <a:close/>
                <a:moveTo>
                  <a:pt x="301" y="46"/>
                </a:moveTo>
                <a:cubicBezTo>
                  <a:pt x="300" y="47"/>
                  <a:pt x="300" y="47"/>
                  <a:pt x="299" y="47"/>
                </a:cubicBezTo>
                <a:cubicBezTo>
                  <a:pt x="299" y="47"/>
                  <a:pt x="297" y="48"/>
                  <a:pt x="299" y="48"/>
                </a:cubicBezTo>
                <a:cubicBezTo>
                  <a:pt x="300" y="47"/>
                  <a:pt x="305" y="45"/>
                  <a:pt x="302" y="46"/>
                </a:cubicBezTo>
                <a:cubicBezTo>
                  <a:pt x="302" y="46"/>
                  <a:pt x="301" y="46"/>
                  <a:pt x="301" y="46"/>
                </a:cubicBezTo>
                <a:close/>
                <a:moveTo>
                  <a:pt x="300" y="51"/>
                </a:moveTo>
                <a:cubicBezTo>
                  <a:pt x="300" y="51"/>
                  <a:pt x="303" y="50"/>
                  <a:pt x="303" y="50"/>
                </a:cubicBezTo>
                <a:cubicBezTo>
                  <a:pt x="301" y="50"/>
                  <a:pt x="297" y="52"/>
                  <a:pt x="300" y="51"/>
                </a:cubicBezTo>
                <a:close/>
                <a:moveTo>
                  <a:pt x="296" y="41"/>
                </a:moveTo>
                <a:cubicBezTo>
                  <a:pt x="296" y="40"/>
                  <a:pt x="297" y="40"/>
                  <a:pt x="297" y="40"/>
                </a:cubicBezTo>
                <a:cubicBezTo>
                  <a:pt x="294" y="40"/>
                  <a:pt x="293" y="42"/>
                  <a:pt x="296" y="41"/>
                </a:cubicBezTo>
                <a:close/>
                <a:moveTo>
                  <a:pt x="295" y="49"/>
                </a:moveTo>
                <a:cubicBezTo>
                  <a:pt x="293" y="50"/>
                  <a:pt x="294" y="51"/>
                  <a:pt x="297" y="51"/>
                </a:cubicBezTo>
                <a:cubicBezTo>
                  <a:pt x="298" y="50"/>
                  <a:pt x="294" y="50"/>
                  <a:pt x="297" y="49"/>
                </a:cubicBezTo>
                <a:cubicBezTo>
                  <a:pt x="296" y="49"/>
                  <a:pt x="296" y="49"/>
                  <a:pt x="295" y="49"/>
                </a:cubicBezTo>
                <a:close/>
                <a:moveTo>
                  <a:pt x="296" y="54"/>
                </a:moveTo>
                <a:cubicBezTo>
                  <a:pt x="296" y="55"/>
                  <a:pt x="294" y="55"/>
                  <a:pt x="294" y="55"/>
                </a:cubicBezTo>
                <a:cubicBezTo>
                  <a:pt x="294" y="56"/>
                  <a:pt x="294" y="56"/>
                  <a:pt x="295" y="57"/>
                </a:cubicBezTo>
                <a:cubicBezTo>
                  <a:pt x="293" y="57"/>
                  <a:pt x="293" y="57"/>
                  <a:pt x="293" y="57"/>
                </a:cubicBezTo>
                <a:cubicBezTo>
                  <a:pt x="293" y="58"/>
                  <a:pt x="293" y="58"/>
                  <a:pt x="292" y="58"/>
                </a:cubicBezTo>
                <a:cubicBezTo>
                  <a:pt x="294" y="58"/>
                  <a:pt x="294" y="58"/>
                  <a:pt x="295" y="58"/>
                </a:cubicBezTo>
                <a:cubicBezTo>
                  <a:pt x="293" y="58"/>
                  <a:pt x="293" y="57"/>
                  <a:pt x="297" y="57"/>
                </a:cubicBezTo>
                <a:cubicBezTo>
                  <a:pt x="297" y="56"/>
                  <a:pt x="295" y="56"/>
                  <a:pt x="295" y="56"/>
                </a:cubicBezTo>
                <a:cubicBezTo>
                  <a:pt x="295" y="55"/>
                  <a:pt x="299" y="54"/>
                  <a:pt x="298" y="54"/>
                </a:cubicBezTo>
                <a:cubicBezTo>
                  <a:pt x="297" y="55"/>
                  <a:pt x="297" y="54"/>
                  <a:pt x="296" y="54"/>
                </a:cubicBezTo>
                <a:close/>
                <a:moveTo>
                  <a:pt x="286" y="51"/>
                </a:moveTo>
                <a:cubicBezTo>
                  <a:pt x="286" y="52"/>
                  <a:pt x="282" y="52"/>
                  <a:pt x="282" y="53"/>
                </a:cubicBezTo>
                <a:cubicBezTo>
                  <a:pt x="285" y="52"/>
                  <a:pt x="292" y="51"/>
                  <a:pt x="293" y="49"/>
                </a:cubicBezTo>
                <a:cubicBezTo>
                  <a:pt x="289" y="50"/>
                  <a:pt x="289" y="51"/>
                  <a:pt x="286" y="51"/>
                </a:cubicBezTo>
                <a:close/>
                <a:moveTo>
                  <a:pt x="287" y="58"/>
                </a:moveTo>
                <a:cubicBezTo>
                  <a:pt x="291" y="56"/>
                  <a:pt x="292" y="55"/>
                  <a:pt x="293" y="54"/>
                </a:cubicBezTo>
                <a:cubicBezTo>
                  <a:pt x="288" y="56"/>
                  <a:pt x="290" y="56"/>
                  <a:pt x="287" y="58"/>
                </a:cubicBezTo>
                <a:close/>
                <a:moveTo>
                  <a:pt x="286" y="51"/>
                </a:moveTo>
                <a:cubicBezTo>
                  <a:pt x="288" y="50"/>
                  <a:pt x="291" y="49"/>
                  <a:pt x="291" y="48"/>
                </a:cubicBezTo>
                <a:cubicBezTo>
                  <a:pt x="289" y="49"/>
                  <a:pt x="285" y="51"/>
                  <a:pt x="286" y="51"/>
                </a:cubicBezTo>
                <a:close/>
                <a:moveTo>
                  <a:pt x="288" y="60"/>
                </a:moveTo>
                <a:cubicBezTo>
                  <a:pt x="289" y="60"/>
                  <a:pt x="294" y="59"/>
                  <a:pt x="294" y="59"/>
                </a:cubicBezTo>
                <a:cubicBezTo>
                  <a:pt x="293" y="59"/>
                  <a:pt x="289" y="59"/>
                  <a:pt x="288" y="60"/>
                </a:cubicBezTo>
                <a:close/>
                <a:moveTo>
                  <a:pt x="283" y="27"/>
                </a:moveTo>
                <a:cubicBezTo>
                  <a:pt x="276" y="29"/>
                  <a:pt x="276" y="29"/>
                  <a:pt x="276" y="29"/>
                </a:cubicBezTo>
                <a:cubicBezTo>
                  <a:pt x="277" y="30"/>
                  <a:pt x="274" y="30"/>
                  <a:pt x="274" y="31"/>
                </a:cubicBezTo>
                <a:cubicBezTo>
                  <a:pt x="278" y="29"/>
                  <a:pt x="276" y="29"/>
                  <a:pt x="281" y="28"/>
                </a:cubicBezTo>
                <a:cubicBezTo>
                  <a:pt x="281" y="28"/>
                  <a:pt x="279" y="29"/>
                  <a:pt x="280" y="29"/>
                </a:cubicBezTo>
                <a:cubicBezTo>
                  <a:pt x="282" y="28"/>
                  <a:pt x="282" y="29"/>
                  <a:pt x="284" y="28"/>
                </a:cubicBezTo>
                <a:cubicBezTo>
                  <a:pt x="285" y="27"/>
                  <a:pt x="281" y="28"/>
                  <a:pt x="283" y="27"/>
                </a:cubicBezTo>
                <a:close/>
                <a:moveTo>
                  <a:pt x="291" y="52"/>
                </a:moveTo>
                <a:cubicBezTo>
                  <a:pt x="291" y="51"/>
                  <a:pt x="289" y="52"/>
                  <a:pt x="291" y="51"/>
                </a:cubicBezTo>
                <a:cubicBezTo>
                  <a:pt x="285" y="53"/>
                  <a:pt x="289" y="53"/>
                  <a:pt x="291" y="52"/>
                </a:cubicBezTo>
                <a:close/>
                <a:moveTo>
                  <a:pt x="282" y="46"/>
                </a:moveTo>
                <a:cubicBezTo>
                  <a:pt x="282" y="46"/>
                  <a:pt x="281" y="46"/>
                  <a:pt x="281" y="47"/>
                </a:cubicBezTo>
                <a:cubicBezTo>
                  <a:pt x="283" y="46"/>
                  <a:pt x="285" y="46"/>
                  <a:pt x="286" y="45"/>
                </a:cubicBezTo>
                <a:cubicBezTo>
                  <a:pt x="284" y="45"/>
                  <a:pt x="284" y="45"/>
                  <a:pt x="282" y="46"/>
                </a:cubicBezTo>
                <a:close/>
                <a:moveTo>
                  <a:pt x="275" y="46"/>
                </a:moveTo>
                <a:cubicBezTo>
                  <a:pt x="277" y="46"/>
                  <a:pt x="280" y="44"/>
                  <a:pt x="281" y="44"/>
                </a:cubicBezTo>
                <a:cubicBezTo>
                  <a:pt x="282" y="44"/>
                  <a:pt x="286" y="42"/>
                  <a:pt x="284" y="42"/>
                </a:cubicBezTo>
                <a:cubicBezTo>
                  <a:pt x="283" y="43"/>
                  <a:pt x="276" y="45"/>
                  <a:pt x="275" y="46"/>
                </a:cubicBezTo>
                <a:close/>
                <a:moveTo>
                  <a:pt x="284" y="57"/>
                </a:moveTo>
                <a:cubicBezTo>
                  <a:pt x="285" y="56"/>
                  <a:pt x="283" y="55"/>
                  <a:pt x="287" y="54"/>
                </a:cubicBezTo>
                <a:cubicBezTo>
                  <a:pt x="288" y="53"/>
                  <a:pt x="286" y="54"/>
                  <a:pt x="285" y="54"/>
                </a:cubicBezTo>
                <a:cubicBezTo>
                  <a:pt x="284" y="55"/>
                  <a:pt x="285" y="55"/>
                  <a:pt x="283" y="56"/>
                </a:cubicBezTo>
                <a:cubicBezTo>
                  <a:pt x="282" y="56"/>
                  <a:pt x="285" y="56"/>
                  <a:pt x="281" y="57"/>
                </a:cubicBezTo>
                <a:cubicBezTo>
                  <a:pt x="281" y="58"/>
                  <a:pt x="283" y="57"/>
                  <a:pt x="284" y="57"/>
                </a:cubicBezTo>
                <a:cubicBezTo>
                  <a:pt x="283" y="57"/>
                  <a:pt x="283" y="57"/>
                  <a:pt x="284" y="57"/>
                </a:cubicBezTo>
                <a:close/>
                <a:moveTo>
                  <a:pt x="279" y="43"/>
                </a:moveTo>
                <a:cubicBezTo>
                  <a:pt x="279" y="43"/>
                  <a:pt x="279" y="43"/>
                  <a:pt x="280" y="43"/>
                </a:cubicBezTo>
                <a:cubicBezTo>
                  <a:pt x="280" y="43"/>
                  <a:pt x="283" y="42"/>
                  <a:pt x="283" y="42"/>
                </a:cubicBezTo>
                <a:cubicBezTo>
                  <a:pt x="281" y="42"/>
                  <a:pt x="281" y="42"/>
                  <a:pt x="279" y="43"/>
                </a:cubicBezTo>
                <a:close/>
                <a:moveTo>
                  <a:pt x="273" y="49"/>
                </a:moveTo>
                <a:cubicBezTo>
                  <a:pt x="277" y="47"/>
                  <a:pt x="276" y="49"/>
                  <a:pt x="277" y="48"/>
                </a:cubicBezTo>
                <a:cubicBezTo>
                  <a:pt x="278" y="48"/>
                  <a:pt x="278" y="48"/>
                  <a:pt x="278" y="47"/>
                </a:cubicBezTo>
                <a:cubicBezTo>
                  <a:pt x="276" y="48"/>
                  <a:pt x="274" y="48"/>
                  <a:pt x="273" y="49"/>
                </a:cubicBezTo>
                <a:close/>
                <a:moveTo>
                  <a:pt x="274" y="62"/>
                </a:moveTo>
                <a:cubicBezTo>
                  <a:pt x="273" y="62"/>
                  <a:pt x="272" y="63"/>
                  <a:pt x="272" y="63"/>
                </a:cubicBezTo>
                <a:cubicBezTo>
                  <a:pt x="273" y="62"/>
                  <a:pt x="274" y="63"/>
                  <a:pt x="275" y="62"/>
                </a:cubicBezTo>
                <a:cubicBezTo>
                  <a:pt x="274" y="62"/>
                  <a:pt x="281" y="60"/>
                  <a:pt x="282" y="59"/>
                </a:cubicBezTo>
                <a:cubicBezTo>
                  <a:pt x="281" y="60"/>
                  <a:pt x="280" y="60"/>
                  <a:pt x="280" y="60"/>
                </a:cubicBezTo>
                <a:cubicBezTo>
                  <a:pt x="279" y="60"/>
                  <a:pt x="280" y="59"/>
                  <a:pt x="278" y="59"/>
                </a:cubicBezTo>
                <a:cubicBezTo>
                  <a:pt x="279" y="60"/>
                  <a:pt x="277" y="60"/>
                  <a:pt x="275" y="61"/>
                </a:cubicBezTo>
                <a:cubicBezTo>
                  <a:pt x="276" y="61"/>
                  <a:pt x="275" y="61"/>
                  <a:pt x="274" y="62"/>
                </a:cubicBezTo>
                <a:close/>
                <a:moveTo>
                  <a:pt x="270" y="48"/>
                </a:moveTo>
                <a:cubicBezTo>
                  <a:pt x="270" y="49"/>
                  <a:pt x="273" y="48"/>
                  <a:pt x="276" y="47"/>
                </a:cubicBezTo>
                <a:cubicBezTo>
                  <a:pt x="273" y="47"/>
                  <a:pt x="273" y="46"/>
                  <a:pt x="271" y="47"/>
                </a:cubicBezTo>
                <a:cubicBezTo>
                  <a:pt x="272" y="47"/>
                  <a:pt x="274" y="47"/>
                  <a:pt x="270" y="48"/>
                </a:cubicBezTo>
                <a:close/>
                <a:moveTo>
                  <a:pt x="276" y="60"/>
                </a:moveTo>
                <a:cubicBezTo>
                  <a:pt x="276" y="60"/>
                  <a:pt x="277" y="59"/>
                  <a:pt x="276" y="59"/>
                </a:cubicBezTo>
                <a:cubicBezTo>
                  <a:pt x="270" y="61"/>
                  <a:pt x="269" y="62"/>
                  <a:pt x="276" y="60"/>
                </a:cubicBezTo>
                <a:close/>
                <a:moveTo>
                  <a:pt x="264" y="34"/>
                </a:moveTo>
                <a:cubicBezTo>
                  <a:pt x="262" y="34"/>
                  <a:pt x="261" y="35"/>
                  <a:pt x="261" y="35"/>
                </a:cubicBezTo>
                <a:cubicBezTo>
                  <a:pt x="263" y="35"/>
                  <a:pt x="265" y="34"/>
                  <a:pt x="265" y="34"/>
                </a:cubicBezTo>
                <a:cubicBezTo>
                  <a:pt x="264" y="34"/>
                  <a:pt x="264" y="34"/>
                  <a:pt x="264" y="34"/>
                </a:cubicBezTo>
                <a:close/>
                <a:moveTo>
                  <a:pt x="248" y="40"/>
                </a:moveTo>
                <a:cubicBezTo>
                  <a:pt x="250" y="40"/>
                  <a:pt x="247" y="41"/>
                  <a:pt x="248" y="41"/>
                </a:cubicBezTo>
                <a:cubicBezTo>
                  <a:pt x="251" y="40"/>
                  <a:pt x="250" y="40"/>
                  <a:pt x="252" y="39"/>
                </a:cubicBezTo>
                <a:cubicBezTo>
                  <a:pt x="252" y="39"/>
                  <a:pt x="252" y="40"/>
                  <a:pt x="253" y="39"/>
                </a:cubicBezTo>
                <a:cubicBezTo>
                  <a:pt x="254" y="39"/>
                  <a:pt x="253" y="39"/>
                  <a:pt x="254" y="38"/>
                </a:cubicBezTo>
                <a:cubicBezTo>
                  <a:pt x="257" y="37"/>
                  <a:pt x="256" y="38"/>
                  <a:pt x="259" y="36"/>
                </a:cubicBezTo>
                <a:cubicBezTo>
                  <a:pt x="260" y="36"/>
                  <a:pt x="260" y="36"/>
                  <a:pt x="260" y="35"/>
                </a:cubicBezTo>
                <a:cubicBezTo>
                  <a:pt x="258" y="36"/>
                  <a:pt x="258" y="36"/>
                  <a:pt x="256" y="36"/>
                </a:cubicBezTo>
                <a:cubicBezTo>
                  <a:pt x="258" y="36"/>
                  <a:pt x="253" y="38"/>
                  <a:pt x="254" y="37"/>
                </a:cubicBezTo>
                <a:cubicBezTo>
                  <a:pt x="251" y="38"/>
                  <a:pt x="252" y="39"/>
                  <a:pt x="250" y="40"/>
                </a:cubicBezTo>
                <a:cubicBezTo>
                  <a:pt x="250" y="39"/>
                  <a:pt x="251" y="39"/>
                  <a:pt x="250" y="39"/>
                </a:cubicBezTo>
                <a:cubicBezTo>
                  <a:pt x="245" y="41"/>
                  <a:pt x="242" y="42"/>
                  <a:pt x="238" y="44"/>
                </a:cubicBezTo>
                <a:cubicBezTo>
                  <a:pt x="237" y="45"/>
                  <a:pt x="241" y="44"/>
                  <a:pt x="239" y="45"/>
                </a:cubicBezTo>
                <a:cubicBezTo>
                  <a:pt x="235" y="46"/>
                  <a:pt x="238" y="43"/>
                  <a:pt x="235" y="45"/>
                </a:cubicBezTo>
                <a:cubicBezTo>
                  <a:pt x="236" y="45"/>
                  <a:pt x="236" y="46"/>
                  <a:pt x="238" y="45"/>
                </a:cubicBezTo>
                <a:cubicBezTo>
                  <a:pt x="239" y="44"/>
                  <a:pt x="241" y="44"/>
                  <a:pt x="242" y="44"/>
                </a:cubicBezTo>
                <a:cubicBezTo>
                  <a:pt x="243" y="43"/>
                  <a:pt x="241" y="44"/>
                  <a:pt x="242" y="43"/>
                </a:cubicBezTo>
                <a:cubicBezTo>
                  <a:pt x="245" y="42"/>
                  <a:pt x="246" y="41"/>
                  <a:pt x="248" y="40"/>
                </a:cubicBezTo>
                <a:close/>
                <a:moveTo>
                  <a:pt x="253" y="56"/>
                </a:moveTo>
                <a:cubicBezTo>
                  <a:pt x="253" y="57"/>
                  <a:pt x="253" y="57"/>
                  <a:pt x="254" y="57"/>
                </a:cubicBezTo>
                <a:cubicBezTo>
                  <a:pt x="257" y="55"/>
                  <a:pt x="256" y="56"/>
                  <a:pt x="258" y="55"/>
                </a:cubicBezTo>
                <a:cubicBezTo>
                  <a:pt x="258" y="55"/>
                  <a:pt x="263" y="53"/>
                  <a:pt x="264" y="52"/>
                </a:cubicBezTo>
                <a:cubicBezTo>
                  <a:pt x="260" y="53"/>
                  <a:pt x="255" y="56"/>
                  <a:pt x="253" y="56"/>
                </a:cubicBezTo>
                <a:close/>
                <a:moveTo>
                  <a:pt x="264" y="64"/>
                </a:moveTo>
                <a:cubicBezTo>
                  <a:pt x="267" y="64"/>
                  <a:pt x="264" y="65"/>
                  <a:pt x="263" y="65"/>
                </a:cubicBezTo>
                <a:cubicBezTo>
                  <a:pt x="263" y="66"/>
                  <a:pt x="263" y="66"/>
                  <a:pt x="264" y="66"/>
                </a:cubicBezTo>
                <a:cubicBezTo>
                  <a:pt x="264" y="65"/>
                  <a:pt x="265" y="66"/>
                  <a:pt x="267" y="65"/>
                </a:cubicBezTo>
                <a:cubicBezTo>
                  <a:pt x="268" y="64"/>
                  <a:pt x="268" y="64"/>
                  <a:pt x="268" y="63"/>
                </a:cubicBezTo>
                <a:cubicBezTo>
                  <a:pt x="267" y="64"/>
                  <a:pt x="265" y="63"/>
                  <a:pt x="264" y="64"/>
                </a:cubicBezTo>
                <a:close/>
                <a:moveTo>
                  <a:pt x="261" y="65"/>
                </a:moveTo>
                <a:cubicBezTo>
                  <a:pt x="261" y="65"/>
                  <a:pt x="261" y="65"/>
                  <a:pt x="261" y="65"/>
                </a:cubicBezTo>
                <a:cubicBezTo>
                  <a:pt x="263" y="65"/>
                  <a:pt x="266" y="63"/>
                  <a:pt x="264" y="63"/>
                </a:cubicBezTo>
                <a:cubicBezTo>
                  <a:pt x="264" y="64"/>
                  <a:pt x="263" y="64"/>
                  <a:pt x="261" y="65"/>
                </a:cubicBezTo>
                <a:close/>
                <a:moveTo>
                  <a:pt x="253" y="68"/>
                </a:moveTo>
                <a:cubicBezTo>
                  <a:pt x="255" y="68"/>
                  <a:pt x="258" y="67"/>
                  <a:pt x="259" y="67"/>
                </a:cubicBezTo>
                <a:cubicBezTo>
                  <a:pt x="258" y="67"/>
                  <a:pt x="261" y="66"/>
                  <a:pt x="260" y="66"/>
                </a:cubicBezTo>
                <a:cubicBezTo>
                  <a:pt x="257" y="67"/>
                  <a:pt x="256" y="67"/>
                  <a:pt x="253" y="68"/>
                </a:cubicBezTo>
                <a:close/>
                <a:moveTo>
                  <a:pt x="256" y="64"/>
                </a:moveTo>
                <a:cubicBezTo>
                  <a:pt x="258" y="64"/>
                  <a:pt x="255" y="65"/>
                  <a:pt x="257" y="65"/>
                </a:cubicBezTo>
                <a:cubicBezTo>
                  <a:pt x="258" y="64"/>
                  <a:pt x="257" y="64"/>
                  <a:pt x="258" y="63"/>
                </a:cubicBezTo>
                <a:lnTo>
                  <a:pt x="256" y="64"/>
                </a:lnTo>
                <a:close/>
                <a:moveTo>
                  <a:pt x="249" y="75"/>
                </a:moveTo>
                <a:cubicBezTo>
                  <a:pt x="249" y="75"/>
                  <a:pt x="249" y="75"/>
                  <a:pt x="248" y="75"/>
                </a:cubicBezTo>
                <a:cubicBezTo>
                  <a:pt x="247" y="75"/>
                  <a:pt x="250" y="73"/>
                  <a:pt x="247" y="74"/>
                </a:cubicBezTo>
                <a:cubicBezTo>
                  <a:pt x="250" y="74"/>
                  <a:pt x="243" y="77"/>
                  <a:pt x="246" y="77"/>
                </a:cubicBezTo>
                <a:cubicBezTo>
                  <a:pt x="246" y="77"/>
                  <a:pt x="247" y="76"/>
                  <a:pt x="247" y="76"/>
                </a:cubicBezTo>
                <a:cubicBezTo>
                  <a:pt x="246" y="77"/>
                  <a:pt x="246" y="77"/>
                  <a:pt x="247" y="77"/>
                </a:cubicBezTo>
                <a:cubicBezTo>
                  <a:pt x="249" y="75"/>
                  <a:pt x="255" y="74"/>
                  <a:pt x="257" y="72"/>
                </a:cubicBezTo>
                <a:cubicBezTo>
                  <a:pt x="255" y="72"/>
                  <a:pt x="252" y="74"/>
                  <a:pt x="249" y="75"/>
                </a:cubicBezTo>
                <a:close/>
                <a:moveTo>
                  <a:pt x="248" y="62"/>
                </a:moveTo>
                <a:cubicBezTo>
                  <a:pt x="250" y="61"/>
                  <a:pt x="251" y="61"/>
                  <a:pt x="251" y="60"/>
                </a:cubicBezTo>
                <a:cubicBezTo>
                  <a:pt x="249" y="61"/>
                  <a:pt x="248" y="62"/>
                  <a:pt x="248" y="62"/>
                </a:cubicBezTo>
                <a:close/>
                <a:moveTo>
                  <a:pt x="246" y="67"/>
                </a:moveTo>
                <a:cubicBezTo>
                  <a:pt x="243" y="68"/>
                  <a:pt x="245" y="69"/>
                  <a:pt x="248" y="68"/>
                </a:cubicBezTo>
                <a:cubicBezTo>
                  <a:pt x="248" y="67"/>
                  <a:pt x="246" y="68"/>
                  <a:pt x="246" y="67"/>
                </a:cubicBezTo>
                <a:close/>
                <a:moveTo>
                  <a:pt x="244" y="65"/>
                </a:moveTo>
                <a:cubicBezTo>
                  <a:pt x="243" y="65"/>
                  <a:pt x="245" y="64"/>
                  <a:pt x="245" y="63"/>
                </a:cubicBezTo>
                <a:cubicBezTo>
                  <a:pt x="242" y="64"/>
                  <a:pt x="242" y="66"/>
                  <a:pt x="244" y="65"/>
                </a:cubicBezTo>
                <a:close/>
                <a:moveTo>
                  <a:pt x="241" y="72"/>
                </a:moveTo>
                <a:cubicBezTo>
                  <a:pt x="241" y="72"/>
                  <a:pt x="241" y="71"/>
                  <a:pt x="240" y="71"/>
                </a:cubicBezTo>
                <a:cubicBezTo>
                  <a:pt x="240" y="72"/>
                  <a:pt x="239" y="72"/>
                  <a:pt x="239" y="72"/>
                </a:cubicBezTo>
                <a:cubicBezTo>
                  <a:pt x="239" y="72"/>
                  <a:pt x="238" y="73"/>
                  <a:pt x="238" y="73"/>
                </a:cubicBezTo>
                <a:cubicBezTo>
                  <a:pt x="242" y="71"/>
                  <a:pt x="237" y="74"/>
                  <a:pt x="239" y="74"/>
                </a:cubicBezTo>
                <a:cubicBezTo>
                  <a:pt x="243" y="71"/>
                  <a:pt x="246" y="72"/>
                  <a:pt x="248" y="70"/>
                </a:cubicBezTo>
                <a:cubicBezTo>
                  <a:pt x="245" y="70"/>
                  <a:pt x="241" y="73"/>
                  <a:pt x="239" y="73"/>
                </a:cubicBezTo>
                <a:cubicBezTo>
                  <a:pt x="239" y="73"/>
                  <a:pt x="240" y="72"/>
                  <a:pt x="241" y="72"/>
                </a:cubicBezTo>
                <a:close/>
                <a:moveTo>
                  <a:pt x="239" y="71"/>
                </a:moveTo>
                <a:cubicBezTo>
                  <a:pt x="236" y="72"/>
                  <a:pt x="237" y="73"/>
                  <a:pt x="236" y="74"/>
                </a:cubicBezTo>
                <a:cubicBezTo>
                  <a:pt x="238" y="73"/>
                  <a:pt x="239" y="72"/>
                  <a:pt x="239" y="71"/>
                </a:cubicBezTo>
                <a:close/>
                <a:moveTo>
                  <a:pt x="226" y="49"/>
                </a:moveTo>
                <a:cubicBezTo>
                  <a:pt x="226" y="48"/>
                  <a:pt x="225" y="49"/>
                  <a:pt x="227" y="47"/>
                </a:cubicBezTo>
                <a:cubicBezTo>
                  <a:pt x="225" y="49"/>
                  <a:pt x="222" y="49"/>
                  <a:pt x="221" y="51"/>
                </a:cubicBezTo>
                <a:cubicBezTo>
                  <a:pt x="225" y="49"/>
                  <a:pt x="224" y="50"/>
                  <a:pt x="226" y="50"/>
                </a:cubicBezTo>
                <a:cubicBezTo>
                  <a:pt x="224" y="51"/>
                  <a:pt x="224" y="51"/>
                  <a:pt x="222" y="51"/>
                </a:cubicBezTo>
                <a:cubicBezTo>
                  <a:pt x="223" y="52"/>
                  <a:pt x="227" y="50"/>
                  <a:pt x="230" y="49"/>
                </a:cubicBezTo>
                <a:cubicBezTo>
                  <a:pt x="230" y="48"/>
                  <a:pt x="230" y="48"/>
                  <a:pt x="231" y="47"/>
                </a:cubicBezTo>
                <a:cubicBezTo>
                  <a:pt x="231" y="47"/>
                  <a:pt x="231" y="48"/>
                  <a:pt x="233" y="47"/>
                </a:cubicBezTo>
                <a:cubicBezTo>
                  <a:pt x="233" y="46"/>
                  <a:pt x="233" y="46"/>
                  <a:pt x="233" y="46"/>
                </a:cubicBezTo>
                <a:cubicBezTo>
                  <a:pt x="229" y="48"/>
                  <a:pt x="228" y="48"/>
                  <a:pt x="226" y="49"/>
                </a:cubicBezTo>
                <a:close/>
                <a:moveTo>
                  <a:pt x="235" y="57"/>
                </a:moveTo>
                <a:cubicBezTo>
                  <a:pt x="233" y="58"/>
                  <a:pt x="231" y="59"/>
                  <a:pt x="230" y="59"/>
                </a:cubicBezTo>
                <a:cubicBezTo>
                  <a:pt x="228" y="60"/>
                  <a:pt x="231" y="59"/>
                  <a:pt x="232" y="59"/>
                </a:cubicBezTo>
                <a:cubicBezTo>
                  <a:pt x="232" y="59"/>
                  <a:pt x="231" y="59"/>
                  <a:pt x="233" y="58"/>
                </a:cubicBezTo>
                <a:cubicBezTo>
                  <a:pt x="233" y="58"/>
                  <a:pt x="233" y="59"/>
                  <a:pt x="232" y="59"/>
                </a:cubicBezTo>
                <a:cubicBezTo>
                  <a:pt x="234" y="58"/>
                  <a:pt x="236" y="58"/>
                  <a:pt x="236" y="57"/>
                </a:cubicBezTo>
                <a:cubicBezTo>
                  <a:pt x="235" y="57"/>
                  <a:pt x="235" y="57"/>
                  <a:pt x="235" y="57"/>
                </a:cubicBezTo>
                <a:close/>
                <a:moveTo>
                  <a:pt x="235" y="64"/>
                </a:moveTo>
                <a:cubicBezTo>
                  <a:pt x="237" y="63"/>
                  <a:pt x="235" y="65"/>
                  <a:pt x="235" y="65"/>
                </a:cubicBezTo>
                <a:cubicBezTo>
                  <a:pt x="238" y="64"/>
                  <a:pt x="238" y="64"/>
                  <a:pt x="238" y="63"/>
                </a:cubicBezTo>
                <a:cubicBezTo>
                  <a:pt x="237" y="64"/>
                  <a:pt x="235" y="64"/>
                  <a:pt x="235" y="64"/>
                </a:cubicBezTo>
                <a:close/>
                <a:moveTo>
                  <a:pt x="230" y="61"/>
                </a:moveTo>
                <a:cubicBezTo>
                  <a:pt x="230" y="61"/>
                  <a:pt x="228" y="63"/>
                  <a:pt x="231" y="62"/>
                </a:cubicBezTo>
                <a:cubicBezTo>
                  <a:pt x="230" y="62"/>
                  <a:pt x="232" y="60"/>
                  <a:pt x="232" y="60"/>
                </a:cubicBezTo>
                <a:cubicBezTo>
                  <a:pt x="231" y="60"/>
                  <a:pt x="230" y="61"/>
                  <a:pt x="230" y="61"/>
                </a:cubicBezTo>
                <a:close/>
                <a:moveTo>
                  <a:pt x="227" y="61"/>
                </a:moveTo>
                <a:cubicBezTo>
                  <a:pt x="227" y="62"/>
                  <a:pt x="227" y="62"/>
                  <a:pt x="227" y="62"/>
                </a:cubicBezTo>
                <a:cubicBezTo>
                  <a:pt x="228" y="61"/>
                  <a:pt x="229" y="60"/>
                  <a:pt x="230" y="60"/>
                </a:cubicBezTo>
                <a:cubicBezTo>
                  <a:pt x="230" y="60"/>
                  <a:pt x="229" y="60"/>
                  <a:pt x="227" y="61"/>
                </a:cubicBezTo>
                <a:close/>
                <a:moveTo>
                  <a:pt x="225" y="71"/>
                </a:moveTo>
                <a:cubicBezTo>
                  <a:pt x="228" y="69"/>
                  <a:pt x="229" y="68"/>
                  <a:pt x="232" y="66"/>
                </a:cubicBezTo>
                <a:cubicBezTo>
                  <a:pt x="230" y="67"/>
                  <a:pt x="232" y="66"/>
                  <a:pt x="232" y="65"/>
                </a:cubicBezTo>
                <a:cubicBezTo>
                  <a:pt x="230" y="67"/>
                  <a:pt x="226" y="67"/>
                  <a:pt x="226" y="68"/>
                </a:cubicBezTo>
                <a:cubicBezTo>
                  <a:pt x="227" y="69"/>
                  <a:pt x="228" y="67"/>
                  <a:pt x="230" y="67"/>
                </a:cubicBezTo>
                <a:cubicBezTo>
                  <a:pt x="230" y="67"/>
                  <a:pt x="231" y="67"/>
                  <a:pt x="231" y="67"/>
                </a:cubicBezTo>
                <a:cubicBezTo>
                  <a:pt x="228" y="69"/>
                  <a:pt x="225" y="70"/>
                  <a:pt x="225" y="71"/>
                </a:cubicBezTo>
                <a:close/>
                <a:moveTo>
                  <a:pt x="228" y="73"/>
                </a:moveTo>
                <a:cubicBezTo>
                  <a:pt x="228" y="73"/>
                  <a:pt x="228" y="72"/>
                  <a:pt x="226" y="73"/>
                </a:cubicBezTo>
                <a:cubicBezTo>
                  <a:pt x="227" y="74"/>
                  <a:pt x="227" y="74"/>
                  <a:pt x="227" y="74"/>
                </a:cubicBezTo>
                <a:cubicBezTo>
                  <a:pt x="228" y="73"/>
                  <a:pt x="231" y="72"/>
                  <a:pt x="230" y="72"/>
                </a:cubicBezTo>
                <a:lnTo>
                  <a:pt x="228" y="73"/>
                </a:lnTo>
                <a:close/>
                <a:moveTo>
                  <a:pt x="221" y="77"/>
                </a:moveTo>
                <a:cubicBezTo>
                  <a:pt x="221" y="77"/>
                  <a:pt x="224" y="76"/>
                  <a:pt x="225" y="76"/>
                </a:cubicBezTo>
                <a:cubicBezTo>
                  <a:pt x="224" y="77"/>
                  <a:pt x="222" y="78"/>
                  <a:pt x="221" y="79"/>
                </a:cubicBezTo>
                <a:cubicBezTo>
                  <a:pt x="223" y="78"/>
                  <a:pt x="225" y="77"/>
                  <a:pt x="227" y="76"/>
                </a:cubicBezTo>
                <a:cubicBezTo>
                  <a:pt x="228" y="75"/>
                  <a:pt x="227" y="75"/>
                  <a:pt x="226" y="74"/>
                </a:cubicBezTo>
                <a:cubicBezTo>
                  <a:pt x="224" y="75"/>
                  <a:pt x="223" y="76"/>
                  <a:pt x="222" y="77"/>
                </a:cubicBezTo>
                <a:cubicBezTo>
                  <a:pt x="222" y="76"/>
                  <a:pt x="221" y="76"/>
                  <a:pt x="221" y="77"/>
                </a:cubicBezTo>
                <a:close/>
                <a:moveTo>
                  <a:pt x="224" y="73"/>
                </a:moveTo>
                <a:cubicBezTo>
                  <a:pt x="220" y="76"/>
                  <a:pt x="220" y="76"/>
                  <a:pt x="220" y="76"/>
                </a:cubicBezTo>
                <a:cubicBezTo>
                  <a:pt x="222" y="76"/>
                  <a:pt x="221" y="76"/>
                  <a:pt x="224" y="75"/>
                </a:cubicBezTo>
                <a:cubicBezTo>
                  <a:pt x="223" y="74"/>
                  <a:pt x="226" y="73"/>
                  <a:pt x="224" y="73"/>
                </a:cubicBezTo>
                <a:close/>
                <a:moveTo>
                  <a:pt x="206" y="64"/>
                </a:moveTo>
                <a:cubicBezTo>
                  <a:pt x="207" y="65"/>
                  <a:pt x="208" y="64"/>
                  <a:pt x="207" y="65"/>
                </a:cubicBezTo>
                <a:cubicBezTo>
                  <a:pt x="212" y="62"/>
                  <a:pt x="208" y="64"/>
                  <a:pt x="209" y="63"/>
                </a:cubicBezTo>
                <a:cubicBezTo>
                  <a:pt x="210" y="62"/>
                  <a:pt x="210" y="63"/>
                  <a:pt x="212" y="62"/>
                </a:cubicBezTo>
                <a:cubicBezTo>
                  <a:pt x="212" y="61"/>
                  <a:pt x="209" y="62"/>
                  <a:pt x="206" y="64"/>
                </a:cubicBezTo>
                <a:close/>
                <a:moveTo>
                  <a:pt x="197" y="73"/>
                </a:moveTo>
                <a:cubicBezTo>
                  <a:pt x="198" y="73"/>
                  <a:pt x="198" y="72"/>
                  <a:pt x="198" y="73"/>
                </a:cubicBezTo>
                <a:cubicBezTo>
                  <a:pt x="199" y="72"/>
                  <a:pt x="200" y="71"/>
                  <a:pt x="200" y="71"/>
                </a:cubicBezTo>
                <a:cubicBezTo>
                  <a:pt x="198" y="72"/>
                  <a:pt x="201" y="70"/>
                  <a:pt x="200" y="70"/>
                </a:cubicBezTo>
                <a:cubicBezTo>
                  <a:pt x="197" y="72"/>
                  <a:pt x="200" y="72"/>
                  <a:pt x="197" y="73"/>
                </a:cubicBezTo>
                <a:close/>
                <a:moveTo>
                  <a:pt x="196" y="70"/>
                </a:moveTo>
                <a:cubicBezTo>
                  <a:pt x="196" y="71"/>
                  <a:pt x="198" y="69"/>
                  <a:pt x="197" y="71"/>
                </a:cubicBezTo>
                <a:cubicBezTo>
                  <a:pt x="200" y="69"/>
                  <a:pt x="198" y="68"/>
                  <a:pt x="196" y="70"/>
                </a:cubicBezTo>
                <a:close/>
                <a:moveTo>
                  <a:pt x="191" y="75"/>
                </a:moveTo>
                <a:cubicBezTo>
                  <a:pt x="192" y="74"/>
                  <a:pt x="194" y="72"/>
                  <a:pt x="192" y="73"/>
                </a:cubicBezTo>
                <a:cubicBezTo>
                  <a:pt x="192" y="74"/>
                  <a:pt x="189" y="75"/>
                  <a:pt x="191" y="75"/>
                </a:cubicBezTo>
                <a:close/>
                <a:moveTo>
                  <a:pt x="187" y="76"/>
                </a:moveTo>
                <a:cubicBezTo>
                  <a:pt x="186" y="77"/>
                  <a:pt x="184" y="78"/>
                  <a:pt x="185" y="79"/>
                </a:cubicBezTo>
                <a:cubicBezTo>
                  <a:pt x="185" y="78"/>
                  <a:pt x="187" y="77"/>
                  <a:pt x="187" y="78"/>
                </a:cubicBezTo>
                <a:cubicBezTo>
                  <a:pt x="186" y="78"/>
                  <a:pt x="187" y="78"/>
                  <a:pt x="188" y="77"/>
                </a:cubicBezTo>
                <a:cubicBezTo>
                  <a:pt x="189" y="76"/>
                  <a:pt x="189" y="76"/>
                  <a:pt x="187" y="76"/>
                </a:cubicBezTo>
                <a:close/>
                <a:moveTo>
                  <a:pt x="186" y="75"/>
                </a:moveTo>
                <a:cubicBezTo>
                  <a:pt x="185" y="76"/>
                  <a:pt x="184" y="77"/>
                  <a:pt x="184" y="77"/>
                </a:cubicBezTo>
                <a:cubicBezTo>
                  <a:pt x="183" y="78"/>
                  <a:pt x="188" y="76"/>
                  <a:pt x="188" y="75"/>
                </a:cubicBezTo>
                <a:cubicBezTo>
                  <a:pt x="186" y="76"/>
                  <a:pt x="187" y="75"/>
                  <a:pt x="186" y="75"/>
                </a:cubicBezTo>
                <a:close/>
                <a:moveTo>
                  <a:pt x="186" y="95"/>
                </a:moveTo>
                <a:cubicBezTo>
                  <a:pt x="187" y="94"/>
                  <a:pt x="186" y="95"/>
                  <a:pt x="186" y="95"/>
                </a:cubicBezTo>
                <a:cubicBezTo>
                  <a:pt x="191" y="92"/>
                  <a:pt x="191" y="92"/>
                  <a:pt x="191" y="92"/>
                </a:cubicBezTo>
                <a:cubicBezTo>
                  <a:pt x="192" y="92"/>
                  <a:pt x="191" y="93"/>
                  <a:pt x="193" y="92"/>
                </a:cubicBezTo>
                <a:cubicBezTo>
                  <a:pt x="192" y="92"/>
                  <a:pt x="195" y="91"/>
                  <a:pt x="195" y="90"/>
                </a:cubicBezTo>
                <a:cubicBezTo>
                  <a:pt x="194" y="91"/>
                  <a:pt x="193" y="90"/>
                  <a:pt x="192" y="91"/>
                </a:cubicBezTo>
                <a:cubicBezTo>
                  <a:pt x="190" y="93"/>
                  <a:pt x="187" y="94"/>
                  <a:pt x="186" y="95"/>
                </a:cubicBezTo>
                <a:close/>
                <a:moveTo>
                  <a:pt x="178" y="81"/>
                </a:moveTo>
                <a:cubicBezTo>
                  <a:pt x="176" y="83"/>
                  <a:pt x="179" y="82"/>
                  <a:pt x="180" y="81"/>
                </a:cubicBezTo>
                <a:cubicBezTo>
                  <a:pt x="181" y="80"/>
                  <a:pt x="183" y="79"/>
                  <a:pt x="183" y="79"/>
                </a:cubicBezTo>
                <a:cubicBezTo>
                  <a:pt x="180" y="81"/>
                  <a:pt x="183" y="78"/>
                  <a:pt x="178" y="81"/>
                </a:cubicBezTo>
                <a:close/>
                <a:moveTo>
                  <a:pt x="182" y="80"/>
                </a:moveTo>
                <a:cubicBezTo>
                  <a:pt x="182" y="81"/>
                  <a:pt x="178" y="83"/>
                  <a:pt x="179" y="83"/>
                </a:cubicBezTo>
                <a:cubicBezTo>
                  <a:pt x="181" y="82"/>
                  <a:pt x="182" y="82"/>
                  <a:pt x="183" y="81"/>
                </a:cubicBezTo>
                <a:cubicBezTo>
                  <a:pt x="180" y="82"/>
                  <a:pt x="186" y="79"/>
                  <a:pt x="182" y="80"/>
                </a:cubicBezTo>
                <a:close/>
                <a:moveTo>
                  <a:pt x="182" y="82"/>
                </a:moveTo>
                <a:cubicBezTo>
                  <a:pt x="180" y="84"/>
                  <a:pt x="178" y="86"/>
                  <a:pt x="180" y="86"/>
                </a:cubicBezTo>
                <a:cubicBezTo>
                  <a:pt x="180" y="85"/>
                  <a:pt x="183" y="83"/>
                  <a:pt x="181" y="85"/>
                </a:cubicBezTo>
                <a:cubicBezTo>
                  <a:pt x="186" y="82"/>
                  <a:pt x="180" y="85"/>
                  <a:pt x="183" y="82"/>
                </a:cubicBezTo>
                <a:cubicBezTo>
                  <a:pt x="182" y="82"/>
                  <a:pt x="182" y="83"/>
                  <a:pt x="182" y="82"/>
                </a:cubicBezTo>
                <a:close/>
                <a:moveTo>
                  <a:pt x="165" y="91"/>
                </a:moveTo>
                <a:cubicBezTo>
                  <a:pt x="163" y="92"/>
                  <a:pt x="163" y="92"/>
                  <a:pt x="163" y="93"/>
                </a:cubicBezTo>
                <a:cubicBezTo>
                  <a:pt x="163" y="92"/>
                  <a:pt x="159" y="95"/>
                  <a:pt x="158" y="95"/>
                </a:cubicBezTo>
                <a:cubicBezTo>
                  <a:pt x="159" y="96"/>
                  <a:pt x="163" y="93"/>
                  <a:pt x="166" y="91"/>
                </a:cubicBezTo>
                <a:cubicBezTo>
                  <a:pt x="165" y="91"/>
                  <a:pt x="167" y="90"/>
                  <a:pt x="165" y="91"/>
                </a:cubicBezTo>
                <a:close/>
                <a:moveTo>
                  <a:pt x="167" y="91"/>
                </a:moveTo>
                <a:cubicBezTo>
                  <a:pt x="169" y="90"/>
                  <a:pt x="169" y="90"/>
                  <a:pt x="171" y="90"/>
                </a:cubicBezTo>
                <a:cubicBezTo>
                  <a:pt x="171" y="88"/>
                  <a:pt x="176" y="85"/>
                  <a:pt x="178" y="83"/>
                </a:cubicBezTo>
                <a:cubicBezTo>
                  <a:pt x="176" y="84"/>
                  <a:pt x="176" y="82"/>
                  <a:pt x="174" y="84"/>
                </a:cubicBezTo>
                <a:cubicBezTo>
                  <a:pt x="175" y="85"/>
                  <a:pt x="170" y="87"/>
                  <a:pt x="170" y="88"/>
                </a:cubicBezTo>
                <a:cubicBezTo>
                  <a:pt x="169" y="88"/>
                  <a:pt x="169" y="88"/>
                  <a:pt x="169" y="87"/>
                </a:cubicBezTo>
                <a:cubicBezTo>
                  <a:pt x="166" y="90"/>
                  <a:pt x="167" y="90"/>
                  <a:pt x="167" y="91"/>
                </a:cubicBezTo>
                <a:close/>
                <a:moveTo>
                  <a:pt x="173" y="93"/>
                </a:moveTo>
                <a:cubicBezTo>
                  <a:pt x="174" y="92"/>
                  <a:pt x="173" y="94"/>
                  <a:pt x="176" y="92"/>
                </a:cubicBezTo>
                <a:cubicBezTo>
                  <a:pt x="176" y="91"/>
                  <a:pt x="175" y="92"/>
                  <a:pt x="176" y="91"/>
                </a:cubicBezTo>
                <a:cubicBezTo>
                  <a:pt x="174" y="92"/>
                  <a:pt x="173" y="92"/>
                  <a:pt x="173" y="93"/>
                </a:cubicBezTo>
                <a:close/>
                <a:moveTo>
                  <a:pt x="174" y="104"/>
                </a:moveTo>
                <a:cubicBezTo>
                  <a:pt x="174" y="105"/>
                  <a:pt x="181" y="100"/>
                  <a:pt x="180" y="100"/>
                </a:cubicBezTo>
                <a:cubicBezTo>
                  <a:pt x="177" y="102"/>
                  <a:pt x="177" y="103"/>
                  <a:pt x="174" y="104"/>
                </a:cubicBezTo>
                <a:close/>
                <a:moveTo>
                  <a:pt x="164" y="99"/>
                </a:moveTo>
                <a:cubicBezTo>
                  <a:pt x="166" y="98"/>
                  <a:pt x="169" y="96"/>
                  <a:pt x="170" y="95"/>
                </a:cubicBezTo>
                <a:cubicBezTo>
                  <a:pt x="167" y="97"/>
                  <a:pt x="165" y="97"/>
                  <a:pt x="164" y="99"/>
                </a:cubicBezTo>
                <a:close/>
                <a:moveTo>
                  <a:pt x="159" y="99"/>
                </a:moveTo>
                <a:cubicBezTo>
                  <a:pt x="159" y="100"/>
                  <a:pt x="158" y="100"/>
                  <a:pt x="158" y="100"/>
                </a:cubicBezTo>
                <a:cubicBezTo>
                  <a:pt x="160" y="99"/>
                  <a:pt x="160" y="98"/>
                  <a:pt x="161" y="97"/>
                </a:cubicBezTo>
                <a:cubicBezTo>
                  <a:pt x="161" y="97"/>
                  <a:pt x="161" y="98"/>
                  <a:pt x="162" y="97"/>
                </a:cubicBezTo>
                <a:cubicBezTo>
                  <a:pt x="163" y="96"/>
                  <a:pt x="162" y="97"/>
                  <a:pt x="162" y="97"/>
                </a:cubicBezTo>
                <a:cubicBezTo>
                  <a:pt x="158" y="99"/>
                  <a:pt x="158" y="99"/>
                  <a:pt x="158" y="99"/>
                </a:cubicBezTo>
                <a:cubicBezTo>
                  <a:pt x="158" y="100"/>
                  <a:pt x="157" y="102"/>
                  <a:pt x="159" y="99"/>
                </a:cubicBezTo>
                <a:close/>
                <a:moveTo>
                  <a:pt x="153" y="99"/>
                </a:moveTo>
                <a:cubicBezTo>
                  <a:pt x="153" y="99"/>
                  <a:pt x="152" y="100"/>
                  <a:pt x="153" y="101"/>
                </a:cubicBezTo>
                <a:cubicBezTo>
                  <a:pt x="151" y="101"/>
                  <a:pt x="149" y="103"/>
                  <a:pt x="150" y="103"/>
                </a:cubicBezTo>
                <a:cubicBezTo>
                  <a:pt x="154" y="100"/>
                  <a:pt x="153" y="100"/>
                  <a:pt x="156" y="98"/>
                </a:cubicBezTo>
                <a:cubicBezTo>
                  <a:pt x="155" y="98"/>
                  <a:pt x="155" y="98"/>
                  <a:pt x="154" y="98"/>
                </a:cubicBezTo>
                <a:cubicBezTo>
                  <a:pt x="154" y="100"/>
                  <a:pt x="154" y="98"/>
                  <a:pt x="153" y="99"/>
                </a:cubicBezTo>
                <a:close/>
                <a:moveTo>
                  <a:pt x="160" y="120"/>
                </a:moveTo>
                <a:cubicBezTo>
                  <a:pt x="160" y="120"/>
                  <a:pt x="160" y="121"/>
                  <a:pt x="161" y="120"/>
                </a:cubicBezTo>
                <a:cubicBezTo>
                  <a:pt x="162" y="119"/>
                  <a:pt x="165" y="116"/>
                  <a:pt x="163" y="117"/>
                </a:cubicBezTo>
                <a:cubicBezTo>
                  <a:pt x="163" y="117"/>
                  <a:pt x="162" y="119"/>
                  <a:pt x="160" y="120"/>
                </a:cubicBezTo>
                <a:close/>
                <a:moveTo>
                  <a:pt x="150" y="106"/>
                </a:moveTo>
                <a:cubicBezTo>
                  <a:pt x="148" y="108"/>
                  <a:pt x="154" y="103"/>
                  <a:pt x="151" y="106"/>
                </a:cubicBezTo>
                <a:cubicBezTo>
                  <a:pt x="154" y="104"/>
                  <a:pt x="154" y="104"/>
                  <a:pt x="154" y="104"/>
                </a:cubicBezTo>
                <a:cubicBezTo>
                  <a:pt x="154" y="103"/>
                  <a:pt x="153" y="104"/>
                  <a:pt x="154" y="103"/>
                </a:cubicBezTo>
                <a:cubicBezTo>
                  <a:pt x="151" y="105"/>
                  <a:pt x="151" y="105"/>
                  <a:pt x="150" y="106"/>
                </a:cubicBezTo>
                <a:close/>
                <a:moveTo>
                  <a:pt x="146" y="105"/>
                </a:moveTo>
                <a:cubicBezTo>
                  <a:pt x="142" y="108"/>
                  <a:pt x="147" y="106"/>
                  <a:pt x="145" y="108"/>
                </a:cubicBezTo>
                <a:cubicBezTo>
                  <a:pt x="147" y="106"/>
                  <a:pt x="146" y="106"/>
                  <a:pt x="149" y="104"/>
                </a:cubicBezTo>
                <a:cubicBezTo>
                  <a:pt x="148" y="104"/>
                  <a:pt x="149" y="103"/>
                  <a:pt x="149" y="103"/>
                </a:cubicBezTo>
                <a:cubicBezTo>
                  <a:pt x="145" y="105"/>
                  <a:pt x="149" y="103"/>
                  <a:pt x="146" y="106"/>
                </a:cubicBezTo>
                <a:cubicBezTo>
                  <a:pt x="146" y="105"/>
                  <a:pt x="147" y="104"/>
                  <a:pt x="146" y="105"/>
                </a:cubicBezTo>
                <a:close/>
                <a:moveTo>
                  <a:pt x="153" y="120"/>
                </a:moveTo>
                <a:cubicBezTo>
                  <a:pt x="156" y="118"/>
                  <a:pt x="154" y="119"/>
                  <a:pt x="157" y="116"/>
                </a:cubicBezTo>
                <a:cubicBezTo>
                  <a:pt x="156" y="117"/>
                  <a:pt x="154" y="118"/>
                  <a:pt x="152" y="119"/>
                </a:cubicBezTo>
                <a:cubicBezTo>
                  <a:pt x="154" y="119"/>
                  <a:pt x="151" y="121"/>
                  <a:pt x="149" y="122"/>
                </a:cubicBezTo>
                <a:cubicBezTo>
                  <a:pt x="148" y="124"/>
                  <a:pt x="152" y="120"/>
                  <a:pt x="151" y="122"/>
                </a:cubicBezTo>
                <a:cubicBezTo>
                  <a:pt x="153" y="120"/>
                  <a:pt x="153" y="119"/>
                  <a:pt x="154" y="119"/>
                </a:cubicBezTo>
                <a:cubicBezTo>
                  <a:pt x="154" y="119"/>
                  <a:pt x="153" y="120"/>
                  <a:pt x="153" y="120"/>
                </a:cubicBezTo>
                <a:close/>
                <a:moveTo>
                  <a:pt x="136" y="117"/>
                </a:moveTo>
                <a:cubicBezTo>
                  <a:pt x="139" y="115"/>
                  <a:pt x="135" y="118"/>
                  <a:pt x="135" y="118"/>
                </a:cubicBezTo>
                <a:cubicBezTo>
                  <a:pt x="138" y="116"/>
                  <a:pt x="140" y="115"/>
                  <a:pt x="142" y="113"/>
                </a:cubicBezTo>
                <a:cubicBezTo>
                  <a:pt x="142" y="112"/>
                  <a:pt x="147" y="109"/>
                  <a:pt x="148" y="107"/>
                </a:cubicBezTo>
                <a:cubicBezTo>
                  <a:pt x="147" y="108"/>
                  <a:pt x="146" y="108"/>
                  <a:pt x="146" y="108"/>
                </a:cubicBezTo>
                <a:cubicBezTo>
                  <a:pt x="144" y="109"/>
                  <a:pt x="144" y="110"/>
                  <a:pt x="142" y="111"/>
                </a:cubicBezTo>
                <a:cubicBezTo>
                  <a:pt x="141" y="113"/>
                  <a:pt x="142" y="113"/>
                  <a:pt x="141" y="113"/>
                </a:cubicBezTo>
                <a:cubicBezTo>
                  <a:pt x="140" y="113"/>
                  <a:pt x="136" y="116"/>
                  <a:pt x="136" y="117"/>
                </a:cubicBezTo>
                <a:close/>
                <a:moveTo>
                  <a:pt x="153" y="123"/>
                </a:moveTo>
                <a:cubicBezTo>
                  <a:pt x="154" y="123"/>
                  <a:pt x="157" y="120"/>
                  <a:pt x="156" y="120"/>
                </a:cubicBezTo>
                <a:cubicBezTo>
                  <a:pt x="155" y="121"/>
                  <a:pt x="152" y="123"/>
                  <a:pt x="153" y="123"/>
                </a:cubicBezTo>
                <a:close/>
                <a:moveTo>
                  <a:pt x="137" y="109"/>
                </a:moveTo>
                <a:cubicBezTo>
                  <a:pt x="139" y="108"/>
                  <a:pt x="141" y="106"/>
                  <a:pt x="141" y="106"/>
                </a:cubicBezTo>
                <a:cubicBezTo>
                  <a:pt x="139" y="107"/>
                  <a:pt x="137" y="109"/>
                  <a:pt x="137" y="109"/>
                </a:cubicBezTo>
                <a:close/>
                <a:moveTo>
                  <a:pt x="136" y="114"/>
                </a:moveTo>
                <a:cubicBezTo>
                  <a:pt x="138" y="114"/>
                  <a:pt x="137" y="113"/>
                  <a:pt x="137" y="115"/>
                </a:cubicBezTo>
                <a:cubicBezTo>
                  <a:pt x="138" y="114"/>
                  <a:pt x="138" y="113"/>
                  <a:pt x="141" y="111"/>
                </a:cubicBezTo>
                <a:cubicBezTo>
                  <a:pt x="142" y="110"/>
                  <a:pt x="141" y="111"/>
                  <a:pt x="140" y="111"/>
                </a:cubicBezTo>
                <a:cubicBezTo>
                  <a:pt x="141" y="110"/>
                  <a:pt x="142" y="110"/>
                  <a:pt x="143" y="109"/>
                </a:cubicBezTo>
                <a:cubicBezTo>
                  <a:pt x="143" y="109"/>
                  <a:pt x="144" y="108"/>
                  <a:pt x="143" y="108"/>
                </a:cubicBezTo>
                <a:cubicBezTo>
                  <a:pt x="141" y="111"/>
                  <a:pt x="139" y="111"/>
                  <a:pt x="136" y="114"/>
                </a:cubicBezTo>
                <a:close/>
                <a:moveTo>
                  <a:pt x="142" y="117"/>
                </a:moveTo>
                <a:cubicBezTo>
                  <a:pt x="140" y="118"/>
                  <a:pt x="142" y="116"/>
                  <a:pt x="144" y="115"/>
                </a:cubicBezTo>
                <a:cubicBezTo>
                  <a:pt x="144" y="114"/>
                  <a:pt x="142" y="115"/>
                  <a:pt x="141" y="116"/>
                </a:cubicBezTo>
                <a:cubicBezTo>
                  <a:pt x="141" y="116"/>
                  <a:pt x="141" y="117"/>
                  <a:pt x="140" y="117"/>
                </a:cubicBezTo>
                <a:cubicBezTo>
                  <a:pt x="137" y="118"/>
                  <a:pt x="139" y="119"/>
                  <a:pt x="136" y="120"/>
                </a:cubicBezTo>
                <a:cubicBezTo>
                  <a:pt x="136" y="121"/>
                  <a:pt x="133" y="123"/>
                  <a:pt x="132" y="124"/>
                </a:cubicBezTo>
                <a:cubicBezTo>
                  <a:pt x="133" y="124"/>
                  <a:pt x="131" y="125"/>
                  <a:pt x="131" y="126"/>
                </a:cubicBezTo>
                <a:cubicBezTo>
                  <a:pt x="133" y="124"/>
                  <a:pt x="135" y="122"/>
                  <a:pt x="134" y="124"/>
                </a:cubicBezTo>
                <a:cubicBezTo>
                  <a:pt x="135" y="124"/>
                  <a:pt x="139" y="121"/>
                  <a:pt x="138" y="121"/>
                </a:cubicBezTo>
                <a:cubicBezTo>
                  <a:pt x="137" y="121"/>
                  <a:pt x="135" y="124"/>
                  <a:pt x="135" y="123"/>
                </a:cubicBezTo>
                <a:cubicBezTo>
                  <a:pt x="136" y="122"/>
                  <a:pt x="135" y="122"/>
                  <a:pt x="137" y="121"/>
                </a:cubicBezTo>
                <a:cubicBezTo>
                  <a:pt x="139" y="119"/>
                  <a:pt x="142" y="117"/>
                  <a:pt x="142" y="117"/>
                </a:cubicBezTo>
                <a:close/>
                <a:moveTo>
                  <a:pt x="143" y="118"/>
                </a:moveTo>
                <a:cubicBezTo>
                  <a:pt x="141" y="119"/>
                  <a:pt x="141" y="119"/>
                  <a:pt x="141" y="119"/>
                </a:cubicBezTo>
                <a:cubicBezTo>
                  <a:pt x="140" y="120"/>
                  <a:pt x="140" y="120"/>
                  <a:pt x="141" y="121"/>
                </a:cubicBezTo>
                <a:cubicBezTo>
                  <a:pt x="143" y="119"/>
                  <a:pt x="142" y="119"/>
                  <a:pt x="143" y="118"/>
                </a:cubicBezTo>
                <a:cubicBezTo>
                  <a:pt x="143" y="119"/>
                  <a:pt x="144" y="118"/>
                  <a:pt x="145" y="117"/>
                </a:cubicBezTo>
                <a:cubicBezTo>
                  <a:pt x="143" y="118"/>
                  <a:pt x="144" y="117"/>
                  <a:pt x="143" y="118"/>
                </a:cubicBezTo>
                <a:close/>
                <a:moveTo>
                  <a:pt x="146" y="128"/>
                </a:moveTo>
                <a:cubicBezTo>
                  <a:pt x="147" y="128"/>
                  <a:pt x="145" y="129"/>
                  <a:pt x="145" y="130"/>
                </a:cubicBezTo>
                <a:cubicBezTo>
                  <a:pt x="146" y="129"/>
                  <a:pt x="146" y="129"/>
                  <a:pt x="148" y="128"/>
                </a:cubicBezTo>
                <a:cubicBezTo>
                  <a:pt x="147" y="128"/>
                  <a:pt x="147" y="127"/>
                  <a:pt x="148" y="127"/>
                </a:cubicBezTo>
                <a:cubicBezTo>
                  <a:pt x="147" y="127"/>
                  <a:pt x="146" y="128"/>
                  <a:pt x="146" y="128"/>
                </a:cubicBezTo>
                <a:close/>
                <a:moveTo>
                  <a:pt x="133" y="117"/>
                </a:moveTo>
                <a:cubicBezTo>
                  <a:pt x="133" y="118"/>
                  <a:pt x="134" y="117"/>
                  <a:pt x="135" y="117"/>
                </a:cubicBezTo>
                <a:cubicBezTo>
                  <a:pt x="136" y="116"/>
                  <a:pt x="137" y="115"/>
                  <a:pt x="137" y="115"/>
                </a:cubicBezTo>
                <a:cubicBezTo>
                  <a:pt x="136" y="116"/>
                  <a:pt x="135" y="115"/>
                  <a:pt x="133" y="117"/>
                </a:cubicBezTo>
                <a:close/>
                <a:moveTo>
                  <a:pt x="144" y="129"/>
                </a:moveTo>
                <a:cubicBezTo>
                  <a:pt x="143" y="129"/>
                  <a:pt x="141" y="129"/>
                  <a:pt x="139" y="132"/>
                </a:cubicBezTo>
                <a:cubicBezTo>
                  <a:pt x="139" y="133"/>
                  <a:pt x="145" y="129"/>
                  <a:pt x="146" y="127"/>
                </a:cubicBezTo>
                <a:cubicBezTo>
                  <a:pt x="145" y="128"/>
                  <a:pt x="144" y="128"/>
                  <a:pt x="144" y="129"/>
                </a:cubicBezTo>
                <a:close/>
                <a:moveTo>
                  <a:pt x="133" y="117"/>
                </a:moveTo>
                <a:cubicBezTo>
                  <a:pt x="132" y="118"/>
                  <a:pt x="132" y="117"/>
                  <a:pt x="131" y="118"/>
                </a:cubicBezTo>
                <a:cubicBezTo>
                  <a:pt x="131" y="119"/>
                  <a:pt x="133" y="117"/>
                  <a:pt x="135" y="116"/>
                </a:cubicBezTo>
                <a:cubicBezTo>
                  <a:pt x="134" y="116"/>
                  <a:pt x="136" y="114"/>
                  <a:pt x="134" y="115"/>
                </a:cubicBezTo>
                <a:cubicBezTo>
                  <a:pt x="134" y="116"/>
                  <a:pt x="134" y="116"/>
                  <a:pt x="133" y="117"/>
                </a:cubicBezTo>
                <a:close/>
                <a:moveTo>
                  <a:pt x="138" y="122"/>
                </a:moveTo>
                <a:cubicBezTo>
                  <a:pt x="137" y="123"/>
                  <a:pt x="137" y="123"/>
                  <a:pt x="139" y="122"/>
                </a:cubicBezTo>
                <a:cubicBezTo>
                  <a:pt x="140" y="121"/>
                  <a:pt x="140" y="120"/>
                  <a:pt x="138" y="122"/>
                </a:cubicBezTo>
                <a:close/>
                <a:moveTo>
                  <a:pt x="139" y="137"/>
                </a:moveTo>
                <a:cubicBezTo>
                  <a:pt x="141" y="135"/>
                  <a:pt x="141" y="137"/>
                  <a:pt x="139" y="138"/>
                </a:cubicBezTo>
                <a:cubicBezTo>
                  <a:pt x="140" y="137"/>
                  <a:pt x="141" y="137"/>
                  <a:pt x="142" y="136"/>
                </a:cubicBezTo>
                <a:cubicBezTo>
                  <a:pt x="142" y="135"/>
                  <a:pt x="142" y="135"/>
                  <a:pt x="142" y="135"/>
                </a:cubicBezTo>
                <a:cubicBezTo>
                  <a:pt x="142" y="135"/>
                  <a:pt x="143" y="134"/>
                  <a:pt x="144" y="134"/>
                </a:cubicBezTo>
                <a:cubicBezTo>
                  <a:pt x="142" y="136"/>
                  <a:pt x="138" y="139"/>
                  <a:pt x="138" y="140"/>
                </a:cubicBezTo>
                <a:cubicBezTo>
                  <a:pt x="138" y="140"/>
                  <a:pt x="137" y="141"/>
                  <a:pt x="136" y="141"/>
                </a:cubicBezTo>
                <a:cubicBezTo>
                  <a:pt x="138" y="140"/>
                  <a:pt x="138" y="139"/>
                  <a:pt x="139" y="138"/>
                </a:cubicBezTo>
                <a:cubicBezTo>
                  <a:pt x="139" y="137"/>
                  <a:pt x="136" y="138"/>
                  <a:pt x="133" y="141"/>
                </a:cubicBezTo>
                <a:cubicBezTo>
                  <a:pt x="134" y="141"/>
                  <a:pt x="136" y="139"/>
                  <a:pt x="137" y="139"/>
                </a:cubicBezTo>
                <a:cubicBezTo>
                  <a:pt x="137" y="139"/>
                  <a:pt x="138" y="139"/>
                  <a:pt x="138" y="139"/>
                </a:cubicBezTo>
                <a:cubicBezTo>
                  <a:pt x="135" y="142"/>
                  <a:pt x="132" y="145"/>
                  <a:pt x="132" y="146"/>
                </a:cubicBezTo>
                <a:cubicBezTo>
                  <a:pt x="133" y="145"/>
                  <a:pt x="135" y="144"/>
                  <a:pt x="135" y="143"/>
                </a:cubicBezTo>
                <a:cubicBezTo>
                  <a:pt x="134" y="144"/>
                  <a:pt x="134" y="144"/>
                  <a:pt x="134" y="144"/>
                </a:cubicBezTo>
                <a:cubicBezTo>
                  <a:pt x="135" y="144"/>
                  <a:pt x="136" y="142"/>
                  <a:pt x="136" y="142"/>
                </a:cubicBezTo>
                <a:cubicBezTo>
                  <a:pt x="137" y="142"/>
                  <a:pt x="134" y="145"/>
                  <a:pt x="137" y="143"/>
                </a:cubicBezTo>
                <a:cubicBezTo>
                  <a:pt x="136" y="142"/>
                  <a:pt x="139" y="141"/>
                  <a:pt x="140" y="141"/>
                </a:cubicBezTo>
                <a:cubicBezTo>
                  <a:pt x="139" y="140"/>
                  <a:pt x="141" y="139"/>
                  <a:pt x="141" y="139"/>
                </a:cubicBezTo>
                <a:cubicBezTo>
                  <a:pt x="140" y="139"/>
                  <a:pt x="140" y="139"/>
                  <a:pt x="141" y="138"/>
                </a:cubicBezTo>
                <a:cubicBezTo>
                  <a:pt x="144" y="136"/>
                  <a:pt x="146" y="134"/>
                  <a:pt x="148" y="133"/>
                </a:cubicBezTo>
                <a:cubicBezTo>
                  <a:pt x="147" y="133"/>
                  <a:pt x="143" y="135"/>
                  <a:pt x="146" y="132"/>
                </a:cubicBezTo>
                <a:cubicBezTo>
                  <a:pt x="143" y="133"/>
                  <a:pt x="141" y="134"/>
                  <a:pt x="139" y="137"/>
                </a:cubicBezTo>
                <a:close/>
                <a:moveTo>
                  <a:pt x="142" y="131"/>
                </a:moveTo>
                <a:cubicBezTo>
                  <a:pt x="142" y="131"/>
                  <a:pt x="143" y="132"/>
                  <a:pt x="144" y="130"/>
                </a:cubicBezTo>
                <a:cubicBezTo>
                  <a:pt x="144" y="130"/>
                  <a:pt x="144" y="130"/>
                  <a:pt x="144" y="129"/>
                </a:cubicBezTo>
                <a:cubicBezTo>
                  <a:pt x="144" y="130"/>
                  <a:pt x="143" y="130"/>
                  <a:pt x="142" y="131"/>
                </a:cubicBezTo>
                <a:close/>
                <a:moveTo>
                  <a:pt x="142" y="143"/>
                </a:moveTo>
                <a:cubicBezTo>
                  <a:pt x="142" y="143"/>
                  <a:pt x="145" y="140"/>
                  <a:pt x="145" y="142"/>
                </a:cubicBezTo>
                <a:cubicBezTo>
                  <a:pt x="147" y="140"/>
                  <a:pt x="149" y="139"/>
                  <a:pt x="150" y="138"/>
                </a:cubicBezTo>
                <a:cubicBezTo>
                  <a:pt x="148" y="139"/>
                  <a:pt x="147" y="140"/>
                  <a:pt x="146" y="140"/>
                </a:cubicBezTo>
                <a:cubicBezTo>
                  <a:pt x="147" y="139"/>
                  <a:pt x="147" y="139"/>
                  <a:pt x="148" y="138"/>
                </a:cubicBezTo>
                <a:cubicBezTo>
                  <a:pt x="147" y="139"/>
                  <a:pt x="150" y="137"/>
                  <a:pt x="150" y="137"/>
                </a:cubicBezTo>
                <a:cubicBezTo>
                  <a:pt x="148" y="138"/>
                  <a:pt x="142" y="142"/>
                  <a:pt x="142" y="143"/>
                </a:cubicBezTo>
                <a:close/>
                <a:moveTo>
                  <a:pt x="125" y="125"/>
                </a:moveTo>
                <a:cubicBezTo>
                  <a:pt x="126" y="125"/>
                  <a:pt x="128" y="123"/>
                  <a:pt x="128" y="124"/>
                </a:cubicBezTo>
                <a:cubicBezTo>
                  <a:pt x="126" y="126"/>
                  <a:pt x="124" y="127"/>
                  <a:pt x="124" y="128"/>
                </a:cubicBezTo>
                <a:cubicBezTo>
                  <a:pt x="129" y="124"/>
                  <a:pt x="129" y="124"/>
                  <a:pt x="129" y="124"/>
                </a:cubicBezTo>
                <a:cubicBezTo>
                  <a:pt x="128" y="123"/>
                  <a:pt x="132" y="121"/>
                  <a:pt x="131" y="120"/>
                </a:cubicBezTo>
                <a:cubicBezTo>
                  <a:pt x="129" y="122"/>
                  <a:pt x="127" y="123"/>
                  <a:pt x="125" y="125"/>
                </a:cubicBezTo>
                <a:close/>
                <a:moveTo>
                  <a:pt x="131" y="122"/>
                </a:moveTo>
                <a:cubicBezTo>
                  <a:pt x="132" y="122"/>
                  <a:pt x="131" y="122"/>
                  <a:pt x="131" y="123"/>
                </a:cubicBezTo>
                <a:cubicBezTo>
                  <a:pt x="132" y="122"/>
                  <a:pt x="132" y="121"/>
                  <a:pt x="133" y="120"/>
                </a:cubicBezTo>
                <a:cubicBezTo>
                  <a:pt x="134" y="120"/>
                  <a:pt x="134" y="120"/>
                  <a:pt x="134" y="120"/>
                </a:cubicBezTo>
                <a:cubicBezTo>
                  <a:pt x="133" y="120"/>
                  <a:pt x="135" y="117"/>
                  <a:pt x="131" y="119"/>
                </a:cubicBezTo>
                <a:cubicBezTo>
                  <a:pt x="131" y="120"/>
                  <a:pt x="134" y="119"/>
                  <a:pt x="131" y="122"/>
                </a:cubicBezTo>
                <a:close/>
                <a:moveTo>
                  <a:pt x="139" y="130"/>
                </a:moveTo>
                <a:cubicBezTo>
                  <a:pt x="138" y="132"/>
                  <a:pt x="142" y="129"/>
                  <a:pt x="142" y="129"/>
                </a:cubicBezTo>
                <a:lnTo>
                  <a:pt x="139" y="130"/>
                </a:lnTo>
                <a:close/>
                <a:moveTo>
                  <a:pt x="133" y="129"/>
                </a:moveTo>
                <a:cubicBezTo>
                  <a:pt x="135" y="127"/>
                  <a:pt x="136" y="126"/>
                  <a:pt x="135" y="126"/>
                </a:cubicBezTo>
                <a:cubicBezTo>
                  <a:pt x="133" y="128"/>
                  <a:pt x="132" y="129"/>
                  <a:pt x="133" y="129"/>
                </a:cubicBezTo>
                <a:close/>
                <a:moveTo>
                  <a:pt x="129" y="121"/>
                </a:moveTo>
                <a:cubicBezTo>
                  <a:pt x="128" y="120"/>
                  <a:pt x="126" y="121"/>
                  <a:pt x="124" y="124"/>
                </a:cubicBezTo>
                <a:cubicBezTo>
                  <a:pt x="125" y="123"/>
                  <a:pt x="125" y="123"/>
                  <a:pt x="124" y="124"/>
                </a:cubicBezTo>
                <a:cubicBezTo>
                  <a:pt x="123" y="124"/>
                  <a:pt x="121" y="127"/>
                  <a:pt x="120" y="128"/>
                </a:cubicBezTo>
                <a:cubicBezTo>
                  <a:pt x="121" y="128"/>
                  <a:pt x="121" y="128"/>
                  <a:pt x="120" y="130"/>
                </a:cubicBezTo>
                <a:cubicBezTo>
                  <a:pt x="121" y="129"/>
                  <a:pt x="121" y="129"/>
                  <a:pt x="121" y="129"/>
                </a:cubicBezTo>
                <a:cubicBezTo>
                  <a:pt x="125" y="126"/>
                  <a:pt x="124" y="125"/>
                  <a:pt x="128" y="123"/>
                </a:cubicBezTo>
                <a:cubicBezTo>
                  <a:pt x="127" y="122"/>
                  <a:pt x="126" y="123"/>
                  <a:pt x="129" y="121"/>
                </a:cubicBezTo>
                <a:close/>
                <a:moveTo>
                  <a:pt x="129" y="131"/>
                </a:moveTo>
                <a:cubicBezTo>
                  <a:pt x="130" y="130"/>
                  <a:pt x="133" y="127"/>
                  <a:pt x="134" y="126"/>
                </a:cubicBezTo>
                <a:cubicBezTo>
                  <a:pt x="131" y="128"/>
                  <a:pt x="130" y="130"/>
                  <a:pt x="129" y="131"/>
                </a:cubicBezTo>
                <a:close/>
                <a:moveTo>
                  <a:pt x="133" y="136"/>
                </a:moveTo>
                <a:cubicBezTo>
                  <a:pt x="135" y="136"/>
                  <a:pt x="137" y="136"/>
                  <a:pt x="139" y="133"/>
                </a:cubicBezTo>
                <a:cubicBezTo>
                  <a:pt x="136" y="135"/>
                  <a:pt x="136" y="134"/>
                  <a:pt x="133" y="136"/>
                </a:cubicBezTo>
                <a:close/>
                <a:moveTo>
                  <a:pt x="124" y="131"/>
                </a:moveTo>
                <a:cubicBezTo>
                  <a:pt x="125" y="131"/>
                  <a:pt x="125" y="131"/>
                  <a:pt x="124" y="132"/>
                </a:cubicBezTo>
                <a:cubicBezTo>
                  <a:pt x="126" y="131"/>
                  <a:pt x="131" y="127"/>
                  <a:pt x="128" y="128"/>
                </a:cubicBezTo>
                <a:cubicBezTo>
                  <a:pt x="128" y="129"/>
                  <a:pt x="126" y="130"/>
                  <a:pt x="124" y="131"/>
                </a:cubicBezTo>
                <a:close/>
                <a:moveTo>
                  <a:pt x="121" y="127"/>
                </a:moveTo>
                <a:cubicBezTo>
                  <a:pt x="121" y="126"/>
                  <a:pt x="121" y="125"/>
                  <a:pt x="123" y="124"/>
                </a:cubicBezTo>
                <a:cubicBezTo>
                  <a:pt x="120" y="126"/>
                  <a:pt x="117" y="127"/>
                  <a:pt x="117" y="128"/>
                </a:cubicBezTo>
                <a:cubicBezTo>
                  <a:pt x="118" y="128"/>
                  <a:pt x="120" y="126"/>
                  <a:pt x="121" y="126"/>
                </a:cubicBezTo>
                <a:cubicBezTo>
                  <a:pt x="120" y="126"/>
                  <a:pt x="119" y="128"/>
                  <a:pt x="121" y="127"/>
                </a:cubicBezTo>
                <a:close/>
                <a:moveTo>
                  <a:pt x="120" y="131"/>
                </a:moveTo>
                <a:cubicBezTo>
                  <a:pt x="121" y="131"/>
                  <a:pt x="122" y="131"/>
                  <a:pt x="124" y="129"/>
                </a:cubicBezTo>
                <a:cubicBezTo>
                  <a:pt x="124" y="128"/>
                  <a:pt x="121" y="130"/>
                  <a:pt x="120" y="131"/>
                </a:cubicBezTo>
                <a:close/>
                <a:moveTo>
                  <a:pt x="119" y="140"/>
                </a:moveTo>
                <a:cubicBezTo>
                  <a:pt x="121" y="139"/>
                  <a:pt x="122" y="137"/>
                  <a:pt x="124" y="135"/>
                </a:cubicBezTo>
                <a:cubicBezTo>
                  <a:pt x="124" y="134"/>
                  <a:pt x="124" y="134"/>
                  <a:pt x="124" y="134"/>
                </a:cubicBezTo>
                <a:cubicBezTo>
                  <a:pt x="121" y="137"/>
                  <a:pt x="119" y="139"/>
                  <a:pt x="119" y="140"/>
                </a:cubicBezTo>
                <a:close/>
                <a:moveTo>
                  <a:pt x="117" y="131"/>
                </a:moveTo>
                <a:cubicBezTo>
                  <a:pt x="119" y="130"/>
                  <a:pt x="117" y="130"/>
                  <a:pt x="118" y="129"/>
                </a:cubicBezTo>
                <a:cubicBezTo>
                  <a:pt x="116" y="131"/>
                  <a:pt x="116" y="131"/>
                  <a:pt x="117" y="131"/>
                </a:cubicBezTo>
                <a:close/>
                <a:moveTo>
                  <a:pt x="112" y="133"/>
                </a:moveTo>
                <a:cubicBezTo>
                  <a:pt x="112" y="134"/>
                  <a:pt x="114" y="132"/>
                  <a:pt x="113" y="133"/>
                </a:cubicBezTo>
                <a:cubicBezTo>
                  <a:pt x="117" y="130"/>
                  <a:pt x="114" y="131"/>
                  <a:pt x="112" y="133"/>
                </a:cubicBezTo>
                <a:close/>
                <a:moveTo>
                  <a:pt x="117" y="138"/>
                </a:moveTo>
                <a:cubicBezTo>
                  <a:pt x="116" y="140"/>
                  <a:pt x="113" y="143"/>
                  <a:pt x="114" y="143"/>
                </a:cubicBezTo>
                <a:cubicBezTo>
                  <a:pt x="117" y="140"/>
                  <a:pt x="116" y="140"/>
                  <a:pt x="119" y="137"/>
                </a:cubicBezTo>
                <a:cubicBezTo>
                  <a:pt x="118" y="138"/>
                  <a:pt x="118" y="137"/>
                  <a:pt x="117" y="138"/>
                </a:cubicBezTo>
                <a:close/>
                <a:moveTo>
                  <a:pt x="114" y="157"/>
                </a:moveTo>
                <a:cubicBezTo>
                  <a:pt x="112" y="158"/>
                  <a:pt x="113" y="158"/>
                  <a:pt x="111" y="158"/>
                </a:cubicBezTo>
                <a:cubicBezTo>
                  <a:pt x="113" y="158"/>
                  <a:pt x="109" y="161"/>
                  <a:pt x="109" y="161"/>
                </a:cubicBezTo>
                <a:cubicBezTo>
                  <a:pt x="111" y="159"/>
                  <a:pt x="109" y="160"/>
                  <a:pt x="108" y="161"/>
                </a:cubicBezTo>
                <a:cubicBezTo>
                  <a:pt x="108" y="162"/>
                  <a:pt x="107" y="163"/>
                  <a:pt x="107" y="164"/>
                </a:cubicBezTo>
                <a:cubicBezTo>
                  <a:pt x="105" y="166"/>
                  <a:pt x="105" y="164"/>
                  <a:pt x="102" y="167"/>
                </a:cubicBezTo>
                <a:cubicBezTo>
                  <a:pt x="102" y="169"/>
                  <a:pt x="103" y="167"/>
                  <a:pt x="104" y="167"/>
                </a:cubicBezTo>
                <a:cubicBezTo>
                  <a:pt x="103" y="168"/>
                  <a:pt x="102" y="168"/>
                  <a:pt x="101" y="169"/>
                </a:cubicBezTo>
                <a:cubicBezTo>
                  <a:pt x="103" y="169"/>
                  <a:pt x="106" y="166"/>
                  <a:pt x="107" y="164"/>
                </a:cubicBezTo>
                <a:cubicBezTo>
                  <a:pt x="106" y="167"/>
                  <a:pt x="101" y="172"/>
                  <a:pt x="99" y="173"/>
                </a:cubicBezTo>
                <a:cubicBezTo>
                  <a:pt x="99" y="173"/>
                  <a:pt x="99" y="175"/>
                  <a:pt x="98" y="175"/>
                </a:cubicBezTo>
                <a:cubicBezTo>
                  <a:pt x="98" y="175"/>
                  <a:pt x="99" y="175"/>
                  <a:pt x="98" y="175"/>
                </a:cubicBezTo>
                <a:cubicBezTo>
                  <a:pt x="99" y="175"/>
                  <a:pt x="98" y="175"/>
                  <a:pt x="99" y="175"/>
                </a:cubicBezTo>
                <a:cubicBezTo>
                  <a:pt x="99" y="175"/>
                  <a:pt x="100" y="174"/>
                  <a:pt x="100" y="174"/>
                </a:cubicBezTo>
                <a:cubicBezTo>
                  <a:pt x="100" y="174"/>
                  <a:pt x="100" y="174"/>
                  <a:pt x="100" y="174"/>
                </a:cubicBezTo>
                <a:cubicBezTo>
                  <a:pt x="101" y="172"/>
                  <a:pt x="101" y="172"/>
                  <a:pt x="101" y="172"/>
                </a:cubicBezTo>
                <a:cubicBezTo>
                  <a:pt x="102" y="172"/>
                  <a:pt x="103" y="171"/>
                  <a:pt x="104" y="170"/>
                </a:cubicBezTo>
                <a:cubicBezTo>
                  <a:pt x="103" y="170"/>
                  <a:pt x="106" y="168"/>
                  <a:pt x="106" y="167"/>
                </a:cubicBezTo>
                <a:cubicBezTo>
                  <a:pt x="108" y="166"/>
                  <a:pt x="114" y="158"/>
                  <a:pt x="117" y="157"/>
                </a:cubicBezTo>
                <a:cubicBezTo>
                  <a:pt x="117" y="157"/>
                  <a:pt x="116" y="157"/>
                  <a:pt x="117" y="156"/>
                </a:cubicBezTo>
                <a:cubicBezTo>
                  <a:pt x="119" y="155"/>
                  <a:pt x="120" y="153"/>
                  <a:pt x="123" y="151"/>
                </a:cubicBezTo>
                <a:cubicBezTo>
                  <a:pt x="122" y="150"/>
                  <a:pt x="125" y="150"/>
                  <a:pt x="126" y="148"/>
                </a:cubicBezTo>
                <a:cubicBezTo>
                  <a:pt x="126" y="148"/>
                  <a:pt x="127" y="147"/>
                  <a:pt x="126" y="147"/>
                </a:cubicBezTo>
                <a:cubicBezTo>
                  <a:pt x="123" y="150"/>
                  <a:pt x="122" y="148"/>
                  <a:pt x="120" y="151"/>
                </a:cubicBezTo>
                <a:cubicBezTo>
                  <a:pt x="121" y="150"/>
                  <a:pt x="120" y="153"/>
                  <a:pt x="119" y="153"/>
                </a:cubicBezTo>
                <a:cubicBezTo>
                  <a:pt x="119" y="152"/>
                  <a:pt x="117" y="155"/>
                  <a:pt x="116" y="155"/>
                </a:cubicBezTo>
                <a:cubicBezTo>
                  <a:pt x="117" y="154"/>
                  <a:pt x="118" y="153"/>
                  <a:pt x="118" y="152"/>
                </a:cubicBezTo>
                <a:cubicBezTo>
                  <a:pt x="117" y="154"/>
                  <a:pt x="116" y="154"/>
                  <a:pt x="116" y="154"/>
                </a:cubicBezTo>
                <a:cubicBezTo>
                  <a:pt x="116" y="154"/>
                  <a:pt x="117" y="153"/>
                  <a:pt x="117" y="153"/>
                </a:cubicBezTo>
                <a:cubicBezTo>
                  <a:pt x="115" y="155"/>
                  <a:pt x="115" y="155"/>
                  <a:pt x="114" y="157"/>
                </a:cubicBezTo>
                <a:close/>
                <a:moveTo>
                  <a:pt x="119" y="151"/>
                </a:moveTo>
                <a:cubicBezTo>
                  <a:pt x="120" y="150"/>
                  <a:pt x="121" y="149"/>
                  <a:pt x="121" y="148"/>
                </a:cubicBezTo>
                <a:cubicBezTo>
                  <a:pt x="120" y="149"/>
                  <a:pt x="119" y="149"/>
                  <a:pt x="118" y="151"/>
                </a:cubicBezTo>
                <a:cubicBezTo>
                  <a:pt x="118" y="152"/>
                  <a:pt x="119" y="150"/>
                  <a:pt x="120" y="150"/>
                </a:cubicBezTo>
                <a:cubicBezTo>
                  <a:pt x="119" y="151"/>
                  <a:pt x="118" y="152"/>
                  <a:pt x="119" y="151"/>
                </a:cubicBezTo>
                <a:close/>
                <a:moveTo>
                  <a:pt x="124" y="159"/>
                </a:moveTo>
                <a:cubicBezTo>
                  <a:pt x="125" y="159"/>
                  <a:pt x="128" y="159"/>
                  <a:pt x="128" y="157"/>
                </a:cubicBezTo>
                <a:cubicBezTo>
                  <a:pt x="125" y="160"/>
                  <a:pt x="127" y="156"/>
                  <a:pt x="124" y="159"/>
                </a:cubicBezTo>
                <a:close/>
                <a:moveTo>
                  <a:pt x="112" y="142"/>
                </a:moveTo>
                <a:cubicBezTo>
                  <a:pt x="110" y="143"/>
                  <a:pt x="109" y="144"/>
                  <a:pt x="109" y="145"/>
                </a:cubicBezTo>
                <a:cubicBezTo>
                  <a:pt x="110" y="145"/>
                  <a:pt x="111" y="143"/>
                  <a:pt x="112" y="142"/>
                </a:cubicBezTo>
                <a:cubicBezTo>
                  <a:pt x="112" y="143"/>
                  <a:pt x="112" y="143"/>
                  <a:pt x="113" y="142"/>
                </a:cubicBezTo>
                <a:cubicBezTo>
                  <a:pt x="113" y="142"/>
                  <a:pt x="112" y="142"/>
                  <a:pt x="112" y="142"/>
                </a:cubicBezTo>
                <a:close/>
                <a:moveTo>
                  <a:pt x="114" y="170"/>
                </a:moveTo>
                <a:cubicBezTo>
                  <a:pt x="115" y="170"/>
                  <a:pt x="118" y="166"/>
                  <a:pt x="117" y="166"/>
                </a:cubicBezTo>
                <a:cubicBezTo>
                  <a:pt x="115" y="168"/>
                  <a:pt x="116" y="167"/>
                  <a:pt x="114" y="170"/>
                </a:cubicBezTo>
                <a:close/>
                <a:moveTo>
                  <a:pt x="88" y="182"/>
                </a:moveTo>
                <a:cubicBezTo>
                  <a:pt x="88" y="182"/>
                  <a:pt x="89" y="182"/>
                  <a:pt x="89" y="181"/>
                </a:cubicBezTo>
                <a:cubicBezTo>
                  <a:pt x="88" y="181"/>
                  <a:pt x="88" y="182"/>
                  <a:pt x="88" y="182"/>
                </a:cubicBezTo>
                <a:close/>
                <a:moveTo>
                  <a:pt x="108" y="144"/>
                </a:moveTo>
                <a:cubicBezTo>
                  <a:pt x="106" y="144"/>
                  <a:pt x="109" y="142"/>
                  <a:pt x="108" y="142"/>
                </a:cubicBezTo>
                <a:cubicBezTo>
                  <a:pt x="107" y="142"/>
                  <a:pt x="103" y="145"/>
                  <a:pt x="103" y="145"/>
                </a:cubicBezTo>
                <a:cubicBezTo>
                  <a:pt x="105" y="144"/>
                  <a:pt x="106" y="145"/>
                  <a:pt x="107" y="144"/>
                </a:cubicBezTo>
                <a:cubicBezTo>
                  <a:pt x="109" y="143"/>
                  <a:pt x="109" y="143"/>
                  <a:pt x="110" y="141"/>
                </a:cubicBezTo>
                <a:cubicBezTo>
                  <a:pt x="110" y="141"/>
                  <a:pt x="110" y="141"/>
                  <a:pt x="110" y="141"/>
                </a:cubicBezTo>
                <a:cubicBezTo>
                  <a:pt x="107" y="143"/>
                  <a:pt x="110" y="142"/>
                  <a:pt x="108" y="144"/>
                </a:cubicBezTo>
                <a:close/>
                <a:moveTo>
                  <a:pt x="802" y="247"/>
                </a:moveTo>
                <a:cubicBezTo>
                  <a:pt x="799" y="242"/>
                  <a:pt x="799" y="242"/>
                  <a:pt x="799" y="242"/>
                </a:cubicBezTo>
                <a:cubicBezTo>
                  <a:pt x="798" y="242"/>
                  <a:pt x="801" y="247"/>
                  <a:pt x="801" y="246"/>
                </a:cubicBezTo>
                <a:cubicBezTo>
                  <a:pt x="801" y="247"/>
                  <a:pt x="801" y="247"/>
                  <a:pt x="801" y="247"/>
                </a:cubicBezTo>
                <a:cubicBezTo>
                  <a:pt x="800" y="244"/>
                  <a:pt x="802" y="246"/>
                  <a:pt x="802" y="247"/>
                </a:cubicBezTo>
                <a:close/>
                <a:moveTo>
                  <a:pt x="596" y="44"/>
                </a:moveTo>
                <a:cubicBezTo>
                  <a:pt x="592" y="42"/>
                  <a:pt x="592" y="42"/>
                  <a:pt x="592" y="42"/>
                </a:cubicBezTo>
                <a:cubicBezTo>
                  <a:pt x="592" y="43"/>
                  <a:pt x="593" y="43"/>
                  <a:pt x="594" y="44"/>
                </a:cubicBezTo>
                <a:cubicBezTo>
                  <a:pt x="591" y="43"/>
                  <a:pt x="597" y="45"/>
                  <a:pt x="596" y="44"/>
                </a:cubicBezTo>
                <a:close/>
                <a:moveTo>
                  <a:pt x="493" y="9"/>
                </a:moveTo>
                <a:cubicBezTo>
                  <a:pt x="495" y="10"/>
                  <a:pt x="500" y="11"/>
                  <a:pt x="502" y="11"/>
                </a:cubicBezTo>
                <a:cubicBezTo>
                  <a:pt x="500" y="10"/>
                  <a:pt x="492" y="9"/>
                  <a:pt x="493" y="9"/>
                </a:cubicBezTo>
                <a:close/>
                <a:moveTo>
                  <a:pt x="467" y="5"/>
                </a:moveTo>
                <a:cubicBezTo>
                  <a:pt x="469" y="5"/>
                  <a:pt x="477" y="7"/>
                  <a:pt x="475" y="6"/>
                </a:cubicBezTo>
                <a:cubicBezTo>
                  <a:pt x="473" y="6"/>
                  <a:pt x="466" y="4"/>
                  <a:pt x="466" y="5"/>
                </a:cubicBezTo>
                <a:cubicBezTo>
                  <a:pt x="467" y="6"/>
                  <a:pt x="469" y="7"/>
                  <a:pt x="470" y="6"/>
                </a:cubicBezTo>
                <a:cubicBezTo>
                  <a:pt x="469" y="6"/>
                  <a:pt x="468" y="6"/>
                  <a:pt x="467" y="5"/>
                </a:cubicBezTo>
                <a:close/>
                <a:moveTo>
                  <a:pt x="411" y="0"/>
                </a:moveTo>
                <a:cubicBezTo>
                  <a:pt x="410" y="0"/>
                  <a:pt x="406" y="0"/>
                  <a:pt x="404" y="1"/>
                </a:cubicBezTo>
                <a:cubicBezTo>
                  <a:pt x="407" y="1"/>
                  <a:pt x="411" y="1"/>
                  <a:pt x="414" y="1"/>
                </a:cubicBezTo>
                <a:cubicBezTo>
                  <a:pt x="413" y="1"/>
                  <a:pt x="411" y="1"/>
                  <a:pt x="412" y="1"/>
                </a:cubicBezTo>
                <a:cubicBezTo>
                  <a:pt x="413" y="1"/>
                  <a:pt x="417" y="0"/>
                  <a:pt x="415" y="0"/>
                </a:cubicBezTo>
                <a:cubicBezTo>
                  <a:pt x="415" y="1"/>
                  <a:pt x="413" y="0"/>
                  <a:pt x="411" y="0"/>
                </a:cubicBezTo>
                <a:close/>
                <a:moveTo>
                  <a:pt x="394" y="50"/>
                </a:moveTo>
                <a:cubicBezTo>
                  <a:pt x="394" y="49"/>
                  <a:pt x="401" y="50"/>
                  <a:pt x="399" y="50"/>
                </a:cubicBezTo>
                <a:cubicBezTo>
                  <a:pt x="399" y="49"/>
                  <a:pt x="391" y="49"/>
                  <a:pt x="394" y="50"/>
                </a:cubicBezTo>
                <a:close/>
                <a:moveTo>
                  <a:pt x="388" y="50"/>
                </a:moveTo>
                <a:cubicBezTo>
                  <a:pt x="389" y="50"/>
                  <a:pt x="391" y="51"/>
                  <a:pt x="393" y="50"/>
                </a:cubicBezTo>
                <a:cubicBezTo>
                  <a:pt x="384" y="50"/>
                  <a:pt x="379" y="50"/>
                  <a:pt x="376" y="50"/>
                </a:cubicBezTo>
                <a:cubicBezTo>
                  <a:pt x="379" y="50"/>
                  <a:pt x="373" y="51"/>
                  <a:pt x="376" y="51"/>
                </a:cubicBezTo>
                <a:cubicBezTo>
                  <a:pt x="378" y="50"/>
                  <a:pt x="383" y="51"/>
                  <a:pt x="382" y="50"/>
                </a:cubicBezTo>
                <a:cubicBezTo>
                  <a:pt x="383" y="50"/>
                  <a:pt x="386" y="50"/>
                  <a:pt x="388" y="50"/>
                </a:cubicBezTo>
                <a:close/>
                <a:moveTo>
                  <a:pt x="350" y="7"/>
                </a:moveTo>
                <a:cubicBezTo>
                  <a:pt x="351" y="6"/>
                  <a:pt x="358" y="6"/>
                  <a:pt x="359" y="6"/>
                </a:cubicBezTo>
                <a:cubicBezTo>
                  <a:pt x="355" y="6"/>
                  <a:pt x="351" y="7"/>
                  <a:pt x="349" y="7"/>
                </a:cubicBezTo>
                <a:cubicBezTo>
                  <a:pt x="350" y="7"/>
                  <a:pt x="350" y="7"/>
                  <a:pt x="350" y="7"/>
                </a:cubicBezTo>
                <a:cubicBezTo>
                  <a:pt x="350" y="7"/>
                  <a:pt x="349" y="7"/>
                  <a:pt x="350" y="7"/>
                </a:cubicBezTo>
                <a:close/>
                <a:moveTo>
                  <a:pt x="350" y="8"/>
                </a:moveTo>
                <a:cubicBezTo>
                  <a:pt x="350" y="8"/>
                  <a:pt x="350" y="8"/>
                  <a:pt x="351" y="7"/>
                </a:cubicBezTo>
                <a:cubicBezTo>
                  <a:pt x="348" y="8"/>
                  <a:pt x="348" y="7"/>
                  <a:pt x="347" y="7"/>
                </a:cubicBezTo>
                <a:cubicBezTo>
                  <a:pt x="346" y="8"/>
                  <a:pt x="345" y="8"/>
                  <a:pt x="343" y="8"/>
                </a:cubicBezTo>
                <a:cubicBezTo>
                  <a:pt x="342" y="8"/>
                  <a:pt x="336" y="8"/>
                  <a:pt x="335" y="9"/>
                </a:cubicBezTo>
                <a:cubicBezTo>
                  <a:pt x="336" y="9"/>
                  <a:pt x="337" y="9"/>
                  <a:pt x="337" y="9"/>
                </a:cubicBezTo>
                <a:cubicBezTo>
                  <a:pt x="334" y="10"/>
                  <a:pt x="330" y="9"/>
                  <a:pt x="327" y="11"/>
                </a:cubicBezTo>
                <a:cubicBezTo>
                  <a:pt x="331" y="11"/>
                  <a:pt x="333" y="10"/>
                  <a:pt x="336" y="10"/>
                </a:cubicBezTo>
                <a:cubicBezTo>
                  <a:pt x="336" y="9"/>
                  <a:pt x="337" y="9"/>
                  <a:pt x="339" y="9"/>
                </a:cubicBezTo>
                <a:cubicBezTo>
                  <a:pt x="339" y="9"/>
                  <a:pt x="336" y="9"/>
                  <a:pt x="337" y="10"/>
                </a:cubicBezTo>
                <a:cubicBezTo>
                  <a:pt x="342" y="9"/>
                  <a:pt x="350" y="9"/>
                  <a:pt x="351" y="8"/>
                </a:cubicBezTo>
                <a:cubicBezTo>
                  <a:pt x="350" y="8"/>
                  <a:pt x="350" y="8"/>
                  <a:pt x="350" y="8"/>
                </a:cubicBezTo>
                <a:close/>
                <a:moveTo>
                  <a:pt x="314" y="14"/>
                </a:moveTo>
                <a:cubicBezTo>
                  <a:pt x="315" y="14"/>
                  <a:pt x="322" y="13"/>
                  <a:pt x="320" y="13"/>
                </a:cubicBezTo>
                <a:cubicBezTo>
                  <a:pt x="317" y="14"/>
                  <a:pt x="316" y="13"/>
                  <a:pt x="314" y="14"/>
                </a:cubicBezTo>
                <a:close/>
                <a:moveTo>
                  <a:pt x="241" y="77"/>
                </a:moveTo>
                <a:cubicBezTo>
                  <a:pt x="240" y="77"/>
                  <a:pt x="241" y="75"/>
                  <a:pt x="240" y="76"/>
                </a:cubicBezTo>
                <a:cubicBezTo>
                  <a:pt x="240" y="76"/>
                  <a:pt x="238" y="77"/>
                  <a:pt x="238" y="77"/>
                </a:cubicBezTo>
                <a:cubicBezTo>
                  <a:pt x="238" y="77"/>
                  <a:pt x="238" y="77"/>
                  <a:pt x="237" y="77"/>
                </a:cubicBezTo>
                <a:cubicBezTo>
                  <a:pt x="237" y="78"/>
                  <a:pt x="238" y="77"/>
                  <a:pt x="238" y="77"/>
                </a:cubicBezTo>
                <a:cubicBezTo>
                  <a:pt x="236" y="79"/>
                  <a:pt x="236" y="78"/>
                  <a:pt x="235" y="79"/>
                </a:cubicBezTo>
                <a:cubicBezTo>
                  <a:pt x="236" y="79"/>
                  <a:pt x="240" y="77"/>
                  <a:pt x="241" y="77"/>
                </a:cubicBezTo>
                <a:close/>
                <a:moveTo>
                  <a:pt x="232" y="80"/>
                </a:moveTo>
                <a:cubicBezTo>
                  <a:pt x="232" y="81"/>
                  <a:pt x="233" y="81"/>
                  <a:pt x="228" y="83"/>
                </a:cubicBezTo>
                <a:cubicBezTo>
                  <a:pt x="231" y="83"/>
                  <a:pt x="236" y="79"/>
                  <a:pt x="241" y="77"/>
                </a:cubicBezTo>
                <a:cubicBezTo>
                  <a:pt x="238" y="78"/>
                  <a:pt x="235" y="79"/>
                  <a:pt x="232" y="80"/>
                </a:cubicBezTo>
                <a:close/>
                <a:moveTo>
                  <a:pt x="222" y="84"/>
                </a:moveTo>
                <a:cubicBezTo>
                  <a:pt x="220" y="86"/>
                  <a:pt x="220" y="87"/>
                  <a:pt x="223" y="86"/>
                </a:cubicBezTo>
                <a:cubicBezTo>
                  <a:pt x="221" y="87"/>
                  <a:pt x="219" y="89"/>
                  <a:pt x="217" y="89"/>
                </a:cubicBezTo>
                <a:cubicBezTo>
                  <a:pt x="217" y="88"/>
                  <a:pt x="219" y="88"/>
                  <a:pt x="219" y="87"/>
                </a:cubicBezTo>
                <a:cubicBezTo>
                  <a:pt x="217" y="88"/>
                  <a:pt x="213" y="90"/>
                  <a:pt x="213" y="91"/>
                </a:cubicBezTo>
                <a:cubicBezTo>
                  <a:pt x="218" y="88"/>
                  <a:pt x="214" y="91"/>
                  <a:pt x="215" y="91"/>
                </a:cubicBezTo>
                <a:cubicBezTo>
                  <a:pt x="219" y="89"/>
                  <a:pt x="219" y="89"/>
                  <a:pt x="219" y="89"/>
                </a:cubicBezTo>
                <a:cubicBezTo>
                  <a:pt x="219" y="88"/>
                  <a:pt x="224" y="86"/>
                  <a:pt x="226" y="84"/>
                </a:cubicBezTo>
                <a:cubicBezTo>
                  <a:pt x="222" y="86"/>
                  <a:pt x="223" y="85"/>
                  <a:pt x="222" y="84"/>
                </a:cubicBezTo>
                <a:close/>
                <a:moveTo>
                  <a:pt x="214" y="101"/>
                </a:moveTo>
                <a:cubicBezTo>
                  <a:pt x="214" y="103"/>
                  <a:pt x="210" y="104"/>
                  <a:pt x="207" y="106"/>
                </a:cubicBezTo>
                <a:cubicBezTo>
                  <a:pt x="211" y="104"/>
                  <a:pt x="216" y="101"/>
                  <a:pt x="220" y="99"/>
                </a:cubicBezTo>
                <a:cubicBezTo>
                  <a:pt x="219" y="99"/>
                  <a:pt x="215" y="102"/>
                  <a:pt x="215" y="101"/>
                </a:cubicBezTo>
                <a:cubicBezTo>
                  <a:pt x="219" y="99"/>
                  <a:pt x="223" y="98"/>
                  <a:pt x="226" y="95"/>
                </a:cubicBezTo>
                <a:cubicBezTo>
                  <a:pt x="223" y="97"/>
                  <a:pt x="219" y="98"/>
                  <a:pt x="214" y="101"/>
                </a:cubicBezTo>
                <a:close/>
                <a:moveTo>
                  <a:pt x="211" y="86"/>
                </a:moveTo>
                <a:cubicBezTo>
                  <a:pt x="213" y="83"/>
                  <a:pt x="216" y="83"/>
                  <a:pt x="217" y="81"/>
                </a:cubicBezTo>
                <a:cubicBezTo>
                  <a:pt x="214" y="83"/>
                  <a:pt x="214" y="82"/>
                  <a:pt x="210" y="84"/>
                </a:cubicBezTo>
                <a:cubicBezTo>
                  <a:pt x="210" y="85"/>
                  <a:pt x="208" y="86"/>
                  <a:pt x="211" y="86"/>
                </a:cubicBezTo>
                <a:close/>
                <a:moveTo>
                  <a:pt x="210" y="82"/>
                </a:moveTo>
                <a:cubicBezTo>
                  <a:pt x="211" y="82"/>
                  <a:pt x="207" y="83"/>
                  <a:pt x="208" y="84"/>
                </a:cubicBezTo>
                <a:cubicBezTo>
                  <a:pt x="211" y="83"/>
                  <a:pt x="211" y="82"/>
                  <a:pt x="213" y="80"/>
                </a:cubicBezTo>
                <a:cubicBezTo>
                  <a:pt x="214" y="80"/>
                  <a:pt x="214" y="81"/>
                  <a:pt x="215" y="80"/>
                </a:cubicBezTo>
                <a:cubicBezTo>
                  <a:pt x="216" y="79"/>
                  <a:pt x="212" y="81"/>
                  <a:pt x="210" y="82"/>
                </a:cubicBezTo>
                <a:close/>
                <a:moveTo>
                  <a:pt x="203" y="100"/>
                </a:moveTo>
                <a:cubicBezTo>
                  <a:pt x="201" y="100"/>
                  <a:pt x="199" y="102"/>
                  <a:pt x="199" y="102"/>
                </a:cubicBezTo>
                <a:cubicBezTo>
                  <a:pt x="201" y="100"/>
                  <a:pt x="205" y="97"/>
                  <a:pt x="207" y="96"/>
                </a:cubicBezTo>
                <a:cubicBezTo>
                  <a:pt x="207" y="96"/>
                  <a:pt x="213" y="92"/>
                  <a:pt x="212" y="92"/>
                </a:cubicBezTo>
                <a:cubicBezTo>
                  <a:pt x="211" y="93"/>
                  <a:pt x="207" y="95"/>
                  <a:pt x="207" y="96"/>
                </a:cubicBezTo>
                <a:cubicBezTo>
                  <a:pt x="204" y="97"/>
                  <a:pt x="201" y="100"/>
                  <a:pt x="197" y="101"/>
                </a:cubicBezTo>
                <a:cubicBezTo>
                  <a:pt x="197" y="102"/>
                  <a:pt x="198" y="101"/>
                  <a:pt x="196" y="103"/>
                </a:cubicBezTo>
                <a:cubicBezTo>
                  <a:pt x="192" y="104"/>
                  <a:pt x="183" y="110"/>
                  <a:pt x="180" y="114"/>
                </a:cubicBezTo>
                <a:cubicBezTo>
                  <a:pt x="175" y="115"/>
                  <a:pt x="167" y="123"/>
                  <a:pt x="160" y="128"/>
                </a:cubicBezTo>
                <a:cubicBezTo>
                  <a:pt x="161" y="128"/>
                  <a:pt x="163" y="127"/>
                  <a:pt x="161" y="129"/>
                </a:cubicBezTo>
                <a:cubicBezTo>
                  <a:pt x="164" y="127"/>
                  <a:pt x="163" y="126"/>
                  <a:pt x="165" y="125"/>
                </a:cubicBezTo>
                <a:cubicBezTo>
                  <a:pt x="166" y="125"/>
                  <a:pt x="167" y="124"/>
                  <a:pt x="165" y="127"/>
                </a:cubicBezTo>
                <a:cubicBezTo>
                  <a:pt x="167" y="125"/>
                  <a:pt x="166" y="126"/>
                  <a:pt x="168" y="125"/>
                </a:cubicBezTo>
                <a:cubicBezTo>
                  <a:pt x="168" y="124"/>
                  <a:pt x="169" y="122"/>
                  <a:pt x="167" y="123"/>
                </a:cubicBezTo>
                <a:cubicBezTo>
                  <a:pt x="172" y="119"/>
                  <a:pt x="174" y="119"/>
                  <a:pt x="177" y="116"/>
                </a:cubicBezTo>
                <a:cubicBezTo>
                  <a:pt x="176" y="117"/>
                  <a:pt x="178" y="116"/>
                  <a:pt x="179" y="115"/>
                </a:cubicBezTo>
                <a:cubicBezTo>
                  <a:pt x="179" y="115"/>
                  <a:pt x="178" y="115"/>
                  <a:pt x="179" y="114"/>
                </a:cubicBezTo>
                <a:cubicBezTo>
                  <a:pt x="183" y="113"/>
                  <a:pt x="189" y="107"/>
                  <a:pt x="193" y="105"/>
                </a:cubicBezTo>
                <a:cubicBezTo>
                  <a:pt x="193" y="105"/>
                  <a:pt x="192" y="105"/>
                  <a:pt x="194" y="104"/>
                </a:cubicBezTo>
                <a:cubicBezTo>
                  <a:pt x="193" y="106"/>
                  <a:pt x="196" y="103"/>
                  <a:pt x="198" y="102"/>
                </a:cubicBezTo>
                <a:cubicBezTo>
                  <a:pt x="198" y="103"/>
                  <a:pt x="189" y="108"/>
                  <a:pt x="194" y="106"/>
                </a:cubicBezTo>
                <a:cubicBezTo>
                  <a:pt x="192" y="107"/>
                  <a:pt x="190" y="108"/>
                  <a:pt x="190" y="108"/>
                </a:cubicBezTo>
                <a:cubicBezTo>
                  <a:pt x="194" y="106"/>
                  <a:pt x="190" y="109"/>
                  <a:pt x="189" y="110"/>
                </a:cubicBezTo>
                <a:cubicBezTo>
                  <a:pt x="194" y="107"/>
                  <a:pt x="196" y="106"/>
                  <a:pt x="200" y="103"/>
                </a:cubicBezTo>
                <a:cubicBezTo>
                  <a:pt x="201" y="103"/>
                  <a:pt x="200" y="103"/>
                  <a:pt x="201" y="102"/>
                </a:cubicBezTo>
                <a:cubicBezTo>
                  <a:pt x="202" y="102"/>
                  <a:pt x="205" y="100"/>
                  <a:pt x="205" y="99"/>
                </a:cubicBezTo>
                <a:cubicBezTo>
                  <a:pt x="207" y="98"/>
                  <a:pt x="210" y="96"/>
                  <a:pt x="210" y="97"/>
                </a:cubicBezTo>
                <a:cubicBezTo>
                  <a:pt x="212" y="96"/>
                  <a:pt x="213" y="96"/>
                  <a:pt x="213" y="95"/>
                </a:cubicBezTo>
                <a:cubicBezTo>
                  <a:pt x="211" y="96"/>
                  <a:pt x="215" y="94"/>
                  <a:pt x="214" y="94"/>
                </a:cubicBezTo>
                <a:cubicBezTo>
                  <a:pt x="213" y="95"/>
                  <a:pt x="213" y="94"/>
                  <a:pt x="211" y="95"/>
                </a:cubicBezTo>
                <a:cubicBezTo>
                  <a:pt x="211" y="96"/>
                  <a:pt x="207" y="98"/>
                  <a:pt x="205" y="99"/>
                </a:cubicBezTo>
                <a:cubicBezTo>
                  <a:pt x="205" y="99"/>
                  <a:pt x="202" y="101"/>
                  <a:pt x="202" y="101"/>
                </a:cubicBezTo>
                <a:cubicBezTo>
                  <a:pt x="200" y="101"/>
                  <a:pt x="205" y="99"/>
                  <a:pt x="203" y="100"/>
                </a:cubicBezTo>
                <a:close/>
                <a:moveTo>
                  <a:pt x="201" y="82"/>
                </a:moveTo>
                <a:cubicBezTo>
                  <a:pt x="203" y="81"/>
                  <a:pt x="203" y="82"/>
                  <a:pt x="205" y="81"/>
                </a:cubicBezTo>
                <a:cubicBezTo>
                  <a:pt x="205" y="80"/>
                  <a:pt x="206" y="80"/>
                  <a:pt x="205" y="79"/>
                </a:cubicBezTo>
                <a:cubicBezTo>
                  <a:pt x="203" y="80"/>
                  <a:pt x="202" y="81"/>
                  <a:pt x="201" y="82"/>
                </a:cubicBezTo>
                <a:close/>
                <a:moveTo>
                  <a:pt x="192" y="82"/>
                </a:moveTo>
                <a:cubicBezTo>
                  <a:pt x="192" y="81"/>
                  <a:pt x="194" y="80"/>
                  <a:pt x="194" y="80"/>
                </a:cubicBezTo>
                <a:cubicBezTo>
                  <a:pt x="192" y="80"/>
                  <a:pt x="187" y="84"/>
                  <a:pt x="190" y="83"/>
                </a:cubicBezTo>
                <a:cubicBezTo>
                  <a:pt x="192" y="81"/>
                  <a:pt x="191" y="83"/>
                  <a:pt x="191" y="83"/>
                </a:cubicBezTo>
                <a:cubicBezTo>
                  <a:pt x="192" y="83"/>
                  <a:pt x="194" y="82"/>
                  <a:pt x="195" y="81"/>
                </a:cubicBezTo>
                <a:cubicBezTo>
                  <a:pt x="195" y="81"/>
                  <a:pt x="195" y="82"/>
                  <a:pt x="195" y="82"/>
                </a:cubicBezTo>
                <a:cubicBezTo>
                  <a:pt x="197" y="81"/>
                  <a:pt x="197" y="81"/>
                  <a:pt x="197" y="81"/>
                </a:cubicBezTo>
                <a:cubicBezTo>
                  <a:pt x="197" y="80"/>
                  <a:pt x="197" y="80"/>
                  <a:pt x="197" y="80"/>
                </a:cubicBezTo>
                <a:cubicBezTo>
                  <a:pt x="194" y="82"/>
                  <a:pt x="193" y="81"/>
                  <a:pt x="192" y="82"/>
                </a:cubicBezTo>
                <a:close/>
                <a:moveTo>
                  <a:pt x="196" y="84"/>
                </a:moveTo>
                <a:cubicBezTo>
                  <a:pt x="193" y="86"/>
                  <a:pt x="192" y="85"/>
                  <a:pt x="192" y="85"/>
                </a:cubicBezTo>
                <a:cubicBezTo>
                  <a:pt x="192" y="86"/>
                  <a:pt x="191" y="86"/>
                  <a:pt x="191" y="87"/>
                </a:cubicBezTo>
                <a:cubicBezTo>
                  <a:pt x="193" y="86"/>
                  <a:pt x="192" y="87"/>
                  <a:pt x="194" y="87"/>
                </a:cubicBezTo>
                <a:cubicBezTo>
                  <a:pt x="196" y="86"/>
                  <a:pt x="195" y="86"/>
                  <a:pt x="197" y="85"/>
                </a:cubicBezTo>
                <a:cubicBezTo>
                  <a:pt x="198" y="84"/>
                  <a:pt x="195" y="86"/>
                  <a:pt x="195" y="85"/>
                </a:cubicBezTo>
                <a:cubicBezTo>
                  <a:pt x="195" y="85"/>
                  <a:pt x="198" y="82"/>
                  <a:pt x="196" y="83"/>
                </a:cubicBezTo>
                <a:cubicBezTo>
                  <a:pt x="196" y="83"/>
                  <a:pt x="196" y="83"/>
                  <a:pt x="196" y="84"/>
                </a:cubicBezTo>
                <a:close/>
                <a:moveTo>
                  <a:pt x="187" y="104"/>
                </a:moveTo>
                <a:cubicBezTo>
                  <a:pt x="188" y="103"/>
                  <a:pt x="188" y="105"/>
                  <a:pt x="192" y="103"/>
                </a:cubicBezTo>
                <a:cubicBezTo>
                  <a:pt x="192" y="102"/>
                  <a:pt x="190" y="103"/>
                  <a:pt x="190" y="103"/>
                </a:cubicBezTo>
                <a:cubicBezTo>
                  <a:pt x="192" y="102"/>
                  <a:pt x="193" y="101"/>
                  <a:pt x="194" y="99"/>
                </a:cubicBezTo>
                <a:cubicBezTo>
                  <a:pt x="195" y="100"/>
                  <a:pt x="195" y="100"/>
                  <a:pt x="195" y="100"/>
                </a:cubicBezTo>
                <a:cubicBezTo>
                  <a:pt x="197" y="98"/>
                  <a:pt x="198" y="98"/>
                  <a:pt x="201" y="96"/>
                </a:cubicBezTo>
                <a:cubicBezTo>
                  <a:pt x="200" y="96"/>
                  <a:pt x="201" y="94"/>
                  <a:pt x="200" y="95"/>
                </a:cubicBezTo>
                <a:cubicBezTo>
                  <a:pt x="196" y="97"/>
                  <a:pt x="191" y="101"/>
                  <a:pt x="189" y="102"/>
                </a:cubicBezTo>
                <a:cubicBezTo>
                  <a:pt x="188" y="103"/>
                  <a:pt x="191" y="102"/>
                  <a:pt x="188" y="103"/>
                </a:cubicBezTo>
                <a:cubicBezTo>
                  <a:pt x="188" y="103"/>
                  <a:pt x="187" y="104"/>
                  <a:pt x="187" y="104"/>
                </a:cubicBezTo>
                <a:close/>
                <a:moveTo>
                  <a:pt x="198" y="107"/>
                </a:moveTo>
                <a:cubicBezTo>
                  <a:pt x="200" y="106"/>
                  <a:pt x="201" y="105"/>
                  <a:pt x="202" y="105"/>
                </a:cubicBezTo>
                <a:cubicBezTo>
                  <a:pt x="201" y="105"/>
                  <a:pt x="199" y="106"/>
                  <a:pt x="198" y="106"/>
                </a:cubicBezTo>
                <a:cubicBezTo>
                  <a:pt x="200" y="105"/>
                  <a:pt x="200" y="104"/>
                  <a:pt x="202" y="103"/>
                </a:cubicBezTo>
                <a:cubicBezTo>
                  <a:pt x="201" y="104"/>
                  <a:pt x="203" y="102"/>
                  <a:pt x="205" y="102"/>
                </a:cubicBezTo>
                <a:cubicBezTo>
                  <a:pt x="204" y="101"/>
                  <a:pt x="200" y="104"/>
                  <a:pt x="197" y="105"/>
                </a:cubicBezTo>
                <a:cubicBezTo>
                  <a:pt x="199" y="105"/>
                  <a:pt x="196" y="108"/>
                  <a:pt x="198" y="107"/>
                </a:cubicBezTo>
                <a:close/>
                <a:moveTo>
                  <a:pt x="186" y="99"/>
                </a:moveTo>
                <a:cubicBezTo>
                  <a:pt x="183" y="101"/>
                  <a:pt x="173" y="108"/>
                  <a:pt x="182" y="103"/>
                </a:cubicBezTo>
                <a:cubicBezTo>
                  <a:pt x="183" y="101"/>
                  <a:pt x="187" y="99"/>
                  <a:pt x="183" y="102"/>
                </a:cubicBezTo>
                <a:cubicBezTo>
                  <a:pt x="186" y="100"/>
                  <a:pt x="187" y="99"/>
                  <a:pt x="188" y="98"/>
                </a:cubicBezTo>
                <a:cubicBezTo>
                  <a:pt x="187" y="99"/>
                  <a:pt x="187" y="98"/>
                  <a:pt x="186" y="99"/>
                </a:cubicBezTo>
                <a:close/>
                <a:moveTo>
                  <a:pt x="169" y="89"/>
                </a:moveTo>
                <a:cubicBezTo>
                  <a:pt x="171" y="89"/>
                  <a:pt x="178" y="83"/>
                  <a:pt x="174" y="85"/>
                </a:cubicBezTo>
                <a:cubicBezTo>
                  <a:pt x="174" y="86"/>
                  <a:pt x="171" y="88"/>
                  <a:pt x="169" y="89"/>
                </a:cubicBezTo>
                <a:close/>
                <a:moveTo>
                  <a:pt x="182" y="123"/>
                </a:moveTo>
                <a:cubicBezTo>
                  <a:pt x="187" y="120"/>
                  <a:pt x="189" y="118"/>
                  <a:pt x="195" y="114"/>
                </a:cubicBezTo>
                <a:cubicBezTo>
                  <a:pt x="194" y="115"/>
                  <a:pt x="195" y="113"/>
                  <a:pt x="194" y="114"/>
                </a:cubicBezTo>
                <a:cubicBezTo>
                  <a:pt x="194" y="114"/>
                  <a:pt x="191" y="117"/>
                  <a:pt x="189" y="118"/>
                </a:cubicBezTo>
                <a:cubicBezTo>
                  <a:pt x="190" y="117"/>
                  <a:pt x="190" y="117"/>
                  <a:pt x="190" y="116"/>
                </a:cubicBezTo>
                <a:cubicBezTo>
                  <a:pt x="188" y="118"/>
                  <a:pt x="186" y="120"/>
                  <a:pt x="183" y="121"/>
                </a:cubicBezTo>
                <a:cubicBezTo>
                  <a:pt x="184" y="121"/>
                  <a:pt x="184" y="120"/>
                  <a:pt x="183" y="121"/>
                </a:cubicBezTo>
                <a:cubicBezTo>
                  <a:pt x="183" y="121"/>
                  <a:pt x="182" y="123"/>
                  <a:pt x="182" y="123"/>
                </a:cubicBezTo>
                <a:close/>
                <a:moveTo>
                  <a:pt x="178" y="110"/>
                </a:moveTo>
                <a:cubicBezTo>
                  <a:pt x="180" y="109"/>
                  <a:pt x="180" y="109"/>
                  <a:pt x="180" y="109"/>
                </a:cubicBezTo>
                <a:cubicBezTo>
                  <a:pt x="178" y="111"/>
                  <a:pt x="182" y="109"/>
                  <a:pt x="182" y="108"/>
                </a:cubicBezTo>
                <a:cubicBezTo>
                  <a:pt x="181" y="108"/>
                  <a:pt x="179" y="109"/>
                  <a:pt x="178" y="110"/>
                </a:cubicBezTo>
                <a:close/>
                <a:moveTo>
                  <a:pt x="178" y="117"/>
                </a:moveTo>
                <a:cubicBezTo>
                  <a:pt x="177" y="118"/>
                  <a:pt x="176" y="118"/>
                  <a:pt x="175" y="120"/>
                </a:cubicBezTo>
                <a:cubicBezTo>
                  <a:pt x="176" y="119"/>
                  <a:pt x="176" y="119"/>
                  <a:pt x="177" y="119"/>
                </a:cubicBezTo>
                <a:cubicBezTo>
                  <a:pt x="178" y="118"/>
                  <a:pt x="182" y="116"/>
                  <a:pt x="181" y="116"/>
                </a:cubicBezTo>
                <a:cubicBezTo>
                  <a:pt x="177" y="119"/>
                  <a:pt x="181" y="114"/>
                  <a:pt x="178" y="117"/>
                </a:cubicBezTo>
                <a:close/>
                <a:moveTo>
                  <a:pt x="164" y="122"/>
                </a:moveTo>
                <a:cubicBezTo>
                  <a:pt x="169" y="117"/>
                  <a:pt x="172" y="117"/>
                  <a:pt x="177" y="112"/>
                </a:cubicBezTo>
                <a:cubicBezTo>
                  <a:pt x="174" y="114"/>
                  <a:pt x="176" y="112"/>
                  <a:pt x="174" y="113"/>
                </a:cubicBezTo>
                <a:cubicBezTo>
                  <a:pt x="171" y="116"/>
                  <a:pt x="165" y="119"/>
                  <a:pt x="164" y="122"/>
                </a:cubicBezTo>
                <a:close/>
                <a:moveTo>
                  <a:pt x="159" y="111"/>
                </a:moveTo>
                <a:cubicBezTo>
                  <a:pt x="160" y="110"/>
                  <a:pt x="164" y="108"/>
                  <a:pt x="164" y="107"/>
                </a:cubicBezTo>
                <a:cubicBezTo>
                  <a:pt x="162" y="109"/>
                  <a:pt x="158" y="112"/>
                  <a:pt x="159" y="111"/>
                </a:cubicBezTo>
                <a:close/>
                <a:moveTo>
                  <a:pt x="170" y="123"/>
                </a:moveTo>
                <a:cubicBezTo>
                  <a:pt x="172" y="122"/>
                  <a:pt x="175" y="118"/>
                  <a:pt x="172" y="121"/>
                </a:cubicBezTo>
                <a:cubicBezTo>
                  <a:pt x="172" y="121"/>
                  <a:pt x="173" y="120"/>
                  <a:pt x="173" y="121"/>
                </a:cubicBezTo>
                <a:cubicBezTo>
                  <a:pt x="172" y="121"/>
                  <a:pt x="168" y="124"/>
                  <a:pt x="170" y="123"/>
                </a:cubicBezTo>
                <a:close/>
                <a:moveTo>
                  <a:pt x="125" y="113"/>
                </a:moveTo>
                <a:cubicBezTo>
                  <a:pt x="123" y="114"/>
                  <a:pt x="123" y="114"/>
                  <a:pt x="123" y="114"/>
                </a:cubicBezTo>
                <a:cubicBezTo>
                  <a:pt x="123" y="115"/>
                  <a:pt x="122" y="116"/>
                  <a:pt x="123" y="115"/>
                </a:cubicBezTo>
                <a:cubicBezTo>
                  <a:pt x="125" y="114"/>
                  <a:pt x="125" y="114"/>
                  <a:pt x="125" y="113"/>
                </a:cubicBezTo>
                <a:cubicBezTo>
                  <a:pt x="125" y="113"/>
                  <a:pt x="126" y="113"/>
                  <a:pt x="126" y="112"/>
                </a:cubicBezTo>
                <a:cubicBezTo>
                  <a:pt x="125" y="113"/>
                  <a:pt x="125" y="113"/>
                  <a:pt x="125" y="113"/>
                </a:cubicBezTo>
                <a:close/>
                <a:moveTo>
                  <a:pt x="107" y="138"/>
                </a:moveTo>
                <a:cubicBezTo>
                  <a:pt x="106" y="138"/>
                  <a:pt x="106" y="138"/>
                  <a:pt x="105" y="139"/>
                </a:cubicBezTo>
                <a:cubicBezTo>
                  <a:pt x="105" y="138"/>
                  <a:pt x="107" y="136"/>
                  <a:pt x="107" y="136"/>
                </a:cubicBezTo>
                <a:cubicBezTo>
                  <a:pt x="105" y="138"/>
                  <a:pt x="104" y="139"/>
                  <a:pt x="102" y="141"/>
                </a:cubicBezTo>
                <a:cubicBezTo>
                  <a:pt x="104" y="141"/>
                  <a:pt x="106" y="140"/>
                  <a:pt x="108" y="139"/>
                </a:cubicBezTo>
                <a:cubicBezTo>
                  <a:pt x="104" y="141"/>
                  <a:pt x="110" y="134"/>
                  <a:pt x="107" y="137"/>
                </a:cubicBezTo>
                <a:cubicBezTo>
                  <a:pt x="107" y="137"/>
                  <a:pt x="107" y="137"/>
                  <a:pt x="107" y="138"/>
                </a:cubicBezTo>
                <a:close/>
                <a:moveTo>
                  <a:pt x="128" y="160"/>
                </a:moveTo>
                <a:cubicBezTo>
                  <a:pt x="127" y="161"/>
                  <a:pt x="126" y="161"/>
                  <a:pt x="126" y="161"/>
                </a:cubicBezTo>
                <a:cubicBezTo>
                  <a:pt x="125" y="163"/>
                  <a:pt x="128" y="160"/>
                  <a:pt x="128" y="162"/>
                </a:cubicBezTo>
                <a:cubicBezTo>
                  <a:pt x="127" y="163"/>
                  <a:pt x="126" y="164"/>
                  <a:pt x="125" y="164"/>
                </a:cubicBezTo>
                <a:cubicBezTo>
                  <a:pt x="125" y="165"/>
                  <a:pt x="128" y="162"/>
                  <a:pt x="129" y="162"/>
                </a:cubicBezTo>
                <a:cubicBezTo>
                  <a:pt x="128" y="162"/>
                  <a:pt x="127" y="163"/>
                  <a:pt x="127" y="163"/>
                </a:cubicBezTo>
                <a:cubicBezTo>
                  <a:pt x="131" y="161"/>
                  <a:pt x="128" y="162"/>
                  <a:pt x="131" y="159"/>
                </a:cubicBezTo>
                <a:cubicBezTo>
                  <a:pt x="130" y="159"/>
                  <a:pt x="127" y="162"/>
                  <a:pt x="128" y="160"/>
                </a:cubicBezTo>
                <a:close/>
                <a:moveTo>
                  <a:pt x="95" y="148"/>
                </a:moveTo>
                <a:cubicBezTo>
                  <a:pt x="95" y="148"/>
                  <a:pt x="96" y="148"/>
                  <a:pt x="96" y="148"/>
                </a:cubicBezTo>
                <a:cubicBezTo>
                  <a:pt x="94" y="149"/>
                  <a:pt x="94" y="150"/>
                  <a:pt x="94" y="150"/>
                </a:cubicBezTo>
                <a:cubicBezTo>
                  <a:pt x="98" y="147"/>
                  <a:pt x="99" y="145"/>
                  <a:pt x="101" y="143"/>
                </a:cubicBezTo>
                <a:cubicBezTo>
                  <a:pt x="102" y="143"/>
                  <a:pt x="102" y="142"/>
                  <a:pt x="102" y="141"/>
                </a:cubicBezTo>
                <a:cubicBezTo>
                  <a:pt x="100" y="143"/>
                  <a:pt x="97" y="147"/>
                  <a:pt x="95" y="148"/>
                </a:cubicBezTo>
                <a:close/>
                <a:moveTo>
                  <a:pt x="110" y="169"/>
                </a:moveTo>
                <a:cubicBezTo>
                  <a:pt x="110" y="169"/>
                  <a:pt x="111" y="169"/>
                  <a:pt x="111" y="169"/>
                </a:cubicBezTo>
                <a:cubicBezTo>
                  <a:pt x="110" y="170"/>
                  <a:pt x="109" y="171"/>
                  <a:pt x="109" y="171"/>
                </a:cubicBezTo>
                <a:cubicBezTo>
                  <a:pt x="112" y="168"/>
                  <a:pt x="113" y="166"/>
                  <a:pt x="114" y="165"/>
                </a:cubicBezTo>
                <a:cubicBezTo>
                  <a:pt x="114" y="165"/>
                  <a:pt x="114" y="165"/>
                  <a:pt x="114" y="165"/>
                </a:cubicBezTo>
                <a:cubicBezTo>
                  <a:pt x="112" y="167"/>
                  <a:pt x="111" y="169"/>
                  <a:pt x="110" y="169"/>
                </a:cubicBezTo>
                <a:close/>
                <a:moveTo>
                  <a:pt x="91" y="154"/>
                </a:moveTo>
                <a:cubicBezTo>
                  <a:pt x="92" y="155"/>
                  <a:pt x="92" y="155"/>
                  <a:pt x="92" y="155"/>
                </a:cubicBezTo>
                <a:cubicBezTo>
                  <a:pt x="94" y="153"/>
                  <a:pt x="93" y="153"/>
                  <a:pt x="94" y="152"/>
                </a:cubicBezTo>
                <a:cubicBezTo>
                  <a:pt x="94" y="152"/>
                  <a:pt x="94" y="152"/>
                  <a:pt x="95" y="152"/>
                </a:cubicBezTo>
                <a:cubicBezTo>
                  <a:pt x="95" y="152"/>
                  <a:pt x="95" y="151"/>
                  <a:pt x="95" y="151"/>
                </a:cubicBezTo>
                <a:cubicBezTo>
                  <a:pt x="94" y="151"/>
                  <a:pt x="94" y="151"/>
                  <a:pt x="94" y="152"/>
                </a:cubicBezTo>
                <a:cubicBezTo>
                  <a:pt x="93" y="153"/>
                  <a:pt x="93" y="153"/>
                  <a:pt x="91" y="154"/>
                </a:cubicBezTo>
                <a:close/>
                <a:moveTo>
                  <a:pt x="92" y="162"/>
                </a:moveTo>
                <a:cubicBezTo>
                  <a:pt x="94" y="162"/>
                  <a:pt x="97" y="157"/>
                  <a:pt x="99" y="155"/>
                </a:cubicBezTo>
                <a:cubicBezTo>
                  <a:pt x="96" y="158"/>
                  <a:pt x="95" y="159"/>
                  <a:pt x="92" y="162"/>
                </a:cubicBezTo>
                <a:close/>
                <a:moveTo>
                  <a:pt x="88" y="161"/>
                </a:moveTo>
                <a:cubicBezTo>
                  <a:pt x="87" y="161"/>
                  <a:pt x="87" y="161"/>
                  <a:pt x="87" y="161"/>
                </a:cubicBezTo>
                <a:cubicBezTo>
                  <a:pt x="87" y="161"/>
                  <a:pt x="87" y="161"/>
                  <a:pt x="87" y="161"/>
                </a:cubicBezTo>
                <a:cubicBezTo>
                  <a:pt x="87" y="162"/>
                  <a:pt x="87" y="162"/>
                  <a:pt x="87" y="162"/>
                </a:cubicBezTo>
                <a:cubicBezTo>
                  <a:pt x="87" y="162"/>
                  <a:pt x="87" y="162"/>
                  <a:pt x="87" y="162"/>
                </a:cubicBezTo>
                <a:cubicBezTo>
                  <a:pt x="87" y="162"/>
                  <a:pt x="87" y="163"/>
                  <a:pt x="87" y="163"/>
                </a:cubicBezTo>
                <a:cubicBezTo>
                  <a:pt x="87" y="163"/>
                  <a:pt x="87" y="162"/>
                  <a:pt x="87" y="162"/>
                </a:cubicBezTo>
                <a:cubicBezTo>
                  <a:pt x="87" y="162"/>
                  <a:pt x="87" y="162"/>
                  <a:pt x="88" y="161"/>
                </a:cubicBezTo>
                <a:cubicBezTo>
                  <a:pt x="89" y="160"/>
                  <a:pt x="89" y="160"/>
                  <a:pt x="89" y="160"/>
                </a:cubicBezTo>
                <a:cubicBezTo>
                  <a:pt x="88" y="162"/>
                  <a:pt x="90" y="159"/>
                  <a:pt x="91" y="158"/>
                </a:cubicBezTo>
                <a:cubicBezTo>
                  <a:pt x="91" y="157"/>
                  <a:pt x="93" y="157"/>
                  <a:pt x="94" y="156"/>
                </a:cubicBezTo>
                <a:cubicBezTo>
                  <a:pt x="92" y="156"/>
                  <a:pt x="90" y="158"/>
                  <a:pt x="88" y="161"/>
                </a:cubicBezTo>
                <a:close/>
                <a:moveTo>
                  <a:pt x="106" y="176"/>
                </a:moveTo>
                <a:cubicBezTo>
                  <a:pt x="106" y="177"/>
                  <a:pt x="105" y="177"/>
                  <a:pt x="105" y="178"/>
                </a:cubicBezTo>
                <a:cubicBezTo>
                  <a:pt x="104" y="178"/>
                  <a:pt x="104" y="178"/>
                  <a:pt x="104" y="178"/>
                </a:cubicBezTo>
                <a:cubicBezTo>
                  <a:pt x="104" y="179"/>
                  <a:pt x="103" y="179"/>
                  <a:pt x="103" y="180"/>
                </a:cubicBezTo>
                <a:cubicBezTo>
                  <a:pt x="104" y="179"/>
                  <a:pt x="104" y="180"/>
                  <a:pt x="104" y="179"/>
                </a:cubicBezTo>
                <a:cubicBezTo>
                  <a:pt x="105" y="179"/>
                  <a:pt x="105" y="180"/>
                  <a:pt x="106" y="179"/>
                </a:cubicBezTo>
                <a:cubicBezTo>
                  <a:pt x="105" y="179"/>
                  <a:pt x="105" y="179"/>
                  <a:pt x="105" y="179"/>
                </a:cubicBezTo>
                <a:cubicBezTo>
                  <a:pt x="105" y="178"/>
                  <a:pt x="105" y="179"/>
                  <a:pt x="106" y="178"/>
                </a:cubicBezTo>
                <a:cubicBezTo>
                  <a:pt x="105" y="179"/>
                  <a:pt x="108" y="175"/>
                  <a:pt x="108" y="175"/>
                </a:cubicBezTo>
                <a:cubicBezTo>
                  <a:pt x="108" y="175"/>
                  <a:pt x="108" y="175"/>
                  <a:pt x="109" y="175"/>
                </a:cubicBezTo>
                <a:cubicBezTo>
                  <a:pt x="108" y="175"/>
                  <a:pt x="107" y="175"/>
                  <a:pt x="106" y="176"/>
                </a:cubicBezTo>
                <a:close/>
                <a:moveTo>
                  <a:pt x="109" y="180"/>
                </a:moveTo>
                <a:cubicBezTo>
                  <a:pt x="108" y="180"/>
                  <a:pt x="108" y="180"/>
                  <a:pt x="108" y="180"/>
                </a:cubicBezTo>
                <a:cubicBezTo>
                  <a:pt x="108" y="181"/>
                  <a:pt x="108" y="181"/>
                  <a:pt x="108" y="181"/>
                </a:cubicBezTo>
                <a:cubicBezTo>
                  <a:pt x="107" y="181"/>
                  <a:pt x="107" y="181"/>
                  <a:pt x="107" y="181"/>
                </a:cubicBezTo>
                <a:cubicBezTo>
                  <a:pt x="107" y="181"/>
                  <a:pt x="107" y="181"/>
                  <a:pt x="107" y="181"/>
                </a:cubicBezTo>
                <a:cubicBezTo>
                  <a:pt x="106" y="182"/>
                  <a:pt x="106" y="183"/>
                  <a:pt x="105" y="184"/>
                </a:cubicBezTo>
                <a:cubicBezTo>
                  <a:pt x="106" y="184"/>
                  <a:pt x="107" y="183"/>
                  <a:pt x="107" y="182"/>
                </a:cubicBezTo>
                <a:cubicBezTo>
                  <a:pt x="108" y="182"/>
                  <a:pt x="108" y="182"/>
                  <a:pt x="108" y="182"/>
                </a:cubicBezTo>
                <a:cubicBezTo>
                  <a:pt x="108" y="182"/>
                  <a:pt x="108" y="182"/>
                  <a:pt x="110" y="180"/>
                </a:cubicBezTo>
                <a:cubicBezTo>
                  <a:pt x="110" y="180"/>
                  <a:pt x="109" y="180"/>
                  <a:pt x="109" y="180"/>
                </a:cubicBezTo>
                <a:close/>
                <a:moveTo>
                  <a:pt x="88" y="171"/>
                </a:moveTo>
                <a:cubicBezTo>
                  <a:pt x="89" y="170"/>
                  <a:pt x="88" y="170"/>
                  <a:pt x="88" y="170"/>
                </a:cubicBezTo>
                <a:cubicBezTo>
                  <a:pt x="89" y="171"/>
                  <a:pt x="90" y="169"/>
                  <a:pt x="90" y="169"/>
                </a:cubicBezTo>
                <a:cubicBezTo>
                  <a:pt x="90" y="169"/>
                  <a:pt x="90" y="168"/>
                  <a:pt x="89" y="169"/>
                </a:cubicBezTo>
                <a:cubicBezTo>
                  <a:pt x="89" y="169"/>
                  <a:pt x="88" y="170"/>
                  <a:pt x="88" y="171"/>
                </a:cubicBezTo>
                <a:close/>
                <a:moveTo>
                  <a:pt x="98" y="180"/>
                </a:moveTo>
                <a:cubicBezTo>
                  <a:pt x="99" y="179"/>
                  <a:pt x="99" y="180"/>
                  <a:pt x="100" y="180"/>
                </a:cubicBezTo>
                <a:cubicBezTo>
                  <a:pt x="99" y="179"/>
                  <a:pt x="98" y="179"/>
                  <a:pt x="98" y="180"/>
                </a:cubicBezTo>
                <a:close/>
                <a:moveTo>
                  <a:pt x="102" y="183"/>
                </a:moveTo>
                <a:cubicBezTo>
                  <a:pt x="102" y="182"/>
                  <a:pt x="101" y="182"/>
                  <a:pt x="102" y="182"/>
                </a:cubicBezTo>
                <a:cubicBezTo>
                  <a:pt x="102" y="182"/>
                  <a:pt x="102" y="183"/>
                  <a:pt x="102" y="182"/>
                </a:cubicBezTo>
                <a:cubicBezTo>
                  <a:pt x="102" y="182"/>
                  <a:pt x="101" y="182"/>
                  <a:pt x="101" y="182"/>
                </a:cubicBezTo>
                <a:cubicBezTo>
                  <a:pt x="102" y="182"/>
                  <a:pt x="101" y="183"/>
                  <a:pt x="102" y="183"/>
                </a:cubicBezTo>
                <a:close/>
                <a:moveTo>
                  <a:pt x="102" y="191"/>
                </a:moveTo>
                <a:cubicBezTo>
                  <a:pt x="102" y="191"/>
                  <a:pt x="104" y="189"/>
                  <a:pt x="104" y="188"/>
                </a:cubicBezTo>
                <a:cubicBezTo>
                  <a:pt x="103" y="187"/>
                  <a:pt x="103" y="186"/>
                  <a:pt x="102" y="187"/>
                </a:cubicBezTo>
                <a:cubicBezTo>
                  <a:pt x="104" y="188"/>
                  <a:pt x="101" y="190"/>
                  <a:pt x="102" y="191"/>
                </a:cubicBezTo>
                <a:close/>
                <a:moveTo>
                  <a:pt x="100" y="187"/>
                </a:moveTo>
                <a:cubicBezTo>
                  <a:pt x="100" y="187"/>
                  <a:pt x="99" y="187"/>
                  <a:pt x="100" y="187"/>
                </a:cubicBezTo>
                <a:cubicBezTo>
                  <a:pt x="100" y="187"/>
                  <a:pt x="101" y="187"/>
                  <a:pt x="101" y="187"/>
                </a:cubicBezTo>
                <a:cubicBezTo>
                  <a:pt x="100" y="187"/>
                  <a:pt x="100" y="187"/>
                  <a:pt x="100" y="187"/>
                </a:cubicBezTo>
                <a:close/>
                <a:moveTo>
                  <a:pt x="99" y="192"/>
                </a:moveTo>
                <a:cubicBezTo>
                  <a:pt x="97" y="193"/>
                  <a:pt x="94" y="197"/>
                  <a:pt x="94" y="198"/>
                </a:cubicBezTo>
                <a:cubicBezTo>
                  <a:pt x="95" y="197"/>
                  <a:pt x="96" y="196"/>
                  <a:pt x="97" y="194"/>
                </a:cubicBezTo>
                <a:cubicBezTo>
                  <a:pt x="97" y="195"/>
                  <a:pt x="97" y="195"/>
                  <a:pt x="97" y="194"/>
                </a:cubicBezTo>
                <a:cubicBezTo>
                  <a:pt x="98" y="192"/>
                  <a:pt x="101" y="192"/>
                  <a:pt x="102" y="189"/>
                </a:cubicBezTo>
                <a:cubicBezTo>
                  <a:pt x="101" y="189"/>
                  <a:pt x="101" y="190"/>
                  <a:pt x="101" y="190"/>
                </a:cubicBezTo>
                <a:cubicBezTo>
                  <a:pt x="100" y="189"/>
                  <a:pt x="102" y="189"/>
                  <a:pt x="102" y="188"/>
                </a:cubicBezTo>
                <a:cubicBezTo>
                  <a:pt x="100" y="189"/>
                  <a:pt x="100" y="191"/>
                  <a:pt x="98" y="191"/>
                </a:cubicBezTo>
                <a:cubicBezTo>
                  <a:pt x="99" y="191"/>
                  <a:pt x="99" y="192"/>
                  <a:pt x="99" y="192"/>
                </a:cubicBezTo>
                <a:close/>
                <a:moveTo>
                  <a:pt x="95" y="191"/>
                </a:moveTo>
                <a:cubicBezTo>
                  <a:pt x="96" y="191"/>
                  <a:pt x="95" y="192"/>
                  <a:pt x="96" y="192"/>
                </a:cubicBezTo>
                <a:cubicBezTo>
                  <a:pt x="96" y="191"/>
                  <a:pt x="98" y="191"/>
                  <a:pt x="97" y="190"/>
                </a:cubicBezTo>
                <a:cubicBezTo>
                  <a:pt x="98" y="190"/>
                  <a:pt x="98" y="189"/>
                  <a:pt x="98" y="189"/>
                </a:cubicBezTo>
                <a:cubicBezTo>
                  <a:pt x="98" y="189"/>
                  <a:pt x="97" y="189"/>
                  <a:pt x="98" y="189"/>
                </a:cubicBezTo>
                <a:cubicBezTo>
                  <a:pt x="98" y="189"/>
                  <a:pt x="99" y="189"/>
                  <a:pt x="100" y="188"/>
                </a:cubicBezTo>
                <a:cubicBezTo>
                  <a:pt x="99" y="187"/>
                  <a:pt x="99" y="187"/>
                  <a:pt x="99" y="187"/>
                </a:cubicBezTo>
                <a:cubicBezTo>
                  <a:pt x="98" y="187"/>
                  <a:pt x="99" y="188"/>
                  <a:pt x="98" y="188"/>
                </a:cubicBezTo>
                <a:cubicBezTo>
                  <a:pt x="98" y="187"/>
                  <a:pt x="96" y="189"/>
                  <a:pt x="97" y="190"/>
                </a:cubicBezTo>
                <a:cubicBezTo>
                  <a:pt x="96" y="190"/>
                  <a:pt x="96" y="190"/>
                  <a:pt x="96" y="190"/>
                </a:cubicBezTo>
                <a:cubicBezTo>
                  <a:pt x="96" y="190"/>
                  <a:pt x="97" y="190"/>
                  <a:pt x="96" y="191"/>
                </a:cubicBezTo>
                <a:cubicBezTo>
                  <a:pt x="96" y="190"/>
                  <a:pt x="96" y="190"/>
                  <a:pt x="96" y="190"/>
                </a:cubicBezTo>
                <a:cubicBezTo>
                  <a:pt x="96" y="191"/>
                  <a:pt x="96" y="191"/>
                  <a:pt x="95" y="191"/>
                </a:cubicBezTo>
                <a:close/>
                <a:moveTo>
                  <a:pt x="85" y="191"/>
                </a:moveTo>
                <a:cubicBezTo>
                  <a:pt x="85" y="194"/>
                  <a:pt x="82" y="195"/>
                  <a:pt x="81" y="197"/>
                </a:cubicBezTo>
                <a:cubicBezTo>
                  <a:pt x="82" y="198"/>
                  <a:pt x="82" y="197"/>
                  <a:pt x="82" y="197"/>
                </a:cubicBezTo>
                <a:cubicBezTo>
                  <a:pt x="84" y="195"/>
                  <a:pt x="85" y="193"/>
                  <a:pt x="87" y="192"/>
                </a:cubicBezTo>
                <a:cubicBezTo>
                  <a:pt x="87" y="192"/>
                  <a:pt x="87" y="193"/>
                  <a:pt x="88" y="193"/>
                </a:cubicBezTo>
                <a:cubicBezTo>
                  <a:pt x="88" y="193"/>
                  <a:pt x="89" y="191"/>
                  <a:pt x="90" y="191"/>
                </a:cubicBezTo>
                <a:cubicBezTo>
                  <a:pt x="89" y="190"/>
                  <a:pt x="89" y="190"/>
                  <a:pt x="89" y="190"/>
                </a:cubicBezTo>
                <a:cubicBezTo>
                  <a:pt x="89" y="191"/>
                  <a:pt x="88" y="193"/>
                  <a:pt x="87" y="192"/>
                </a:cubicBezTo>
                <a:cubicBezTo>
                  <a:pt x="87" y="191"/>
                  <a:pt x="88" y="190"/>
                  <a:pt x="89" y="189"/>
                </a:cubicBezTo>
                <a:cubicBezTo>
                  <a:pt x="88" y="189"/>
                  <a:pt x="88" y="188"/>
                  <a:pt x="87" y="189"/>
                </a:cubicBezTo>
                <a:cubicBezTo>
                  <a:pt x="88" y="189"/>
                  <a:pt x="87" y="190"/>
                  <a:pt x="88" y="190"/>
                </a:cubicBezTo>
                <a:cubicBezTo>
                  <a:pt x="87" y="190"/>
                  <a:pt x="88" y="190"/>
                  <a:pt x="87" y="190"/>
                </a:cubicBezTo>
                <a:cubicBezTo>
                  <a:pt x="86" y="190"/>
                  <a:pt x="86" y="192"/>
                  <a:pt x="85" y="191"/>
                </a:cubicBezTo>
                <a:cubicBezTo>
                  <a:pt x="86" y="191"/>
                  <a:pt x="86" y="191"/>
                  <a:pt x="86" y="191"/>
                </a:cubicBezTo>
                <a:cubicBezTo>
                  <a:pt x="85" y="191"/>
                  <a:pt x="86" y="191"/>
                  <a:pt x="85" y="191"/>
                </a:cubicBezTo>
                <a:close/>
                <a:moveTo>
                  <a:pt x="94" y="201"/>
                </a:moveTo>
                <a:cubicBezTo>
                  <a:pt x="95" y="200"/>
                  <a:pt x="94" y="199"/>
                  <a:pt x="95" y="200"/>
                </a:cubicBezTo>
                <a:cubicBezTo>
                  <a:pt x="95" y="199"/>
                  <a:pt x="95" y="199"/>
                  <a:pt x="96" y="199"/>
                </a:cubicBezTo>
                <a:cubicBezTo>
                  <a:pt x="94" y="198"/>
                  <a:pt x="94" y="200"/>
                  <a:pt x="94" y="201"/>
                </a:cubicBezTo>
                <a:close/>
                <a:moveTo>
                  <a:pt x="93" y="198"/>
                </a:moveTo>
                <a:cubicBezTo>
                  <a:pt x="93" y="199"/>
                  <a:pt x="93" y="199"/>
                  <a:pt x="92" y="199"/>
                </a:cubicBezTo>
                <a:cubicBezTo>
                  <a:pt x="93" y="200"/>
                  <a:pt x="91" y="200"/>
                  <a:pt x="92" y="200"/>
                </a:cubicBezTo>
                <a:cubicBezTo>
                  <a:pt x="92" y="199"/>
                  <a:pt x="94" y="199"/>
                  <a:pt x="93" y="198"/>
                </a:cubicBezTo>
                <a:close/>
                <a:moveTo>
                  <a:pt x="91" y="201"/>
                </a:moveTo>
                <a:cubicBezTo>
                  <a:pt x="91" y="202"/>
                  <a:pt x="91" y="201"/>
                  <a:pt x="90" y="201"/>
                </a:cubicBezTo>
                <a:cubicBezTo>
                  <a:pt x="90" y="202"/>
                  <a:pt x="91" y="202"/>
                  <a:pt x="91" y="202"/>
                </a:cubicBezTo>
                <a:cubicBezTo>
                  <a:pt x="91" y="202"/>
                  <a:pt x="91" y="202"/>
                  <a:pt x="91" y="203"/>
                </a:cubicBezTo>
                <a:cubicBezTo>
                  <a:pt x="91" y="202"/>
                  <a:pt x="92" y="202"/>
                  <a:pt x="91" y="202"/>
                </a:cubicBezTo>
                <a:cubicBezTo>
                  <a:pt x="92" y="201"/>
                  <a:pt x="92" y="202"/>
                  <a:pt x="92" y="201"/>
                </a:cubicBezTo>
                <a:cubicBezTo>
                  <a:pt x="92" y="201"/>
                  <a:pt x="92" y="201"/>
                  <a:pt x="92" y="201"/>
                </a:cubicBezTo>
                <a:cubicBezTo>
                  <a:pt x="92" y="200"/>
                  <a:pt x="92" y="201"/>
                  <a:pt x="93" y="201"/>
                </a:cubicBezTo>
                <a:cubicBezTo>
                  <a:pt x="93" y="200"/>
                  <a:pt x="93" y="200"/>
                  <a:pt x="93" y="200"/>
                </a:cubicBezTo>
                <a:cubicBezTo>
                  <a:pt x="92" y="199"/>
                  <a:pt x="92" y="201"/>
                  <a:pt x="91" y="201"/>
                </a:cubicBezTo>
                <a:close/>
                <a:moveTo>
                  <a:pt x="87" y="202"/>
                </a:moveTo>
                <a:cubicBezTo>
                  <a:pt x="87" y="203"/>
                  <a:pt x="86" y="204"/>
                  <a:pt x="86" y="205"/>
                </a:cubicBezTo>
                <a:cubicBezTo>
                  <a:pt x="88" y="203"/>
                  <a:pt x="89" y="204"/>
                  <a:pt x="90" y="205"/>
                </a:cubicBezTo>
                <a:cubicBezTo>
                  <a:pt x="89" y="204"/>
                  <a:pt x="90" y="204"/>
                  <a:pt x="90" y="204"/>
                </a:cubicBezTo>
                <a:cubicBezTo>
                  <a:pt x="90" y="204"/>
                  <a:pt x="89" y="204"/>
                  <a:pt x="89" y="203"/>
                </a:cubicBezTo>
                <a:cubicBezTo>
                  <a:pt x="89" y="204"/>
                  <a:pt x="89" y="203"/>
                  <a:pt x="88" y="203"/>
                </a:cubicBezTo>
                <a:cubicBezTo>
                  <a:pt x="88" y="203"/>
                  <a:pt x="88" y="203"/>
                  <a:pt x="88" y="203"/>
                </a:cubicBezTo>
                <a:cubicBezTo>
                  <a:pt x="88" y="203"/>
                  <a:pt x="88" y="203"/>
                  <a:pt x="88" y="203"/>
                </a:cubicBezTo>
                <a:cubicBezTo>
                  <a:pt x="88" y="203"/>
                  <a:pt x="88" y="202"/>
                  <a:pt x="89" y="202"/>
                </a:cubicBezTo>
                <a:cubicBezTo>
                  <a:pt x="87" y="202"/>
                  <a:pt x="88" y="201"/>
                  <a:pt x="87" y="202"/>
                </a:cubicBezTo>
                <a:close/>
                <a:moveTo>
                  <a:pt x="64" y="186"/>
                </a:move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4" y="186"/>
                  <a:pt x="64" y="186"/>
                </a:cubicBezTo>
                <a:close/>
                <a:moveTo>
                  <a:pt x="86" y="208"/>
                </a:moveTo>
                <a:cubicBezTo>
                  <a:pt x="86" y="208"/>
                  <a:pt x="86" y="207"/>
                  <a:pt x="86" y="207"/>
                </a:cubicBezTo>
                <a:cubicBezTo>
                  <a:pt x="85" y="207"/>
                  <a:pt x="87" y="207"/>
                  <a:pt x="87" y="206"/>
                </a:cubicBezTo>
                <a:cubicBezTo>
                  <a:pt x="86" y="206"/>
                  <a:pt x="85" y="208"/>
                  <a:pt x="86" y="208"/>
                </a:cubicBezTo>
                <a:close/>
                <a:moveTo>
                  <a:pt x="84" y="206"/>
                </a:moveTo>
                <a:cubicBezTo>
                  <a:pt x="84" y="206"/>
                  <a:pt x="84" y="207"/>
                  <a:pt x="85" y="206"/>
                </a:cubicBezTo>
                <a:cubicBezTo>
                  <a:pt x="84" y="206"/>
                  <a:pt x="84" y="205"/>
                  <a:pt x="84" y="206"/>
                </a:cubicBezTo>
                <a:cubicBezTo>
                  <a:pt x="84" y="206"/>
                  <a:pt x="83" y="205"/>
                  <a:pt x="84" y="206"/>
                </a:cubicBezTo>
                <a:close/>
                <a:moveTo>
                  <a:pt x="79" y="215"/>
                </a:moveTo>
                <a:cubicBezTo>
                  <a:pt x="79" y="215"/>
                  <a:pt x="79" y="215"/>
                  <a:pt x="80" y="215"/>
                </a:cubicBezTo>
                <a:cubicBezTo>
                  <a:pt x="80" y="214"/>
                  <a:pt x="82" y="213"/>
                  <a:pt x="81" y="212"/>
                </a:cubicBezTo>
                <a:cubicBezTo>
                  <a:pt x="81" y="212"/>
                  <a:pt x="81" y="212"/>
                  <a:pt x="81" y="212"/>
                </a:cubicBezTo>
                <a:cubicBezTo>
                  <a:pt x="81" y="212"/>
                  <a:pt x="80" y="212"/>
                  <a:pt x="80" y="212"/>
                </a:cubicBezTo>
                <a:cubicBezTo>
                  <a:pt x="81" y="212"/>
                  <a:pt x="81" y="212"/>
                  <a:pt x="81" y="213"/>
                </a:cubicBezTo>
                <a:cubicBezTo>
                  <a:pt x="80" y="212"/>
                  <a:pt x="80" y="213"/>
                  <a:pt x="80" y="212"/>
                </a:cubicBezTo>
                <a:cubicBezTo>
                  <a:pt x="79" y="212"/>
                  <a:pt x="79" y="212"/>
                  <a:pt x="79" y="213"/>
                </a:cubicBezTo>
                <a:cubicBezTo>
                  <a:pt x="79" y="214"/>
                  <a:pt x="77" y="216"/>
                  <a:pt x="76" y="217"/>
                </a:cubicBezTo>
                <a:cubicBezTo>
                  <a:pt x="77" y="217"/>
                  <a:pt x="77" y="216"/>
                  <a:pt x="77" y="217"/>
                </a:cubicBezTo>
                <a:cubicBezTo>
                  <a:pt x="77" y="217"/>
                  <a:pt x="77" y="217"/>
                  <a:pt x="77" y="217"/>
                </a:cubicBezTo>
                <a:cubicBezTo>
                  <a:pt x="77" y="217"/>
                  <a:pt x="78" y="216"/>
                  <a:pt x="79" y="216"/>
                </a:cubicBezTo>
                <a:cubicBezTo>
                  <a:pt x="78" y="216"/>
                  <a:pt x="78" y="215"/>
                  <a:pt x="78" y="215"/>
                </a:cubicBezTo>
                <a:cubicBezTo>
                  <a:pt x="79" y="215"/>
                  <a:pt x="78" y="215"/>
                  <a:pt x="79" y="215"/>
                </a:cubicBezTo>
                <a:cubicBezTo>
                  <a:pt x="79" y="215"/>
                  <a:pt x="79" y="215"/>
                  <a:pt x="79" y="215"/>
                </a:cubicBezTo>
                <a:close/>
                <a:moveTo>
                  <a:pt x="74" y="207"/>
                </a:moveTo>
                <a:cubicBezTo>
                  <a:pt x="73" y="207"/>
                  <a:pt x="73" y="208"/>
                  <a:pt x="72" y="207"/>
                </a:cubicBezTo>
                <a:cubicBezTo>
                  <a:pt x="71" y="209"/>
                  <a:pt x="70" y="210"/>
                  <a:pt x="69" y="210"/>
                </a:cubicBezTo>
                <a:cubicBezTo>
                  <a:pt x="68" y="211"/>
                  <a:pt x="69" y="210"/>
                  <a:pt x="69" y="211"/>
                </a:cubicBezTo>
                <a:cubicBezTo>
                  <a:pt x="68" y="211"/>
                  <a:pt x="69" y="212"/>
                  <a:pt x="68" y="212"/>
                </a:cubicBezTo>
                <a:cubicBezTo>
                  <a:pt x="69" y="212"/>
                  <a:pt x="69" y="211"/>
                  <a:pt x="68" y="211"/>
                </a:cubicBezTo>
                <a:cubicBezTo>
                  <a:pt x="68" y="212"/>
                  <a:pt x="67" y="212"/>
                  <a:pt x="68" y="213"/>
                </a:cubicBezTo>
                <a:cubicBezTo>
                  <a:pt x="68" y="213"/>
                  <a:pt x="68" y="213"/>
                  <a:pt x="68" y="213"/>
                </a:cubicBezTo>
                <a:cubicBezTo>
                  <a:pt x="69" y="212"/>
                  <a:pt x="69" y="213"/>
                  <a:pt x="69" y="214"/>
                </a:cubicBezTo>
                <a:cubicBezTo>
                  <a:pt x="70" y="213"/>
                  <a:pt x="70" y="211"/>
                  <a:pt x="71" y="211"/>
                </a:cubicBezTo>
                <a:cubicBezTo>
                  <a:pt x="70" y="211"/>
                  <a:pt x="70" y="212"/>
                  <a:pt x="70" y="212"/>
                </a:cubicBezTo>
                <a:cubicBezTo>
                  <a:pt x="71" y="212"/>
                  <a:pt x="71" y="212"/>
                  <a:pt x="71" y="212"/>
                </a:cubicBezTo>
                <a:cubicBezTo>
                  <a:pt x="71" y="213"/>
                  <a:pt x="70" y="213"/>
                  <a:pt x="71" y="214"/>
                </a:cubicBezTo>
                <a:cubicBezTo>
                  <a:pt x="69" y="213"/>
                  <a:pt x="70" y="215"/>
                  <a:pt x="69" y="216"/>
                </a:cubicBezTo>
                <a:cubicBezTo>
                  <a:pt x="68" y="217"/>
                  <a:pt x="66" y="218"/>
                  <a:pt x="67" y="219"/>
                </a:cubicBezTo>
                <a:cubicBezTo>
                  <a:pt x="65" y="219"/>
                  <a:pt x="64" y="222"/>
                  <a:pt x="62" y="223"/>
                </a:cubicBezTo>
                <a:cubicBezTo>
                  <a:pt x="63" y="223"/>
                  <a:pt x="62" y="223"/>
                  <a:pt x="63" y="223"/>
                </a:cubicBezTo>
                <a:cubicBezTo>
                  <a:pt x="63" y="223"/>
                  <a:pt x="62" y="225"/>
                  <a:pt x="63" y="225"/>
                </a:cubicBezTo>
                <a:cubicBezTo>
                  <a:pt x="63" y="224"/>
                  <a:pt x="63" y="223"/>
                  <a:pt x="64" y="223"/>
                </a:cubicBezTo>
                <a:cubicBezTo>
                  <a:pt x="64" y="221"/>
                  <a:pt x="67" y="221"/>
                  <a:pt x="67" y="219"/>
                </a:cubicBezTo>
                <a:cubicBezTo>
                  <a:pt x="68" y="218"/>
                  <a:pt x="68" y="218"/>
                  <a:pt x="69" y="217"/>
                </a:cubicBezTo>
                <a:cubicBezTo>
                  <a:pt x="69" y="217"/>
                  <a:pt x="68" y="217"/>
                  <a:pt x="69" y="216"/>
                </a:cubicBezTo>
                <a:cubicBezTo>
                  <a:pt x="70" y="217"/>
                  <a:pt x="69" y="216"/>
                  <a:pt x="69" y="216"/>
                </a:cubicBezTo>
                <a:cubicBezTo>
                  <a:pt x="70" y="216"/>
                  <a:pt x="73" y="213"/>
                  <a:pt x="72" y="212"/>
                </a:cubicBezTo>
                <a:cubicBezTo>
                  <a:pt x="73" y="212"/>
                  <a:pt x="73" y="212"/>
                  <a:pt x="73" y="212"/>
                </a:cubicBezTo>
                <a:cubicBezTo>
                  <a:pt x="73" y="211"/>
                  <a:pt x="73" y="210"/>
                  <a:pt x="72" y="210"/>
                </a:cubicBezTo>
                <a:cubicBezTo>
                  <a:pt x="73" y="210"/>
                  <a:pt x="73" y="210"/>
                  <a:pt x="73" y="211"/>
                </a:cubicBezTo>
                <a:cubicBezTo>
                  <a:pt x="72" y="210"/>
                  <a:pt x="72" y="211"/>
                  <a:pt x="72" y="211"/>
                </a:cubicBezTo>
                <a:cubicBezTo>
                  <a:pt x="72" y="210"/>
                  <a:pt x="72" y="209"/>
                  <a:pt x="72" y="209"/>
                </a:cubicBezTo>
                <a:cubicBezTo>
                  <a:pt x="72" y="210"/>
                  <a:pt x="71" y="210"/>
                  <a:pt x="71" y="210"/>
                </a:cubicBezTo>
                <a:cubicBezTo>
                  <a:pt x="72" y="210"/>
                  <a:pt x="71" y="209"/>
                  <a:pt x="72" y="209"/>
                </a:cubicBezTo>
                <a:cubicBezTo>
                  <a:pt x="73" y="209"/>
                  <a:pt x="72" y="207"/>
                  <a:pt x="74" y="208"/>
                </a:cubicBezTo>
                <a:cubicBezTo>
                  <a:pt x="74" y="208"/>
                  <a:pt x="74" y="207"/>
                  <a:pt x="74" y="207"/>
                </a:cubicBezTo>
                <a:close/>
                <a:moveTo>
                  <a:pt x="64" y="211"/>
                </a:moveTo>
                <a:cubicBezTo>
                  <a:pt x="66" y="211"/>
                  <a:pt x="67" y="206"/>
                  <a:pt x="68" y="207"/>
                </a:cubicBezTo>
                <a:cubicBezTo>
                  <a:pt x="68" y="206"/>
                  <a:pt x="70" y="205"/>
                  <a:pt x="69" y="204"/>
                </a:cubicBezTo>
                <a:cubicBezTo>
                  <a:pt x="68" y="206"/>
                  <a:pt x="66" y="208"/>
                  <a:pt x="64" y="211"/>
                </a:cubicBezTo>
                <a:close/>
                <a:moveTo>
                  <a:pt x="73" y="215"/>
                </a:moveTo>
                <a:cubicBezTo>
                  <a:pt x="73" y="215"/>
                  <a:pt x="74" y="214"/>
                  <a:pt x="73" y="214"/>
                </a:cubicBezTo>
                <a:cubicBezTo>
                  <a:pt x="73" y="215"/>
                  <a:pt x="72" y="214"/>
                  <a:pt x="72" y="215"/>
                </a:cubicBezTo>
                <a:cubicBezTo>
                  <a:pt x="72" y="215"/>
                  <a:pt x="71" y="215"/>
                  <a:pt x="71" y="217"/>
                </a:cubicBezTo>
                <a:cubicBezTo>
                  <a:pt x="71" y="217"/>
                  <a:pt x="71" y="217"/>
                  <a:pt x="71" y="217"/>
                </a:cubicBezTo>
                <a:cubicBezTo>
                  <a:pt x="72" y="217"/>
                  <a:pt x="73" y="215"/>
                  <a:pt x="74" y="216"/>
                </a:cubicBezTo>
                <a:cubicBezTo>
                  <a:pt x="74" y="216"/>
                  <a:pt x="74" y="215"/>
                  <a:pt x="75" y="215"/>
                </a:cubicBezTo>
                <a:cubicBezTo>
                  <a:pt x="74" y="214"/>
                  <a:pt x="74" y="214"/>
                  <a:pt x="74" y="213"/>
                </a:cubicBezTo>
                <a:cubicBezTo>
                  <a:pt x="75" y="213"/>
                  <a:pt x="75" y="212"/>
                  <a:pt x="76" y="212"/>
                </a:cubicBezTo>
                <a:cubicBezTo>
                  <a:pt x="75" y="212"/>
                  <a:pt x="76" y="211"/>
                  <a:pt x="76" y="211"/>
                </a:cubicBezTo>
                <a:cubicBezTo>
                  <a:pt x="75" y="211"/>
                  <a:pt x="74" y="213"/>
                  <a:pt x="73" y="214"/>
                </a:cubicBezTo>
                <a:cubicBezTo>
                  <a:pt x="74" y="214"/>
                  <a:pt x="74" y="215"/>
                  <a:pt x="73" y="215"/>
                </a:cubicBezTo>
                <a:close/>
                <a:moveTo>
                  <a:pt x="74" y="210"/>
                </a:moveTo>
                <a:cubicBezTo>
                  <a:pt x="74" y="210"/>
                  <a:pt x="74" y="210"/>
                  <a:pt x="74" y="210"/>
                </a:cubicBezTo>
                <a:cubicBezTo>
                  <a:pt x="75" y="211"/>
                  <a:pt x="75" y="211"/>
                  <a:pt x="75" y="211"/>
                </a:cubicBezTo>
                <a:cubicBezTo>
                  <a:pt x="75" y="210"/>
                  <a:pt x="75" y="210"/>
                  <a:pt x="75" y="210"/>
                </a:cubicBezTo>
                <a:cubicBezTo>
                  <a:pt x="75" y="210"/>
                  <a:pt x="75" y="210"/>
                  <a:pt x="75" y="210"/>
                </a:cubicBezTo>
                <a:cubicBezTo>
                  <a:pt x="75" y="210"/>
                  <a:pt x="74" y="210"/>
                  <a:pt x="74" y="210"/>
                </a:cubicBezTo>
                <a:close/>
                <a:moveTo>
                  <a:pt x="48" y="194"/>
                </a:moveTo>
                <a:cubicBezTo>
                  <a:pt x="47" y="194"/>
                  <a:pt x="49" y="193"/>
                  <a:pt x="48" y="193"/>
                </a:cubicBezTo>
                <a:cubicBezTo>
                  <a:pt x="47" y="193"/>
                  <a:pt x="47" y="195"/>
                  <a:pt x="48" y="194"/>
                </a:cubicBezTo>
                <a:close/>
                <a:moveTo>
                  <a:pt x="75" y="220"/>
                </a:moveTo>
                <a:cubicBezTo>
                  <a:pt x="76" y="219"/>
                  <a:pt x="77" y="219"/>
                  <a:pt x="77" y="217"/>
                </a:cubicBezTo>
                <a:cubicBezTo>
                  <a:pt x="76" y="218"/>
                  <a:pt x="75" y="219"/>
                  <a:pt x="75" y="220"/>
                </a:cubicBezTo>
                <a:close/>
                <a:moveTo>
                  <a:pt x="39" y="198"/>
                </a:moveTo>
                <a:cubicBezTo>
                  <a:pt x="39" y="199"/>
                  <a:pt x="39" y="198"/>
                  <a:pt x="39" y="199"/>
                </a:cubicBezTo>
                <a:cubicBezTo>
                  <a:pt x="40" y="199"/>
                  <a:pt x="40" y="198"/>
                  <a:pt x="40" y="198"/>
                </a:cubicBezTo>
                <a:cubicBezTo>
                  <a:pt x="40" y="198"/>
                  <a:pt x="39" y="198"/>
                  <a:pt x="39" y="198"/>
                </a:cubicBezTo>
                <a:close/>
                <a:moveTo>
                  <a:pt x="67" y="230"/>
                </a:moveTo>
                <a:cubicBezTo>
                  <a:pt x="68" y="230"/>
                  <a:pt x="68" y="229"/>
                  <a:pt x="67" y="229"/>
                </a:cubicBezTo>
                <a:cubicBezTo>
                  <a:pt x="67" y="229"/>
                  <a:pt x="66" y="229"/>
                  <a:pt x="67" y="230"/>
                </a:cubicBezTo>
                <a:cubicBezTo>
                  <a:pt x="67" y="230"/>
                  <a:pt x="67" y="230"/>
                  <a:pt x="67" y="230"/>
                </a:cubicBezTo>
                <a:cubicBezTo>
                  <a:pt x="68" y="230"/>
                  <a:pt x="71" y="228"/>
                  <a:pt x="70" y="227"/>
                </a:cubicBezTo>
                <a:cubicBezTo>
                  <a:pt x="70" y="228"/>
                  <a:pt x="69" y="228"/>
                  <a:pt x="68" y="228"/>
                </a:cubicBezTo>
                <a:cubicBezTo>
                  <a:pt x="68" y="228"/>
                  <a:pt x="67" y="228"/>
                  <a:pt x="68" y="227"/>
                </a:cubicBezTo>
                <a:cubicBezTo>
                  <a:pt x="67" y="228"/>
                  <a:pt x="67" y="229"/>
                  <a:pt x="68" y="229"/>
                </a:cubicBezTo>
                <a:cubicBezTo>
                  <a:pt x="68" y="229"/>
                  <a:pt x="68" y="229"/>
                  <a:pt x="68" y="230"/>
                </a:cubicBezTo>
                <a:cubicBezTo>
                  <a:pt x="68" y="229"/>
                  <a:pt x="67" y="230"/>
                  <a:pt x="67" y="230"/>
                </a:cubicBezTo>
                <a:close/>
                <a:moveTo>
                  <a:pt x="57" y="232"/>
                </a:moveTo>
                <a:cubicBezTo>
                  <a:pt x="56" y="231"/>
                  <a:pt x="57" y="233"/>
                  <a:pt x="56" y="233"/>
                </a:cubicBezTo>
                <a:cubicBezTo>
                  <a:pt x="56" y="233"/>
                  <a:pt x="57" y="233"/>
                  <a:pt x="57" y="232"/>
                </a:cubicBezTo>
                <a:cubicBezTo>
                  <a:pt x="57" y="231"/>
                  <a:pt x="60" y="229"/>
                  <a:pt x="61" y="228"/>
                </a:cubicBezTo>
                <a:cubicBezTo>
                  <a:pt x="60" y="228"/>
                  <a:pt x="60" y="227"/>
                  <a:pt x="60" y="227"/>
                </a:cubicBezTo>
                <a:cubicBezTo>
                  <a:pt x="61" y="227"/>
                  <a:pt x="62" y="226"/>
                  <a:pt x="62" y="226"/>
                </a:cubicBezTo>
                <a:cubicBezTo>
                  <a:pt x="61" y="226"/>
                  <a:pt x="61" y="226"/>
                  <a:pt x="60" y="226"/>
                </a:cubicBezTo>
                <a:cubicBezTo>
                  <a:pt x="61" y="226"/>
                  <a:pt x="61" y="227"/>
                  <a:pt x="61" y="227"/>
                </a:cubicBezTo>
                <a:cubicBezTo>
                  <a:pt x="59" y="228"/>
                  <a:pt x="58" y="230"/>
                  <a:pt x="57" y="232"/>
                </a:cubicBezTo>
                <a:close/>
                <a:moveTo>
                  <a:pt x="66" y="232"/>
                </a:moveTo>
                <a:cubicBezTo>
                  <a:pt x="67" y="232"/>
                  <a:pt x="65" y="232"/>
                  <a:pt x="65" y="231"/>
                </a:cubicBezTo>
                <a:cubicBezTo>
                  <a:pt x="66" y="232"/>
                  <a:pt x="64" y="232"/>
                  <a:pt x="64" y="233"/>
                </a:cubicBezTo>
                <a:cubicBezTo>
                  <a:pt x="65" y="233"/>
                  <a:pt x="65" y="233"/>
                  <a:pt x="66" y="233"/>
                </a:cubicBezTo>
                <a:cubicBezTo>
                  <a:pt x="65" y="232"/>
                  <a:pt x="65" y="233"/>
                  <a:pt x="65" y="233"/>
                </a:cubicBezTo>
                <a:cubicBezTo>
                  <a:pt x="65" y="232"/>
                  <a:pt x="65" y="232"/>
                  <a:pt x="66" y="232"/>
                </a:cubicBezTo>
                <a:cubicBezTo>
                  <a:pt x="66" y="232"/>
                  <a:pt x="66" y="232"/>
                  <a:pt x="66" y="233"/>
                </a:cubicBezTo>
                <a:cubicBezTo>
                  <a:pt x="67" y="232"/>
                  <a:pt x="68" y="232"/>
                  <a:pt x="67" y="231"/>
                </a:cubicBezTo>
                <a:cubicBezTo>
                  <a:pt x="67" y="231"/>
                  <a:pt x="67" y="232"/>
                  <a:pt x="66" y="232"/>
                </a:cubicBezTo>
                <a:close/>
                <a:moveTo>
                  <a:pt x="50" y="233"/>
                </a:moveTo>
                <a:cubicBezTo>
                  <a:pt x="50" y="232"/>
                  <a:pt x="50" y="232"/>
                  <a:pt x="50" y="232"/>
                </a:cubicBezTo>
                <a:cubicBezTo>
                  <a:pt x="49" y="233"/>
                  <a:pt x="49" y="233"/>
                  <a:pt x="49" y="233"/>
                </a:cubicBezTo>
                <a:cubicBezTo>
                  <a:pt x="49" y="233"/>
                  <a:pt x="49" y="233"/>
                  <a:pt x="49" y="233"/>
                </a:cubicBezTo>
                <a:cubicBezTo>
                  <a:pt x="48" y="233"/>
                  <a:pt x="48" y="234"/>
                  <a:pt x="47" y="235"/>
                </a:cubicBezTo>
                <a:cubicBezTo>
                  <a:pt x="48" y="233"/>
                  <a:pt x="49" y="231"/>
                  <a:pt x="50" y="229"/>
                </a:cubicBezTo>
                <a:cubicBezTo>
                  <a:pt x="52" y="228"/>
                  <a:pt x="53" y="226"/>
                  <a:pt x="55" y="224"/>
                </a:cubicBezTo>
                <a:cubicBezTo>
                  <a:pt x="55" y="225"/>
                  <a:pt x="54" y="226"/>
                  <a:pt x="53" y="227"/>
                </a:cubicBezTo>
                <a:cubicBezTo>
                  <a:pt x="52" y="228"/>
                  <a:pt x="53" y="228"/>
                  <a:pt x="52" y="229"/>
                </a:cubicBezTo>
                <a:cubicBezTo>
                  <a:pt x="52" y="229"/>
                  <a:pt x="52" y="230"/>
                  <a:pt x="52" y="229"/>
                </a:cubicBezTo>
                <a:cubicBezTo>
                  <a:pt x="52" y="231"/>
                  <a:pt x="50" y="232"/>
                  <a:pt x="50" y="233"/>
                </a:cubicBezTo>
                <a:close/>
                <a:moveTo>
                  <a:pt x="51" y="231"/>
                </a:moveTo>
                <a:cubicBezTo>
                  <a:pt x="51" y="231"/>
                  <a:pt x="50" y="231"/>
                  <a:pt x="50" y="231"/>
                </a:cubicBezTo>
                <a:cubicBezTo>
                  <a:pt x="50" y="232"/>
                  <a:pt x="50" y="232"/>
                  <a:pt x="51" y="231"/>
                </a:cubicBezTo>
                <a:close/>
                <a:moveTo>
                  <a:pt x="47" y="227"/>
                </a:moveTo>
                <a:cubicBezTo>
                  <a:pt x="47" y="226"/>
                  <a:pt x="48" y="225"/>
                  <a:pt x="48" y="225"/>
                </a:cubicBezTo>
                <a:cubicBezTo>
                  <a:pt x="47" y="225"/>
                  <a:pt x="47" y="225"/>
                  <a:pt x="47" y="225"/>
                </a:cubicBezTo>
                <a:cubicBezTo>
                  <a:pt x="48" y="226"/>
                  <a:pt x="46" y="226"/>
                  <a:pt x="47" y="227"/>
                </a:cubicBezTo>
                <a:close/>
                <a:moveTo>
                  <a:pt x="64" y="239"/>
                </a:moveTo>
                <a:cubicBezTo>
                  <a:pt x="64" y="238"/>
                  <a:pt x="65" y="238"/>
                  <a:pt x="64" y="238"/>
                </a:cubicBezTo>
                <a:cubicBezTo>
                  <a:pt x="64" y="238"/>
                  <a:pt x="64" y="238"/>
                  <a:pt x="64" y="238"/>
                </a:cubicBezTo>
                <a:cubicBezTo>
                  <a:pt x="65" y="238"/>
                  <a:pt x="63" y="239"/>
                  <a:pt x="64" y="239"/>
                </a:cubicBezTo>
                <a:close/>
                <a:moveTo>
                  <a:pt x="54" y="231"/>
                </a:moveTo>
                <a:cubicBezTo>
                  <a:pt x="53" y="232"/>
                  <a:pt x="53" y="232"/>
                  <a:pt x="53" y="232"/>
                </a:cubicBezTo>
                <a:cubicBezTo>
                  <a:pt x="53" y="231"/>
                  <a:pt x="53" y="231"/>
                  <a:pt x="53" y="231"/>
                </a:cubicBezTo>
                <a:cubicBezTo>
                  <a:pt x="53" y="231"/>
                  <a:pt x="52" y="231"/>
                  <a:pt x="52" y="231"/>
                </a:cubicBezTo>
                <a:cubicBezTo>
                  <a:pt x="52" y="232"/>
                  <a:pt x="53" y="232"/>
                  <a:pt x="52" y="232"/>
                </a:cubicBezTo>
                <a:cubicBezTo>
                  <a:pt x="51" y="232"/>
                  <a:pt x="51" y="234"/>
                  <a:pt x="50" y="235"/>
                </a:cubicBezTo>
                <a:cubicBezTo>
                  <a:pt x="50" y="235"/>
                  <a:pt x="51" y="236"/>
                  <a:pt x="51" y="235"/>
                </a:cubicBezTo>
                <a:cubicBezTo>
                  <a:pt x="52" y="235"/>
                  <a:pt x="50" y="235"/>
                  <a:pt x="51" y="235"/>
                </a:cubicBezTo>
                <a:cubicBezTo>
                  <a:pt x="51" y="235"/>
                  <a:pt x="52" y="235"/>
                  <a:pt x="52" y="234"/>
                </a:cubicBezTo>
                <a:cubicBezTo>
                  <a:pt x="51" y="234"/>
                  <a:pt x="51" y="234"/>
                  <a:pt x="51" y="233"/>
                </a:cubicBezTo>
                <a:cubicBezTo>
                  <a:pt x="52" y="233"/>
                  <a:pt x="52" y="232"/>
                  <a:pt x="53" y="232"/>
                </a:cubicBezTo>
                <a:cubicBezTo>
                  <a:pt x="53" y="232"/>
                  <a:pt x="53" y="233"/>
                  <a:pt x="53" y="233"/>
                </a:cubicBezTo>
                <a:cubicBezTo>
                  <a:pt x="54" y="232"/>
                  <a:pt x="54" y="231"/>
                  <a:pt x="53" y="231"/>
                </a:cubicBezTo>
                <a:cubicBezTo>
                  <a:pt x="53" y="231"/>
                  <a:pt x="54" y="231"/>
                  <a:pt x="54" y="231"/>
                </a:cubicBezTo>
                <a:close/>
                <a:moveTo>
                  <a:pt x="53" y="236"/>
                </a:moveTo>
                <a:cubicBezTo>
                  <a:pt x="54" y="237"/>
                  <a:pt x="51" y="238"/>
                  <a:pt x="52" y="239"/>
                </a:cubicBezTo>
                <a:cubicBezTo>
                  <a:pt x="53" y="237"/>
                  <a:pt x="55" y="235"/>
                  <a:pt x="56" y="233"/>
                </a:cubicBezTo>
                <a:cubicBezTo>
                  <a:pt x="55" y="234"/>
                  <a:pt x="55" y="235"/>
                  <a:pt x="54" y="235"/>
                </a:cubicBezTo>
                <a:cubicBezTo>
                  <a:pt x="54" y="236"/>
                  <a:pt x="54" y="236"/>
                  <a:pt x="54" y="235"/>
                </a:cubicBezTo>
                <a:cubicBezTo>
                  <a:pt x="54" y="236"/>
                  <a:pt x="53" y="237"/>
                  <a:pt x="53" y="236"/>
                </a:cubicBezTo>
                <a:close/>
                <a:moveTo>
                  <a:pt x="59" y="240"/>
                </a:moveTo>
                <a:cubicBezTo>
                  <a:pt x="59" y="240"/>
                  <a:pt x="60" y="240"/>
                  <a:pt x="60" y="240"/>
                </a:cubicBezTo>
                <a:cubicBezTo>
                  <a:pt x="60" y="239"/>
                  <a:pt x="60" y="240"/>
                  <a:pt x="59" y="239"/>
                </a:cubicBezTo>
                <a:cubicBezTo>
                  <a:pt x="60" y="239"/>
                  <a:pt x="59" y="239"/>
                  <a:pt x="59" y="239"/>
                </a:cubicBezTo>
                <a:cubicBezTo>
                  <a:pt x="60" y="240"/>
                  <a:pt x="59" y="240"/>
                  <a:pt x="59" y="240"/>
                </a:cubicBezTo>
                <a:close/>
                <a:moveTo>
                  <a:pt x="46" y="234"/>
                </a:moveTo>
                <a:cubicBezTo>
                  <a:pt x="47" y="234"/>
                  <a:pt x="47" y="233"/>
                  <a:pt x="47" y="233"/>
                </a:cubicBezTo>
                <a:cubicBezTo>
                  <a:pt x="46" y="234"/>
                  <a:pt x="46" y="232"/>
                  <a:pt x="46" y="233"/>
                </a:cubicBezTo>
                <a:cubicBezTo>
                  <a:pt x="46" y="233"/>
                  <a:pt x="46" y="233"/>
                  <a:pt x="46" y="233"/>
                </a:cubicBezTo>
                <a:cubicBezTo>
                  <a:pt x="46" y="233"/>
                  <a:pt x="46" y="234"/>
                  <a:pt x="46" y="234"/>
                </a:cubicBezTo>
                <a:close/>
                <a:moveTo>
                  <a:pt x="48" y="236"/>
                </a:moveTo>
                <a:cubicBezTo>
                  <a:pt x="48" y="237"/>
                  <a:pt x="49" y="237"/>
                  <a:pt x="49" y="238"/>
                </a:cubicBezTo>
                <a:cubicBezTo>
                  <a:pt x="49" y="237"/>
                  <a:pt x="51" y="237"/>
                  <a:pt x="51" y="236"/>
                </a:cubicBezTo>
                <a:cubicBezTo>
                  <a:pt x="50" y="236"/>
                  <a:pt x="50" y="236"/>
                  <a:pt x="49" y="237"/>
                </a:cubicBezTo>
                <a:cubicBezTo>
                  <a:pt x="49" y="236"/>
                  <a:pt x="50" y="236"/>
                  <a:pt x="49" y="235"/>
                </a:cubicBezTo>
                <a:cubicBezTo>
                  <a:pt x="49" y="236"/>
                  <a:pt x="49" y="236"/>
                  <a:pt x="48" y="236"/>
                </a:cubicBezTo>
                <a:close/>
                <a:moveTo>
                  <a:pt x="24" y="224"/>
                </a:moveTo>
                <a:cubicBezTo>
                  <a:pt x="24" y="223"/>
                  <a:pt x="24" y="224"/>
                  <a:pt x="25" y="223"/>
                </a:cubicBezTo>
                <a:cubicBezTo>
                  <a:pt x="24" y="223"/>
                  <a:pt x="24" y="223"/>
                  <a:pt x="23" y="223"/>
                </a:cubicBezTo>
                <a:cubicBezTo>
                  <a:pt x="24" y="224"/>
                  <a:pt x="24" y="223"/>
                  <a:pt x="24" y="224"/>
                </a:cubicBezTo>
                <a:cubicBezTo>
                  <a:pt x="24" y="224"/>
                  <a:pt x="24" y="224"/>
                  <a:pt x="24" y="224"/>
                </a:cubicBezTo>
                <a:close/>
                <a:moveTo>
                  <a:pt x="17" y="230"/>
                </a:moveTo>
                <a:cubicBezTo>
                  <a:pt x="18" y="228"/>
                  <a:pt x="19" y="228"/>
                  <a:pt x="19" y="227"/>
                </a:cubicBezTo>
                <a:cubicBezTo>
                  <a:pt x="19" y="227"/>
                  <a:pt x="16" y="229"/>
                  <a:pt x="17" y="230"/>
                </a:cubicBezTo>
                <a:close/>
                <a:moveTo>
                  <a:pt x="45" y="246"/>
                </a:moveTo>
                <a:cubicBezTo>
                  <a:pt x="45" y="246"/>
                  <a:pt x="46" y="247"/>
                  <a:pt x="46" y="247"/>
                </a:cubicBezTo>
                <a:cubicBezTo>
                  <a:pt x="45" y="247"/>
                  <a:pt x="45" y="248"/>
                  <a:pt x="45" y="248"/>
                </a:cubicBezTo>
                <a:cubicBezTo>
                  <a:pt x="46" y="248"/>
                  <a:pt x="46" y="247"/>
                  <a:pt x="47" y="247"/>
                </a:cubicBezTo>
                <a:cubicBezTo>
                  <a:pt x="47" y="247"/>
                  <a:pt x="47" y="247"/>
                  <a:pt x="47" y="247"/>
                </a:cubicBezTo>
                <a:cubicBezTo>
                  <a:pt x="46" y="247"/>
                  <a:pt x="46" y="245"/>
                  <a:pt x="45" y="246"/>
                </a:cubicBezTo>
                <a:close/>
                <a:moveTo>
                  <a:pt x="19" y="231"/>
                </a:moveTo>
                <a:cubicBezTo>
                  <a:pt x="19" y="231"/>
                  <a:pt x="18" y="231"/>
                  <a:pt x="18" y="231"/>
                </a:cubicBezTo>
                <a:cubicBezTo>
                  <a:pt x="19" y="232"/>
                  <a:pt x="19" y="230"/>
                  <a:pt x="18" y="230"/>
                </a:cubicBezTo>
                <a:cubicBezTo>
                  <a:pt x="18" y="231"/>
                  <a:pt x="19" y="230"/>
                  <a:pt x="19" y="231"/>
                </a:cubicBezTo>
                <a:close/>
                <a:moveTo>
                  <a:pt x="18" y="232"/>
                </a:moveTo>
                <a:cubicBezTo>
                  <a:pt x="18" y="234"/>
                  <a:pt x="17" y="234"/>
                  <a:pt x="17" y="235"/>
                </a:cubicBezTo>
                <a:cubicBezTo>
                  <a:pt x="17" y="235"/>
                  <a:pt x="17" y="234"/>
                  <a:pt x="18" y="234"/>
                </a:cubicBezTo>
                <a:cubicBezTo>
                  <a:pt x="18" y="233"/>
                  <a:pt x="19" y="232"/>
                  <a:pt x="18" y="232"/>
                </a:cubicBezTo>
                <a:cubicBezTo>
                  <a:pt x="17" y="232"/>
                  <a:pt x="18" y="233"/>
                  <a:pt x="18" y="232"/>
                </a:cubicBezTo>
                <a:close/>
                <a:moveTo>
                  <a:pt x="4" y="256"/>
                </a:moveTo>
                <a:cubicBezTo>
                  <a:pt x="5" y="255"/>
                  <a:pt x="5" y="254"/>
                  <a:pt x="6" y="253"/>
                </a:cubicBezTo>
                <a:cubicBezTo>
                  <a:pt x="5" y="254"/>
                  <a:pt x="4" y="255"/>
                  <a:pt x="4" y="256"/>
                </a:cubicBezTo>
                <a:close/>
                <a:moveTo>
                  <a:pt x="5" y="258"/>
                </a:moveTo>
                <a:cubicBezTo>
                  <a:pt x="6" y="257"/>
                  <a:pt x="6" y="258"/>
                  <a:pt x="6" y="257"/>
                </a:cubicBezTo>
                <a:cubicBezTo>
                  <a:pt x="6" y="257"/>
                  <a:pt x="6" y="256"/>
                  <a:pt x="6" y="257"/>
                </a:cubicBezTo>
                <a:cubicBezTo>
                  <a:pt x="6" y="257"/>
                  <a:pt x="6" y="257"/>
                  <a:pt x="6" y="257"/>
                </a:cubicBezTo>
                <a:cubicBezTo>
                  <a:pt x="5" y="257"/>
                  <a:pt x="5" y="257"/>
                  <a:pt x="5" y="258"/>
                </a:cubicBezTo>
                <a:close/>
                <a:moveTo>
                  <a:pt x="810" y="264"/>
                </a:moveTo>
                <a:cubicBezTo>
                  <a:pt x="810" y="263"/>
                  <a:pt x="808" y="261"/>
                  <a:pt x="809" y="261"/>
                </a:cubicBezTo>
                <a:cubicBezTo>
                  <a:pt x="810" y="263"/>
                  <a:pt x="809" y="259"/>
                  <a:pt x="809" y="258"/>
                </a:cubicBezTo>
                <a:cubicBezTo>
                  <a:pt x="810" y="258"/>
                  <a:pt x="811" y="261"/>
                  <a:pt x="811" y="261"/>
                </a:cubicBezTo>
                <a:cubicBezTo>
                  <a:pt x="809" y="256"/>
                  <a:pt x="809" y="255"/>
                  <a:pt x="807" y="251"/>
                </a:cubicBezTo>
                <a:cubicBezTo>
                  <a:pt x="808" y="254"/>
                  <a:pt x="807" y="252"/>
                  <a:pt x="806" y="253"/>
                </a:cubicBezTo>
                <a:cubicBezTo>
                  <a:pt x="806" y="253"/>
                  <a:pt x="807" y="260"/>
                  <a:pt x="805" y="261"/>
                </a:cubicBezTo>
                <a:cubicBezTo>
                  <a:pt x="805" y="261"/>
                  <a:pt x="804" y="259"/>
                  <a:pt x="804" y="259"/>
                </a:cubicBezTo>
                <a:cubicBezTo>
                  <a:pt x="803" y="261"/>
                  <a:pt x="804" y="266"/>
                  <a:pt x="801" y="262"/>
                </a:cubicBezTo>
                <a:cubicBezTo>
                  <a:pt x="805" y="271"/>
                  <a:pt x="805" y="267"/>
                  <a:pt x="806" y="266"/>
                </a:cubicBezTo>
                <a:cubicBezTo>
                  <a:pt x="806" y="266"/>
                  <a:pt x="810" y="269"/>
                  <a:pt x="808" y="265"/>
                </a:cubicBezTo>
                <a:cubicBezTo>
                  <a:pt x="809" y="266"/>
                  <a:pt x="810" y="269"/>
                  <a:pt x="810" y="268"/>
                </a:cubicBezTo>
                <a:cubicBezTo>
                  <a:pt x="811" y="267"/>
                  <a:pt x="808" y="263"/>
                  <a:pt x="810" y="264"/>
                </a:cubicBezTo>
                <a:close/>
                <a:moveTo>
                  <a:pt x="440" y="4"/>
                </a:moveTo>
                <a:cubicBezTo>
                  <a:pt x="437" y="3"/>
                  <a:pt x="437" y="4"/>
                  <a:pt x="434" y="4"/>
                </a:cubicBezTo>
                <a:cubicBezTo>
                  <a:pt x="434" y="3"/>
                  <a:pt x="433" y="3"/>
                  <a:pt x="433" y="3"/>
                </a:cubicBezTo>
                <a:cubicBezTo>
                  <a:pt x="435" y="3"/>
                  <a:pt x="437" y="3"/>
                  <a:pt x="438" y="2"/>
                </a:cubicBezTo>
                <a:cubicBezTo>
                  <a:pt x="434" y="2"/>
                  <a:pt x="429" y="3"/>
                  <a:pt x="425" y="3"/>
                </a:cubicBezTo>
                <a:cubicBezTo>
                  <a:pt x="428" y="3"/>
                  <a:pt x="433" y="4"/>
                  <a:pt x="437" y="4"/>
                </a:cubicBezTo>
                <a:cubicBezTo>
                  <a:pt x="436" y="4"/>
                  <a:pt x="434" y="4"/>
                  <a:pt x="434" y="4"/>
                </a:cubicBezTo>
                <a:cubicBezTo>
                  <a:pt x="439" y="4"/>
                  <a:pt x="441" y="4"/>
                  <a:pt x="443" y="5"/>
                </a:cubicBezTo>
                <a:cubicBezTo>
                  <a:pt x="442" y="4"/>
                  <a:pt x="446" y="5"/>
                  <a:pt x="446" y="5"/>
                </a:cubicBezTo>
                <a:cubicBezTo>
                  <a:pt x="444" y="4"/>
                  <a:pt x="444" y="5"/>
                  <a:pt x="440" y="4"/>
                </a:cubicBezTo>
                <a:close/>
                <a:moveTo>
                  <a:pt x="399" y="5"/>
                </a:moveTo>
                <a:cubicBezTo>
                  <a:pt x="398" y="4"/>
                  <a:pt x="401" y="4"/>
                  <a:pt x="398" y="4"/>
                </a:cubicBezTo>
                <a:cubicBezTo>
                  <a:pt x="393" y="5"/>
                  <a:pt x="386" y="4"/>
                  <a:pt x="382" y="5"/>
                </a:cubicBezTo>
                <a:cubicBezTo>
                  <a:pt x="385" y="5"/>
                  <a:pt x="389" y="5"/>
                  <a:pt x="390" y="6"/>
                </a:cubicBezTo>
                <a:cubicBezTo>
                  <a:pt x="395" y="5"/>
                  <a:pt x="398" y="6"/>
                  <a:pt x="400" y="5"/>
                </a:cubicBezTo>
                <a:lnTo>
                  <a:pt x="399" y="5"/>
                </a:lnTo>
                <a:close/>
                <a:moveTo>
                  <a:pt x="142" y="101"/>
                </a:moveTo>
                <a:cubicBezTo>
                  <a:pt x="142" y="102"/>
                  <a:pt x="141" y="103"/>
                  <a:pt x="143" y="102"/>
                </a:cubicBezTo>
                <a:cubicBezTo>
                  <a:pt x="147" y="98"/>
                  <a:pt x="152" y="95"/>
                  <a:pt x="156" y="91"/>
                </a:cubicBezTo>
                <a:cubicBezTo>
                  <a:pt x="154" y="92"/>
                  <a:pt x="153" y="93"/>
                  <a:pt x="152" y="94"/>
                </a:cubicBezTo>
                <a:cubicBezTo>
                  <a:pt x="153" y="93"/>
                  <a:pt x="154" y="92"/>
                  <a:pt x="154" y="91"/>
                </a:cubicBezTo>
                <a:cubicBezTo>
                  <a:pt x="149" y="95"/>
                  <a:pt x="141" y="101"/>
                  <a:pt x="134" y="107"/>
                </a:cubicBezTo>
                <a:cubicBezTo>
                  <a:pt x="135" y="107"/>
                  <a:pt x="140" y="103"/>
                  <a:pt x="142" y="101"/>
                </a:cubicBezTo>
                <a:close/>
                <a:moveTo>
                  <a:pt x="84" y="158"/>
                </a:moveTo>
                <a:cubicBezTo>
                  <a:pt x="84" y="159"/>
                  <a:pt x="84" y="160"/>
                  <a:pt x="83" y="160"/>
                </a:cubicBezTo>
                <a:cubicBezTo>
                  <a:pt x="83" y="161"/>
                  <a:pt x="83" y="162"/>
                  <a:pt x="84" y="161"/>
                </a:cubicBezTo>
                <a:cubicBezTo>
                  <a:pt x="84" y="161"/>
                  <a:pt x="84" y="161"/>
                  <a:pt x="84" y="161"/>
                </a:cubicBezTo>
                <a:cubicBezTo>
                  <a:pt x="84" y="160"/>
                  <a:pt x="84" y="160"/>
                  <a:pt x="84" y="160"/>
                </a:cubicBezTo>
                <a:cubicBezTo>
                  <a:pt x="85" y="160"/>
                  <a:pt x="84" y="161"/>
                  <a:pt x="85" y="161"/>
                </a:cubicBezTo>
                <a:cubicBezTo>
                  <a:pt x="85" y="160"/>
                  <a:pt x="86" y="160"/>
                  <a:pt x="85" y="160"/>
                </a:cubicBezTo>
                <a:cubicBezTo>
                  <a:pt x="85" y="160"/>
                  <a:pt x="85" y="160"/>
                  <a:pt x="85" y="160"/>
                </a:cubicBezTo>
                <a:cubicBezTo>
                  <a:pt x="85" y="160"/>
                  <a:pt x="85" y="159"/>
                  <a:pt x="85" y="159"/>
                </a:cubicBezTo>
                <a:cubicBezTo>
                  <a:pt x="85" y="159"/>
                  <a:pt x="86" y="159"/>
                  <a:pt x="87" y="158"/>
                </a:cubicBezTo>
                <a:cubicBezTo>
                  <a:pt x="85" y="159"/>
                  <a:pt x="86" y="157"/>
                  <a:pt x="84" y="158"/>
                </a:cubicBezTo>
                <a:close/>
                <a:moveTo>
                  <a:pt x="103" y="180"/>
                </a:moveTo>
                <a:cubicBezTo>
                  <a:pt x="102" y="180"/>
                  <a:pt x="102" y="181"/>
                  <a:pt x="102" y="181"/>
                </a:cubicBezTo>
                <a:cubicBezTo>
                  <a:pt x="102" y="181"/>
                  <a:pt x="103" y="181"/>
                  <a:pt x="103" y="181"/>
                </a:cubicBezTo>
                <a:cubicBezTo>
                  <a:pt x="103" y="181"/>
                  <a:pt x="102" y="181"/>
                  <a:pt x="103" y="182"/>
                </a:cubicBezTo>
                <a:cubicBezTo>
                  <a:pt x="103" y="182"/>
                  <a:pt x="103" y="181"/>
                  <a:pt x="104" y="181"/>
                </a:cubicBezTo>
                <a:cubicBezTo>
                  <a:pt x="103" y="182"/>
                  <a:pt x="103" y="182"/>
                  <a:pt x="103" y="183"/>
                </a:cubicBezTo>
                <a:cubicBezTo>
                  <a:pt x="103" y="182"/>
                  <a:pt x="104" y="182"/>
                  <a:pt x="104" y="181"/>
                </a:cubicBezTo>
                <a:cubicBezTo>
                  <a:pt x="103" y="182"/>
                  <a:pt x="104" y="180"/>
                  <a:pt x="103" y="180"/>
                </a:cubicBezTo>
                <a:close/>
                <a:moveTo>
                  <a:pt x="77" y="160"/>
                </a:moveTo>
                <a:cubicBezTo>
                  <a:pt x="79" y="161"/>
                  <a:pt x="79" y="158"/>
                  <a:pt x="80" y="158"/>
                </a:cubicBezTo>
                <a:cubicBezTo>
                  <a:pt x="80" y="157"/>
                  <a:pt x="80" y="157"/>
                  <a:pt x="80" y="157"/>
                </a:cubicBezTo>
                <a:cubicBezTo>
                  <a:pt x="79" y="157"/>
                  <a:pt x="78" y="159"/>
                  <a:pt x="77" y="160"/>
                </a:cubicBezTo>
                <a:close/>
                <a:moveTo>
                  <a:pt x="81" y="163"/>
                </a:moveTo>
                <a:cubicBezTo>
                  <a:pt x="81" y="163"/>
                  <a:pt x="81" y="164"/>
                  <a:pt x="81" y="164"/>
                </a:cubicBezTo>
                <a:cubicBezTo>
                  <a:pt x="81" y="164"/>
                  <a:pt x="80" y="165"/>
                  <a:pt x="80" y="165"/>
                </a:cubicBezTo>
                <a:cubicBezTo>
                  <a:pt x="82" y="164"/>
                  <a:pt x="83" y="163"/>
                  <a:pt x="83" y="162"/>
                </a:cubicBezTo>
                <a:cubicBezTo>
                  <a:pt x="83" y="161"/>
                  <a:pt x="83" y="161"/>
                  <a:pt x="82" y="161"/>
                </a:cubicBezTo>
                <a:cubicBezTo>
                  <a:pt x="81" y="161"/>
                  <a:pt x="82" y="163"/>
                  <a:pt x="81" y="163"/>
                </a:cubicBezTo>
                <a:close/>
                <a:moveTo>
                  <a:pt x="95" y="192"/>
                </a:moveTo>
                <a:cubicBezTo>
                  <a:pt x="95" y="192"/>
                  <a:pt x="95" y="192"/>
                  <a:pt x="94" y="192"/>
                </a:cubicBezTo>
                <a:cubicBezTo>
                  <a:pt x="94" y="192"/>
                  <a:pt x="94" y="193"/>
                  <a:pt x="94" y="193"/>
                </a:cubicBezTo>
                <a:cubicBezTo>
                  <a:pt x="93" y="193"/>
                  <a:pt x="93" y="194"/>
                  <a:pt x="94" y="194"/>
                </a:cubicBezTo>
                <a:cubicBezTo>
                  <a:pt x="93" y="194"/>
                  <a:pt x="91" y="196"/>
                  <a:pt x="91" y="197"/>
                </a:cubicBezTo>
                <a:cubicBezTo>
                  <a:pt x="91" y="197"/>
                  <a:pt x="91" y="197"/>
                  <a:pt x="91" y="197"/>
                </a:cubicBezTo>
                <a:cubicBezTo>
                  <a:pt x="91" y="198"/>
                  <a:pt x="90" y="198"/>
                  <a:pt x="90" y="199"/>
                </a:cubicBezTo>
                <a:cubicBezTo>
                  <a:pt x="91" y="197"/>
                  <a:pt x="92" y="197"/>
                  <a:pt x="93" y="197"/>
                </a:cubicBezTo>
                <a:cubicBezTo>
                  <a:pt x="93" y="197"/>
                  <a:pt x="93" y="197"/>
                  <a:pt x="93" y="196"/>
                </a:cubicBezTo>
                <a:cubicBezTo>
                  <a:pt x="93" y="196"/>
                  <a:pt x="94" y="195"/>
                  <a:pt x="94" y="195"/>
                </a:cubicBezTo>
                <a:cubicBezTo>
                  <a:pt x="94" y="195"/>
                  <a:pt x="94" y="195"/>
                  <a:pt x="94" y="196"/>
                </a:cubicBezTo>
                <a:cubicBezTo>
                  <a:pt x="95" y="194"/>
                  <a:pt x="95" y="192"/>
                  <a:pt x="96" y="193"/>
                </a:cubicBezTo>
                <a:cubicBezTo>
                  <a:pt x="96" y="193"/>
                  <a:pt x="96" y="193"/>
                  <a:pt x="96" y="193"/>
                </a:cubicBezTo>
                <a:cubicBezTo>
                  <a:pt x="97" y="193"/>
                  <a:pt x="97" y="193"/>
                  <a:pt x="97" y="192"/>
                </a:cubicBezTo>
                <a:cubicBezTo>
                  <a:pt x="96" y="193"/>
                  <a:pt x="97" y="192"/>
                  <a:pt x="96" y="192"/>
                </a:cubicBezTo>
                <a:cubicBezTo>
                  <a:pt x="96" y="193"/>
                  <a:pt x="96" y="192"/>
                  <a:pt x="95" y="192"/>
                </a:cubicBezTo>
                <a:close/>
                <a:moveTo>
                  <a:pt x="65" y="175"/>
                </a:moveTo>
                <a:cubicBezTo>
                  <a:pt x="64" y="175"/>
                  <a:pt x="64" y="175"/>
                  <a:pt x="63" y="175"/>
                </a:cubicBezTo>
                <a:cubicBezTo>
                  <a:pt x="63" y="175"/>
                  <a:pt x="63" y="175"/>
                  <a:pt x="63" y="176"/>
                </a:cubicBezTo>
                <a:cubicBezTo>
                  <a:pt x="64" y="176"/>
                  <a:pt x="64" y="176"/>
                  <a:pt x="64" y="177"/>
                </a:cubicBezTo>
                <a:cubicBezTo>
                  <a:pt x="65" y="175"/>
                  <a:pt x="66" y="175"/>
                  <a:pt x="67" y="173"/>
                </a:cubicBezTo>
                <a:cubicBezTo>
                  <a:pt x="65" y="173"/>
                  <a:pt x="66" y="174"/>
                  <a:pt x="65" y="175"/>
                </a:cubicBezTo>
                <a:close/>
                <a:moveTo>
                  <a:pt x="45" y="240"/>
                </a:moveTo>
                <a:cubicBezTo>
                  <a:pt x="46" y="241"/>
                  <a:pt x="46" y="241"/>
                  <a:pt x="46" y="241"/>
                </a:cubicBezTo>
                <a:cubicBezTo>
                  <a:pt x="45" y="241"/>
                  <a:pt x="45" y="242"/>
                  <a:pt x="44" y="243"/>
                </a:cubicBezTo>
                <a:cubicBezTo>
                  <a:pt x="44" y="243"/>
                  <a:pt x="43" y="243"/>
                  <a:pt x="43" y="243"/>
                </a:cubicBezTo>
                <a:cubicBezTo>
                  <a:pt x="43" y="244"/>
                  <a:pt x="43" y="244"/>
                  <a:pt x="42" y="245"/>
                </a:cubicBezTo>
                <a:cubicBezTo>
                  <a:pt x="43" y="245"/>
                  <a:pt x="43" y="245"/>
                  <a:pt x="44" y="244"/>
                </a:cubicBezTo>
                <a:cubicBezTo>
                  <a:pt x="44" y="244"/>
                  <a:pt x="44" y="244"/>
                  <a:pt x="44" y="244"/>
                </a:cubicBezTo>
                <a:cubicBezTo>
                  <a:pt x="44" y="244"/>
                  <a:pt x="45" y="243"/>
                  <a:pt x="45" y="244"/>
                </a:cubicBezTo>
                <a:cubicBezTo>
                  <a:pt x="45" y="241"/>
                  <a:pt x="47" y="241"/>
                  <a:pt x="48" y="239"/>
                </a:cubicBezTo>
                <a:cubicBezTo>
                  <a:pt x="47" y="238"/>
                  <a:pt x="48" y="238"/>
                  <a:pt x="48" y="237"/>
                </a:cubicBezTo>
                <a:cubicBezTo>
                  <a:pt x="47" y="238"/>
                  <a:pt x="47" y="240"/>
                  <a:pt x="45" y="240"/>
                </a:cubicBezTo>
                <a:close/>
                <a:moveTo>
                  <a:pt x="820" y="180"/>
                </a:moveTo>
                <a:cubicBezTo>
                  <a:pt x="820" y="181"/>
                  <a:pt x="820" y="181"/>
                  <a:pt x="820" y="181"/>
                </a:cubicBezTo>
                <a:cubicBezTo>
                  <a:pt x="821" y="181"/>
                  <a:pt x="820" y="180"/>
                  <a:pt x="820" y="180"/>
                </a:cubicBezTo>
                <a:close/>
                <a:moveTo>
                  <a:pt x="866" y="171"/>
                </a:moveTo>
                <a:cubicBezTo>
                  <a:pt x="865" y="171"/>
                  <a:pt x="865" y="172"/>
                  <a:pt x="865" y="172"/>
                </a:cubicBezTo>
                <a:cubicBezTo>
                  <a:pt x="865" y="172"/>
                  <a:pt x="866" y="172"/>
                  <a:pt x="866" y="171"/>
                </a:cubicBezTo>
                <a:close/>
                <a:moveTo>
                  <a:pt x="867" y="170"/>
                </a:moveTo>
                <a:cubicBezTo>
                  <a:pt x="867" y="170"/>
                  <a:pt x="866" y="171"/>
                  <a:pt x="866" y="171"/>
                </a:cubicBezTo>
                <a:cubicBezTo>
                  <a:pt x="867" y="171"/>
                  <a:pt x="867" y="170"/>
                  <a:pt x="867" y="170"/>
                </a:cubicBezTo>
                <a:close/>
                <a:moveTo>
                  <a:pt x="861" y="164"/>
                </a:moveTo>
                <a:cubicBezTo>
                  <a:pt x="861" y="164"/>
                  <a:pt x="861" y="165"/>
                  <a:pt x="861" y="165"/>
                </a:cubicBezTo>
                <a:cubicBezTo>
                  <a:pt x="861" y="164"/>
                  <a:pt x="861" y="164"/>
                  <a:pt x="861" y="164"/>
                </a:cubicBezTo>
                <a:close/>
                <a:moveTo>
                  <a:pt x="868" y="162"/>
                </a:moveTo>
                <a:cubicBezTo>
                  <a:pt x="868" y="163"/>
                  <a:pt x="868" y="163"/>
                  <a:pt x="868" y="164"/>
                </a:cubicBezTo>
                <a:cubicBezTo>
                  <a:pt x="868" y="163"/>
                  <a:pt x="868" y="162"/>
                  <a:pt x="868" y="162"/>
                </a:cubicBezTo>
                <a:close/>
                <a:moveTo>
                  <a:pt x="837" y="147"/>
                </a:moveTo>
                <a:cubicBezTo>
                  <a:pt x="837" y="148"/>
                  <a:pt x="837" y="150"/>
                  <a:pt x="836" y="151"/>
                </a:cubicBezTo>
                <a:cubicBezTo>
                  <a:pt x="837" y="150"/>
                  <a:pt x="837" y="148"/>
                  <a:pt x="837" y="147"/>
                </a:cubicBezTo>
                <a:close/>
                <a:moveTo>
                  <a:pt x="852" y="150"/>
                </a:moveTo>
                <a:cubicBezTo>
                  <a:pt x="852" y="149"/>
                  <a:pt x="852" y="149"/>
                  <a:pt x="852" y="149"/>
                </a:cubicBezTo>
                <a:cubicBezTo>
                  <a:pt x="852" y="148"/>
                  <a:pt x="853" y="145"/>
                  <a:pt x="852" y="146"/>
                </a:cubicBezTo>
                <a:cubicBezTo>
                  <a:pt x="852" y="147"/>
                  <a:pt x="851" y="150"/>
                  <a:pt x="851" y="151"/>
                </a:cubicBezTo>
                <a:cubicBezTo>
                  <a:pt x="852" y="151"/>
                  <a:pt x="852" y="150"/>
                  <a:pt x="852" y="150"/>
                </a:cubicBezTo>
                <a:close/>
                <a:moveTo>
                  <a:pt x="857" y="134"/>
                </a:moveTo>
                <a:cubicBezTo>
                  <a:pt x="857" y="134"/>
                  <a:pt x="857" y="134"/>
                  <a:pt x="857" y="134"/>
                </a:cubicBezTo>
                <a:cubicBezTo>
                  <a:pt x="857" y="135"/>
                  <a:pt x="857" y="135"/>
                  <a:pt x="857" y="135"/>
                </a:cubicBezTo>
                <a:lnTo>
                  <a:pt x="857" y="134"/>
                </a:lnTo>
                <a:close/>
                <a:moveTo>
                  <a:pt x="855" y="121"/>
                </a:moveTo>
                <a:cubicBezTo>
                  <a:pt x="855" y="119"/>
                  <a:pt x="855" y="121"/>
                  <a:pt x="855" y="122"/>
                </a:cubicBezTo>
                <a:cubicBezTo>
                  <a:pt x="854" y="122"/>
                  <a:pt x="855" y="122"/>
                  <a:pt x="855" y="122"/>
                </a:cubicBezTo>
                <a:cubicBezTo>
                  <a:pt x="854" y="123"/>
                  <a:pt x="853" y="126"/>
                  <a:pt x="854" y="127"/>
                </a:cubicBezTo>
                <a:cubicBezTo>
                  <a:pt x="854" y="125"/>
                  <a:pt x="855" y="123"/>
                  <a:pt x="855" y="121"/>
                </a:cubicBezTo>
                <a:close/>
                <a:moveTo>
                  <a:pt x="861" y="127"/>
                </a:moveTo>
                <a:cubicBezTo>
                  <a:pt x="861" y="127"/>
                  <a:pt x="861" y="128"/>
                  <a:pt x="861" y="128"/>
                </a:cubicBezTo>
                <a:cubicBezTo>
                  <a:pt x="862" y="128"/>
                  <a:pt x="862" y="127"/>
                  <a:pt x="861" y="127"/>
                </a:cubicBezTo>
                <a:close/>
                <a:moveTo>
                  <a:pt x="843" y="120"/>
                </a:moveTo>
                <a:cubicBezTo>
                  <a:pt x="843" y="121"/>
                  <a:pt x="842" y="121"/>
                  <a:pt x="842" y="122"/>
                </a:cubicBezTo>
                <a:cubicBezTo>
                  <a:pt x="843" y="121"/>
                  <a:pt x="843" y="120"/>
                  <a:pt x="843" y="120"/>
                </a:cubicBezTo>
                <a:close/>
                <a:moveTo>
                  <a:pt x="859" y="124"/>
                </a:moveTo>
                <a:cubicBezTo>
                  <a:pt x="859" y="125"/>
                  <a:pt x="859" y="126"/>
                  <a:pt x="859" y="126"/>
                </a:cubicBezTo>
                <a:cubicBezTo>
                  <a:pt x="859" y="125"/>
                  <a:pt x="860" y="124"/>
                  <a:pt x="859" y="124"/>
                </a:cubicBezTo>
                <a:close/>
                <a:moveTo>
                  <a:pt x="862" y="124"/>
                </a:moveTo>
                <a:cubicBezTo>
                  <a:pt x="862" y="124"/>
                  <a:pt x="861" y="125"/>
                  <a:pt x="862" y="126"/>
                </a:cubicBezTo>
                <a:cubicBezTo>
                  <a:pt x="862" y="125"/>
                  <a:pt x="862" y="124"/>
                  <a:pt x="862" y="124"/>
                </a:cubicBezTo>
                <a:close/>
                <a:moveTo>
                  <a:pt x="839" y="118"/>
                </a:moveTo>
                <a:cubicBezTo>
                  <a:pt x="839" y="118"/>
                  <a:pt x="839" y="119"/>
                  <a:pt x="839" y="119"/>
                </a:cubicBezTo>
                <a:cubicBezTo>
                  <a:pt x="839" y="119"/>
                  <a:pt x="839" y="118"/>
                  <a:pt x="839" y="118"/>
                </a:cubicBezTo>
                <a:close/>
                <a:moveTo>
                  <a:pt x="844" y="116"/>
                </a:moveTo>
                <a:cubicBezTo>
                  <a:pt x="843" y="117"/>
                  <a:pt x="843" y="119"/>
                  <a:pt x="843" y="119"/>
                </a:cubicBezTo>
                <a:cubicBezTo>
                  <a:pt x="843" y="118"/>
                  <a:pt x="844" y="117"/>
                  <a:pt x="844" y="116"/>
                </a:cubicBezTo>
                <a:close/>
                <a:moveTo>
                  <a:pt x="862" y="120"/>
                </a:moveTo>
                <a:cubicBezTo>
                  <a:pt x="862" y="121"/>
                  <a:pt x="861" y="122"/>
                  <a:pt x="862" y="123"/>
                </a:cubicBezTo>
                <a:cubicBezTo>
                  <a:pt x="862" y="122"/>
                  <a:pt x="863" y="121"/>
                  <a:pt x="862" y="120"/>
                </a:cubicBezTo>
                <a:close/>
                <a:moveTo>
                  <a:pt x="855" y="118"/>
                </a:moveTo>
                <a:cubicBezTo>
                  <a:pt x="855" y="118"/>
                  <a:pt x="855" y="119"/>
                  <a:pt x="855" y="119"/>
                </a:cubicBezTo>
                <a:cubicBezTo>
                  <a:pt x="855" y="119"/>
                  <a:pt x="856" y="118"/>
                  <a:pt x="855" y="118"/>
                </a:cubicBezTo>
                <a:close/>
                <a:moveTo>
                  <a:pt x="858" y="117"/>
                </a:moveTo>
                <a:cubicBezTo>
                  <a:pt x="857" y="117"/>
                  <a:pt x="857" y="118"/>
                  <a:pt x="857" y="118"/>
                </a:cubicBezTo>
                <a:cubicBezTo>
                  <a:pt x="857" y="118"/>
                  <a:pt x="858" y="117"/>
                  <a:pt x="858" y="117"/>
                </a:cubicBezTo>
                <a:close/>
                <a:moveTo>
                  <a:pt x="860" y="116"/>
                </a:moveTo>
                <a:cubicBezTo>
                  <a:pt x="860" y="116"/>
                  <a:pt x="860" y="116"/>
                  <a:pt x="860" y="116"/>
                </a:cubicBezTo>
                <a:cubicBezTo>
                  <a:pt x="859" y="115"/>
                  <a:pt x="859" y="117"/>
                  <a:pt x="859" y="117"/>
                </a:cubicBezTo>
                <a:cubicBezTo>
                  <a:pt x="860" y="117"/>
                  <a:pt x="859" y="117"/>
                  <a:pt x="860" y="116"/>
                </a:cubicBezTo>
                <a:close/>
                <a:moveTo>
                  <a:pt x="849" y="110"/>
                </a:moveTo>
                <a:cubicBezTo>
                  <a:pt x="848" y="113"/>
                  <a:pt x="849" y="111"/>
                  <a:pt x="849" y="110"/>
                </a:cubicBezTo>
                <a:close/>
                <a:moveTo>
                  <a:pt x="845" y="105"/>
                </a:moveTo>
                <a:cubicBezTo>
                  <a:pt x="844" y="106"/>
                  <a:pt x="844" y="106"/>
                  <a:pt x="844" y="107"/>
                </a:cubicBezTo>
                <a:cubicBezTo>
                  <a:pt x="844" y="107"/>
                  <a:pt x="845" y="105"/>
                  <a:pt x="845" y="105"/>
                </a:cubicBezTo>
                <a:close/>
                <a:moveTo>
                  <a:pt x="844" y="105"/>
                </a:moveTo>
                <a:cubicBezTo>
                  <a:pt x="843" y="105"/>
                  <a:pt x="843" y="106"/>
                  <a:pt x="843" y="106"/>
                </a:cubicBezTo>
                <a:lnTo>
                  <a:pt x="844" y="105"/>
                </a:lnTo>
                <a:close/>
                <a:moveTo>
                  <a:pt x="836" y="101"/>
                </a:moveTo>
                <a:cubicBezTo>
                  <a:pt x="836" y="102"/>
                  <a:pt x="836" y="102"/>
                  <a:pt x="836" y="102"/>
                </a:cubicBezTo>
                <a:cubicBezTo>
                  <a:pt x="836" y="102"/>
                  <a:pt x="836" y="101"/>
                  <a:pt x="836" y="101"/>
                </a:cubicBezTo>
                <a:close/>
                <a:moveTo>
                  <a:pt x="838" y="98"/>
                </a:moveTo>
                <a:cubicBezTo>
                  <a:pt x="839" y="95"/>
                  <a:pt x="838" y="96"/>
                  <a:pt x="838" y="98"/>
                </a:cubicBezTo>
                <a:close/>
                <a:moveTo>
                  <a:pt x="828" y="135"/>
                </a:moveTo>
                <a:cubicBezTo>
                  <a:pt x="828" y="136"/>
                  <a:pt x="828" y="137"/>
                  <a:pt x="827" y="137"/>
                </a:cubicBezTo>
                <a:cubicBezTo>
                  <a:pt x="828" y="138"/>
                  <a:pt x="828" y="138"/>
                  <a:pt x="828" y="138"/>
                </a:cubicBezTo>
                <a:cubicBezTo>
                  <a:pt x="828" y="137"/>
                  <a:pt x="829" y="136"/>
                  <a:pt x="828" y="135"/>
                </a:cubicBezTo>
                <a:close/>
                <a:moveTo>
                  <a:pt x="846" y="121"/>
                </a:moveTo>
                <a:cubicBezTo>
                  <a:pt x="847" y="121"/>
                  <a:pt x="846" y="122"/>
                  <a:pt x="846" y="123"/>
                </a:cubicBezTo>
                <a:cubicBezTo>
                  <a:pt x="847" y="121"/>
                  <a:pt x="848" y="117"/>
                  <a:pt x="848" y="115"/>
                </a:cubicBezTo>
                <a:cubicBezTo>
                  <a:pt x="848" y="117"/>
                  <a:pt x="846" y="118"/>
                  <a:pt x="847" y="119"/>
                </a:cubicBezTo>
                <a:cubicBezTo>
                  <a:pt x="847" y="119"/>
                  <a:pt x="847" y="119"/>
                  <a:pt x="847" y="118"/>
                </a:cubicBezTo>
                <a:cubicBezTo>
                  <a:pt x="846" y="119"/>
                  <a:pt x="846" y="120"/>
                  <a:pt x="846" y="121"/>
                </a:cubicBezTo>
                <a:cubicBezTo>
                  <a:pt x="846" y="121"/>
                  <a:pt x="846" y="120"/>
                  <a:pt x="846" y="120"/>
                </a:cubicBezTo>
                <a:cubicBezTo>
                  <a:pt x="846" y="121"/>
                  <a:pt x="845" y="121"/>
                  <a:pt x="845" y="121"/>
                </a:cubicBezTo>
                <a:cubicBezTo>
                  <a:pt x="846" y="122"/>
                  <a:pt x="846" y="121"/>
                  <a:pt x="846" y="121"/>
                </a:cubicBezTo>
                <a:close/>
                <a:moveTo>
                  <a:pt x="860" y="122"/>
                </a:moveTo>
                <a:cubicBezTo>
                  <a:pt x="860" y="122"/>
                  <a:pt x="859" y="123"/>
                  <a:pt x="860" y="123"/>
                </a:cubicBezTo>
                <a:cubicBezTo>
                  <a:pt x="860" y="123"/>
                  <a:pt x="860" y="123"/>
                  <a:pt x="860" y="123"/>
                </a:cubicBezTo>
                <a:cubicBezTo>
                  <a:pt x="859" y="124"/>
                  <a:pt x="860" y="122"/>
                  <a:pt x="860" y="122"/>
                </a:cubicBezTo>
                <a:close/>
                <a:moveTo>
                  <a:pt x="861" y="115"/>
                </a:moveTo>
                <a:cubicBezTo>
                  <a:pt x="861" y="115"/>
                  <a:pt x="861" y="115"/>
                  <a:pt x="861" y="115"/>
                </a:cubicBezTo>
                <a:cubicBezTo>
                  <a:pt x="862" y="117"/>
                  <a:pt x="859" y="120"/>
                  <a:pt x="860" y="122"/>
                </a:cubicBezTo>
                <a:cubicBezTo>
                  <a:pt x="860" y="118"/>
                  <a:pt x="862" y="115"/>
                  <a:pt x="862" y="112"/>
                </a:cubicBezTo>
                <a:cubicBezTo>
                  <a:pt x="862" y="112"/>
                  <a:pt x="862" y="111"/>
                  <a:pt x="862" y="111"/>
                </a:cubicBezTo>
                <a:cubicBezTo>
                  <a:pt x="862" y="110"/>
                  <a:pt x="864" y="107"/>
                  <a:pt x="863" y="106"/>
                </a:cubicBezTo>
                <a:cubicBezTo>
                  <a:pt x="863" y="107"/>
                  <a:pt x="862" y="108"/>
                  <a:pt x="862" y="110"/>
                </a:cubicBezTo>
                <a:cubicBezTo>
                  <a:pt x="861" y="109"/>
                  <a:pt x="861" y="109"/>
                  <a:pt x="861" y="109"/>
                </a:cubicBezTo>
                <a:cubicBezTo>
                  <a:pt x="862" y="111"/>
                  <a:pt x="861" y="114"/>
                  <a:pt x="861" y="115"/>
                </a:cubicBezTo>
                <a:close/>
                <a:moveTo>
                  <a:pt x="842" y="104"/>
                </a:moveTo>
                <a:cubicBezTo>
                  <a:pt x="842" y="105"/>
                  <a:pt x="842" y="105"/>
                  <a:pt x="842" y="106"/>
                </a:cubicBezTo>
                <a:cubicBezTo>
                  <a:pt x="843" y="105"/>
                  <a:pt x="842" y="104"/>
                  <a:pt x="842" y="104"/>
                </a:cubicBezTo>
                <a:close/>
                <a:moveTo>
                  <a:pt x="707" y="252"/>
                </a:moveTo>
                <a:cubicBezTo>
                  <a:pt x="708" y="252"/>
                  <a:pt x="709" y="252"/>
                  <a:pt x="710" y="253"/>
                </a:cubicBezTo>
                <a:cubicBezTo>
                  <a:pt x="710" y="254"/>
                  <a:pt x="709" y="255"/>
                  <a:pt x="710" y="256"/>
                </a:cubicBezTo>
                <a:cubicBezTo>
                  <a:pt x="712" y="257"/>
                  <a:pt x="715" y="253"/>
                  <a:pt x="715" y="256"/>
                </a:cubicBezTo>
                <a:cubicBezTo>
                  <a:pt x="717" y="258"/>
                  <a:pt x="720" y="259"/>
                  <a:pt x="723" y="259"/>
                </a:cubicBezTo>
                <a:cubicBezTo>
                  <a:pt x="725" y="260"/>
                  <a:pt x="726" y="261"/>
                  <a:pt x="728" y="262"/>
                </a:cubicBezTo>
                <a:cubicBezTo>
                  <a:pt x="730" y="262"/>
                  <a:pt x="733" y="262"/>
                  <a:pt x="734" y="263"/>
                </a:cubicBezTo>
                <a:cubicBezTo>
                  <a:pt x="736" y="263"/>
                  <a:pt x="737" y="264"/>
                  <a:pt x="739" y="265"/>
                </a:cubicBezTo>
                <a:cubicBezTo>
                  <a:pt x="744" y="267"/>
                  <a:pt x="749" y="267"/>
                  <a:pt x="753" y="269"/>
                </a:cubicBezTo>
                <a:cubicBezTo>
                  <a:pt x="756" y="269"/>
                  <a:pt x="760" y="271"/>
                  <a:pt x="762" y="272"/>
                </a:cubicBezTo>
                <a:cubicBezTo>
                  <a:pt x="765" y="272"/>
                  <a:pt x="768" y="274"/>
                  <a:pt x="771" y="275"/>
                </a:cubicBezTo>
                <a:cubicBezTo>
                  <a:pt x="772" y="275"/>
                  <a:pt x="774" y="275"/>
                  <a:pt x="776" y="276"/>
                </a:cubicBezTo>
                <a:cubicBezTo>
                  <a:pt x="776" y="276"/>
                  <a:pt x="777" y="276"/>
                  <a:pt x="777" y="276"/>
                </a:cubicBezTo>
                <a:cubicBezTo>
                  <a:pt x="779" y="277"/>
                  <a:pt x="781" y="277"/>
                  <a:pt x="782" y="277"/>
                </a:cubicBezTo>
                <a:cubicBezTo>
                  <a:pt x="784" y="278"/>
                  <a:pt x="785" y="279"/>
                  <a:pt x="787" y="279"/>
                </a:cubicBezTo>
                <a:cubicBezTo>
                  <a:pt x="789" y="280"/>
                  <a:pt x="792" y="281"/>
                  <a:pt x="795" y="281"/>
                </a:cubicBezTo>
                <a:cubicBezTo>
                  <a:pt x="796" y="282"/>
                  <a:pt x="798" y="282"/>
                  <a:pt x="799" y="282"/>
                </a:cubicBezTo>
                <a:cubicBezTo>
                  <a:pt x="800" y="283"/>
                  <a:pt x="800" y="283"/>
                  <a:pt x="801" y="283"/>
                </a:cubicBezTo>
                <a:cubicBezTo>
                  <a:pt x="802" y="283"/>
                  <a:pt x="802" y="283"/>
                  <a:pt x="802" y="283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4" y="285"/>
                  <a:pt x="805" y="284"/>
                  <a:pt x="806" y="285"/>
                </a:cubicBezTo>
                <a:cubicBezTo>
                  <a:pt x="807" y="285"/>
                  <a:pt x="808" y="286"/>
                  <a:pt x="809" y="287"/>
                </a:cubicBezTo>
                <a:cubicBezTo>
                  <a:pt x="810" y="286"/>
                  <a:pt x="811" y="287"/>
                  <a:pt x="812" y="288"/>
                </a:cubicBezTo>
                <a:cubicBezTo>
                  <a:pt x="813" y="288"/>
                  <a:pt x="813" y="288"/>
                  <a:pt x="813" y="288"/>
                </a:cubicBezTo>
                <a:cubicBezTo>
                  <a:pt x="813" y="288"/>
                  <a:pt x="813" y="287"/>
                  <a:pt x="813" y="287"/>
                </a:cubicBezTo>
                <a:cubicBezTo>
                  <a:pt x="813" y="287"/>
                  <a:pt x="813" y="287"/>
                  <a:pt x="813" y="286"/>
                </a:cubicBezTo>
                <a:cubicBezTo>
                  <a:pt x="813" y="286"/>
                  <a:pt x="813" y="286"/>
                  <a:pt x="813" y="286"/>
                </a:cubicBezTo>
                <a:cubicBezTo>
                  <a:pt x="813" y="285"/>
                  <a:pt x="813" y="285"/>
                  <a:pt x="813" y="284"/>
                </a:cubicBezTo>
                <a:cubicBezTo>
                  <a:pt x="813" y="282"/>
                  <a:pt x="813" y="282"/>
                  <a:pt x="813" y="282"/>
                </a:cubicBezTo>
                <a:cubicBezTo>
                  <a:pt x="813" y="282"/>
                  <a:pt x="812" y="281"/>
                  <a:pt x="812" y="280"/>
                </a:cubicBezTo>
                <a:cubicBezTo>
                  <a:pt x="812" y="280"/>
                  <a:pt x="813" y="280"/>
                  <a:pt x="813" y="279"/>
                </a:cubicBezTo>
                <a:cubicBezTo>
                  <a:pt x="813" y="279"/>
                  <a:pt x="812" y="279"/>
                  <a:pt x="812" y="279"/>
                </a:cubicBezTo>
                <a:cubicBezTo>
                  <a:pt x="812" y="278"/>
                  <a:pt x="812" y="278"/>
                  <a:pt x="812" y="278"/>
                </a:cubicBezTo>
                <a:cubicBezTo>
                  <a:pt x="812" y="277"/>
                  <a:pt x="812" y="277"/>
                  <a:pt x="812" y="277"/>
                </a:cubicBezTo>
                <a:cubicBezTo>
                  <a:pt x="812" y="276"/>
                  <a:pt x="812" y="276"/>
                  <a:pt x="812" y="275"/>
                </a:cubicBezTo>
                <a:cubicBezTo>
                  <a:pt x="813" y="270"/>
                  <a:pt x="813" y="265"/>
                  <a:pt x="813" y="259"/>
                </a:cubicBezTo>
                <a:cubicBezTo>
                  <a:pt x="813" y="254"/>
                  <a:pt x="813" y="250"/>
                  <a:pt x="813" y="245"/>
                </a:cubicBezTo>
                <a:cubicBezTo>
                  <a:pt x="815" y="226"/>
                  <a:pt x="815" y="226"/>
                  <a:pt x="815" y="226"/>
                </a:cubicBezTo>
                <a:cubicBezTo>
                  <a:pt x="815" y="219"/>
                  <a:pt x="816" y="212"/>
                  <a:pt x="817" y="206"/>
                </a:cubicBezTo>
                <a:cubicBezTo>
                  <a:pt x="817" y="206"/>
                  <a:pt x="818" y="205"/>
                  <a:pt x="818" y="205"/>
                </a:cubicBezTo>
                <a:cubicBezTo>
                  <a:pt x="818" y="204"/>
                  <a:pt x="817" y="204"/>
                  <a:pt x="818" y="204"/>
                </a:cubicBezTo>
                <a:cubicBezTo>
                  <a:pt x="818" y="203"/>
                  <a:pt x="818" y="203"/>
                  <a:pt x="818" y="203"/>
                </a:cubicBezTo>
                <a:cubicBezTo>
                  <a:pt x="819" y="197"/>
                  <a:pt x="820" y="192"/>
                  <a:pt x="822" y="186"/>
                </a:cubicBezTo>
                <a:cubicBezTo>
                  <a:pt x="822" y="185"/>
                  <a:pt x="822" y="186"/>
                  <a:pt x="822" y="186"/>
                </a:cubicBezTo>
                <a:cubicBezTo>
                  <a:pt x="823" y="183"/>
                  <a:pt x="824" y="178"/>
                  <a:pt x="825" y="175"/>
                </a:cubicBezTo>
                <a:cubicBezTo>
                  <a:pt x="825" y="173"/>
                  <a:pt x="825" y="171"/>
                  <a:pt x="826" y="170"/>
                </a:cubicBezTo>
                <a:cubicBezTo>
                  <a:pt x="826" y="169"/>
                  <a:pt x="825" y="169"/>
                  <a:pt x="825" y="169"/>
                </a:cubicBezTo>
                <a:cubicBezTo>
                  <a:pt x="826" y="169"/>
                  <a:pt x="826" y="169"/>
                  <a:pt x="826" y="169"/>
                </a:cubicBezTo>
                <a:cubicBezTo>
                  <a:pt x="826" y="167"/>
                  <a:pt x="826" y="167"/>
                  <a:pt x="826" y="167"/>
                </a:cubicBezTo>
                <a:cubicBezTo>
                  <a:pt x="827" y="164"/>
                  <a:pt x="828" y="160"/>
                  <a:pt x="829" y="156"/>
                </a:cubicBezTo>
                <a:cubicBezTo>
                  <a:pt x="829" y="155"/>
                  <a:pt x="829" y="155"/>
                  <a:pt x="829" y="154"/>
                </a:cubicBezTo>
                <a:cubicBezTo>
                  <a:pt x="830" y="154"/>
                  <a:pt x="830" y="154"/>
                  <a:pt x="829" y="153"/>
                </a:cubicBezTo>
                <a:cubicBezTo>
                  <a:pt x="829" y="153"/>
                  <a:pt x="830" y="151"/>
                  <a:pt x="830" y="152"/>
                </a:cubicBezTo>
                <a:cubicBezTo>
                  <a:pt x="830" y="151"/>
                  <a:pt x="830" y="152"/>
                  <a:pt x="830" y="152"/>
                </a:cubicBezTo>
                <a:cubicBezTo>
                  <a:pt x="831" y="151"/>
                  <a:pt x="831" y="149"/>
                  <a:pt x="831" y="147"/>
                </a:cubicBezTo>
                <a:cubicBezTo>
                  <a:pt x="831" y="146"/>
                  <a:pt x="832" y="144"/>
                  <a:pt x="833" y="142"/>
                </a:cubicBezTo>
                <a:cubicBezTo>
                  <a:pt x="833" y="144"/>
                  <a:pt x="833" y="146"/>
                  <a:pt x="835" y="147"/>
                </a:cubicBezTo>
                <a:cubicBezTo>
                  <a:pt x="836" y="145"/>
                  <a:pt x="836" y="141"/>
                  <a:pt x="837" y="140"/>
                </a:cubicBezTo>
                <a:cubicBezTo>
                  <a:pt x="838" y="135"/>
                  <a:pt x="839" y="130"/>
                  <a:pt x="840" y="125"/>
                </a:cubicBezTo>
                <a:cubicBezTo>
                  <a:pt x="840" y="124"/>
                  <a:pt x="840" y="124"/>
                  <a:pt x="840" y="124"/>
                </a:cubicBezTo>
                <a:cubicBezTo>
                  <a:pt x="842" y="119"/>
                  <a:pt x="842" y="114"/>
                  <a:pt x="844" y="108"/>
                </a:cubicBezTo>
                <a:cubicBezTo>
                  <a:pt x="842" y="119"/>
                  <a:pt x="839" y="128"/>
                  <a:pt x="838" y="138"/>
                </a:cubicBezTo>
                <a:cubicBezTo>
                  <a:pt x="837" y="140"/>
                  <a:pt x="836" y="146"/>
                  <a:pt x="835" y="150"/>
                </a:cubicBezTo>
                <a:cubicBezTo>
                  <a:pt x="835" y="152"/>
                  <a:pt x="836" y="153"/>
                  <a:pt x="838" y="152"/>
                </a:cubicBezTo>
                <a:cubicBezTo>
                  <a:pt x="840" y="150"/>
                  <a:pt x="839" y="147"/>
                  <a:pt x="840" y="145"/>
                </a:cubicBezTo>
                <a:cubicBezTo>
                  <a:pt x="841" y="145"/>
                  <a:pt x="841" y="144"/>
                  <a:pt x="842" y="145"/>
                </a:cubicBezTo>
                <a:cubicBezTo>
                  <a:pt x="842" y="150"/>
                  <a:pt x="840" y="156"/>
                  <a:pt x="840" y="160"/>
                </a:cubicBezTo>
                <a:cubicBezTo>
                  <a:pt x="840" y="161"/>
                  <a:pt x="840" y="162"/>
                  <a:pt x="840" y="163"/>
                </a:cubicBezTo>
                <a:cubicBezTo>
                  <a:pt x="840" y="163"/>
                  <a:pt x="840" y="164"/>
                  <a:pt x="841" y="164"/>
                </a:cubicBezTo>
                <a:cubicBezTo>
                  <a:pt x="841" y="164"/>
                  <a:pt x="841" y="164"/>
                  <a:pt x="842" y="164"/>
                </a:cubicBezTo>
                <a:cubicBezTo>
                  <a:pt x="842" y="159"/>
                  <a:pt x="846" y="156"/>
                  <a:pt x="846" y="151"/>
                </a:cubicBezTo>
                <a:cubicBezTo>
                  <a:pt x="847" y="150"/>
                  <a:pt x="848" y="149"/>
                  <a:pt x="849" y="149"/>
                </a:cubicBezTo>
                <a:cubicBezTo>
                  <a:pt x="849" y="147"/>
                  <a:pt x="850" y="145"/>
                  <a:pt x="850" y="143"/>
                </a:cubicBezTo>
                <a:cubicBezTo>
                  <a:pt x="850" y="142"/>
                  <a:pt x="850" y="142"/>
                  <a:pt x="850" y="142"/>
                </a:cubicBezTo>
                <a:cubicBezTo>
                  <a:pt x="851" y="137"/>
                  <a:pt x="851" y="133"/>
                  <a:pt x="853" y="129"/>
                </a:cubicBezTo>
                <a:cubicBezTo>
                  <a:pt x="853" y="133"/>
                  <a:pt x="852" y="136"/>
                  <a:pt x="851" y="140"/>
                </a:cubicBezTo>
                <a:cubicBezTo>
                  <a:pt x="851" y="140"/>
                  <a:pt x="852" y="141"/>
                  <a:pt x="852" y="141"/>
                </a:cubicBezTo>
                <a:cubicBezTo>
                  <a:pt x="851" y="144"/>
                  <a:pt x="850" y="149"/>
                  <a:pt x="849" y="152"/>
                </a:cubicBezTo>
                <a:cubicBezTo>
                  <a:pt x="850" y="153"/>
                  <a:pt x="851" y="153"/>
                  <a:pt x="851" y="152"/>
                </a:cubicBezTo>
                <a:cubicBezTo>
                  <a:pt x="851" y="152"/>
                  <a:pt x="851" y="153"/>
                  <a:pt x="851" y="153"/>
                </a:cubicBezTo>
                <a:cubicBezTo>
                  <a:pt x="851" y="153"/>
                  <a:pt x="851" y="153"/>
                  <a:pt x="852" y="153"/>
                </a:cubicBezTo>
                <a:cubicBezTo>
                  <a:pt x="851" y="155"/>
                  <a:pt x="851" y="155"/>
                  <a:pt x="851" y="157"/>
                </a:cubicBezTo>
                <a:cubicBezTo>
                  <a:pt x="851" y="158"/>
                  <a:pt x="851" y="158"/>
                  <a:pt x="852" y="158"/>
                </a:cubicBezTo>
                <a:cubicBezTo>
                  <a:pt x="852" y="156"/>
                  <a:pt x="853" y="155"/>
                  <a:pt x="853" y="153"/>
                </a:cubicBezTo>
                <a:cubicBezTo>
                  <a:pt x="853" y="152"/>
                  <a:pt x="853" y="151"/>
                  <a:pt x="853" y="151"/>
                </a:cubicBezTo>
                <a:cubicBezTo>
                  <a:pt x="853" y="150"/>
                  <a:pt x="853" y="150"/>
                  <a:pt x="854" y="150"/>
                </a:cubicBezTo>
                <a:cubicBezTo>
                  <a:pt x="854" y="149"/>
                  <a:pt x="853" y="149"/>
                  <a:pt x="853" y="148"/>
                </a:cubicBezTo>
                <a:cubicBezTo>
                  <a:pt x="853" y="148"/>
                  <a:pt x="854" y="148"/>
                  <a:pt x="854" y="147"/>
                </a:cubicBezTo>
                <a:cubicBezTo>
                  <a:pt x="855" y="145"/>
                  <a:pt x="854" y="143"/>
                  <a:pt x="855" y="141"/>
                </a:cubicBezTo>
                <a:cubicBezTo>
                  <a:pt x="855" y="140"/>
                  <a:pt x="856" y="139"/>
                  <a:pt x="857" y="137"/>
                </a:cubicBezTo>
                <a:cubicBezTo>
                  <a:pt x="857" y="138"/>
                  <a:pt x="856" y="139"/>
                  <a:pt x="856" y="140"/>
                </a:cubicBezTo>
                <a:cubicBezTo>
                  <a:pt x="855" y="144"/>
                  <a:pt x="856" y="148"/>
                  <a:pt x="855" y="151"/>
                </a:cubicBezTo>
                <a:cubicBezTo>
                  <a:pt x="856" y="152"/>
                  <a:pt x="856" y="151"/>
                  <a:pt x="857" y="151"/>
                </a:cubicBezTo>
                <a:cubicBezTo>
                  <a:pt x="857" y="150"/>
                  <a:pt x="857" y="149"/>
                  <a:pt x="857" y="148"/>
                </a:cubicBezTo>
                <a:cubicBezTo>
                  <a:pt x="857" y="148"/>
                  <a:pt x="857" y="149"/>
                  <a:pt x="857" y="148"/>
                </a:cubicBezTo>
                <a:cubicBezTo>
                  <a:pt x="857" y="146"/>
                  <a:pt x="857" y="144"/>
                  <a:pt x="858" y="141"/>
                </a:cubicBezTo>
                <a:cubicBezTo>
                  <a:pt x="858" y="141"/>
                  <a:pt x="858" y="140"/>
                  <a:pt x="859" y="141"/>
                </a:cubicBezTo>
                <a:cubicBezTo>
                  <a:pt x="859" y="140"/>
                  <a:pt x="859" y="140"/>
                  <a:pt x="860" y="140"/>
                </a:cubicBezTo>
                <a:cubicBezTo>
                  <a:pt x="860" y="139"/>
                  <a:pt x="859" y="140"/>
                  <a:pt x="859" y="140"/>
                </a:cubicBezTo>
                <a:cubicBezTo>
                  <a:pt x="860" y="139"/>
                  <a:pt x="859" y="138"/>
                  <a:pt x="860" y="138"/>
                </a:cubicBezTo>
                <a:cubicBezTo>
                  <a:pt x="860" y="134"/>
                  <a:pt x="861" y="132"/>
                  <a:pt x="861" y="128"/>
                </a:cubicBezTo>
                <a:cubicBezTo>
                  <a:pt x="861" y="131"/>
                  <a:pt x="861" y="134"/>
                  <a:pt x="860" y="137"/>
                </a:cubicBezTo>
                <a:cubicBezTo>
                  <a:pt x="860" y="138"/>
                  <a:pt x="861" y="137"/>
                  <a:pt x="861" y="138"/>
                </a:cubicBezTo>
                <a:cubicBezTo>
                  <a:pt x="861" y="139"/>
                  <a:pt x="860" y="139"/>
                  <a:pt x="860" y="140"/>
                </a:cubicBezTo>
                <a:cubicBezTo>
                  <a:pt x="860" y="141"/>
                  <a:pt x="860" y="142"/>
                  <a:pt x="860" y="143"/>
                </a:cubicBezTo>
                <a:cubicBezTo>
                  <a:pt x="860" y="144"/>
                  <a:pt x="859" y="145"/>
                  <a:pt x="859" y="146"/>
                </a:cubicBezTo>
                <a:cubicBezTo>
                  <a:pt x="860" y="147"/>
                  <a:pt x="860" y="148"/>
                  <a:pt x="860" y="149"/>
                </a:cubicBezTo>
                <a:cubicBezTo>
                  <a:pt x="860" y="150"/>
                  <a:pt x="860" y="149"/>
                  <a:pt x="860" y="150"/>
                </a:cubicBezTo>
                <a:cubicBezTo>
                  <a:pt x="861" y="151"/>
                  <a:pt x="861" y="150"/>
                  <a:pt x="862" y="150"/>
                </a:cubicBezTo>
                <a:cubicBezTo>
                  <a:pt x="862" y="151"/>
                  <a:pt x="861" y="150"/>
                  <a:pt x="861" y="151"/>
                </a:cubicBezTo>
                <a:cubicBezTo>
                  <a:pt x="861" y="151"/>
                  <a:pt x="861" y="152"/>
                  <a:pt x="862" y="152"/>
                </a:cubicBezTo>
                <a:cubicBezTo>
                  <a:pt x="861" y="154"/>
                  <a:pt x="861" y="155"/>
                  <a:pt x="861" y="157"/>
                </a:cubicBezTo>
                <a:cubicBezTo>
                  <a:pt x="861" y="157"/>
                  <a:pt x="861" y="156"/>
                  <a:pt x="861" y="157"/>
                </a:cubicBezTo>
                <a:cubicBezTo>
                  <a:pt x="861" y="157"/>
                  <a:pt x="861" y="160"/>
                  <a:pt x="861" y="160"/>
                </a:cubicBezTo>
                <a:cubicBezTo>
                  <a:pt x="861" y="162"/>
                  <a:pt x="861" y="163"/>
                  <a:pt x="860" y="165"/>
                </a:cubicBezTo>
                <a:cubicBezTo>
                  <a:pt x="860" y="166"/>
                  <a:pt x="861" y="165"/>
                  <a:pt x="861" y="166"/>
                </a:cubicBezTo>
                <a:cubicBezTo>
                  <a:pt x="861" y="167"/>
                  <a:pt x="861" y="168"/>
                  <a:pt x="860" y="169"/>
                </a:cubicBezTo>
                <a:cubicBezTo>
                  <a:pt x="861" y="170"/>
                  <a:pt x="861" y="172"/>
                  <a:pt x="860" y="173"/>
                </a:cubicBezTo>
                <a:cubicBezTo>
                  <a:pt x="861" y="173"/>
                  <a:pt x="861" y="172"/>
                  <a:pt x="862" y="172"/>
                </a:cubicBezTo>
                <a:cubicBezTo>
                  <a:pt x="862" y="172"/>
                  <a:pt x="861" y="173"/>
                  <a:pt x="861" y="174"/>
                </a:cubicBezTo>
                <a:cubicBezTo>
                  <a:pt x="861" y="178"/>
                  <a:pt x="862" y="181"/>
                  <a:pt x="861" y="186"/>
                </a:cubicBezTo>
                <a:cubicBezTo>
                  <a:pt x="861" y="187"/>
                  <a:pt x="862" y="187"/>
                  <a:pt x="861" y="188"/>
                </a:cubicBezTo>
                <a:cubicBezTo>
                  <a:pt x="861" y="188"/>
                  <a:pt x="862" y="188"/>
                  <a:pt x="862" y="188"/>
                </a:cubicBezTo>
                <a:cubicBezTo>
                  <a:pt x="862" y="190"/>
                  <a:pt x="860" y="196"/>
                  <a:pt x="862" y="198"/>
                </a:cubicBezTo>
                <a:cubicBezTo>
                  <a:pt x="861" y="198"/>
                  <a:pt x="861" y="197"/>
                  <a:pt x="861" y="198"/>
                </a:cubicBezTo>
                <a:cubicBezTo>
                  <a:pt x="861" y="199"/>
                  <a:pt x="860" y="200"/>
                  <a:pt x="861" y="201"/>
                </a:cubicBezTo>
                <a:cubicBezTo>
                  <a:pt x="861" y="204"/>
                  <a:pt x="860" y="206"/>
                  <a:pt x="861" y="208"/>
                </a:cubicBezTo>
                <a:cubicBezTo>
                  <a:pt x="860" y="209"/>
                  <a:pt x="860" y="210"/>
                  <a:pt x="860" y="210"/>
                </a:cubicBezTo>
                <a:cubicBezTo>
                  <a:pt x="860" y="211"/>
                  <a:pt x="860" y="213"/>
                  <a:pt x="860" y="214"/>
                </a:cubicBezTo>
                <a:cubicBezTo>
                  <a:pt x="859" y="231"/>
                  <a:pt x="857" y="248"/>
                  <a:pt x="857" y="264"/>
                </a:cubicBezTo>
                <a:cubicBezTo>
                  <a:pt x="856" y="268"/>
                  <a:pt x="857" y="273"/>
                  <a:pt x="857" y="277"/>
                </a:cubicBezTo>
                <a:cubicBezTo>
                  <a:pt x="857" y="277"/>
                  <a:pt x="857" y="277"/>
                  <a:pt x="857" y="278"/>
                </a:cubicBezTo>
                <a:cubicBezTo>
                  <a:pt x="857" y="279"/>
                  <a:pt x="857" y="279"/>
                  <a:pt x="857" y="279"/>
                </a:cubicBezTo>
                <a:cubicBezTo>
                  <a:pt x="857" y="280"/>
                  <a:pt x="857" y="281"/>
                  <a:pt x="857" y="282"/>
                </a:cubicBezTo>
                <a:cubicBezTo>
                  <a:pt x="857" y="291"/>
                  <a:pt x="857" y="302"/>
                  <a:pt x="859" y="311"/>
                </a:cubicBezTo>
                <a:cubicBezTo>
                  <a:pt x="858" y="317"/>
                  <a:pt x="860" y="324"/>
                  <a:pt x="860" y="331"/>
                </a:cubicBezTo>
                <a:cubicBezTo>
                  <a:pt x="860" y="334"/>
                  <a:pt x="860" y="336"/>
                  <a:pt x="860" y="339"/>
                </a:cubicBezTo>
                <a:cubicBezTo>
                  <a:pt x="861" y="340"/>
                  <a:pt x="861" y="342"/>
                  <a:pt x="861" y="343"/>
                </a:cubicBezTo>
                <a:cubicBezTo>
                  <a:pt x="861" y="345"/>
                  <a:pt x="861" y="347"/>
                  <a:pt x="861" y="349"/>
                </a:cubicBezTo>
                <a:cubicBezTo>
                  <a:pt x="861" y="350"/>
                  <a:pt x="861" y="350"/>
                  <a:pt x="861" y="350"/>
                </a:cubicBezTo>
                <a:cubicBezTo>
                  <a:pt x="861" y="351"/>
                  <a:pt x="861" y="351"/>
                  <a:pt x="861" y="351"/>
                </a:cubicBezTo>
                <a:cubicBezTo>
                  <a:pt x="861" y="351"/>
                  <a:pt x="861" y="351"/>
                  <a:pt x="861" y="351"/>
                </a:cubicBezTo>
                <a:cubicBezTo>
                  <a:pt x="861" y="351"/>
                  <a:pt x="860" y="350"/>
                  <a:pt x="860" y="350"/>
                </a:cubicBezTo>
                <a:cubicBezTo>
                  <a:pt x="859" y="350"/>
                  <a:pt x="858" y="350"/>
                  <a:pt x="857" y="349"/>
                </a:cubicBezTo>
                <a:cubicBezTo>
                  <a:pt x="854" y="349"/>
                  <a:pt x="853" y="349"/>
                  <a:pt x="851" y="348"/>
                </a:cubicBezTo>
                <a:cubicBezTo>
                  <a:pt x="843" y="346"/>
                  <a:pt x="834" y="342"/>
                  <a:pt x="826" y="340"/>
                </a:cubicBezTo>
                <a:cubicBezTo>
                  <a:pt x="824" y="340"/>
                  <a:pt x="821" y="338"/>
                  <a:pt x="819" y="338"/>
                </a:cubicBezTo>
                <a:cubicBezTo>
                  <a:pt x="818" y="338"/>
                  <a:pt x="817" y="338"/>
                  <a:pt x="816" y="337"/>
                </a:cubicBezTo>
                <a:cubicBezTo>
                  <a:pt x="812" y="336"/>
                  <a:pt x="807" y="334"/>
                  <a:pt x="803" y="334"/>
                </a:cubicBezTo>
                <a:cubicBezTo>
                  <a:pt x="801" y="333"/>
                  <a:pt x="799" y="332"/>
                  <a:pt x="797" y="331"/>
                </a:cubicBezTo>
                <a:cubicBezTo>
                  <a:pt x="794" y="331"/>
                  <a:pt x="792" y="330"/>
                  <a:pt x="790" y="330"/>
                </a:cubicBezTo>
                <a:cubicBezTo>
                  <a:pt x="789" y="329"/>
                  <a:pt x="788" y="329"/>
                  <a:pt x="788" y="329"/>
                </a:cubicBezTo>
                <a:cubicBezTo>
                  <a:pt x="787" y="329"/>
                  <a:pt x="787" y="329"/>
                  <a:pt x="786" y="328"/>
                </a:cubicBezTo>
                <a:cubicBezTo>
                  <a:pt x="783" y="328"/>
                  <a:pt x="779" y="327"/>
                  <a:pt x="776" y="325"/>
                </a:cubicBezTo>
                <a:cubicBezTo>
                  <a:pt x="775" y="325"/>
                  <a:pt x="775" y="325"/>
                  <a:pt x="775" y="326"/>
                </a:cubicBezTo>
                <a:cubicBezTo>
                  <a:pt x="773" y="324"/>
                  <a:pt x="770" y="325"/>
                  <a:pt x="768" y="324"/>
                </a:cubicBezTo>
                <a:cubicBezTo>
                  <a:pt x="767" y="324"/>
                  <a:pt x="767" y="324"/>
                  <a:pt x="767" y="324"/>
                </a:cubicBezTo>
                <a:cubicBezTo>
                  <a:pt x="766" y="323"/>
                  <a:pt x="765" y="323"/>
                  <a:pt x="763" y="323"/>
                </a:cubicBezTo>
                <a:cubicBezTo>
                  <a:pt x="759" y="321"/>
                  <a:pt x="755" y="321"/>
                  <a:pt x="751" y="319"/>
                </a:cubicBezTo>
                <a:cubicBezTo>
                  <a:pt x="749" y="320"/>
                  <a:pt x="746" y="319"/>
                  <a:pt x="744" y="318"/>
                </a:cubicBezTo>
                <a:cubicBezTo>
                  <a:pt x="743" y="318"/>
                  <a:pt x="743" y="319"/>
                  <a:pt x="742" y="318"/>
                </a:cubicBezTo>
                <a:cubicBezTo>
                  <a:pt x="741" y="318"/>
                  <a:pt x="741" y="318"/>
                  <a:pt x="741" y="318"/>
                </a:cubicBezTo>
                <a:cubicBezTo>
                  <a:pt x="740" y="318"/>
                  <a:pt x="740" y="318"/>
                  <a:pt x="739" y="318"/>
                </a:cubicBezTo>
                <a:cubicBezTo>
                  <a:pt x="738" y="317"/>
                  <a:pt x="738" y="317"/>
                  <a:pt x="737" y="316"/>
                </a:cubicBezTo>
                <a:cubicBezTo>
                  <a:pt x="736" y="316"/>
                  <a:pt x="736" y="317"/>
                  <a:pt x="735" y="316"/>
                </a:cubicBezTo>
                <a:cubicBezTo>
                  <a:pt x="734" y="316"/>
                  <a:pt x="733" y="315"/>
                  <a:pt x="733" y="315"/>
                </a:cubicBezTo>
                <a:cubicBezTo>
                  <a:pt x="731" y="315"/>
                  <a:pt x="729" y="316"/>
                  <a:pt x="727" y="314"/>
                </a:cubicBezTo>
                <a:cubicBezTo>
                  <a:pt x="725" y="314"/>
                  <a:pt x="724" y="313"/>
                  <a:pt x="722" y="313"/>
                </a:cubicBezTo>
                <a:cubicBezTo>
                  <a:pt x="721" y="313"/>
                  <a:pt x="720" y="313"/>
                  <a:pt x="719" y="313"/>
                </a:cubicBezTo>
                <a:cubicBezTo>
                  <a:pt x="718" y="313"/>
                  <a:pt x="718" y="313"/>
                  <a:pt x="717" y="313"/>
                </a:cubicBezTo>
                <a:cubicBezTo>
                  <a:pt x="715" y="312"/>
                  <a:pt x="713" y="313"/>
                  <a:pt x="711" y="311"/>
                </a:cubicBezTo>
                <a:cubicBezTo>
                  <a:pt x="708" y="312"/>
                  <a:pt x="703" y="309"/>
                  <a:pt x="701" y="311"/>
                </a:cubicBezTo>
                <a:cubicBezTo>
                  <a:pt x="701" y="312"/>
                  <a:pt x="700" y="313"/>
                  <a:pt x="699" y="313"/>
                </a:cubicBezTo>
                <a:cubicBezTo>
                  <a:pt x="698" y="313"/>
                  <a:pt x="698" y="312"/>
                  <a:pt x="697" y="311"/>
                </a:cubicBezTo>
                <a:cubicBezTo>
                  <a:pt x="696" y="311"/>
                  <a:pt x="693" y="310"/>
                  <a:pt x="692" y="310"/>
                </a:cubicBezTo>
                <a:cubicBezTo>
                  <a:pt x="691" y="310"/>
                  <a:pt x="691" y="311"/>
                  <a:pt x="690" y="311"/>
                </a:cubicBezTo>
                <a:cubicBezTo>
                  <a:pt x="689" y="311"/>
                  <a:pt x="688" y="309"/>
                  <a:pt x="687" y="309"/>
                </a:cubicBezTo>
                <a:cubicBezTo>
                  <a:pt x="686" y="309"/>
                  <a:pt x="685" y="310"/>
                  <a:pt x="684" y="310"/>
                </a:cubicBezTo>
                <a:cubicBezTo>
                  <a:pt x="683" y="309"/>
                  <a:pt x="682" y="308"/>
                  <a:pt x="682" y="307"/>
                </a:cubicBezTo>
                <a:cubicBezTo>
                  <a:pt x="682" y="307"/>
                  <a:pt x="682" y="307"/>
                  <a:pt x="681" y="307"/>
                </a:cubicBezTo>
                <a:cubicBezTo>
                  <a:pt x="680" y="305"/>
                  <a:pt x="677" y="304"/>
                  <a:pt x="674" y="304"/>
                </a:cubicBezTo>
                <a:cubicBezTo>
                  <a:pt x="674" y="303"/>
                  <a:pt x="673" y="303"/>
                  <a:pt x="673" y="303"/>
                </a:cubicBezTo>
                <a:cubicBezTo>
                  <a:pt x="670" y="302"/>
                  <a:pt x="668" y="299"/>
                  <a:pt x="666" y="296"/>
                </a:cubicBezTo>
                <a:cubicBezTo>
                  <a:pt x="666" y="296"/>
                  <a:pt x="665" y="296"/>
                  <a:pt x="665" y="295"/>
                </a:cubicBezTo>
                <a:cubicBezTo>
                  <a:pt x="664" y="294"/>
                  <a:pt x="664" y="293"/>
                  <a:pt x="663" y="292"/>
                </a:cubicBezTo>
                <a:cubicBezTo>
                  <a:pt x="663" y="291"/>
                  <a:pt x="662" y="291"/>
                  <a:pt x="662" y="290"/>
                </a:cubicBezTo>
                <a:cubicBezTo>
                  <a:pt x="662" y="288"/>
                  <a:pt x="661" y="287"/>
                  <a:pt x="660" y="286"/>
                </a:cubicBezTo>
                <a:cubicBezTo>
                  <a:pt x="660" y="285"/>
                  <a:pt x="659" y="284"/>
                  <a:pt x="659" y="283"/>
                </a:cubicBezTo>
                <a:cubicBezTo>
                  <a:pt x="658" y="281"/>
                  <a:pt x="659" y="279"/>
                  <a:pt x="658" y="277"/>
                </a:cubicBezTo>
                <a:cubicBezTo>
                  <a:pt x="659" y="274"/>
                  <a:pt x="659" y="271"/>
                  <a:pt x="660" y="267"/>
                </a:cubicBezTo>
                <a:cubicBezTo>
                  <a:pt x="660" y="267"/>
                  <a:pt x="659" y="267"/>
                  <a:pt x="660" y="266"/>
                </a:cubicBezTo>
                <a:cubicBezTo>
                  <a:pt x="661" y="265"/>
                  <a:pt x="661" y="263"/>
                  <a:pt x="662" y="261"/>
                </a:cubicBezTo>
                <a:cubicBezTo>
                  <a:pt x="663" y="261"/>
                  <a:pt x="663" y="260"/>
                  <a:pt x="664" y="260"/>
                </a:cubicBezTo>
                <a:cubicBezTo>
                  <a:pt x="665" y="259"/>
                  <a:pt x="665" y="258"/>
                  <a:pt x="666" y="257"/>
                </a:cubicBezTo>
                <a:cubicBezTo>
                  <a:pt x="670" y="256"/>
                  <a:pt x="673" y="253"/>
                  <a:pt x="677" y="251"/>
                </a:cubicBezTo>
                <a:cubicBezTo>
                  <a:pt x="677" y="251"/>
                  <a:pt x="678" y="251"/>
                  <a:pt x="678" y="251"/>
                </a:cubicBezTo>
                <a:cubicBezTo>
                  <a:pt x="680" y="250"/>
                  <a:pt x="682" y="250"/>
                  <a:pt x="684" y="249"/>
                </a:cubicBezTo>
                <a:cubicBezTo>
                  <a:pt x="685" y="248"/>
                  <a:pt x="687" y="249"/>
                  <a:pt x="689" y="249"/>
                </a:cubicBezTo>
                <a:cubicBezTo>
                  <a:pt x="690" y="249"/>
                  <a:pt x="690" y="248"/>
                  <a:pt x="692" y="249"/>
                </a:cubicBezTo>
                <a:cubicBezTo>
                  <a:pt x="693" y="249"/>
                  <a:pt x="695" y="248"/>
                  <a:pt x="696" y="248"/>
                </a:cubicBezTo>
                <a:cubicBezTo>
                  <a:pt x="698" y="248"/>
                  <a:pt x="700" y="249"/>
                  <a:pt x="701" y="250"/>
                </a:cubicBezTo>
                <a:cubicBezTo>
                  <a:pt x="702" y="250"/>
                  <a:pt x="703" y="249"/>
                  <a:pt x="704" y="250"/>
                </a:cubicBezTo>
                <a:cubicBezTo>
                  <a:pt x="705" y="250"/>
                  <a:pt x="706" y="252"/>
                  <a:pt x="707" y="252"/>
                </a:cubicBezTo>
                <a:close/>
                <a:moveTo>
                  <a:pt x="858" y="156"/>
                </a:moveTo>
                <a:cubicBezTo>
                  <a:pt x="858" y="156"/>
                  <a:pt x="858" y="156"/>
                  <a:pt x="858" y="156"/>
                </a:cubicBezTo>
                <a:cubicBezTo>
                  <a:pt x="858" y="157"/>
                  <a:pt x="859" y="156"/>
                  <a:pt x="858" y="156"/>
                </a:cubicBezTo>
                <a:close/>
                <a:moveTo>
                  <a:pt x="859" y="156"/>
                </a:moveTo>
                <a:cubicBezTo>
                  <a:pt x="860" y="155"/>
                  <a:pt x="859" y="154"/>
                  <a:pt x="860" y="152"/>
                </a:cubicBezTo>
                <a:cubicBezTo>
                  <a:pt x="859" y="152"/>
                  <a:pt x="859" y="152"/>
                  <a:pt x="860" y="151"/>
                </a:cubicBezTo>
                <a:cubicBezTo>
                  <a:pt x="859" y="150"/>
                  <a:pt x="860" y="148"/>
                  <a:pt x="858" y="148"/>
                </a:cubicBezTo>
                <a:cubicBezTo>
                  <a:pt x="858" y="149"/>
                  <a:pt x="858" y="150"/>
                  <a:pt x="857" y="151"/>
                </a:cubicBezTo>
                <a:cubicBezTo>
                  <a:pt x="857" y="151"/>
                  <a:pt x="858" y="151"/>
                  <a:pt x="858" y="151"/>
                </a:cubicBezTo>
                <a:cubicBezTo>
                  <a:pt x="858" y="152"/>
                  <a:pt x="858" y="154"/>
                  <a:pt x="858" y="156"/>
                </a:cubicBezTo>
                <a:cubicBezTo>
                  <a:pt x="858" y="156"/>
                  <a:pt x="858" y="155"/>
                  <a:pt x="859" y="15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344" tIns="45672" rIns="91344" bIns="45672" numCol="1" anchor="t" anchorCtr="0" compatLnSpc="1">
            <a:prstTxWarp prst="textNoShape">
              <a:avLst/>
            </a:prstTxWarp>
          </a:bodyPr>
          <a:lstStyle/>
          <a:p>
            <a:pPr defTabSz="913852">
              <a:defRPr/>
            </a:pPr>
            <a:endParaRPr lang="en-US" sz="2396">
              <a:solidFill>
                <a:prstClr val="black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888200" y="3362334"/>
            <a:ext cx="4152036" cy="33820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defTabSz="913852">
              <a:defRPr/>
            </a:pPr>
            <a:r>
              <a:rPr lang="en-US" sz="1600" dirty="0">
                <a:solidFill>
                  <a:prstClr val="white"/>
                </a:solidFill>
              </a:rPr>
              <a:t>Apply this coupon code during sign up</a:t>
            </a:r>
            <a:endParaRPr lang="es-UY" sz="1600" dirty="0">
              <a:solidFill>
                <a:prstClr val="white"/>
              </a:solidFill>
            </a:endParaRPr>
          </a:p>
        </p:txBody>
      </p:sp>
      <p:grpSp>
        <p:nvGrpSpPr>
          <p:cNvPr id="22" name="Group 21"/>
          <p:cNvGrpSpPr>
            <a:grpSpLocks noChangeAspect="1"/>
          </p:cNvGrpSpPr>
          <p:nvPr/>
        </p:nvGrpSpPr>
        <p:grpSpPr bwMode="auto">
          <a:xfrm>
            <a:off x="834735" y="711200"/>
            <a:ext cx="4320043" cy="3575110"/>
            <a:chOff x="507" y="1182"/>
            <a:chExt cx="3091" cy="2558"/>
          </a:xfrm>
        </p:grpSpPr>
        <p:sp>
          <p:nvSpPr>
            <p:cNvPr id="23" name="AutoShape 3"/>
            <p:cNvSpPr>
              <a:spLocks noChangeAspect="1" noChangeArrowheads="1" noTextEdit="1"/>
            </p:cNvSpPr>
            <p:nvPr/>
          </p:nvSpPr>
          <p:spPr bwMode="auto">
            <a:xfrm>
              <a:off x="507" y="1183"/>
              <a:ext cx="3044" cy="2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344" tIns="45672" rIns="91344" bIns="45672" numCol="1" anchor="t" anchorCtr="0" compatLnSpc="1">
              <a:prstTxWarp prst="textNoShape">
                <a:avLst/>
              </a:prstTxWarp>
            </a:bodyPr>
            <a:lstStyle/>
            <a:p>
              <a:pPr algn="ctr" defTabSz="913852">
                <a:defRPr/>
              </a:pP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Freeform 5"/>
            <p:cNvSpPr>
              <a:spLocks/>
            </p:cNvSpPr>
            <p:nvPr/>
          </p:nvSpPr>
          <p:spPr bwMode="auto">
            <a:xfrm>
              <a:off x="1700" y="3289"/>
              <a:ext cx="669" cy="364"/>
            </a:xfrm>
            <a:custGeom>
              <a:avLst/>
              <a:gdLst>
                <a:gd name="T0" fmla="*/ 659 w 659"/>
                <a:gd name="T1" fmla="*/ 364 h 364"/>
                <a:gd name="T2" fmla="*/ 0 w 659"/>
                <a:gd name="T3" fmla="*/ 364 h 364"/>
                <a:gd name="T4" fmla="*/ 51 w 659"/>
                <a:gd name="T5" fmla="*/ 0 h 364"/>
                <a:gd name="T6" fmla="*/ 612 w 659"/>
                <a:gd name="T7" fmla="*/ 0 h 364"/>
                <a:gd name="T8" fmla="*/ 659 w 659"/>
                <a:gd name="T9" fmla="*/ 364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9" h="364">
                  <a:moveTo>
                    <a:pt x="659" y="364"/>
                  </a:moveTo>
                  <a:lnTo>
                    <a:pt x="0" y="364"/>
                  </a:lnTo>
                  <a:lnTo>
                    <a:pt x="51" y="0"/>
                  </a:lnTo>
                  <a:lnTo>
                    <a:pt x="612" y="0"/>
                  </a:lnTo>
                  <a:lnTo>
                    <a:pt x="659" y="364"/>
                  </a:lnTo>
                  <a:close/>
                </a:path>
              </a:pathLst>
            </a:custGeom>
            <a:solidFill>
              <a:srgbClr val="D3D0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4" tIns="45672" rIns="91344" bIns="45672" numCol="1" anchor="t" anchorCtr="0" compatLnSpc="1">
              <a:prstTxWarp prst="textNoShape">
                <a:avLst/>
              </a:prstTxWarp>
            </a:bodyPr>
            <a:lstStyle/>
            <a:p>
              <a:pPr algn="ctr" defTabSz="913852">
                <a:defRPr/>
              </a:pP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Freeform 6"/>
            <p:cNvSpPr>
              <a:spLocks/>
            </p:cNvSpPr>
            <p:nvPr/>
          </p:nvSpPr>
          <p:spPr bwMode="auto">
            <a:xfrm>
              <a:off x="1652" y="3645"/>
              <a:ext cx="765" cy="94"/>
            </a:xfrm>
            <a:custGeom>
              <a:avLst/>
              <a:gdLst>
                <a:gd name="T0" fmla="*/ 758 w 772"/>
                <a:gd name="T1" fmla="*/ 96 h 96"/>
                <a:gd name="T2" fmla="*/ 12 w 772"/>
                <a:gd name="T3" fmla="*/ 96 h 96"/>
                <a:gd name="T4" fmla="*/ 0 w 772"/>
                <a:gd name="T5" fmla="*/ 84 h 96"/>
                <a:gd name="T6" fmla="*/ 2 w 772"/>
                <a:gd name="T7" fmla="*/ 78 h 96"/>
                <a:gd name="T8" fmla="*/ 48 w 772"/>
                <a:gd name="T9" fmla="*/ 5 h 96"/>
                <a:gd name="T10" fmla="*/ 58 w 772"/>
                <a:gd name="T11" fmla="*/ 0 h 96"/>
                <a:gd name="T12" fmla="*/ 715 w 772"/>
                <a:gd name="T13" fmla="*/ 0 h 96"/>
                <a:gd name="T14" fmla="*/ 725 w 772"/>
                <a:gd name="T15" fmla="*/ 6 h 96"/>
                <a:gd name="T16" fmla="*/ 768 w 772"/>
                <a:gd name="T17" fmla="*/ 78 h 96"/>
                <a:gd name="T18" fmla="*/ 764 w 772"/>
                <a:gd name="T19" fmla="*/ 95 h 96"/>
                <a:gd name="T20" fmla="*/ 758 w 772"/>
                <a:gd name="T21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72" h="96">
                  <a:moveTo>
                    <a:pt x="758" y="96"/>
                  </a:moveTo>
                  <a:cubicBezTo>
                    <a:pt x="12" y="96"/>
                    <a:pt x="12" y="96"/>
                    <a:pt x="12" y="96"/>
                  </a:cubicBezTo>
                  <a:cubicBezTo>
                    <a:pt x="5" y="96"/>
                    <a:pt x="0" y="91"/>
                    <a:pt x="0" y="84"/>
                  </a:cubicBezTo>
                  <a:cubicBezTo>
                    <a:pt x="0" y="82"/>
                    <a:pt x="0" y="80"/>
                    <a:pt x="2" y="78"/>
                  </a:cubicBezTo>
                  <a:cubicBezTo>
                    <a:pt x="48" y="5"/>
                    <a:pt x="48" y="5"/>
                    <a:pt x="48" y="5"/>
                  </a:cubicBezTo>
                  <a:cubicBezTo>
                    <a:pt x="50" y="2"/>
                    <a:pt x="54" y="0"/>
                    <a:pt x="58" y="0"/>
                  </a:cubicBezTo>
                  <a:cubicBezTo>
                    <a:pt x="715" y="0"/>
                    <a:pt x="715" y="0"/>
                    <a:pt x="715" y="0"/>
                  </a:cubicBezTo>
                  <a:cubicBezTo>
                    <a:pt x="719" y="0"/>
                    <a:pt x="723" y="2"/>
                    <a:pt x="725" y="6"/>
                  </a:cubicBezTo>
                  <a:cubicBezTo>
                    <a:pt x="768" y="78"/>
                    <a:pt x="768" y="78"/>
                    <a:pt x="768" y="78"/>
                  </a:cubicBezTo>
                  <a:cubicBezTo>
                    <a:pt x="772" y="84"/>
                    <a:pt x="770" y="91"/>
                    <a:pt x="764" y="95"/>
                  </a:cubicBezTo>
                  <a:cubicBezTo>
                    <a:pt x="762" y="96"/>
                    <a:pt x="760" y="96"/>
                    <a:pt x="758" y="96"/>
                  </a:cubicBezTo>
                  <a:close/>
                </a:path>
              </a:pathLst>
            </a:custGeom>
            <a:solidFill>
              <a:srgbClr val="BFBD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4" tIns="45672" rIns="91344" bIns="45672" numCol="1" anchor="t" anchorCtr="0" compatLnSpc="1">
              <a:prstTxWarp prst="textNoShape">
                <a:avLst/>
              </a:prstTxWarp>
            </a:bodyPr>
            <a:lstStyle/>
            <a:p>
              <a:pPr algn="ctr" defTabSz="913852">
                <a:defRPr/>
              </a:pP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Freeform 7"/>
            <p:cNvSpPr>
              <a:spLocks/>
            </p:cNvSpPr>
            <p:nvPr/>
          </p:nvSpPr>
          <p:spPr bwMode="auto">
            <a:xfrm>
              <a:off x="507" y="1182"/>
              <a:ext cx="3090" cy="1885"/>
            </a:xfrm>
            <a:custGeom>
              <a:avLst/>
              <a:gdLst>
                <a:gd name="T0" fmla="*/ 3056 w 3114"/>
                <a:gd name="T1" fmla="*/ 0 h 1928"/>
                <a:gd name="T2" fmla="*/ 56 w 3114"/>
                <a:gd name="T3" fmla="*/ 0 h 1928"/>
                <a:gd name="T4" fmla="*/ 0 w 3114"/>
                <a:gd name="T5" fmla="*/ 56 h 1928"/>
                <a:gd name="T6" fmla="*/ 0 w 3114"/>
                <a:gd name="T7" fmla="*/ 1928 h 1928"/>
                <a:gd name="T8" fmla="*/ 3114 w 3114"/>
                <a:gd name="T9" fmla="*/ 1928 h 1928"/>
                <a:gd name="T10" fmla="*/ 3112 w 3114"/>
                <a:gd name="T11" fmla="*/ 56 h 1928"/>
                <a:gd name="T12" fmla="*/ 3056 w 3114"/>
                <a:gd name="T13" fmla="*/ 0 h 1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14" h="1928">
                  <a:moveTo>
                    <a:pt x="3056" y="0"/>
                  </a:moveTo>
                  <a:cubicBezTo>
                    <a:pt x="56" y="0"/>
                    <a:pt x="56" y="0"/>
                    <a:pt x="56" y="0"/>
                  </a:cubicBezTo>
                  <a:cubicBezTo>
                    <a:pt x="25" y="0"/>
                    <a:pt x="0" y="26"/>
                    <a:pt x="0" y="56"/>
                  </a:cubicBezTo>
                  <a:cubicBezTo>
                    <a:pt x="0" y="56"/>
                    <a:pt x="0" y="1910"/>
                    <a:pt x="0" y="1928"/>
                  </a:cubicBezTo>
                  <a:cubicBezTo>
                    <a:pt x="3114" y="1928"/>
                    <a:pt x="3114" y="1928"/>
                    <a:pt x="3114" y="1928"/>
                  </a:cubicBezTo>
                  <a:cubicBezTo>
                    <a:pt x="3114" y="1896"/>
                    <a:pt x="3112" y="56"/>
                    <a:pt x="3112" y="56"/>
                  </a:cubicBezTo>
                  <a:cubicBezTo>
                    <a:pt x="3112" y="26"/>
                    <a:pt x="3087" y="0"/>
                    <a:pt x="3056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4" tIns="45672" rIns="91344" bIns="45672" numCol="1" anchor="t" anchorCtr="0" compatLnSpc="1">
              <a:prstTxWarp prst="textNoShape">
                <a:avLst/>
              </a:prstTxWarp>
            </a:bodyPr>
            <a:lstStyle/>
            <a:p>
              <a:pPr algn="ctr" defTabSz="913852">
                <a:defRPr/>
              </a:pP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Freeform 9"/>
            <p:cNvSpPr>
              <a:spLocks/>
            </p:cNvSpPr>
            <p:nvPr/>
          </p:nvSpPr>
          <p:spPr bwMode="auto">
            <a:xfrm>
              <a:off x="508" y="3067"/>
              <a:ext cx="3090" cy="240"/>
            </a:xfrm>
            <a:custGeom>
              <a:avLst/>
              <a:gdLst>
                <a:gd name="T0" fmla="*/ 3061 w 3114"/>
                <a:gd name="T1" fmla="*/ 246 h 246"/>
                <a:gd name="T2" fmla="*/ 56 w 3114"/>
                <a:gd name="T3" fmla="*/ 246 h 246"/>
                <a:gd name="T4" fmla="*/ 0 w 3114"/>
                <a:gd name="T5" fmla="*/ 190 h 246"/>
                <a:gd name="T6" fmla="*/ 0 w 3114"/>
                <a:gd name="T7" fmla="*/ 0 h 246"/>
                <a:gd name="T8" fmla="*/ 3114 w 3114"/>
                <a:gd name="T9" fmla="*/ 0 h 246"/>
                <a:gd name="T10" fmla="*/ 3114 w 3114"/>
                <a:gd name="T11" fmla="*/ 190 h 246"/>
                <a:gd name="T12" fmla="*/ 3061 w 3114"/>
                <a:gd name="T13" fmla="*/ 246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14" h="246">
                  <a:moveTo>
                    <a:pt x="3061" y="246"/>
                  </a:moveTo>
                  <a:cubicBezTo>
                    <a:pt x="56" y="246"/>
                    <a:pt x="56" y="246"/>
                    <a:pt x="56" y="246"/>
                  </a:cubicBezTo>
                  <a:cubicBezTo>
                    <a:pt x="25" y="246"/>
                    <a:pt x="0" y="221"/>
                    <a:pt x="0" y="190"/>
                  </a:cubicBezTo>
                  <a:cubicBezTo>
                    <a:pt x="0" y="190"/>
                    <a:pt x="0" y="6"/>
                    <a:pt x="0" y="0"/>
                  </a:cubicBezTo>
                  <a:cubicBezTo>
                    <a:pt x="3114" y="0"/>
                    <a:pt x="3114" y="0"/>
                    <a:pt x="3114" y="0"/>
                  </a:cubicBezTo>
                  <a:cubicBezTo>
                    <a:pt x="3114" y="3"/>
                    <a:pt x="3114" y="190"/>
                    <a:pt x="3114" y="190"/>
                  </a:cubicBezTo>
                  <a:cubicBezTo>
                    <a:pt x="3114" y="221"/>
                    <a:pt x="3092" y="246"/>
                    <a:pt x="3061" y="246"/>
                  </a:cubicBezTo>
                  <a:close/>
                </a:path>
              </a:pathLst>
            </a:custGeom>
            <a:solidFill>
              <a:srgbClr val="EBEA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4" tIns="45672" rIns="91344" bIns="45672" numCol="1" anchor="t" anchorCtr="0" compatLnSpc="1">
              <a:prstTxWarp prst="textNoShape">
                <a:avLst/>
              </a:prstTxWarp>
            </a:bodyPr>
            <a:lstStyle/>
            <a:p>
              <a:pPr algn="ctr" defTabSz="913852">
                <a:defRPr/>
              </a:pP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Oval 10"/>
            <p:cNvSpPr>
              <a:spLocks noChangeArrowheads="1"/>
            </p:cNvSpPr>
            <p:nvPr/>
          </p:nvSpPr>
          <p:spPr bwMode="auto">
            <a:xfrm>
              <a:off x="1983" y="3140"/>
              <a:ext cx="94" cy="94"/>
            </a:xfrm>
            <a:prstGeom prst="ellipse">
              <a:avLst/>
            </a:prstGeom>
            <a:solidFill>
              <a:srgbClr val="D5D3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4" tIns="45672" rIns="91344" bIns="45672" numCol="1" anchor="t" anchorCtr="0" compatLnSpc="1">
              <a:prstTxWarp prst="textNoShape">
                <a:avLst/>
              </a:prstTxWarp>
            </a:bodyPr>
            <a:lstStyle/>
            <a:p>
              <a:pPr algn="ctr" defTabSz="913852">
                <a:defRPr/>
              </a:pP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Oval 11"/>
            <p:cNvSpPr>
              <a:spLocks noChangeArrowheads="1"/>
            </p:cNvSpPr>
            <p:nvPr/>
          </p:nvSpPr>
          <p:spPr bwMode="auto">
            <a:xfrm>
              <a:off x="2011" y="1243"/>
              <a:ext cx="38" cy="37"/>
            </a:xfrm>
            <a:prstGeom prst="ellipse">
              <a:avLst/>
            </a:prstGeom>
            <a:solidFill>
              <a:srgbClr val="6262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4" tIns="45672" rIns="91344" bIns="45672" numCol="1" anchor="t" anchorCtr="0" compatLnSpc="1">
              <a:prstTxWarp prst="textNoShape">
                <a:avLst/>
              </a:prstTxWarp>
            </a:bodyPr>
            <a:lstStyle/>
            <a:p>
              <a:pPr algn="ctr" defTabSz="913852">
                <a:defRPr/>
              </a:pP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1" name="Rectangle 30"/>
          <p:cNvSpPr/>
          <p:nvPr/>
        </p:nvSpPr>
        <p:spPr>
          <a:xfrm>
            <a:off x="7618815" y="5341922"/>
            <a:ext cx="2546542" cy="3037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r>
              <a:rPr lang="en-US" sz="16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Visit slidemodel.com</a:t>
            </a:r>
          </a:p>
        </p:txBody>
      </p:sp>
      <p:sp>
        <p:nvSpPr>
          <p:cNvPr id="35" name="Rectangle 34"/>
          <p:cNvSpPr/>
          <p:nvPr/>
        </p:nvSpPr>
        <p:spPr>
          <a:xfrm>
            <a:off x="541590" y="4850172"/>
            <a:ext cx="4716867" cy="9072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69710" indent="-169710" defTabSz="913852"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prstClr val="white"/>
                </a:solidFill>
              </a:rPr>
              <a:t>Easy to use</a:t>
            </a:r>
          </a:p>
          <a:p>
            <a:pPr marL="169710" indent="-169710" defTabSz="913852"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prstClr val="white"/>
                </a:solidFill>
              </a:rPr>
              <a:t>Fully customizable</a:t>
            </a:r>
          </a:p>
          <a:p>
            <a:pPr marL="169710" indent="-169710" defTabSz="913852"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prstClr val="white"/>
                </a:solidFill>
              </a:rPr>
              <a:t>Cutting edge designs</a:t>
            </a:r>
          </a:p>
        </p:txBody>
      </p:sp>
      <p:sp>
        <p:nvSpPr>
          <p:cNvPr id="36" name="Rectangle 35"/>
          <p:cNvSpPr/>
          <p:nvPr/>
        </p:nvSpPr>
        <p:spPr>
          <a:xfrm>
            <a:off x="541594" y="4468203"/>
            <a:ext cx="5910649" cy="3690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3852">
              <a:defRPr/>
            </a:pPr>
            <a:r>
              <a:rPr lang="en-US" sz="1797" dirty="0">
                <a:solidFill>
                  <a:prstClr val="white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Download PowerPoint templates and save hours of work.</a:t>
            </a: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" y="6121200"/>
            <a:ext cx="12179305" cy="675221"/>
          </a:xfrm>
          <a:prstGeom prst="rect">
            <a:avLst/>
          </a:prstGeom>
        </p:spPr>
      </p:pic>
      <p:sp>
        <p:nvSpPr>
          <p:cNvPr id="39" name="Up Ribbon 38"/>
          <p:cNvSpPr/>
          <p:nvPr/>
        </p:nvSpPr>
        <p:spPr>
          <a:xfrm>
            <a:off x="6171556" y="1842736"/>
            <a:ext cx="5585326" cy="1367511"/>
          </a:xfrm>
          <a:prstGeom prst="ribbon2">
            <a:avLst>
              <a:gd name="adj1" fmla="val 16667"/>
              <a:gd name="adj2" fmla="val 75000"/>
            </a:avLst>
          </a:prstGeom>
          <a:solidFill>
            <a:srgbClr val="6BC2ED">
              <a:lumMod val="7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13578">
              <a:defRPr/>
            </a:pPr>
            <a:endParaRPr lang="es-UY" sz="2396" kern="0">
              <a:solidFill>
                <a:prstClr val="white"/>
              </a:solidFill>
            </a:endParaRPr>
          </a:p>
        </p:txBody>
      </p:sp>
      <p:pic>
        <p:nvPicPr>
          <p:cNvPr id="40" name="Picture 2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6272" y="764089"/>
            <a:ext cx="2788938" cy="527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TextBox 40"/>
          <p:cNvSpPr txBox="1"/>
          <p:nvPr/>
        </p:nvSpPr>
        <p:spPr>
          <a:xfrm>
            <a:off x="7153544" y="2005280"/>
            <a:ext cx="3621360" cy="830133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defTabSz="913578">
              <a:defRPr/>
            </a:pPr>
            <a:r>
              <a:rPr lang="en-US" sz="1600" kern="0" dirty="0">
                <a:solidFill>
                  <a:prstClr val="white"/>
                </a:solidFill>
              </a:rPr>
              <a:t>Coupon Code:</a:t>
            </a:r>
          </a:p>
          <a:p>
            <a:pPr defTabSz="913578">
              <a:defRPr/>
            </a:pPr>
            <a:r>
              <a:rPr lang="en-US" sz="3196" b="1" kern="0" dirty="0">
                <a:solidFill>
                  <a:prstClr val="white"/>
                </a:solidFill>
              </a:rPr>
              <a:t>FREEBUNDLE15</a:t>
            </a:r>
            <a:endParaRPr lang="es-UY" sz="2396" b="1" kern="0" dirty="0">
              <a:solidFill>
                <a:prstClr val="white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452239" y="1373305"/>
            <a:ext cx="5023965" cy="33829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algn="ctr" defTabSz="913578">
              <a:defRPr/>
            </a:pPr>
            <a:r>
              <a:rPr lang="en-US" sz="1600" kern="0" dirty="0">
                <a:solidFill>
                  <a:prstClr val="white"/>
                </a:solidFill>
              </a:rPr>
              <a:t>Get </a:t>
            </a:r>
            <a:r>
              <a:rPr lang="en-US" sz="1600" b="1" kern="0" dirty="0">
                <a:solidFill>
                  <a:prstClr val="white"/>
                </a:solidFill>
              </a:rPr>
              <a:t>15% discount</a:t>
            </a:r>
            <a:r>
              <a:rPr lang="en-US" sz="1600" kern="0" dirty="0">
                <a:solidFill>
                  <a:prstClr val="white"/>
                </a:solidFill>
              </a:rPr>
              <a:t> from regular price</a:t>
            </a:r>
            <a:endParaRPr lang="es-UY" sz="1600" kern="0" dirty="0">
              <a:solidFill>
                <a:prstClr val="white"/>
              </a:solidFill>
            </a:endParaRPr>
          </a:p>
        </p:txBody>
      </p:sp>
      <p:sp>
        <p:nvSpPr>
          <p:cNvPr id="158" name="Freeform 7"/>
          <p:cNvSpPr>
            <a:spLocks/>
          </p:cNvSpPr>
          <p:nvPr/>
        </p:nvSpPr>
        <p:spPr bwMode="auto">
          <a:xfrm>
            <a:off x="1028711" y="876806"/>
            <a:ext cx="3942396" cy="2311169"/>
          </a:xfrm>
          <a:custGeom>
            <a:avLst/>
            <a:gdLst>
              <a:gd name="T0" fmla="*/ 3056 w 3114"/>
              <a:gd name="T1" fmla="*/ 0 h 1928"/>
              <a:gd name="T2" fmla="*/ 56 w 3114"/>
              <a:gd name="T3" fmla="*/ 0 h 1928"/>
              <a:gd name="T4" fmla="*/ 0 w 3114"/>
              <a:gd name="T5" fmla="*/ 56 h 1928"/>
              <a:gd name="T6" fmla="*/ 0 w 3114"/>
              <a:gd name="T7" fmla="*/ 1928 h 1928"/>
              <a:gd name="T8" fmla="*/ 3114 w 3114"/>
              <a:gd name="T9" fmla="*/ 1928 h 1928"/>
              <a:gd name="T10" fmla="*/ 3112 w 3114"/>
              <a:gd name="T11" fmla="*/ 56 h 1928"/>
              <a:gd name="T12" fmla="*/ 3056 w 3114"/>
              <a:gd name="T13" fmla="*/ 0 h 19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114" h="1928">
                <a:moveTo>
                  <a:pt x="3056" y="0"/>
                </a:moveTo>
                <a:cubicBezTo>
                  <a:pt x="56" y="0"/>
                  <a:pt x="56" y="0"/>
                  <a:pt x="56" y="0"/>
                </a:cubicBezTo>
                <a:cubicBezTo>
                  <a:pt x="25" y="0"/>
                  <a:pt x="0" y="26"/>
                  <a:pt x="0" y="56"/>
                </a:cubicBezTo>
                <a:cubicBezTo>
                  <a:pt x="0" y="56"/>
                  <a:pt x="0" y="1910"/>
                  <a:pt x="0" y="1928"/>
                </a:cubicBezTo>
                <a:cubicBezTo>
                  <a:pt x="3114" y="1928"/>
                  <a:pt x="3114" y="1928"/>
                  <a:pt x="3114" y="1928"/>
                </a:cubicBezTo>
                <a:cubicBezTo>
                  <a:pt x="3114" y="1896"/>
                  <a:pt x="3112" y="56"/>
                  <a:pt x="3112" y="56"/>
                </a:cubicBezTo>
                <a:cubicBezTo>
                  <a:pt x="3112" y="26"/>
                  <a:pt x="3087" y="0"/>
                  <a:pt x="3056" y="0"/>
                </a:cubicBez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368" tIns="45684" rIns="91368" bIns="45684" numCol="1" anchor="t" anchorCtr="0" compatLnSpc="1">
            <a:prstTxWarp prst="textNoShape">
              <a:avLst/>
            </a:prstTxWarp>
          </a:bodyPr>
          <a:lstStyle/>
          <a:p>
            <a:pPr defTabSz="913852">
              <a:defRPr/>
            </a:pPr>
            <a:endParaRPr lang="en-US" sz="1100">
              <a:solidFill>
                <a:prstClr val="black"/>
              </a:solidFill>
            </a:endParaRP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xmlns="" id="{A527ECBF-F076-4694-B91F-8EAFF87A06E3}"/>
              </a:ext>
            </a:extLst>
          </p:cNvPr>
          <p:cNvGrpSpPr/>
          <p:nvPr/>
        </p:nvGrpSpPr>
        <p:grpSpPr>
          <a:xfrm>
            <a:off x="2434649" y="1479504"/>
            <a:ext cx="1188696" cy="1188696"/>
            <a:chOff x="-3989388" y="1193800"/>
            <a:chExt cx="4470401" cy="4470400"/>
          </a:xfrm>
          <a:solidFill>
            <a:sysClr val="window" lastClr="FFFFFF"/>
          </a:solidFill>
        </p:grpSpPr>
        <p:sp>
          <p:nvSpPr>
            <p:cNvPr id="54" name="Freeform 5">
              <a:extLst>
                <a:ext uri="{FF2B5EF4-FFF2-40B4-BE49-F238E27FC236}">
                  <a16:creationId xmlns:a16="http://schemas.microsoft.com/office/drawing/2014/main" xmlns="" id="{DAD737A6-1FDF-4E00-97AE-0DF3B576AE0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3989388" y="1193800"/>
              <a:ext cx="4470401" cy="4470400"/>
            </a:xfrm>
            <a:custGeom>
              <a:avLst/>
              <a:gdLst>
                <a:gd name="T0" fmla="*/ 1472 w 1472"/>
                <a:gd name="T1" fmla="*/ 197 h 1472"/>
                <a:gd name="T2" fmla="*/ 1472 w 1472"/>
                <a:gd name="T3" fmla="*/ 0 h 1472"/>
                <a:gd name="T4" fmla="*/ 0 w 1472"/>
                <a:gd name="T5" fmla="*/ 0 h 1472"/>
                <a:gd name="T6" fmla="*/ 0 w 1472"/>
                <a:gd name="T7" fmla="*/ 197 h 1472"/>
                <a:gd name="T8" fmla="*/ 50 w 1472"/>
                <a:gd name="T9" fmla="*/ 197 h 1472"/>
                <a:gd name="T10" fmla="*/ 50 w 1472"/>
                <a:gd name="T11" fmla="*/ 1177 h 1472"/>
                <a:gd name="T12" fmla="*/ 25 w 1472"/>
                <a:gd name="T13" fmla="*/ 1177 h 1472"/>
                <a:gd name="T14" fmla="*/ 0 w 1472"/>
                <a:gd name="T15" fmla="*/ 1202 h 1472"/>
                <a:gd name="T16" fmla="*/ 25 w 1472"/>
                <a:gd name="T17" fmla="*/ 1226 h 1472"/>
                <a:gd name="T18" fmla="*/ 711 w 1472"/>
                <a:gd name="T19" fmla="*/ 1226 h 1472"/>
                <a:gd name="T20" fmla="*/ 711 w 1472"/>
                <a:gd name="T21" fmla="*/ 1276 h 1472"/>
                <a:gd name="T22" fmla="*/ 712 w 1472"/>
                <a:gd name="T23" fmla="*/ 1279 h 1472"/>
                <a:gd name="T24" fmla="*/ 638 w 1472"/>
                <a:gd name="T25" fmla="*/ 1374 h 1472"/>
                <a:gd name="T26" fmla="*/ 736 w 1472"/>
                <a:gd name="T27" fmla="*/ 1472 h 1472"/>
                <a:gd name="T28" fmla="*/ 834 w 1472"/>
                <a:gd name="T29" fmla="*/ 1374 h 1472"/>
                <a:gd name="T30" fmla="*/ 760 w 1472"/>
                <a:gd name="T31" fmla="*/ 1279 h 1472"/>
                <a:gd name="T32" fmla="*/ 761 w 1472"/>
                <a:gd name="T33" fmla="*/ 1276 h 1472"/>
                <a:gd name="T34" fmla="*/ 761 w 1472"/>
                <a:gd name="T35" fmla="*/ 1226 h 1472"/>
                <a:gd name="T36" fmla="*/ 1447 w 1472"/>
                <a:gd name="T37" fmla="*/ 1226 h 1472"/>
                <a:gd name="T38" fmla="*/ 1472 w 1472"/>
                <a:gd name="T39" fmla="*/ 1202 h 1472"/>
                <a:gd name="T40" fmla="*/ 1447 w 1472"/>
                <a:gd name="T41" fmla="*/ 1177 h 1472"/>
                <a:gd name="T42" fmla="*/ 1423 w 1472"/>
                <a:gd name="T43" fmla="*/ 1177 h 1472"/>
                <a:gd name="T44" fmla="*/ 1423 w 1472"/>
                <a:gd name="T45" fmla="*/ 197 h 1472"/>
                <a:gd name="T46" fmla="*/ 1472 w 1472"/>
                <a:gd name="T47" fmla="*/ 197 h 1472"/>
                <a:gd name="T48" fmla="*/ 785 w 1472"/>
                <a:gd name="T49" fmla="*/ 1374 h 1472"/>
                <a:gd name="T50" fmla="*/ 736 w 1472"/>
                <a:gd name="T51" fmla="*/ 1423 h 1472"/>
                <a:gd name="T52" fmla="*/ 687 w 1472"/>
                <a:gd name="T53" fmla="*/ 1374 h 1472"/>
                <a:gd name="T54" fmla="*/ 736 w 1472"/>
                <a:gd name="T55" fmla="*/ 1325 h 1472"/>
                <a:gd name="T56" fmla="*/ 785 w 1472"/>
                <a:gd name="T57" fmla="*/ 1374 h 1472"/>
                <a:gd name="T58" fmla="*/ 50 w 1472"/>
                <a:gd name="T59" fmla="*/ 50 h 1472"/>
                <a:gd name="T60" fmla="*/ 1423 w 1472"/>
                <a:gd name="T61" fmla="*/ 50 h 1472"/>
                <a:gd name="T62" fmla="*/ 1423 w 1472"/>
                <a:gd name="T63" fmla="*/ 148 h 1472"/>
                <a:gd name="T64" fmla="*/ 50 w 1472"/>
                <a:gd name="T65" fmla="*/ 148 h 1472"/>
                <a:gd name="T66" fmla="*/ 50 w 1472"/>
                <a:gd name="T67" fmla="*/ 50 h 1472"/>
                <a:gd name="T68" fmla="*/ 1374 w 1472"/>
                <a:gd name="T69" fmla="*/ 1177 h 1472"/>
                <a:gd name="T70" fmla="*/ 98 w 1472"/>
                <a:gd name="T71" fmla="*/ 1177 h 1472"/>
                <a:gd name="T72" fmla="*/ 98 w 1472"/>
                <a:gd name="T73" fmla="*/ 197 h 1472"/>
                <a:gd name="T74" fmla="*/ 1374 w 1472"/>
                <a:gd name="T75" fmla="*/ 197 h 1472"/>
                <a:gd name="T76" fmla="*/ 1374 w 1472"/>
                <a:gd name="T77" fmla="*/ 1177 h 1472"/>
                <a:gd name="T78" fmla="*/ 1374 w 1472"/>
                <a:gd name="T79" fmla="*/ 1177 h 1472"/>
                <a:gd name="T80" fmla="*/ 1374 w 1472"/>
                <a:gd name="T81" fmla="*/ 1177 h 1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472" h="1472">
                  <a:moveTo>
                    <a:pt x="1472" y="197"/>
                  </a:moveTo>
                  <a:cubicBezTo>
                    <a:pt x="1472" y="0"/>
                    <a:pt x="1472" y="0"/>
                    <a:pt x="147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97"/>
                    <a:pt x="0" y="197"/>
                    <a:pt x="0" y="197"/>
                  </a:cubicBezTo>
                  <a:cubicBezTo>
                    <a:pt x="50" y="197"/>
                    <a:pt x="50" y="197"/>
                    <a:pt x="50" y="197"/>
                  </a:cubicBezTo>
                  <a:cubicBezTo>
                    <a:pt x="50" y="1177"/>
                    <a:pt x="50" y="1177"/>
                    <a:pt x="50" y="1177"/>
                  </a:cubicBezTo>
                  <a:cubicBezTo>
                    <a:pt x="25" y="1177"/>
                    <a:pt x="25" y="1177"/>
                    <a:pt x="25" y="1177"/>
                  </a:cubicBezTo>
                  <a:cubicBezTo>
                    <a:pt x="11" y="1177"/>
                    <a:pt x="0" y="1188"/>
                    <a:pt x="0" y="1202"/>
                  </a:cubicBezTo>
                  <a:cubicBezTo>
                    <a:pt x="0" y="1215"/>
                    <a:pt x="11" y="1226"/>
                    <a:pt x="25" y="1226"/>
                  </a:cubicBezTo>
                  <a:cubicBezTo>
                    <a:pt x="711" y="1226"/>
                    <a:pt x="711" y="1226"/>
                    <a:pt x="711" y="1226"/>
                  </a:cubicBezTo>
                  <a:cubicBezTo>
                    <a:pt x="711" y="1276"/>
                    <a:pt x="711" y="1276"/>
                    <a:pt x="711" y="1276"/>
                  </a:cubicBezTo>
                  <a:cubicBezTo>
                    <a:pt x="711" y="1277"/>
                    <a:pt x="712" y="1278"/>
                    <a:pt x="712" y="1279"/>
                  </a:cubicBezTo>
                  <a:cubicBezTo>
                    <a:pt x="670" y="1290"/>
                    <a:pt x="638" y="1328"/>
                    <a:pt x="638" y="1374"/>
                  </a:cubicBezTo>
                  <a:cubicBezTo>
                    <a:pt x="638" y="1428"/>
                    <a:pt x="682" y="1472"/>
                    <a:pt x="736" y="1472"/>
                  </a:cubicBezTo>
                  <a:cubicBezTo>
                    <a:pt x="790" y="1472"/>
                    <a:pt x="834" y="1428"/>
                    <a:pt x="834" y="1374"/>
                  </a:cubicBezTo>
                  <a:cubicBezTo>
                    <a:pt x="834" y="1328"/>
                    <a:pt x="802" y="1290"/>
                    <a:pt x="760" y="1279"/>
                  </a:cubicBezTo>
                  <a:cubicBezTo>
                    <a:pt x="760" y="1278"/>
                    <a:pt x="761" y="1277"/>
                    <a:pt x="761" y="1276"/>
                  </a:cubicBezTo>
                  <a:cubicBezTo>
                    <a:pt x="761" y="1226"/>
                    <a:pt x="761" y="1226"/>
                    <a:pt x="761" y="1226"/>
                  </a:cubicBezTo>
                  <a:cubicBezTo>
                    <a:pt x="1447" y="1226"/>
                    <a:pt x="1447" y="1226"/>
                    <a:pt x="1447" y="1226"/>
                  </a:cubicBezTo>
                  <a:cubicBezTo>
                    <a:pt x="1461" y="1226"/>
                    <a:pt x="1472" y="1215"/>
                    <a:pt x="1472" y="1202"/>
                  </a:cubicBezTo>
                  <a:cubicBezTo>
                    <a:pt x="1472" y="1188"/>
                    <a:pt x="1461" y="1177"/>
                    <a:pt x="1447" y="1177"/>
                  </a:cubicBezTo>
                  <a:cubicBezTo>
                    <a:pt x="1423" y="1177"/>
                    <a:pt x="1423" y="1177"/>
                    <a:pt x="1423" y="1177"/>
                  </a:cubicBezTo>
                  <a:cubicBezTo>
                    <a:pt x="1423" y="197"/>
                    <a:pt x="1423" y="197"/>
                    <a:pt x="1423" y="197"/>
                  </a:cubicBezTo>
                  <a:lnTo>
                    <a:pt x="1472" y="197"/>
                  </a:lnTo>
                  <a:close/>
                  <a:moveTo>
                    <a:pt x="785" y="1374"/>
                  </a:moveTo>
                  <a:cubicBezTo>
                    <a:pt x="785" y="1401"/>
                    <a:pt x="763" y="1423"/>
                    <a:pt x="736" y="1423"/>
                  </a:cubicBezTo>
                  <a:cubicBezTo>
                    <a:pt x="709" y="1423"/>
                    <a:pt x="687" y="1401"/>
                    <a:pt x="687" y="1374"/>
                  </a:cubicBezTo>
                  <a:cubicBezTo>
                    <a:pt x="687" y="1347"/>
                    <a:pt x="709" y="1325"/>
                    <a:pt x="736" y="1325"/>
                  </a:cubicBezTo>
                  <a:cubicBezTo>
                    <a:pt x="763" y="1325"/>
                    <a:pt x="785" y="1347"/>
                    <a:pt x="785" y="1374"/>
                  </a:cubicBezTo>
                  <a:close/>
                  <a:moveTo>
                    <a:pt x="50" y="50"/>
                  </a:moveTo>
                  <a:cubicBezTo>
                    <a:pt x="1423" y="50"/>
                    <a:pt x="1423" y="50"/>
                    <a:pt x="1423" y="50"/>
                  </a:cubicBezTo>
                  <a:cubicBezTo>
                    <a:pt x="1423" y="148"/>
                    <a:pt x="1423" y="148"/>
                    <a:pt x="1423" y="148"/>
                  </a:cubicBezTo>
                  <a:cubicBezTo>
                    <a:pt x="50" y="148"/>
                    <a:pt x="50" y="148"/>
                    <a:pt x="50" y="148"/>
                  </a:cubicBezTo>
                  <a:lnTo>
                    <a:pt x="50" y="50"/>
                  </a:lnTo>
                  <a:close/>
                  <a:moveTo>
                    <a:pt x="1374" y="1177"/>
                  </a:moveTo>
                  <a:cubicBezTo>
                    <a:pt x="98" y="1177"/>
                    <a:pt x="98" y="1177"/>
                    <a:pt x="98" y="1177"/>
                  </a:cubicBezTo>
                  <a:cubicBezTo>
                    <a:pt x="98" y="197"/>
                    <a:pt x="98" y="197"/>
                    <a:pt x="98" y="197"/>
                  </a:cubicBezTo>
                  <a:cubicBezTo>
                    <a:pt x="1374" y="197"/>
                    <a:pt x="1374" y="197"/>
                    <a:pt x="1374" y="197"/>
                  </a:cubicBezTo>
                  <a:lnTo>
                    <a:pt x="1374" y="1177"/>
                  </a:lnTo>
                  <a:close/>
                  <a:moveTo>
                    <a:pt x="1374" y="1177"/>
                  </a:moveTo>
                  <a:cubicBezTo>
                    <a:pt x="1374" y="1177"/>
                    <a:pt x="1374" y="1177"/>
                    <a:pt x="1374" y="1177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IN" kern="0">
                <a:solidFill>
                  <a:prstClr val="black"/>
                </a:solidFill>
              </a:endParaRPr>
            </a:p>
          </p:txBody>
        </p:sp>
        <p:sp>
          <p:nvSpPr>
            <p:cNvPr id="55" name="Freeform 6">
              <a:extLst>
                <a:ext uri="{FF2B5EF4-FFF2-40B4-BE49-F238E27FC236}">
                  <a16:creationId xmlns:a16="http://schemas.microsoft.com/office/drawing/2014/main" xmlns="" id="{DC5C6061-2CD2-4DBC-BE03-EF9183082E0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3317875" y="2536825"/>
              <a:ext cx="819150" cy="147638"/>
            </a:xfrm>
            <a:custGeom>
              <a:avLst/>
              <a:gdLst>
                <a:gd name="T0" fmla="*/ 25 w 270"/>
                <a:gd name="T1" fmla="*/ 49 h 49"/>
                <a:gd name="T2" fmla="*/ 245 w 270"/>
                <a:gd name="T3" fmla="*/ 49 h 49"/>
                <a:gd name="T4" fmla="*/ 270 w 270"/>
                <a:gd name="T5" fmla="*/ 24 h 49"/>
                <a:gd name="T6" fmla="*/ 245 w 270"/>
                <a:gd name="T7" fmla="*/ 0 h 49"/>
                <a:gd name="T8" fmla="*/ 25 w 270"/>
                <a:gd name="T9" fmla="*/ 0 h 49"/>
                <a:gd name="T10" fmla="*/ 0 w 270"/>
                <a:gd name="T11" fmla="*/ 24 h 49"/>
                <a:gd name="T12" fmla="*/ 25 w 270"/>
                <a:gd name="T13" fmla="*/ 49 h 49"/>
                <a:gd name="T14" fmla="*/ 25 w 270"/>
                <a:gd name="T15" fmla="*/ 49 h 49"/>
                <a:gd name="T16" fmla="*/ 25 w 270"/>
                <a:gd name="T17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0" h="49">
                  <a:moveTo>
                    <a:pt x="25" y="49"/>
                  </a:moveTo>
                  <a:cubicBezTo>
                    <a:pt x="245" y="49"/>
                    <a:pt x="245" y="49"/>
                    <a:pt x="245" y="49"/>
                  </a:cubicBezTo>
                  <a:cubicBezTo>
                    <a:pt x="259" y="49"/>
                    <a:pt x="270" y="38"/>
                    <a:pt x="270" y="24"/>
                  </a:cubicBezTo>
                  <a:cubicBezTo>
                    <a:pt x="270" y="11"/>
                    <a:pt x="259" y="0"/>
                    <a:pt x="245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8"/>
                    <a:pt x="11" y="49"/>
                    <a:pt x="25" y="49"/>
                  </a:cubicBezTo>
                  <a:close/>
                  <a:moveTo>
                    <a:pt x="25" y="49"/>
                  </a:moveTo>
                  <a:cubicBezTo>
                    <a:pt x="25" y="49"/>
                    <a:pt x="25" y="49"/>
                    <a:pt x="25" y="49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IN" kern="0">
                <a:solidFill>
                  <a:prstClr val="black"/>
                </a:solidFill>
              </a:endParaRPr>
            </a:p>
          </p:txBody>
        </p:sp>
        <p:sp>
          <p:nvSpPr>
            <p:cNvPr id="56" name="Freeform 7">
              <a:extLst>
                <a:ext uri="{FF2B5EF4-FFF2-40B4-BE49-F238E27FC236}">
                  <a16:creationId xmlns:a16="http://schemas.microsoft.com/office/drawing/2014/main" xmlns="" id="{1A2C93A8-F05E-4B83-ABB2-C5EE60C3FE5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3317875" y="2311400"/>
              <a:ext cx="522288" cy="149225"/>
            </a:xfrm>
            <a:custGeom>
              <a:avLst/>
              <a:gdLst>
                <a:gd name="T0" fmla="*/ 25 w 172"/>
                <a:gd name="T1" fmla="*/ 49 h 49"/>
                <a:gd name="T2" fmla="*/ 147 w 172"/>
                <a:gd name="T3" fmla="*/ 49 h 49"/>
                <a:gd name="T4" fmla="*/ 172 w 172"/>
                <a:gd name="T5" fmla="*/ 25 h 49"/>
                <a:gd name="T6" fmla="*/ 147 w 172"/>
                <a:gd name="T7" fmla="*/ 0 h 49"/>
                <a:gd name="T8" fmla="*/ 25 w 172"/>
                <a:gd name="T9" fmla="*/ 0 h 49"/>
                <a:gd name="T10" fmla="*/ 0 w 172"/>
                <a:gd name="T11" fmla="*/ 25 h 49"/>
                <a:gd name="T12" fmla="*/ 25 w 172"/>
                <a:gd name="T13" fmla="*/ 49 h 49"/>
                <a:gd name="T14" fmla="*/ 25 w 172"/>
                <a:gd name="T15" fmla="*/ 49 h 49"/>
                <a:gd name="T16" fmla="*/ 25 w 172"/>
                <a:gd name="T17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2" h="49">
                  <a:moveTo>
                    <a:pt x="25" y="49"/>
                  </a:moveTo>
                  <a:cubicBezTo>
                    <a:pt x="147" y="49"/>
                    <a:pt x="147" y="49"/>
                    <a:pt x="147" y="49"/>
                  </a:cubicBezTo>
                  <a:cubicBezTo>
                    <a:pt x="161" y="49"/>
                    <a:pt x="172" y="38"/>
                    <a:pt x="172" y="25"/>
                  </a:cubicBezTo>
                  <a:cubicBezTo>
                    <a:pt x="172" y="11"/>
                    <a:pt x="161" y="0"/>
                    <a:pt x="147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11" y="0"/>
                    <a:pt x="0" y="11"/>
                    <a:pt x="0" y="25"/>
                  </a:cubicBezTo>
                  <a:cubicBezTo>
                    <a:pt x="0" y="38"/>
                    <a:pt x="11" y="49"/>
                    <a:pt x="25" y="49"/>
                  </a:cubicBezTo>
                  <a:close/>
                  <a:moveTo>
                    <a:pt x="25" y="49"/>
                  </a:moveTo>
                  <a:cubicBezTo>
                    <a:pt x="25" y="49"/>
                    <a:pt x="25" y="49"/>
                    <a:pt x="25" y="49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IN" kern="0">
                <a:solidFill>
                  <a:prstClr val="black"/>
                </a:solidFill>
              </a:endParaRPr>
            </a:p>
          </p:txBody>
        </p:sp>
        <p:sp>
          <p:nvSpPr>
            <p:cNvPr id="57" name="Freeform 8">
              <a:extLst>
                <a:ext uri="{FF2B5EF4-FFF2-40B4-BE49-F238E27FC236}">
                  <a16:creationId xmlns:a16="http://schemas.microsoft.com/office/drawing/2014/main" xmlns="" id="{31FB0E8B-7DBF-43B9-AA69-9F592FEB0DF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3317875" y="2757488"/>
              <a:ext cx="819150" cy="149225"/>
            </a:xfrm>
            <a:custGeom>
              <a:avLst/>
              <a:gdLst>
                <a:gd name="T0" fmla="*/ 25 w 270"/>
                <a:gd name="T1" fmla="*/ 49 h 49"/>
                <a:gd name="T2" fmla="*/ 245 w 270"/>
                <a:gd name="T3" fmla="*/ 49 h 49"/>
                <a:gd name="T4" fmla="*/ 270 w 270"/>
                <a:gd name="T5" fmla="*/ 25 h 49"/>
                <a:gd name="T6" fmla="*/ 245 w 270"/>
                <a:gd name="T7" fmla="*/ 0 h 49"/>
                <a:gd name="T8" fmla="*/ 25 w 270"/>
                <a:gd name="T9" fmla="*/ 0 h 49"/>
                <a:gd name="T10" fmla="*/ 0 w 270"/>
                <a:gd name="T11" fmla="*/ 25 h 49"/>
                <a:gd name="T12" fmla="*/ 25 w 270"/>
                <a:gd name="T13" fmla="*/ 49 h 49"/>
                <a:gd name="T14" fmla="*/ 25 w 270"/>
                <a:gd name="T15" fmla="*/ 49 h 49"/>
                <a:gd name="T16" fmla="*/ 25 w 270"/>
                <a:gd name="T17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0" h="49">
                  <a:moveTo>
                    <a:pt x="25" y="49"/>
                  </a:moveTo>
                  <a:cubicBezTo>
                    <a:pt x="245" y="49"/>
                    <a:pt x="245" y="49"/>
                    <a:pt x="245" y="49"/>
                  </a:cubicBezTo>
                  <a:cubicBezTo>
                    <a:pt x="259" y="49"/>
                    <a:pt x="270" y="38"/>
                    <a:pt x="270" y="25"/>
                  </a:cubicBezTo>
                  <a:cubicBezTo>
                    <a:pt x="270" y="11"/>
                    <a:pt x="259" y="0"/>
                    <a:pt x="245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11" y="0"/>
                    <a:pt x="0" y="11"/>
                    <a:pt x="0" y="25"/>
                  </a:cubicBezTo>
                  <a:cubicBezTo>
                    <a:pt x="0" y="38"/>
                    <a:pt x="11" y="49"/>
                    <a:pt x="25" y="49"/>
                  </a:cubicBezTo>
                  <a:close/>
                  <a:moveTo>
                    <a:pt x="25" y="49"/>
                  </a:moveTo>
                  <a:cubicBezTo>
                    <a:pt x="25" y="49"/>
                    <a:pt x="25" y="49"/>
                    <a:pt x="25" y="49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IN" kern="0">
                <a:solidFill>
                  <a:prstClr val="black"/>
                </a:solidFill>
              </a:endParaRPr>
            </a:p>
          </p:txBody>
        </p:sp>
        <p:sp>
          <p:nvSpPr>
            <p:cNvPr id="58" name="Freeform 9">
              <a:extLst>
                <a:ext uri="{FF2B5EF4-FFF2-40B4-BE49-F238E27FC236}">
                  <a16:creationId xmlns:a16="http://schemas.microsoft.com/office/drawing/2014/main" xmlns="" id="{75561420-0239-49B6-9DC9-46472C20B8C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3175000" y="2833688"/>
              <a:ext cx="2835276" cy="1487488"/>
            </a:xfrm>
            <a:custGeom>
              <a:avLst/>
              <a:gdLst>
                <a:gd name="T0" fmla="*/ 9 w 934"/>
                <a:gd name="T1" fmla="*/ 483 h 490"/>
                <a:gd name="T2" fmla="*/ 27 w 934"/>
                <a:gd name="T3" fmla="*/ 490 h 490"/>
                <a:gd name="T4" fmla="*/ 44 w 934"/>
                <a:gd name="T5" fmla="*/ 483 h 490"/>
                <a:gd name="T6" fmla="*/ 336 w 934"/>
                <a:gd name="T7" fmla="*/ 192 h 490"/>
                <a:gd name="T8" fmla="*/ 539 w 934"/>
                <a:gd name="T9" fmla="*/ 395 h 490"/>
                <a:gd name="T10" fmla="*/ 556 w 934"/>
                <a:gd name="T11" fmla="*/ 402 h 490"/>
                <a:gd name="T12" fmla="*/ 574 w 934"/>
                <a:gd name="T13" fmla="*/ 395 h 490"/>
                <a:gd name="T14" fmla="*/ 885 w 934"/>
                <a:gd name="T15" fmla="*/ 84 h 490"/>
                <a:gd name="T16" fmla="*/ 885 w 934"/>
                <a:gd name="T17" fmla="*/ 196 h 490"/>
                <a:gd name="T18" fmla="*/ 909 w 934"/>
                <a:gd name="T19" fmla="*/ 221 h 490"/>
                <a:gd name="T20" fmla="*/ 934 w 934"/>
                <a:gd name="T21" fmla="*/ 196 h 490"/>
                <a:gd name="T22" fmla="*/ 934 w 934"/>
                <a:gd name="T23" fmla="*/ 24 h 490"/>
                <a:gd name="T24" fmla="*/ 932 w 934"/>
                <a:gd name="T25" fmla="*/ 15 h 490"/>
                <a:gd name="T26" fmla="*/ 919 w 934"/>
                <a:gd name="T27" fmla="*/ 2 h 490"/>
                <a:gd name="T28" fmla="*/ 909 w 934"/>
                <a:gd name="T29" fmla="*/ 0 h 490"/>
                <a:gd name="T30" fmla="*/ 738 w 934"/>
                <a:gd name="T31" fmla="*/ 0 h 490"/>
                <a:gd name="T32" fmla="*/ 713 w 934"/>
                <a:gd name="T33" fmla="*/ 24 h 490"/>
                <a:gd name="T34" fmla="*/ 738 w 934"/>
                <a:gd name="T35" fmla="*/ 49 h 490"/>
                <a:gd name="T36" fmla="*/ 850 w 934"/>
                <a:gd name="T37" fmla="*/ 49 h 490"/>
                <a:gd name="T38" fmla="*/ 556 w 934"/>
                <a:gd name="T39" fmla="*/ 343 h 490"/>
                <a:gd name="T40" fmla="*/ 353 w 934"/>
                <a:gd name="T41" fmla="*/ 140 h 490"/>
                <a:gd name="T42" fmla="*/ 318 w 934"/>
                <a:gd name="T43" fmla="*/ 140 h 490"/>
                <a:gd name="T44" fmla="*/ 9 w 934"/>
                <a:gd name="T45" fmla="*/ 448 h 490"/>
                <a:gd name="T46" fmla="*/ 9 w 934"/>
                <a:gd name="T47" fmla="*/ 483 h 490"/>
                <a:gd name="T48" fmla="*/ 9 w 934"/>
                <a:gd name="T49" fmla="*/ 483 h 490"/>
                <a:gd name="T50" fmla="*/ 9 w 934"/>
                <a:gd name="T51" fmla="*/ 483 h 4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934" h="490">
                  <a:moveTo>
                    <a:pt x="9" y="483"/>
                  </a:moveTo>
                  <a:cubicBezTo>
                    <a:pt x="14" y="488"/>
                    <a:pt x="20" y="490"/>
                    <a:pt x="27" y="490"/>
                  </a:cubicBezTo>
                  <a:cubicBezTo>
                    <a:pt x="33" y="490"/>
                    <a:pt x="39" y="488"/>
                    <a:pt x="44" y="483"/>
                  </a:cubicBezTo>
                  <a:cubicBezTo>
                    <a:pt x="336" y="192"/>
                    <a:pt x="336" y="192"/>
                    <a:pt x="336" y="192"/>
                  </a:cubicBezTo>
                  <a:cubicBezTo>
                    <a:pt x="539" y="395"/>
                    <a:pt x="539" y="395"/>
                    <a:pt x="539" y="395"/>
                  </a:cubicBezTo>
                  <a:cubicBezTo>
                    <a:pt x="544" y="400"/>
                    <a:pt x="550" y="402"/>
                    <a:pt x="556" y="402"/>
                  </a:cubicBezTo>
                  <a:cubicBezTo>
                    <a:pt x="563" y="402"/>
                    <a:pt x="569" y="400"/>
                    <a:pt x="574" y="395"/>
                  </a:cubicBezTo>
                  <a:cubicBezTo>
                    <a:pt x="885" y="84"/>
                    <a:pt x="885" y="84"/>
                    <a:pt x="885" y="84"/>
                  </a:cubicBezTo>
                  <a:cubicBezTo>
                    <a:pt x="885" y="196"/>
                    <a:pt x="885" y="196"/>
                    <a:pt x="885" y="196"/>
                  </a:cubicBezTo>
                  <a:cubicBezTo>
                    <a:pt x="885" y="210"/>
                    <a:pt x="896" y="221"/>
                    <a:pt x="909" y="221"/>
                  </a:cubicBezTo>
                  <a:cubicBezTo>
                    <a:pt x="923" y="221"/>
                    <a:pt x="934" y="210"/>
                    <a:pt x="934" y="196"/>
                  </a:cubicBezTo>
                  <a:cubicBezTo>
                    <a:pt x="934" y="24"/>
                    <a:pt x="934" y="24"/>
                    <a:pt x="934" y="24"/>
                  </a:cubicBezTo>
                  <a:cubicBezTo>
                    <a:pt x="934" y="21"/>
                    <a:pt x="933" y="18"/>
                    <a:pt x="932" y="15"/>
                  </a:cubicBezTo>
                  <a:cubicBezTo>
                    <a:pt x="930" y="9"/>
                    <a:pt x="925" y="4"/>
                    <a:pt x="919" y="2"/>
                  </a:cubicBezTo>
                  <a:cubicBezTo>
                    <a:pt x="916" y="1"/>
                    <a:pt x="913" y="0"/>
                    <a:pt x="90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24" y="0"/>
                    <a:pt x="713" y="11"/>
                    <a:pt x="713" y="24"/>
                  </a:cubicBezTo>
                  <a:cubicBezTo>
                    <a:pt x="713" y="38"/>
                    <a:pt x="724" y="49"/>
                    <a:pt x="738" y="49"/>
                  </a:cubicBezTo>
                  <a:cubicBezTo>
                    <a:pt x="850" y="49"/>
                    <a:pt x="850" y="49"/>
                    <a:pt x="850" y="49"/>
                  </a:cubicBezTo>
                  <a:cubicBezTo>
                    <a:pt x="556" y="343"/>
                    <a:pt x="556" y="343"/>
                    <a:pt x="556" y="343"/>
                  </a:cubicBezTo>
                  <a:cubicBezTo>
                    <a:pt x="353" y="140"/>
                    <a:pt x="353" y="140"/>
                    <a:pt x="353" y="140"/>
                  </a:cubicBezTo>
                  <a:cubicBezTo>
                    <a:pt x="343" y="130"/>
                    <a:pt x="328" y="130"/>
                    <a:pt x="318" y="140"/>
                  </a:cubicBezTo>
                  <a:cubicBezTo>
                    <a:pt x="9" y="448"/>
                    <a:pt x="9" y="448"/>
                    <a:pt x="9" y="448"/>
                  </a:cubicBezTo>
                  <a:cubicBezTo>
                    <a:pt x="0" y="458"/>
                    <a:pt x="0" y="474"/>
                    <a:pt x="9" y="483"/>
                  </a:cubicBezTo>
                  <a:close/>
                  <a:moveTo>
                    <a:pt x="9" y="483"/>
                  </a:moveTo>
                  <a:cubicBezTo>
                    <a:pt x="9" y="483"/>
                    <a:pt x="9" y="483"/>
                    <a:pt x="9" y="483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IN" kern="0">
                <a:solidFill>
                  <a:prstClr val="black"/>
                </a:solidFill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2234534" y="1014551"/>
            <a:ext cx="1587237" cy="2032026"/>
            <a:chOff x="6266034" y="1295557"/>
            <a:chExt cx="3901686" cy="4805269"/>
          </a:xfrm>
        </p:grpSpPr>
        <p:sp>
          <p:nvSpPr>
            <p:cNvPr id="51" name="Freeform 32">
              <a:extLst>
                <a:ext uri="{FF2B5EF4-FFF2-40B4-BE49-F238E27FC236}">
                  <a16:creationId xmlns:a16="http://schemas.microsoft.com/office/drawing/2014/main" xmlns="" id="{42699947-B2F2-4DC6-B360-9D63A72D7B16}"/>
                </a:ext>
              </a:extLst>
            </p:cNvPr>
            <p:cNvSpPr/>
            <p:nvPr/>
          </p:nvSpPr>
          <p:spPr>
            <a:xfrm flipH="1">
              <a:off x="6275437" y="1507316"/>
              <a:ext cx="922181" cy="1328803"/>
            </a:xfrm>
            <a:custGeom>
              <a:avLst/>
              <a:gdLst>
                <a:gd name="connsiteX0" fmla="*/ 0 w 1898657"/>
                <a:gd name="connsiteY0" fmla="*/ 0 h 2735840"/>
                <a:gd name="connsiteX1" fmla="*/ 50728 w 1898657"/>
                <a:gd name="connsiteY1" fmla="*/ 26814 h 2735840"/>
                <a:gd name="connsiteX2" fmla="*/ 1424985 w 1898657"/>
                <a:gd name="connsiteY2" fmla="*/ 1356673 h 2735840"/>
                <a:gd name="connsiteX3" fmla="*/ 1883360 w 1898657"/>
                <a:gd name="connsiteY3" fmla="*/ 2605273 h 2735840"/>
                <a:gd name="connsiteX4" fmla="*/ 1898657 w 1898657"/>
                <a:gd name="connsiteY4" fmla="*/ 2735840 h 2735840"/>
                <a:gd name="connsiteX5" fmla="*/ 0 w 1898657"/>
                <a:gd name="connsiteY5" fmla="*/ 2735840 h 2735840"/>
                <a:gd name="connsiteX6" fmla="*/ 0 w 1898657"/>
                <a:gd name="connsiteY6" fmla="*/ 0 h 2735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98657" h="2735840">
                  <a:moveTo>
                    <a:pt x="0" y="0"/>
                  </a:moveTo>
                  <a:lnTo>
                    <a:pt x="50728" y="26814"/>
                  </a:lnTo>
                  <a:cubicBezTo>
                    <a:pt x="574883" y="324778"/>
                    <a:pt x="1038470" y="759425"/>
                    <a:pt x="1424985" y="1356673"/>
                  </a:cubicBezTo>
                  <a:cubicBezTo>
                    <a:pt x="1660574" y="1720255"/>
                    <a:pt x="1811325" y="2135165"/>
                    <a:pt x="1883360" y="2605273"/>
                  </a:cubicBezTo>
                  <a:lnTo>
                    <a:pt x="1898657" y="2735840"/>
                  </a:lnTo>
                  <a:lnTo>
                    <a:pt x="0" y="27358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187C0">
                <a:lumMod val="75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9" name="Freeform 31">
              <a:extLst>
                <a:ext uri="{FF2B5EF4-FFF2-40B4-BE49-F238E27FC236}">
                  <a16:creationId xmlns:a16="http://schemas.microsoft.com/office/drawing/2014/main" xmlns="" id="{FFF92EA7-4686-4CB6-A037-31D6C9B89BA6}"/>
                </a:ext>
              </a:extLst>
            </p:cNvPr>
            <p:cNvSpPr/>
            <p:nvPr/>
          </p:nvSpPr>
          <p:spPr>
            <a:xfrm flipH="1">
              <a:off x="9122902" y="1594200"/>
              <a:ext cx="640809" cy="1241918"/>
            </a:xfrm>
            <a:custGeom>
              <a:avLst/>
              <a:gdLst>
                <a:gd name="connsiteX0" fmla="*/ 1319347 w 1319347"/>
                <a:gd name="connsiteY0" fmla="*/ 0 h 2556956"/>
                <a:gd name="connsiteX1" fmla="*/ 1319347 w 1319347"/>
                <a:gd name="connsiteY1" fmla="*/ 2556956 h 2556956"/>
                <a:gd name="connsiteX2" fmla="*/ 1380 w 1319347"/>
                <a:gd name="connsiteY2" fmla="*/ 2556956 h 2556956"/>
                <a:gd name="connsiteX3" fmla="*/ 2500 w 1319347"/>
                <a:gd name="connsiteY3" fmla="*/ 2506327 h 2556956"/>
                <a:gd name="connsiteX4" fmla="*/ 1183588 w 1319347"/>
                <a:gd name="connsiteY4" fmla="*/ 85434 h 2556956"/>
                <a:gd name="connsiteX5" fmla="*/ 1319347 w 1319347"/>
                <a:gd name="connsiteY5" fmla="*/ 0 h 2556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19347" h="2556956">
                  <a:moveTo>
                    <a:pt x="1319347" y="0"/>
                  </a:moveTo>
                  <a:lnTo>
                    <a:pt x="1319347" y="2556956"/>
                  </a:lnTo>
                  <a:lnTo>
                    <a:pt x="1380" y="2556956"/>
                  </a:lnTo>
                  <a:lnTo>
                    <a:pt x="2500" y="2506327"/>
                  </a:lnTo>
                  <a:cubicBezTo>
                    <a:pt x="-37108" y="1394535"/>
                    <a:pt x="395570" y="612961"/>
                    <a:pt x="1183588" y="85434"/>
                  </a:cubicBezTo>
                  <a:lnTo>
                    <a:pt x="1319347" y="0"/>
                  </a:lnTo>
                  <a:close/>
                </a:path>
              </a:pathLst>
            </a:custGeom>
            <a:solidFill>
              <a:srgbClr val="0187C0">
                <a:lumMod val="60000"/>
                <a:lumOff val="4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0" name="Freeform 29">
              <a:extLst>
                <a:ext uri="{FF2B5EF4-FFF2-40B4-BE49-F238E27FC236}">
                  <a16:creationId xmlns:a16="http://schemas.microsoft.com/office/drawing/2014/main" xmlns="" id="{2D024EAD-BCAE-4549-A71E-BF7F1B584971}"/>
                </a:ext>
              </a:extLst>
            </p:cNvPr>
            <p:cNvSpPr/>
            <p:nvPr/>
          </p:nvSpPr>
          <p:spPr>
            <a:xfrm flipH="1">
              <a:off x="9122901" y="2906244"/>
              <a:ext cx="1044819" cy="1565713"/>
            </a:xfrm>
            <a:custGeom>
              <a:avLst/>
              <a:gdLst>
                <a:gd name="connsiteX0" fmla="*/ 994784 w 2315944"/>
                <a:gd name="connsiteY0" fmla="*/ 0 h 3223609"/>
                <a:gd name="connsiteX1" fmla="*/ 2315944 w 2315944"/>
                <a:gd name="connsiteY1" fmla="*/ 0 h 3223609"/>
                <a:gd name="connsiteX2" fmla="*/ 2315944 w 2315944"/>
                <a:gd name="connsiteY2" fmla="*/ 3223609 h 3223609"/>
                <a:gd name="connsiteX3" fmla="*/ 618547 w 2315944"/>
                <a:gd name="connsiteY3" fmla="*/ 3223609 h 3223609"/>
                <a:gd name="connsiteX4" fmla="*/ 586507 w 2315944"/>
                <a:gd name="connsiteY4" fmla="*/ 3197651 h 3223609"/>
                <a:gd name="connsiteX5" fmla="*/ 517851 w 2315944"/>
                <a:gd name="connsiteY5" fmla="*/ 2815333 h 3223609"/>
                <a:gd name="connsiteX6" fmla="*/ 473622 w 2315944"/>
                <a:gd name="connsiteY6" fmla="*/ 2370946 h 3223609"/>
                <a:gd name="connsiteX7" fmla="*/ 151471 w 2315944"/>
                <a:gd name="connsiteY7" fmla="*/ 2120689 h 3223609"/>
                <a:gd name="connsiteX8" fmla="*/ 70933 w 2315944"/>
                <a:gd name="connsiteY8" fmla="*/ 1653192 h 3223609"/>
                <a:gd name="connsiteX9" fmla="*/ 320468 w 2315944"/>
                <a:gd name="connsiteY9" fmla="*/ 1361997 h 3223609"/>
                <a:gd name="connsiteX10" fmla="*/ 993764 w 2315944"/>
                <a:gd name="connsiteY10" fmla="*/ 46092 h 3223609"/>
                <a:gd name="connsiteX11" fmla="*/ 994784 w 2315944"/>
                <a:gd name="connsiteY11" fmla="*/ 0 h 3223609"/>
                <a:gd name="connsiteX0" fmla="*/ 974949 w 2296109"/>
                <a:gd name="connsiteY0" fmla="*/ 0 h 3223609"/>
                <a:gd name="connsiteX1" fmla="*/ 2296109 w 2296109"/>
                <a:gd name="connsiteY1" fmla="*/ 0 h 3223609"/>
                <a:gd name="connsiteX2" fmla="*/ 2296109 w 2296109"/>
                <a:gd name="connsiteY2" fmla="*/ 3223609 h 3223609"/>
                <a:gd name="connsiteX3" fmla="*/ 598712 w 2296109"/>
                <a:gd name="connsiteY3" fmla="*/ 3223609 h 3223609"/>
                <a:gd name="connsiteX4" fmla="*/ 566672 w 2296109"/>
                <a:gd name="connsiteY4" fmla="*/ 3197651 h 3223609"/>
                <a:gd name="connsiteX5" fmla="*/ 498016 w 2296109"/>
                <a:gd name="connsiteY5" fmla="*/ 2815333 h 3223609"/>
                <a:gd name="connsiteX6" fmla="*/ 453787 w 2296109"/>
                <a:gd name="connsiteY6" fmla="*/ 2370946 h 3223609"/>
                <a:gd name="connsiteX7" fmla="*/ 131636 w 2296109"/>
                <a:gd name="connsiteY7" fmla="*/ 2120689 h 3223609"/>
                <a:gd name="connsiteX8" fmla="*/ 51098 w 2296109"/>
                <a:gd name="connsiteY8" fmla="*/ 1653192 h 3223609"/>
                <a:gd name="connsiteX9" fmla="*/ 539101 w 2296109"/>
                <a:gd name="connsiteY9" fmla="*/ 1249040 h 3223609"/>
                <a:gd name="connsiteX10" fmla="*/ 973929 w 2296109"/>
                <a:gd name="connsiteY10" fmla="*/ 46092 h 3223609"/>
                <a:gd name="connsiteX11" fmla="*/ 974949 w 2296109"/>
                <a:gd name="connsiteY11" fmla="*/ 0 h 3223609"/>
                <a:gd name="connsiteX0" fmla="*/ 951890 w 2273050"/>
                <a:gd name="connsiteY0" fmla="*/ 0 h 3223609"/>
                <a:gd name="connsiteX1" fmla="*/ 2273050 w 2273050"/>
                <a:gd name="connsiteY1" fmla="*/ 0 h 3223609"/>
                <a:gd name="connsiteX2" fmla="*/ 2273050 w 2273050"/>
                <a:gd name="connsiteY2" fmla="*/ 3223609 h 3223609"/>
                <a:gd name="connsiteX3" fmla="*/ 575653 w 2273050"/>
                <a:gd name="connsiteY3" fmla="*/ 3223609 h 3223609"/>
                <a:gd name="connsiteX4" fmla="*/ 543613 w 2273050"/>
                <a:gd name="connsiteY4" fmla="*/ 3197651 h 3223609"/>
                <a:gd name="connsiteX5" fmla="*/ 474957 w 2273050"/>
                <a:gd name="connsiteY5" fmla="*/ 2815333 h 3223609"/>
                <a:gd name="connsiteX6" fmla="*/ 518584 w 2273050"/>
                <a:gd name="connsiteY6" fmla="*/ 2308192 h 3223609"/>
                <a:gd name="connsiteX7" fmla="*/ 108577 w 2273050"/>
                <a:gd name="connsiteY7" fmla="*/ 2120689 h 3223609"/>
                <a:gd name="connsiteX8" fmla="*/ 28039 w 2273050"/>
                <a:gd name="connsiteY8" fmla="*/ 1653192 h 3223609"/>
                <a:gd name="connsiteX9" fmla="*/ 516042 w 2273050"/>
                <a:gd name="connsiteY9" fmla="*/ 1249040 h 3223609"/>
                <a:gd name="connsiteX10" fmla="*/ 950870 w 2273050"/>
                <a:gd name="connsiteY10" fmla="*/ 46092 h 3223609"/>
                <a:gd name="connsiteX11" fmla="*/ 951890 w 2273050"/>
                <a:gd name="connsiteY11" fmla="*/ 0 h 3223609"/>
                <a:gd name="connsiteX0" fmla="*/ 937488 w 2258648"/>
                <a:gd name="connsiteY0" fmla="*/ 0 h 3223609"/>
                <a:gd name="connsiteX1" fmla="*/ 2258648 w 2258648"/>
                <a:gd name="connsiteY1" fmla="*/ 0 h 3223609"/>
                <a:gd name="connsiteX2" fmla="*/ 2258648 w 2258648"/>
                <a:gd name="connsiteY2" fmla="*/ 3223609 h 3223609"/>
                <a:gd name="connsiteX3" fmla="*/ 561251 w 2258648"/>
                <a:gd name="connsiteY3" fmla="*/ 3223609 h 3223609"/>
                <a:gd name="connsiteX4" fmla="*/ 529211 w 2258648"/>
                <a:gd name="connsiteY4" fmla="*/ 3197651 h 3223609"/>
                <a:gd name="connsiteX5" fmla="*/ 460555 w 2258648"/>
                <a:gd name="connsiteY5" fmla="*/ 2815333 h 3223609"/>
                <a:gd name="connsiteX6" fmla="*/ 504182 w 2258648"/>
                <a:gd name="connsiteY6" fmla="*/ 2308192 h 3223609"/>
                <a:gd name="connsiteX7" fmla="*/ 167389 w 2258648"/>
                <a:gd name="connsiteY7" fmla="*/ 2089312 h 3223609"/>
                <a:gd name="connsiteX8" fmla="*/ 13637 w 2258648"/>
                <a:gd name="connsiteY8" fmla="*/ 1653192 h 3223609"/>
                <a:gd name="connsiteX9" fmla="*/ 501640 w 2258648"/>
                <a:gd name="connsiteY9" fmla="*/ 1249040 h 3223609"/>
                <a:gd name="connsiteX10" fmla="*/ 936468 w 2258648"/>
                <a:gd name="connsiteY10" fmla="*/ 46092 h 3223609"/>
                <a:gd name="connsiteX11" fmla="*/ 937488 w 2258648"/>
                <a:gd name="connsiteY11" fmla="*/ 0 h 3223609"/>
                <a:gd name="connsiteX0" fmla="*/ 829994 w 2151154"/>
                <a:gd name="connsiteY0" fmla="*/ 0 h 3223609"/>
                <a:gd name="connsiteX1" fmla="*/ 2151154 w 2151154"/>
                <a:gd name="connsiteY1" fmla="*/ 0 h 3223609"/>
                <a:gd name="connsiteX2" fmla="*/ 2151154 w 2151154"/>
                <a:gd name="connsiteY2" fmla="*/ 3223609 h 3223609"/>
                <a:gd name="connsiteX3" fmla="*/ 453757 w 2151154"/>
                <a:gd name="connsiteY3" fmla="*/ 3223609 h 3223609"/>
                <a:gd name="connsiteX4" fmla="*/ 421717 w 2151154"/>
                <a:gd name="connsiteY4" fmla="*/ 3197651 h 3223609"/>
                <a:gd name="connsiteX5" fmla="*/ 353061 w 2151154"/>
                <a:gd name="connsiteY5" fmla="*/ 2815333 h 3223609"/>
                <a:gd name="connsiteX6" fmla="*/ 396688 w 2151154"/>
                <a:gd name="connsiteY6" fmla="*/ 2308192 h 3223609"/>
                <a:gd name="connsiteX7" fmla="*/ 59895 w 2151154"/>
                <a:gd name="connsiteY7" fmla="*/ 2089312 h 3223609"/>
                <a:gd name="connsiteX8" fmla="*/ 31653 w 2151154"/>
                <a:gd name="connsiteY8" fmla="*/ 1632275 h 3223609"/>
                <a:gd name="connsiteX9" fmla="*/ 394146 w 2151154"/>
                <a:gd name="connsiteY9" fmla="*/ 1249040 h 3223609"/>
                <a:gd name="connsiteX10" fmla="*/ 828974 w 2151154"/>
                <a:gd name="connsiteY10" fmla="*/ 46092 h 3223609"/>
                <a:gd name="connsiteX11" fmla="*/ 829994 w 2151154"/>
                <a:gd name="connsiteY11" fmla="*/ 0 h 3223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51154" h="3223609">
                  <a:moveTo>
                    <a:pt x="829994" y="0"/>
                  </a:moveTo>
                  <a:lnTo>
                    <a:pt x="2151154" y="0"/>
                  </a:lnTo>
                  <a:lnTo>
                    <a:pt x="2151154" y="3223609"/>
                  </a:lnTo>
                  <a:lnTo>
                    <a:pt x="453757" y="3223609"/>
                  </a:lnTo>
                  <a:lnTo>
                    <a:pt x="421717" y="3197651"/>
                  </a:lnTo>
                  <a:cubicBezTo>
                    <a:pt x="227634" y="3042478"/>
                    <a:pt x="357232" y="2963576"/>
                    <a:pt x="353061" y="2815333"/>
                  </a:cubicBezTo>
                  <a:cubicBezTo>
                    <a:pt x="348890" y="2667090"/>
                    <a:pt x="445549" y="2429196"/>
                    <a:pt x="396688" y="2308192"/>
                  </a:cubicBezTo>
                  <a:cubicBezTo>
                    <a:pt x="347827" y="2187189"/>
                    <a:pt x="120734" y="2201965"/>
                    <a:pt x="59895" y="2089312"/>
                  </a:cubicBezTo>
                  <a:cubicBezTo>
                    <a:pt x="-944" y="1976659"/>
                    <a:pt x="-24056" y="1772320"/>
                    <a:pt x="31653" y="1632275"/>
                  </a:cubicBezTo>
                  <a:cubicBezTo>
                    <a:pt x="87362" y="1492230"/>
                    <a:pt x="303046" y="1336860"/>
                    <a:pt x="394146" y="1249040"/>
                  </a:cubicBezTo>
                  <a:cubicBezTo>
                    <a:pt x="760939" y="892556"/>
                    <a:pt x="784641" y="589881"/>
                    <a:pt x="828974" y="46092"/>
                  </a:cubicBezTo>
                  <a:lnTo>
                    <a:pt x="829994" y="0"/>
                  </a:lnTo>
                  <a:close/>
                </a:path>
              </a:pathLst>
            </a:custGeom>
            <a:solidFill>
              <a:srgbClr val="57687B">
                <a:lumMod val="60000"/>
                <a:lumOff val="4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" name="Freeform 28">
              <a:extLst>
                <a:ext uri="{FF2B5EF4-FFF2-40B4-BE49-F238E27FC236}">
                  <a16:creationId xmlns:a16="http://schemas.microsoft.com/office/drawing/2014/main" xmlns="" id="{C24298C4-9A41-46BE-A34C-228ED3BABA7C}"/>
                </a:ext>
              </a:extLst>
            </p:cNvPr>
            <p:cNvSpPr/>
            <p:nvPr/>
          </p:nvSpPr>
          <p:spPr>
            <a:xfrm flipH="1">
              <a:off x="6266034" y="2906244"/>
              <a:ext cx="931585" cy="1565713"/>
            </a:xfrm>
            <a:custGeom>
              <a:avLst/>
              <a:gdLst>
                <a:gd name="connsiteX0" fmla="*/ 0 w 1933406"/>
                <a:gd name="connsiteY0" fmla="*/ 0 h 3223609"/>
                <a:gd name="connsiteX1" fmla="*/ 1915571 w 1933406"/>
                <a:gd name="connsiteY1" fmla="*/ 0 h 3223609"/>
                <a:gd name="connsiteX2" fmla="*/ 1917185 w 1933406"/>
                <a:gd name="connsiteY2" fmla="*/ 13773 h 3223609"/>
                <a:gd name="connsiteX3" fmla="*/ 1929336 w 1933406"/>
                <a:gd name="connsiteY3" fmla="*/ 631697 h 3223609"/>
                <a:gd name="connsiteX4" fmla="*/ 1143763 w 1933406"/>
                <a:gd name="connsiteY4" fmla="*/ 2642332 h 3223609"/>
                <a:gd name="connsiteX5" fmla="*/ 779858 w 1933406"/>
                <a:gd name="connsiteY5" fmla="*/ 3115989 h 3223609"/>
                <a:gd name="connsiteX6" fmla="*/ 709265 w 1933406"/>
                <a:gd name="connsiteY6" fmla="*/ 3223609 h 3223609"/>
                <a:gd name="connsiteX7" fmla="*/ 0 w 1933406"/>
                <a:gd name="connsiteY7" fmla="*/ 3223609 h 3223609"/>
                <a:gd name="connsiteX8" fmla="*/ 0 w 1933406"/>
                <a:gd name="connsiteY8" fmla="*/ 0 h 3223609"/>
                <a:gd name="connsiteX0" fmla="*/ 0 w 1918559"/>
                <a:gd name="connsiteY0" fmla="*/ 0 h 3223609"/>
                <a:gd name="connsiteX1" fmla="*/ 1915571 w 1918559"/>
                <a:gd name="connsiteY1" fmla="*/ 0 h 3223609"/>
                <a:gd name="connsiteX2" fmla="*/ 1917185 w 1918559"/>
                <a:gd name="connsiteY2" fmla="*/ 13773 h 3223609"/>
                <a:gd name="connsiteX3" fmla="*/ 1791276 w 1918559"/>
                <a:gd name="connsiteY3" fmla="*/ 644247 h 3223609"/>
                <a:gd name="connsiteX4" fmla="*/ 1143763 w 1918559"/>
                <a:gd name="connsiteY4" fmla="*/ 2642332 h 3223609"/>
                <a:gd name="connsiteX5" fmla="*/ 779858 w 1918559"/>
                <a:gd name="connsiteY5" fmla="*/ 3115989 h 3223609"/>
                <a:gd name="connsiteX6" fmla="*/ 709265 w 1918559"/>
                <a:gd name="connsiteY6" fmla="*/ 3223609 h 3223609"/>
                <a:gd name="connsiteX7" fmla="*/ 0 w 1918559"/>
                <a:gd name="connsiteY7" fmla="*/ 3223609 h 3223609"/>
                <a:gd name="connsiteX8" fmla="*/ 0 w 1918559"/>
                <a:gd name="connsiteY8" fmla="*/ 0 h 3223609"/>
                <a:gd name="connsiteX0" fmla="*/ 0 w 1917805"/>
                <a:gd name="connsiteY0" fmla="*/ 0 h 3223609"/>
                <a:gd name="connsiteX1" fmla="*/ 1915571 w 1917805"/>
                <a:gd name="connsiteY1" fmla="*/ 0 h 3223609"/>
                <a:gd name="connsiteX2" fmla="*/ 1917185 w 1917805"/>
                <a:gd name="connsiteY2" fmla="*/ 13773 h 3223609"/>
                <a:gd name="connsiteX3" fmla="*/ 1614778 w 1917805"/>
                <a:gd name="connsiteY3" fmla="*/ 1326703 h 3223609"/>
                <a:gd name="connsiteX4" fmla="*/ 1143763 w 1917805"/>
                <a:gd name="connsiteY4" fmla="*/ 2642332 h 3223609"/>
                <a:gd name="connsiteX5" fmla="*/ 779858 w 1917805"/>
                <a:gd name="connsiteY5" fmla="*/ 3115989 h 3223609"/>
                <a:gd name="connsiteX6" fmla="*/ 709265 w 1917805"/>
                <a:gd name="connsiteY6" fmla="*/ 3223609 h 3223609"/>
                <a:gd name="connsiteX7" fmla="*/ 0 w 1917805"/>
                <a:gd name="connsiteY7" fmla="*/ 3223609 h 3223609"/>
                <a:gd name="connsiteX8" fmla="*/ 0 w 1917805"/>
                <a:gd name="connsiteY8" fmla="*/ 0 h 3223609"/>
                <a:gd name="connsiteX0" fmla="*/ 0 w 1917805"/>
                <a:gd name="connsiteY0" fmla="*/ 0 h 3223609"/>
                <a:gd name="connsiteX1" fmla="*/ 1915571 w 1917805"/>
                <a:gd name="connsiteY1" fmla="*/ 0 h 3223609"/>
                <a:gd name="connsiteX2" fmla="*/ 1917185 w 1917805"/>
                <a:gd name="connsiteY2" fmla="*/ 13773 h 3223609"/>
                <a:gd name="connsiteX3" fmla="*/ 1614778 w 1917805"/>
                <a:gd name="connsiteY3" fmla="*/ 1326703 h 3223609"/>
                <a:gd name="connsiteX4" fmla="*/ 1143763 w 1917805"/>
                <a:gd name="connsiteY4" fmla="*/ 2642332 h 3223609"/>
                <a:gd name="connsiteX5" fmla="*/ 779858 w 1917805"/>
                <a:gd name="connsiteY5" fmla="*/ 3115989 h 3223609"/>
                <a:gd name="connsiteX6" fmla="*/ 709265 w 1917805"/>
                <a:gd name="connsiteY6" fmla="*/ 3223609 h 3223609"/>
                <a:gd name="connsiteX7" fmla="*/ 0 w 1917805"/>
                <a:gd name="connsiteY7" fmla="*/ 3223609 h 3223609"/>
                <a:gd name="connsiteX8" fmla="*/ 0 w 1917805"/>
                <a:gd name="connsiteY8" fmla="*/ 0 h 3223609"/>
                <a:gd name="connsiteX0" fmla="*/ 0 w 1917854"/>
                <a:gd name="connsiteY0" fmla="*/ 0 h 3223609"/>
                <a:gd name="connsiteX1" fmla="*/ 1915571 w 1917854"/>
                <a:gd name="connsiteY1" fmla="*/ 0 h 3223609"/>
                <a:gd name="connsiteX2" fmla="*/ 1917185 w 1917854"/>
                <a:gd name="connsiteY2" fmla="*/ 13773 h 3223609"/>
                <a:gd name="connsiteX3" fmla="*/ 1614778 w 1917854"/>
                <a:gd name="connsiteY3" fmla="*/ 1326703 h 3223609"/>
                <a:gd name="connsiteX4" fmla="*/ 1143763 w 1917854"/>
                <a:gd name="connsiteY4" fmla="*/ 2642332 h 3223609"/>
                <a:gd name="connsiteX5" fmla="*/ 779858 w 1917854"/>
                <a:gd name="connsiteY5" fmla="*/ 3115989 h 3223609"/>
                <a:gd name="connsiteX6" fmla="*/ 709265 w 1917854"/>
                <a:gd name="connsiteY6" fmla="*/ 3223609 h 3223609"/>
                <a:gd name="connsiteX7" fmla="*/ 0 w 1917854"/>
                <a:gd name="connsiteY7" fmla="*/ 3223609 h 3223609"/>
                <a:gd name="connsiteX8" fmla="*/ 0 w 1917854"/>
                <a:gd name="connsiteY8" fmla="*/ 0 h 3223609"/>
                <a:gd name="connsiteX0" fmla="*/ 0 w 1918072"/>
                <a:gd name="connsiteY0" fmla="*/ 0 h 3223609"/>
                <a:gd name="connsiteX1" fmla="*/ 1915571 w 1918072"/>
                <a:gd name="connsiteY1" fmla="*/ 0 h 3223609"/>
                <a:gd name="connsiteX2" fmla="*/ 1917185 w 1918072"/>
                <a:gd name="connsiteY2" fmla="*/ 13773 h 3223609"/>
                <a:gd name="connsiteX3" fmla="*/ 1614778 w 1918072"/>
                <a:gd name="connsiteY3" fmla="*/ 1326703 h 3223609"/>
                <a:gd name="connsiteX4" fmla="*/ 1143763 w 1918072"/>
                <a:gd name="connsiteY4" fmla="*/ 2642332 h 3223609"/>
                <a:gd name="connsiteX5" fmla="*/ 779858 w 1918072"/>
                <a:gd name="connsiteY5" fmla="*/ 3115989 h 3223609"/>
                <a:gd name="connsiteX6" fmla="*/ 709265 w 1918072"/>
                <a:gd name="connsiteY6" fmla="*/ 3223609 h 3223609"/>
                <a:gd name="connsiteX7" fmla="*/ 0 w 1918072"/>
                <a:gd name="connsiteY7" fmla="*/ 3223609 h 3223609"/>
                <a:gd name="connsiteX8" fmla="*/ 0 w 1918072"/>
                <a:gd name="connsiteY8" fmla="*/ 0 h 3223609"/>
                <a:gd name="connsiteX0" fmla="*/ 0 w 1918016"/>
                <a:gd name="connsiteY0" fmla="*/ 0 h 3223609"/>
                <a:gd name="connsiteX1" fmla="*/ 1915571 w 1918016"/>
                <a:gd name="connsiteY1" fmla="*/ 0 h 3223609"/>
                <a:gd name="connsiteX2" fmla="*/ 1917185 w 1918016"/>
                <a:gd name="connsiteY2" fmla="*/ 13773 h 3223609"/>
                <a:gd name="connsiteX3" fmla="*/ 1614778 w 1918016"/>
                <a:gd name="connsiteY3" fmla="*/ 1326703 h 3223609"/>
                <a:gd name="connsiteX4" fmla="*/ 1143763 w 1918016"/>
                <a:gd name="connsiteY4" fmla="*/ 2642332 h 3223609"/>
                <a:gd name="connsiteX5" fmla="*/ 779858 w 1918016"/>
                <a:gd name="connsiteY5" fmla="*/ 3115989 h 3223609"/>
                <a:gd name="connsiteX6" fmla="*/ 709265 w 1918016"/>
                <a:gd name="connsiteY6" fmla="*/ 3223609 h 3223609"/>
                <a:gd name="connsiteX7" fmla="*/ 0 w 1918016"/>
                <a:gd name="connsiteY7" fmla="*/ 3223609 h 3223609"/>
                <a:gd name="connsiteX8" fmla="*/ 0 w 1918016"/>
                <a:gd name="connsiteY8" fmla="*/ 0 h 3223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18016" h="3223609">
                  <a:moveTo>
                    <a:pt x="0" y="0"/>
                  </a:moveTo>
                  <a:lnTo>
                    <a:pt x="1915571" y="0"/>
                  </a:lnTo>
                  <a:lnTo>
                    <a:pt x="1917185" y="13773"/>
                  </a:lnTo>
                  <a:cubicBezTo>
                    <a:pt x="1933503" y="210710"/>
                    <a:pt x="1705230" y="1013554"/>
                    <a:pt x="1614778" y="1326703"/>
                  </a:cubicBezTo>
                  <a:cubicBezTo>
                    <a:pt x="1456185" y="2005500"/>
                    <a:pt x="1282916" y="2344118"/>
                    <a:pt x="1143763" y="2642332"/>
                  </a:cubicBezTo>
                  <a:cubicBezTo>
                    <a:pt x="1004610" y="2940546"/>
                    <a:pt x="894847" y="2951603"/>
                    <a:pt x="779858" y="3115989"/>
                  </a:cubicBezTo>
                  <a:lnTo>
                    <a:pt x="709265" y="3223609"/>
                  </a:lnTo>
                  <a:lnTo>
                    <a:pt x="0" y="32236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7687B">
                <a:lumMod val="75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" name="Freeform 26">
              <a:extLst>
                <a:ext uri="{FF2B5EF4-FFF2-40B4-BE49-F238E27FC236}">
                  <a16:creationId xmlns:a16="http://schemas.microsoft.com/office/drawing/2014/main" xmlns="" id="{7D307551-0F0F-4547-BCBE-8B79F97FE3A3}"/>
                </a:ext>
              </a:extLst>
            </p:cNvPr>
            <p:cNvSpPr/>
            <p:nvPr/>
          </p:nvSpPr>
          <p:spPr>
            <a:xfrm flipH="1">
              <a:off x="9122902" y="4542082"/>
              <a:ext cx="851046" cy="928317"/>
            </a:xfrm>
            <a:custGeom>
              <a:avLst/>
              <a:gdLst>
                <a:gd name="connsiteX0" fmla="*/ 51303 w 1760244"/>
                <a:gd name="connsiteY0" fmla="*/ 0 h 1919892"/>
                <a:gd name="connsiteX1" fmla="*/ 1760244 w 1760244"/>
                <a:gd name="connsiteY1" fmla="*/ 0 h 1919892"/>
                <a:gd name="connsiteX2" fmla="*/ 1760244 w 1760244"/>
                <a:gd name="connsiteY2" fmla="*/ 1820912 h 1919892"/>
                <a:gd name="connsiteX3" fmla="*/ 1582148 w 1760244"/>
                <a:gd name="connsiteY3" fmla="*/ 1847561 h 1919892"/>
                <a:gd name="connsiteX4" fmla="*/ 506771 w 1760244"/>
                <a:gd name="connsiteY4" fmla="*/ 1868691 h 1919892"/>
                <a:gd name="connsiteX5" fmla="*/ 134449 w 1760244"/>
                <a:gd name="connsiteY5" fmla="*/ 1180651 h 1919892"/>
                <a:gd name="connsiteX6" fmla="*/ 214327 w 1760244"/>
                <a:gd name="connsiteY6" fmla="*/ 737585 h 1919892"/>
                <a:gd name="connsiteX7" fmla="*/ 88899 w 1760244"/>
                <a:gd name="connsiteY7" fmla="*/ 295839 h 1919892"/>
                <a:gd name="connsiteX8" fmla="*/ 31443 w 1760244"/>
                <a:gd name="connsiteY8" fmla="*/ 25570 h 1919892"/>
                <a:gd name="connsiteX9" fmla="*/ 51303 w 1760244"/>
                <a:gd name="connsiteY9" fmla="*/ 0 h 1919892"/>
                <a:gd name="connsiteX0" fmla="*/ 43257 w 1752198"/>
                <a:gd name="connsiteY0" fmla="*/ 0 h 1919892"/>
                <a:gd name="connsiteX1" fmla="*/ 1752198 w 1752198"/>
                <a:gd name="connsiteY1" fmla="*/ 0 h 1919892"/>
                <a:gd name="connsiteX2" fmla="*/ 1752198 w 1752198"/>
                <a:gd name="connsiteY2" fmla="*/ 1820912 h 1919892"/>
                <a:gd name="connsiteX3" fmla="*/ 1574102 w 1752198"/>
                <a:gd name="connsiteY3" fmla="*/ 1847561 h 1919892"/>
                <a:gd name="connsiteX4" fmla="*/ 498725 w 1752198"/>
                <a:gd name="connsiteY4" fmla="*/ 1868691 h 1919892"/>
                <a:gd name="connsiteX5" fmla="*/ 126403 w 1752198"/>
                <a:gd name="connsiteY5" fmla="*/ 1180651 h 1919892"/>
                <a:gd name="connsiteX6" fmla="*/ 206281 w 1752198"/>
                <a:gd name="connsiteY6" fmla="*/ 737585 h 1919892"/>
                <a:gd name="connsiteX7" fmla="*/ 118505 w 1752198"/>
                <a:gd name="connsiteY7" fmla="*/ 358595 h 1919892"/>
                <a:gd name="connsiteX8" fmla="*/ 23397 w 1752198"/>
                <a:gd name="connsiteY8" fmla="*/ 25570 h 1919892"/>
                <a:gd name="connsiteX9" fmla="*/ 43257 w 1752198"/>
                <a:gd name="connsiteY9" fmla="*/ 0 h 1919892"/>
                <a:gd name="connsiteX0" fmla="*/ 43257 w 1752198"/>
                <a:gd name="connsiteY0" fmla="*/ 0 h 1919892"/>
                <a:gd name="connsiteX1" fmla="*/ 1752198 w 1752198"/>
                <a:gd name="connsiteY1" fmla="*/ 0 h 1919892"/>
                <a:gd name="connsiteX2" fmla="*/ 1752198 w 1752198"/>
                <a:gd name="connsiteY2" fmla="*/ 1820912 h 1919892"/>
                <a:gd name="connsiteX3" fmla="*/ 1574102 w 1752198"/>
                <a:gd name="connsiteY3" fmla="*/ 1847561 h 1919892"/>
                <a:gd name="connsiteX4" fmla="*/ 498725 w 1752198"/>
                <a:gd name="connsiteY4" fmla="*/ 1868691 h 1919892"/>
                <a:gd name="connsiteX5" fmla="*/ 126403 w 1752198"/>
                <a:gd name="connsiteY5" fmla="*/ 1180651 h 1919892"/>
                <a:gd name="connsiteX6" fmla="*/ 256484 w 1752198"/>
                <a:gd name="connsiteY6" fmla="*/ 812890 h 1919892"/>
                <a:gd name="connsiteX7" fmla="*/ 118505 w 1752198"/>
                <a:gd name="connsiteY7" fmla="*/ 358595 h 1919892"/>
                <a:gd name="connsiteX8" fmla="*/ 23397 w 1752198"/>
                <a:gd name="connsiteY8" fmla="*/ 25570 h 1919892"/>
                <a:gd name="connsiteX9" fmla="*/ 43257 w 1752198"/>
                <a:gd name="connsiteY9" fmla="*/ 0 h 1919892"/>
                <a:gd name="connsiteX0" fmla="*/ 43257 w 1752198"/>
                <a:gd name="connsiteY0" fmla="*/ 0 h 1911290"/>
                <a:gd name="connsiteX1" fmla="*/ 1752198 w 1752198"/>
                <a:gd name="connsiteY1" fmla="*/ 0 h 1911290"/>
                <a:gd name="connsiteX2" fmla="*/ 1752198 w 1752198"/>
                <a:gd name="connsiteY2" fmla="*/ 1820912 h 1911290"/>
                <a:gd name="connsiteX3" fmla="*/ 1574102 w 1752198"/>
                <a:gd name="connsiteY3" fmla="*/ 1847561 h 1911290"/>
                <a:gd name="connsiteX4" fmla="*/ 498725 w 1752198"/>
                <a:gd name="connsiteY4" fmla="*/ 1868691 h 1911290"/>
                <a:gd name="connsiteX5" fmla="*/ 214259 w 1752198"/>
                <a:gd name="connsiteY5" fmla="*/ 1306159 h 1911290"/>
                <a:gd name="connsiteX6" fmla="*/ 256484 w 1752198"/>
                <a:gd name="connsiteY6" fmla="*/ 812890 h 1911290"/>
                <a:gd name="connsiteX7" fmla="*/ 118505 w 1752198"/>
                <a:gd name="connsiteY7" fmla="*/ 358595 h 1911290"/>
                <a:gd name="connsiteX8" fmla="*/ 23397 w 1752198"/>
                <a:gd name="connsiteY8" fmla="*/ 25570 h 1911290"/>
                <a:gd name="connsiteX9" fmla="*/ 43257 w 1752198"/>
                <a:gd name="connsiteY9" fmla="*/ 0 h 1911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52198" h="1911290">
                  <a:moveTo>
                    <a:pt x="43257" y="0"/>
                  </a:moveTo>
                  <a:lnTo>
                    <a:pt x="1752198" y="0"/>
                  </a:lnTo>
                  <a:lnTo>
                    <a:pt x="1752198" y="1820912"/>
                  </a:lnTo>
                  <a:lnTo>
                    <a:pt x="1574102" y="1847561"/>
                  </a:lnTo>
                  <a:cubicBezTo>
                    <a:pt x="1216303" y="1883218"/>
                    <a:pt x="725365" y="1958925"/>
                    <a:pt x="498725" y="1868691"/>
                  </a:cubicBezTo>
                  <a:cubicBezTo>
                    <a:pt x="272085" y="1778457"/>
                    <a:pt x="142304" y="1704985"/>
                    <a:pt x="214259" y="1306159"/>
                  </a:cubicBezTo>
                  <a:cubicBezTo>
                    <a:pt x="241325" y="1158911"/>
                    <a:pt x="234699" y="961459"/>
                    <a:pt x="256484" y="812890"/>
                  </a:cubicBezTo>
                  <a:cubicBezTo>
                    <a:pt x="280249" y="642530"/>
                    <a:pt x="248554" y="477451"/>
                    <a:pt x="118505" y="358595"/>
                  </a:cubicBezTo>
                  <a:cubicBezTo>
                    <a:pt x="37060" y="284641"/>
                    <a:pt x="-40088" y="126192"/>
                    <a:pt x="23397" y="25570"/>
                  </a:cubicBezTo>
                  <a:lnTo>
                    <a:pt x="43257" y="0"/>
                  </a:lnTo>
                  <a:close/>
                </a:path>
              </a:pathLst>
            </a:custGeom>
            <a:solidFill>
              <a:srgbClr val="F4AB17">
                <a:lumMod val="60000"/>
                <a:lumOff val="4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" name="Freeform 25">
              <a:extLst>
                <a:ext uri="{FF2B5EF4-FFF2-40B4-BE49-F238E27FC236}">
                  <a16:creationId xmlns:a16="http://schemas.microsoft.com/office/drawing/2014/main" xmlns="" id="{03D50FC4-8BA1-4C49-8B5C-29DF3DE77F68}"/>
                </a:ext>
              </a:extLst>
            </p:cNvPr>
            <p:cNvSpPr/>
            <p:nvPr/>
          </p:nvSpPr>
          <p:spPr>
            <a:xfrm flipH="1">
              <a:off x="6779140" y="4542082"/>
              <a:ext cx="418478" cy="1549729"/>
            </a:xfrm>
            <a:custGeom>
              <a:avLst/>
              <a:gdLst>
                <a:gd name="connsiteX0" fmla="*/ 0 w 861594"/>
                <a:gd name="connsiteY0" fmla="*/ 0 h 3190700"/>
                <a:gd name="connsiteX1" fmla="*/ 624674 w 861594"/>
                <a:gd name="connsiteY1" fmla="*/ 0 h 3190700"/>
                <a:gd name="connsiteX2" fmla="*/ 566749 w 861594"/>
                <a:gd name="connsiteY2" fmla="*/ 108406 h 3190700"/>
                <a:gd name="connsiteX3" fmla="*/ 436088 w 861594"/>
                <a:gd name="connsiteY3" fmla="*/ 1621736 h 3190700"/>
                <a:gd name="connsiteX4" fmla="*/ 818972 w 861594"/>
                <a:gd name="connsiteY4" fmla="*/ 2921881 h 3190700"/>
                <a:gd name="connsiteX5" fmla="*/ 666478 w 861594"/>
                <a:gd name="connsiteY5" fmla="*/ 3183363 h 3190700"/>
                <a:gd name="connsiteX6" fmla="*/ 103725 w 861594"/>
                <a:gd name="connsiteY6" fmla="*/ 3190626 h 3190700"/>
                <a:gd name="connsiteX7" fmla="*/ 0 w 861594"/>
                <a:gd name="connsiteY7" fmla="*/ 3190700 h 3190700"/>
                <a:gd name="connsiteX8" fmla="*/ 0 w 861594"/>
                <a:gd name="connsiteY8" fmla="*/ 0 h 3190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61594" h="3190700">
                  <a:moveTo>
                    <a:pt x="0" y="0"/>
                  </a:moveTo>
                  <a:lnTo>
                    <a:pt x="624674" y="0"/>
                  </a:lnTo>
                  <a:lnTo>
                    <a:pt x="566749" y="108406"/>
                  </a:lnTo>
                  <a:cubicBezTo>
                    <a:pt x="352909" y="568825"/>
                    <a:pt x="313631" y="1116766"/>
                    <a:pt x="436088" y="1621736"/>
                  </a:cubicBezTo>
                  <a:cubicBezTo>
                    <a:pt x="544352" y="2063482"/>
                    <a:pt x="690904" y="2488720"/>
                    <a:pt x="818972" y="2921881"/>
                  </a:cubicBezTo>
                  <a:cubicBezTo>
                    <a:pt x="890928" y="3163554"/>
                    <a:pt x="890928" y="3170157"/>
                    <a:pt x="666478" y="3183363"/>
                  </a:cubicBezTo>
                  <a:cubicBezTo>
                    <a:pt x="579339" y="3188315"/>
                    <a:pt x="374282" y="3190131"/>
                    <a:pt x="103725" y="3190626"/>
                  </a:cubicBezTo>
                  <a:lnTo>
                    <a:pt x="0" y="31907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AB17">
                <a:lumMod val="75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4" name="Freeform 22">
              <a:extLst>
                <a:ext uri="{FF2B5EF4-FFF2-40B4-BE49-F238E27FC236}">
                  <a16:creationId xmlns:a16="http://schemas.microsoft.com/office/drawing/2014/main" xmlns="" id="{4904443B-9B28-4BB0-AFBC-A82056CD40CF}"/>
                </a:ext>
              </a:extLst>
            </p:cNvPr>
            <p:cNvSpPr/>
            <p:nvPr/>
          </p:nvSpPr>
          <p:spPr>
            <a:xfrm flipH="1">
              <a:off x="7197618" y="1295557"/>
              <a:ext cx="1925284" cy="1540561"/>
            </a:xfrm>
            <a:custGeom>
              <a:avLst/>
              <a:gdLst>
                <a:gd name="connsiteX0" fmla="*/ 2036233 w 3963922"/>
                <a:gd name="connsiteY0" fmla="*/ 53 h 3227664"/>
                <a:gd name="connsiteX1" fmla="*/ 2276983 w 3963922"/>
                <a:gd name="connsiteY1" fmla="*/ 8881 h 3227664"/>
                <a:gd name="connsiteX2" fmla="*/ 3815285 w 3963922"/>
                <a:gd name="connsiteY2" fmla="*/ 413258 h 3227664"/>
                <a:gd name="connsiteX3" fmla="*/ 3963922 w 3963922"/>
                <a:gd name="connsiteY3" fmla="*/ 491824 h 3227664"/>
                <a:gd name="connsiteX4" fmla="*/ 3963922 w 3963922"/>
                <a:gd name="connsiteY4" fmla="*/ 3227664 h 3227664"/>
                <a:gd name="connsiteX5" fmla="*/ 0 w 3963922"/>
                <a:gd name="connsiteY5" fmla="*/ 3227664 h 3227664"/>
                <a:gd name="connsiteX6" fmla="*/ 0 w 3963922"/>
                <a:gd name="connsiteY6" fmla="*/ 670708 h 3227664"/>
                <a:gd name="connsiteX7" fmla="*/ 26548 w 3963922"/>
                <a:gd name="connsiteY7" fmla="*/ 654001 h 3227664"/>
                <a:gd name="connsiteX8" fmla="*/ 411413 w 3963922"/>
                <a:gd name="connsiteY8" fmla="*/ 439401 h 3227664"/>
                <a:gd name="connsiteX9" fmla="*/ 2036233 w 3963922"/>
                <a:gd name="connsiteY9" fmla="*/ 53 h 3227664"/>
                <a:gd name="connsiteX0" fmla="*/ 2036233 w 3963922"/>
                <a:gd name="connsiteY0" fmla="*/ 24373 h 3251983"/>
                <a:gd name="connsiteX1" fmla="*/ 2276983 w 3963922"/>
                <a:gd name="connsiteY1" fmla="*/ 33200 h 3251983"/>
                <a:gd name="connsiteX2" fmla="*/ 3815285 w 3963922"/>
                <a:gd name="connsiteY2" fmla="*/ 437577 h 3251983"/>
                <a:gd name="connsiteX3" fmla="*/ 3963922 w 3963922"/>
                <a:gd name="connsiteY3" fmla="*/ 516143 h 3251983"/>
                <a:gd name="connsiteX4" fmla="*/ 3963922 w 3963922"/>
                <a:gd name="connsiteY4" fmla="*/ 3251983 h 3251983"/>
                <a:gd name="connsiteX5" fmla="*/ 0 w 3963922"/>
                <a:gd name="connsiteY5" fmla="*/ 3251983 h 3251983"/>
                <a:gd name="connsiteX6" fmla="*/ 0 w 3963922"/>
                <a:gd name="connsiteY6" fmla="*/ 695027 h 3251983"/>
                <a:gd name="connsiteX7" fmla="*/ 26548 w 3963922"/>
                <a:gd name="connsiteY7" fmla="*/ 678320 h 3251983"/>
                <a:gd name="connsiteX8" fmla="*/ 411413 w 3963922"/>
                <a:gd name="connsiteY8" fmla="*/ 463720 h 3251983"/>
                <a:gd name="connsiteX9" fmla="*/ 2036233 w 3963922"/>
                <a:gd name="connsiteY9" fmla="*/ 24373 h 3251983"/>
                <a:gd name="connsiteX0" fmla="*/ 411413 w 3963922"/>
                <a:gd name="connsiteY0" fmla="*/ 430599 h 3218862"/>
                <a:gd name="connsiteX1" fmla="*/ 2276983 w 3963922"/>
                <a:gd name="connsiteY1" fmla="*/ 79 h 3218862"/>
                <a:gd name="connsiteX2" fmla="*/ 3815285 w 3963922"/>
                <a:gd name="connsiteY2" fmla="*/ 404456 h 3218862"/>
                <a:gd name="connsiteX3" fmla="*/ 3963922 w 3963922"/>
                <a:gd name="connsiteY3" fmla="*/ 483022 h 3218862"/>
                <a:gd name="connsiteX4" fmla="*/ 3963922 w 3963922"/>
                <a:gd name="connsiteY4" fmla="*/ 3218862 h 3218862"/>
                <a:gd name="connsiteX5" fmla="*/ 0 w 3963922"/>
                <a:gd name="connsiteY5" fmla="*/ 3218862 h 3218862"/>
                <a:gd name="connsiteX6" fmla="*/ 0 w 3963922"/>
                <a:gd name="connsiteY6" fmla="*/ 661906 h 3218862"/>
                <a:gd name="connsiteX7" fmla="*/ 26548 w 3963922"/>
                <a:gd name="connsiteY7" fmla="*/ 645199 h 3218862"/>
                <a:gd name="connsiteX8" fmla="*/ 411413 w 3963922"/>
                <a:gd name="connsiteY8" fmla="*/ 430599 h 3218862"/>
                <a:gd name="connsiteX0" fmla="*/ 411413 w 3963922"/>
                <a:gd name="connsiteY0" fmla="*/ 383562 h 3171825"/>
                <a:gd name="connsiteX1" fmla="*/ 1947522 w 3963922"/>
                <a:gd name="connsiteY1" fmla="*/ 107 h 3171825"/>
                <a:gd name="connsiteX2" fmla="*/ 3815285 w 3963922"/>
                <a:gd name="connsiteY2" fmla="*/ 357419 h 3171825"/>
                <a:gd name="connsiteX3" fmla="*/ 3963922 w 3963922"/>
                <a:gd name="connsiteY3" fmla="*/ 435985 h 3171825"/>
                <a:gd name="connsiteX4" fmla="*/ 3963922 w 3963922"/>
                <a:gd name="connsiteY4" fmla="*/ 3171825 h 3171825"/>
                <a:gd name="connsiteX5" fmla="*/ 0 w 3963922"/>
                <a:gd name="connsiteY5" fmla="*/ 3171825 h 3171825"/>
                <a:gd name="connsiteX6" fmla="*/ 0 w 3963922"/>
                <a:gd name="connsiteY6" fmla="*/ 614869 h 3171825"/>
                <a:gd name="connsiteX7" fmla="*/ 26548 w 3963922"/>
                <a:gd name="connsiteY7" fmla="*/ 598162 h 3171825"/>
                <a:gd name="connsiteX8" fmla="*/ 411413 w 3963922"/>
                <a:gd name="connsiteY8" fmla="*/ 383562 h 3171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63922" h="3171825">
                  <a:moveTo>
                    <a:pt x="411413" y="383562"/>
                  </a:moveTo>
                  <a:cubicBezTo>
                    <a:pt x="786485" y="276042"/>
                    <a:pt x="1380210" y="4464"/>
                    <a:pt x="1947522" y="107"/>
                  </a:cubicBezTo>
                  <a:cubicBezTo>
                    <a:pt x="2514834" y="-4250"/>
                    <a:pt x="3343626" y="126246"/>
                    <a:pt x="3815285" y="357419"/>
                  </a:cubicBezTo>
                  <a:lnTo>
                    <a:pt x="3963922" y="435985"/>
                  </a:lnTo>
                  <a:lnTo>
                    <a:pt x="3963922" y="3171825"/>
                  </a:lnTo>
                  <a:lnTo>
                    <a:pt x="0" y="3171825"/>
                  </a:lnTo>
                  <a:lnTo>
                    <a:pt x="0" y="614869"/>
                  </a:lnTo>
                  <a:lnTo>
                    <a:pt x="26548" y="598162"/>
                  </a:lnTo>
                  <a:cubicBezTo>
                    <a:pt x="153296" y="522887"/>
                    <a:pt x="280704" y="450253"/>
                    <a:pt x="411413" y="383562"/>
                  </a:cubicBezTo>
                  <a:close/>
                </a:path>
              </a:pathLst>
            </a:custGeom>
            <a:solidFill>
              <a:srgbClr val="0187C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" name="Freeform 21">
              <a:extLst>
                <a:ext uri="{FF2B5EF4-FFF2-40B4-BE49-F238E27FC236}">
                  <a16:creationId xmlns:a16="http://schemas.microsoft.com/office/drawing/2014/main" xmlns="" id="{FF31498B-4601-48D9-BD15-0ED1607D3058}"/>
                </a:ext>
              </a:extLst>
            </p:cNvPr>
            <p:cNvSpPr/>
            <p:nvPr/>
          </p:nvSpPr>
          <p:spPr>
            <a:xfrm flipH="1">
              <a:off x="7197618" y="2906244"/>
              <a:ext cx="1925284" cy="1565713"/>
            </a:xfrm>
            <a:custGeom>
              <a:avLst/>
              <a:gdLst>
                <a:gd name="connsiteX0" fmla="*/ 0 w 3963922"/>
                <a:gd name="connsiteY0" fmla="*/ 0 h 3223609"/>
                <a:gd name="connsiteX1" fmla="*/ 3963922 w 3963922"/>
                <a:gd name="connsiteY1" fmla="*/ 0 h 3223609"/>
                <a:gd name="connsiteX2" fmla="*/ 3963922 w 3963922"/>
                <a:gd name="connsiteY2" fmla="*/ 3223609 h 3223609"/>
                <a:gd name="connsiteX3" fmla="*/ 0 w 3963922"/>
                <a:gd name="connsiteY3" fmla="*/ 3223609 h 3223609"/>
                <a:gd name="connsiteX4" fmla="*/ 0 w 3963922"/>
                <a:gd name="connsiteY4" fmla="*/ 0 h 3223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63922" h="3223609">
                  <a:moveTo>
                    <a:pt x="0" y="0"/>
                  </a:moveTo>
                  <a:lnTo>
                    <a:pt x="3963922" y="0"/>
                  </a:lnTo>
                  <a:lnTo>
                    <a:pt x="3963922" y="3223609"/>
                  </a:lnTo>
                  <a:lnTo>
                    <a:pt x="0" y="32236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7687B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" name="Freeform 65">
              <a:extLst>
                <a:ext uri="{FF2B5EF4-FFF2-40B4-BE49-F238E27FC236}">
                  <a16:creationId xmlns:a16="http://schemas.microsoft.com/office/drawing/2014/main" xmlns="" id="{D7BFD601-6A5D-4533-8DBD-80C941A21072}"/>
                </a:ext>
              </a:extLst>
            </p:cNvPr>
            <p:cNvSpPr/>
            <p:nvPr/>
          </p:nvSpPr>
          <p:spPr>
            <a:xfrm flipH="1">
              <a:off x="7197618" y="4542082"/>
              <a:ext cx="1925284" cy="1558744"/>
            </a:xfrm>
            <a:custGeom>
              <a:avLst/>
              <a:gdLst>
                <a:gd name="connsiteX0" fmla="*/ 0 w 3963922"/>
                <a:gd name="connsiteY0" fmla="*/ 0 h 3209262"/>
                <a:gd name="connsiteX1" fmla="*/ 3963922 w 3963922"/>
                <a:gd name="connsiteY1" fmla="*/ 0 h 3209262"/>
                <a:gd name="connsiteX2" fmla="*/ 3963922 w 3963922"/>
                <a:gd name="connsiteY2" fmla="*/ 3190700 h 3209262"/>
                <a:gd name="connsiteX3" fmla="*/ 3853268 w 3963922"/>
                <a:gd name="connsiteY3" fmla="*/ 3190778 h 3209262"/>
                <a:gd name="connsiteX4" fmla="*/ 1279504 w 3963922"/>
                <a:gd name="connsiteY4" fmla="*/ 3208454 h 3209262"/>
                <a:gd name="connsiteX5" fmla="*/ 963954 w 3963922"/>
                <a:gd name="connsiteY5" fmla="*/ 2930465 h 3209262"/>
                <a:gd name="connsiteX6" fmla="*/ 812121 w 3963922"/>
                <a:gd name="connsiteY6" fmla="*/ 2129512 h 3209262"/>
                <a:gd name="connsiteX7" fmla="*/ 544102 w 3963922"/>
                <a:gd name="connsiteY7" fmla="*/ 1799359 h 3209262"/>
                <a:gd name="connsiteX8" fmla="*/ 1308 w 3963922"/>
                <a:gd name="connsiteY8" fmla="*/ 1820716 h 3209262"/>
                <a:gd name="connsiteX9" fmla="*/ 0 w 3963922"/>
                <a:gd name="connsiteY9" fmla="*/ 1820912 h 3209262"/>
                <a:gd name="connsiteX10" fmla="*/ 0 w 3963922"/>
                <a:gd name="connsiteY10" fmla="*/ 0 h 3209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963922" h="3209262">
                  <a:moveTo>
                    <a:pt x="0" y="0"/>
                  </a:moveTo>
                  <a:lnTo>
                    <a:pt x="3963922" y="0"/>
                  </a:lnTo>
                  <a:lnTo>
                    <a:pt x="3963922" y="3190700"/>
                  </a:lnTo>
                  <a:lnTo>
                    <a:pt x="3853268" y="3190778"/>
                  </a:lnTo>
                  <a:cubicBezTo>
                    <a:pt x="3028187" y="3190636"/>
                    <a:pt x="1806877" y="3183941"/>
                    <a:pt x="1279504" y="3208454"/>
                  </a:cubicBezTo>
                  <a:cubicBezTo>
                    <a:pt x="1090702" y="3217699"/>
                    <a:pt x="1000262" y="3149027"/>
                    <a:pt x="963954" y="2930465"/>
                  </a:cubicBezTo>
                  <a:cubicBezTo>
                    <a:pt x="919725" y="2662380"/>
                    <a:pt x="841828" y="2402219"/>
                    <a:pt x="812121" y="2129512"/>
                  </a:cubicBezTo>
                  <a:cubicBezTo>
                    <a:pt x="791656" y="1942645"/>
                    <a:pt x="703197" y="1840958"/>
                    <a:pt x="544102" y="1799359"/>
                  </a:cubicBezTo>
                  <a:cubicBezTo>
                    <a:pt x="359922" y="1751321"/>
                    <a:pt x="180568" y="1788711"/>
                    <a:pt x="1308" y="1820716"/>
                  </a:cubicBezTo>
                  <a:lnTo>
                    <a:pt x="0" y="18209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AB17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67" name="Graphic 47" descr="Briefcase">
              <a:extLst>
                <a:ext uri="{FF2B5EF4-FFF2-40B4-BE49-F238E27FC236}">
                  <a16:creationId xmlns:a16="http://schemas.microsoft.com/office/drawing/2014/main" xmlns="" id="{D248D9EC-859B-41CA-BCAA-29824042634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p:blipFill>
          <p:spPr>
            <a:xfrm>
              <a:off x="7807314" y="1753564"/>
              <a:ext cx="624548" cy="624548"/>
            </a:xfrm>
            <a:prstGeom prst="rect">
              <a:avLst/>
            </a:prstGeom>
          </p:spPr>
        </p:pic>
        <p:pic>
          <p:nvPicPr>
            <p:cNvPr id="68" name="Graphic 49" descr="Customer review">
              <a:extLst>
                <a:ext uri="{FF2B5EF4-FFF2-40B4-BE49-F238E27FC236}">
                  <a16:creationId xmlns:a16="http://schemas.microsoft.com/office/drawing/2014/main" xmlns="" id="{2F546EDD-8253-4B01-A579-1EFBD07E040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p:blipFill>
          <p:spPr>
            <a:xfrm>
              <a:off x="7807314" y="4998425"/>
              <a:ext cx="624548" cy="624548"/>
            </a:xfrm>
            <a:prstGeom prst="rect">
              <a:avLst/>
            </a:prstGeom>
          </p:spPr>
        </p:pic>
        <p:pic>
          <p:nvPicPr>
            <p:cNvPr id="69" name="Graphic 51" descr="Bar graph with upward trend">
              <a:extLst>
                <a:ext uri="{FF2B5EF4-FFF2-40B4-BE49-F238E27FC236}">
                  <a16:creationId xmlns:a16="http://schemas.microsoft.com/office/drawing/2014/main" xmlns="" id="{B300AC30-C160-4F84-8D1E-022092D8BBE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1"/>
                </a:ext>
              </a:extLst>
            </a:blip>
            <a:stretch>
              <a:fillRect/>
            </a:stretch>
          </p:blipFill>
          <p:spPr>
            <a:xfrm>
              <a:off x="7807314" y="3395259"/>
              <a:ext cx="624548" cy="62454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99832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00080" y="3164752"/>
            <a:ext cx="2791845" cy="528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6161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187C0"/>
      </a:accent1>
      <a:accent2>
        <a:srgbClr val="57687B"/>
      </a:accent2>
      <a:accent3>
        <a:srgbClr val="359CDB"/>
      </a:accent3>
      <a:accent4>
        <a:srgbClr val="F4AB17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13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0187C0"/>
    </a:accent1>
    <a:accent2>
      <a:srgbClr val="57687B"/>
    </a:accent2>
    <a:accent3>
      <a:srgbClr val="359CDB"/>
    </a:accent3>
    <a:accent4>
      <a:srgbClr val="F4AB17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Custom 13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0187C0"/>
    </a:accent1>
    <a:accent2>
      <a:srgbClr val="57687B"/>
    </a:accent2>
    <a:accent3>
      <a:srgbClr val="359CDB"/>
    </a:accent3>
    <a:accent4>
      <a:srgbClr val="F4AB17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3.xml><?xml version="1.0" encoding="utf-8"?>
<a:themeOverride xmlns:a="http://schemas.openxmlformats.org/drawingml/2006/main">
  <a:clrScheme name="Custom 13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0187C0"/>
    </a:accent1>
    <a:accent2>
      <a:srgbClr val="57687B"/>
    </a:accent2>
    <a:accent3>
      <a:srgbClr val="359CDB"/>
    </a:accent3>
    <a:accent4>
      <a:srgbClr val="F4AB17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4.xml><?xml version="1.0" encoding="utf-8"?>
<a:themeOverride xmlns:a="http://schemas.openxmlformats.org/drawingml/2006/main">
  <a:clrScheme name="Custom 13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0187C0"/>
    </a:accent1>
    <a:accent2>
      <a:srgbClr val="57687B"/>
    </a:accent2>
    <a:accent3>
      <a:srgbClr val="359CDB"/>
    </a:accent3>
    <a:accent4>
      <a:srgbClr val="F4AB17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5.xml><?xml version="1.0" encoding="utf-8"?>
<a:themeOverride xmlns:a="http://schemas.openxmlformats.org/drawingml/2006/main">
  <a:clrScheme name="Custom 13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0187C0"/>
    </a:accent1>
    <a:accent2>
      <a:srgbClr val="57687B"/>
    </a:accent2>
    <a:accent3>
      <a:srgbClr val="359CDB"/>
    </a:accent3>
    <a:accent4>
      <a:srgbClr val="F4AB17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</TotalTime>
  <Words>360</Words>
  <Application>Microsoft Office PowerPoint</Application>
  <PresentationFormat>Widescreen</PresentationFormat>
  <Paragraphs>74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8" baseType="lpstr">
      <vt:lpstr>Arial</vt:lpstr>
      <vt:lpstr>Arial Black</vt:lpstr>
      <vt:lpstr>Calibri</vt:lpstr>
      <vt:lpstr>Calibri Light</vt:lpstr>
      <vt:lpstr>Open Sans</vt:lpstr>
      <vt:lpstr>Open Sans Semibold</vt:lpstr>
      <vt:lpstr>Open Sans Semibold</vt:lpstr>
      <vt:lpstr>Segoe UI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</dc:creator>
  <cp:lastModifiedBy>Fatima Hafeez</cp:lastModifiedBy>
  <cp:revision>23</cp:revision>
  <dcterms:created xsi:type="dcterms:W3CDTF">2020-08-07T13:33:07Z</dcterms:created>
  <dcterms:modified xsi:type="dcterms:W3CDTF">2020-09-25T18:20:59Z</dcterms:modified>
</cp:coreProperties>
</file>