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89" r:id="rId3"/>
    <p:sldId id="279" r:id="rId4"/>
    <p:sldId id="290" r:id="rId5"/>
    <p:sldId id="291" r:id="rId6"/>
    <p:sldId id="293" r:id="rId7"/>
    <p:sldId id="292" r:id="rId8"/>
    <p:sldId id="294" r:id="rId9"/>
    <p:sldId id="295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EC55A"/>
    <a:srgbClr val="333F50"/>
    <a:srgbClr val="52C6BB"/>
    <a:srgbClr val="21ACCC"/>
    <a:srgbClr val="D4C9B7"/>
    <a:srgbClr val="76BE39"/>
    <a:srgbClr val="FF6295"/>
    <a:srgbClr val="918879"/>
    <a:srgbClr val="73B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77107" autoAdjust="0"/>
  </p:normalViewPr>
  <p:slideViewPr>
    <p:cSldViewPr snapToGrid="0">
      <p:cViewPr varScale="1">
        <p:scale>
          <a:sx n="55" d="100"/>
          <a:sy n="55" d="100"/>
        </p:scale>
        <p:origin x="11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51586-9C11-FE4E-A01A-737A6F1791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5687-6735-BF46-B734-6514317F1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EE256B-2E4D-4FCC-87EB-804ECC91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F96FCC0-F096-4658-B346-2EB056D8C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7644FA-B955-4620-9C6B-F7BB3AAC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82428A-F327-4146-A522-EA304225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2B4B23-E33B-461E-B87F-A134C2BC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50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E5584-DA31-4C00-B77A-A352A44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2F807B-B930-4A1E-9FA5-47CC356A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3781D6-FA8B-4999-A113-8402F22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F97272-598F-480C-82AF-03C896C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766F03-683F-4CB2-8CAB-88B74316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7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B1B1-BD87-4108-913A-90EFE217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90A941-CD84-4E74-A779-D33D6832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433380-44C3-41E6-A376-FDA7148E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C18A5B-FB74-41B5-86AA-5543A41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6381C0-2BED-4025-BDA5-8D01889A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2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FE56F-7289-4215-AD78-861CA58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211E59-F19E-4482-862C-1A03FA122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A6B069-850B-46A2-BDB9-DA3ECB1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BBEF474-316D-4A08-9CCA-4C91EEF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1729B3-127D-41A9-9EF7-61C7D40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EF8391-6630-4E3F-BA21-A4E2007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4F2FF-CE29-48F8-824C-50F0CFC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6C8B10-C9EC-4E86-8053-9105D196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DDF47DA-FE8A-482A-BC0C-8249F657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86EC45-6529-4716-8892-9AA1691F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6B65AA-034D-4007-B2C8-4D4369EC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DE83D03-9C96-44F4-932F-4E2B7A4B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F6DFF97-FED7-4AC3-B1AA-224FF2D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B7176D6-AB37-4E73-81F6-FE2A34A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98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135DB-1500-4C00-9E96-68D8E5EC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8C2CEED-EA5E-423C-B102-F89EB4A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EA3A2C9-BC27-4D81-8E72-A57FE373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D2273B-303E-4910-BB75-66EECFC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36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00B12A-DD29-42C7-B1F6-DF71245A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8F65BE7-88B3-4DA8-893A-74E89547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D35ECD-943F-4D89-B33E-C21DCB0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F7462-5F3F-4645-B232-01F9338F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395A4-D89F-4EC7-84ED-F4B91EBD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9B9F65-6EF0-4BC1-A824-5271D153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B9FA2F-67CA-4AAC-8014-D39F890F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56C372-C291-4B5A-B848-31F3C94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275DAB-F697-44CB-BCB9-45E2AE7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81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ADEF41-1AC5-417F-9CA6-0B718622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8446DA0-29F4-47C9-AE84-A8E74016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8D7810-281A-4BCC-A7C0-680537C9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9FCC58-8E0C-4AD7-B859-F5888FB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7C69AD-991B-4A20-8A79-149300D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52BB7D-E3D4-4A36-A271-2FC557D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0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986E53-760F-4379-A391-15EABDF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AAEFC9-D677-455B-B088-47B1C6C9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82E7A0-6961-4D75-90AA-DA8580A8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9FE2DE-6A77-432D-B654-83428712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904486-4B62-4CE7-86F5-D035E42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38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FE5EE93-23C4-4E50-99D9-06D9E1AE7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005CCE-A3EC-4D4B-BF63-BF6295E3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722BB6-F0D6-476E-A6AD-9FDBECD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F5F9F2-CEEA-4D38-BF7F-7CC4C82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1843B8-4338-4D05-8135-117FB26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43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6"/>
            <a:ext cx="5932223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00187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0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3063-5588-4A61-B608-E7190534C3F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2247C74-A192-41A1-8CE5-902775C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A37E12-113D-429D-A09C-EAB52CF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C2A2DA-D769-4880-A64B-AF1A5E92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29B9A5-3C09-4C7B-96B8-DAE3AB8C6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F1418-72D2-4D6C-B22B-D8CCB01F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5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.svg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18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14.png"/><Relationship Id="rId1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13.jpg"/><Relationship Id="rId9" Type="http://schemas.openxmlformats.org/officeDocument/2006/relationships/image" Target="../media/image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p1">
            <a:extLst>
              <a:ext uri="{FF2B5EF4-FFF2-40B4-BE49-F238E27FC236}">
                <a16:creationId xmlns:a16="http://schemas.microsoft.com/office/drawing/2014/main" xmlns="" id="{4C8C9BD6-C8DC-46A8-A696-EC3F63F2844E}"/>
              </a:ext>
            </a:extLst>
          </p:cNvPr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p2">
            <a:extLst>
              <a:ext uri="{FF2B5EF4-FFF2-40B4-BE49-F238E27FC236}">
                <a16:creationId xmlns:a16="http://schemas.microsoft.com/office/drawing/2014/main" xmlns="" id="{B13A4234-5B7A-40F8-BC18-54B151A3B31A}"/>
              </a:ext>
            </a:extLst>
          </p:cNvPr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p3">
            <a:extLst>
              <a:ext uri="{FF2B5EF4-FFF2-40B4-BE49-F238E27FC236}">
                <a16:creationId xmlns:a16="http://schemas.microsoft.com/office/drawing/2014/main" xmlns="" id="{0246BC34-F883-4206-AD85-DED15E01DFA5}"/>
              </a:ext>
            </a:extLst>
          </p:cNvPr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p4">
            <a:extLst>
              <a:ext uri="{FF2B5EF4-FFF2-40B4-BE49-F238E27FC236}">
                <a16:creationId xmlns:a16="http://schemas.microsoft.com/office/drawing/2014/main" xmlns="" id="{B1C1E026-6608-4083-9AEA-67576698FB34}"/>
              </a:ext>
            </a:extLst>
          </p:cNvPr>
          <p:cNvSpPr/>
          <p:nvPr/>
        </p:nvSpPr>
        <p:spPr>
          <a:xfrm>
            <a:off x="1856823" y="6717464"/>
            <a:ext cx="606582" cy="1405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p5">
            <a:extLst>
              <a:ext uri="{FF2B5EF4-FFF2-40B4-BE49-F238E27FC236}">
                <a16:creationId xmlns:a16="http://schemas.microsoft.com/office/drawing/2014/main" xmlns="" id="{312B0758-D9F4-485C-80FE-A44607F4E052}"/>
              </a:ext>
            </a:extLst>
          </p:cNvPr>
          <p:cNvSpPr/>
          <p:nvPr/>
        </p:nvSpPr>
        <p:spPr>
          <a:xfrm>
            <a:off x="2475764" y="6717464"/>
            <a:ext cx="606582" cy="140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p6">
            <a:extLst>
              <a:ext uri="{FF2B5EF4-FFF2-40B4-BE49-F238E27FC236}">
                <a16:creationId xmlns:a16="http://schemas.microsoft.com/office/drawing/2014/main" xmlns="" id="{CCFE58DE-6C3E-4F6F-8B04-3550C865B398}"/>
              </a:ext>
            </a:extLst>
          </p:cNvPr>
          <p:cNvSpPr/>
          <p:nvPr/>
        </p:nvSpPr>
        <p:spPr>
          <a:xfrm>
            <a:off x="3094705" y="6717464"/>
            <a:ext cx="606582" cy="1405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p7">
            <a:extLst>
              <a:ext uri="{FF2B5EF4-FFF2-40B4-BE49-F238E27FC236}">
                <a16:creationId xmlns:a16="http://schemas.microsoft.com/office/drawing/2014/main" xmlns="" id="{BC1E8106-9011-49AA-9588-3E08A9BAC832}"/>
              </a:ext>
            </a:extLst>
          </p:cNvPr>
          <p:cNvSpPr/>
          <p:nvPr/>
        </p:nvSpPr>
        <p:spPr>
          <a:xfrm>
            <a:off x="3713646" y="6717464"/>
            <a:ext cx="606582" cy="1405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p8">
            <a:extLst>
              <a:ext uri="{FF2B5EF4-FFF2-40B4-BE49-F238E27FC236}">
                <a16:creationId xmlns:a16="http://schemas.microsoft.com/office/drawing/2014/main" xmlns="" id="{AC6A30CD-A1CA-425F-A149-D6B689D94690}"/>
              </a:ext>
            </a:extLst>
          </p:cNvPr>
          <p:cNvSpPr/>
          <p:nvPr/>
        </p:nvSpPr>
        <p:spPr>
          <a:xfrm>
            <a:off x="4332589" y="6717464"/>
            <a:ext cx="606582" cy="140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p9">
            <a:extLst>
              <a:ext uri="{FF2B5EF4-FFF2-40B4-BE49-F238E27FC236}">
                <a16:creationId xmlns:a16="http://schemas.microsoft.com/office/drawing/2014/main" xmlns="" id="{F425D93B-5223-4043-881B-322BF77DD61E}"/>
              </a:ext>
            </a:extLst>
          </p:cNvPr>
          <p:cNvSpPr/>
          <p:nvPr/>
        </p:nvSpPr>
        <p:spPr>
          <a:xfrm>
            <a:off x="4676197" y="1662545"/>
            <a:ext cx="1207943" cy="848591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47" y="29"/>
                </a:moveTo>
                <a:cubicBezTo>
                  <a:pt x="0" y="111"/>
                  <a:pt x="0" y="111"/>
                  <a:pt x="0" y="111"/>
                </a:cubicBezTo>
                <a:cubicBezTo>
                  <a:pt x="38" y="133"/>
                  <a:pt x="87" y="134"/>
                  <a:pt x="128" y="111"/>
                </a:cubicBezTo>
                <a:cubicBezTo>
                  <a:pt x="169" y="87"/>
                  <a:pt x="191" y="44"/>
                  <a:pt x="19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57" y="13"/>
                  <a:pt x="47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p10">
            <a:extLst>
              <a:ext uri="{FF2B5EF4-FFF2-40B4-BE49-F238E27FC236}">
                <a16:creationId xmlns:a16="http://schemas.microsoft.com/office/drawing/2014/main" xmlns="" id="{A199D831-256B-4057-9470-29FB67B132EA}"/>
              </a:ext>
            </a:extLst>
          </p:cNvPr>
          <p:cNvSpPr/>
          <p:nvPr/>
        </p:nvSpPr>
        <p:spPr>
          <a:xfrm>
            <a:off x="4169640" y="985692"/>
            <a:ext cx="798079" cy="1329170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12" y="135"/>
                </a:moveTo>
                <a:cubicBezTo>
                  <a:pt x="125" y="115"/>
                  <a:pt x="126" y="89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75" y="0"/>
                  <a:pt x="75" y="0"/>
                  <a:pt x="75" y="0"/>
                </a:cubicBezTo>
                <a:cubicBezTo>
                  <a:pt x="18" y="37"/>
                  <a:pt x="0" y="112"/>
                  <a:pt x="34" y="171"/>
                </a:cubicBezTo>
                <a:cubicBezTo>
                  <a:pt x="43" y="187"/>
                  <a:pt x="55" y="200"/>
                  <a:pt x="69" y="210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12" y="135"/>
                  <a:pt x="112" y="135"/>
                  <a:pt x="112" y="1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" name="shp11">
            <a:extLst>
              <a:ext uri="{FF2B5EF4-FFF2-40B4-BE49-F238E27FC236}">
                <a16:creationId xmlns:a16="http://schemas.microsoft.com/office/drawing/2014/main" xmlns="" id="{9163A13A-47F8-4C2D-85EC-D3EE3C8940A6}"/>
              </a:ext>
            </a:extLst>
          </p:cNvPr>
          <p:cNvSpPr/>
          <p:nvPr/>
        </p:nvSpPr>
        <p:spPr>
          <a:xfrm>
            <a:off x="4713720" y="751897"/>
            <a:ext cx="1170420" cy="828386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37" y="95"/>
                </a:moveTo>
                <a:cubicBezTo>
                  <a:pt x="37" y="95"/>
                  <a:pt x="37" y="95"/>
                  <a:pt x="37" y="95"/>
                </a:cubicBezTo>
                <a:cubicBezTo>
                  <a:pt x="51" y="118"/>
                  <a:pt x="75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85" y="131"/>
                  <a:pt x="185" y="131"/>
                  <a:pt x="185" y="131"/>
                </a:cubicBezTo>
                <a:cubicBezTo>
                  <a:pt x="183" y="114"/>
                  <a:pt x="178" y="97"/>
                  <a:pt x="168" y="81"/>
                </a:cubicBezTo>
                <a:cubicBezTo>
                  <a:pt x="134" y="22"/>
                  <a:pt x="60" y="0"/>
                  <a:pt x="0" y="31"/>
                </a:cubicBezTo>
                <a:lnTo>
                  <a:pt x="37" y="9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p12">
            <a:extLst>
              <a:ext uri="{FF2B5EF4-FFF2-40B4-BE49-F238E27FC236}">
                <a16:creationId xmlns:a16="http://schemas.microsoft.com/office/drawing/2014/main" xmlns="" id="{56903505-31C8-4A27-9865-EF568835627D}"/>
              </a:ext>
            </a:extLst>
          </p:cNvPr>
          <p:cNvSpPr txBox="1"/>
          <p:nvPr/>
        </p:nvSpPr>
        <p:spPr>
          <a:xfrm>
            <a:off x="5078845" y="1818409"/>
            <a:ext cx="666750" cy="63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32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06</a:t>
            </a:r>
            <a:endParaRPr sz="1600"/>
          </a:p>
        </p:txBody>
      </p:sp>
      <p:sp>
        <p:nvSpPr>
          <p:cNvPr id="19" name="shp13">
            <a:extLst>
              <a:ext uri="{FF2B5EF4-FFF2-40B4-BE49-F238E27FC236}">
                <a16:creationId xmlns:a16="http://schemas.microsoft.com/office/drawing/2014/main" xmlns="" id="{38E7152F-C0C1-4703-BF17-4F5DE25D89FE}"/>
              </a:ext>
            </a:extLst>
          </p:cNvPr>
          <p:cNvSpPr txBox="1"/>
          <p:nvPr/>
        </p:nvSpPr>
        <p:spPr>
          <a:xfrm>
            <a:off x="5057197" y="1026102"/>
            <a:ext cx="541193" cy="41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600" dirty="0"/>
          </a:p>
        </p:txBody>
      </p:sp>
      <p:sp>
        <p:nvSpPr>
          <p:cNvPr id="21" name="shp14">
            <a:extLst>
              <a:ext uri="{FF2B5EF4-FFF2-40B4-BE49-F238E27FC236}">
                <a16:creationId xmlns:a16="http://schemas.microsoft.com/office/drawing/2014/main" xmlns="" id="{F42691FF-6474-4735-9964-CC25E97300F8}"/>
              </a:ext>
            </a:extLst>
          </p:cNvPr>
          <p:cNvSpPr/>
          <p:nvPr/>
        </p:nvSpPr>
        <p:spPr>
          <a:xfrm>
            <a:off x="6314209" y="1662545"/>
            <a:ext cx="1207943" cy="848591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23" y="87"/>
                  <a:pt x="63" y="111"/>
                </a:cubicBezTo>
                <a:cubicBezTo>
                  <a:pt x="104" y="134"/>
                  <a:pt x="153" y="133"/>
                  <a:pt x="191" y="111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35" y="13"/>
                  <a:pt x="112" y="0"/>
                  <a:pt x="9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p15">
            <a:extLst>
              <a:ext uri="{FF2B5EF4-FFF2-40B4-BE49-F238E27FC236}">
                <a16:creationId xmlns:a16="http://schemas.microsoft.com/office/drawing/2014/main" xmlns="" id="{02936E76-8064-449B-89B9-E835DE455DA7}"/>
              </a:ext>
            </a:extLst>
          </p:cNvPr>
          <p:cNvSpPr/>
          <p:nvPr/>
        </p:nvSpPr>
        <p:spPr>
          <a:xfrm>
            <a:off x="6314209" y="751897"/>
            <a:ext cx="1170420" cy="828386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87" y="131"/>
                </a:moveTo>
                <a:cubicBezTo>
                  <a:pt x="111" y="131"/>
                  <a:pt x="134" y="119"/>
                  <a:pt x="146" y="98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85" y="31"/>
                  <a:pt x="185" y="31"/>
                  <a:pt x="185" y="31"/>
                </a:cubicBezTo>
                <a:cubicBezTo>
                  <a:pt x="125" y="0"/>
                  <a:pt x="51" y="22"/>
                  <a:pt x="17" y="81"/>
                </a:cubicBezTo>
                <a:cubicBezTo>
                  <a:pt x="8" y="97"/>
                  <a:pt x="2" y="114"/>
                  <a:pt x="0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p16">
            <a:extLst>
              <a:ext uri="{FF2B5EF4-FFF2-40B4-BE49-F238E27FC236}">
                <a16:creationId xmlns:a16="http://schemas.microsoft.com/office/drawing/2014/main" xmlns="" id="{95094F96-A58F-4546-9277-96C094627B18}"/>
              </a:ext>
            </a:extLst>
          </p:cNvPr>
          <p:cNvSpPr/>
          <p:nvPr/>
        </p:nvSpPr>
        <p:spPr>
          <a:xfrm>
            <a:off x="7237845" y="985692"/>
            <a:ext cx="790864" cy="1329170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3" y="65"/>
                </a:moveTo>
                <a:cubicBezTo>
                  <a:pt x="13" y="65"/>
                  <a:pt x="13" y="65"/>
                  <a:pt x="13" y="65"/>
                </a:cubicBezTo>
                <a:cubicBezTo>
                  <a:pt x="0" y="88"/>
                  <a:pt x="1" y="115"/>
                  <a:pt x="14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56" y="210"/>
                  <a:pt x="56" y="210"/>
                  <a:pt x="56" y="210"/>
                </a:cubicBezTo>
                <a:cubicBezTo>
                  <a:pt x="70" y="200"/>
                  <a:pt x="82" y="187"/>
                  <a:pt x="91" y="171"/>
                </a:cubicBezTo>
                <a:cubicBezTo>
                  <a:pt x="125" y="112"/>
                  <a:pt x="107" y="37"/>
                  <a:pt x="50" y="0"/>
                </a:cubicBezTo>
                <a:lnTo>
                  <a:pt x="13" y="6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p17">
            <a:extLst>
              <a:ext uri="{FF2B5EF4-FFF2-40B4-BE49-F238E27FC236}">
                <a16:creationId xmlns:a16="http://schemas.microsoft.com/office/drawing/2014/main" xmlns="" id="{F5FBB380-D7DB-4BD7-9195-BEBB0AD57735}"/>
              </a:ext>
            </a:extLst>
          </p:cNvPr>
          <p:cNvSpPr txBox="1"/>
          <p:nvPr/>
        </p:nvSpPr>
        <p:spPr>
          <a:xfrm>
            <a:off x="6689436" y="1803977"/>
            <a:ext cx="665306" cy="63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32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01</a:t>
            </a:r>
            <a:endParaRPr sz="1600"/>
          </a:p>
        </p:txBody>
      </p:sp>
      <p:sp>
        <p:nvSpPr>
          <p:cNvPr id="26" name="shp18">
            <a:extLst>
              <a:ext uri="{FF2B5EF4-FFF2-40B4-BE49-F238E27FC236}">
                <a16:creationId xmlns:a16="http://schemas.microsoft.com/office/drawing/2014/main" xmlns="" id="{12964976-0394-45E0-B429-4B3529E2CF98}"/>
              </a:ext>
            </a:extLst>
          </p:cNvPr>
          <p:cNvSpPr txBox="1"/>
          <p:nvPr/>
        </p:nvSpPr>
        <p:spPr>
          <a:xfrm>
            <a:off x="7360516" y="1405659"/>
            <a:ext cx="541193" cy="41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600" dirty="0"/>
          </a:p>
        </p:txBody>
      </p:sp>
      <p:sp>
        <p:nvSpPr>
          <p:cNvPr id="28" name="shp19">
            <a:extLst>
              <a:ext uri="{FF2B5EF4-FFF2-40B4-BE49-F238E27FC236}">
                <a16:creationId xmlns:a16="http://schemas.microsoft.com/office/drawing/2014/main" xmlns="" id="{F4054FBD-4BD0-47DA-A8DD-3FD01A1D6C17}"/>
              </a:ext>
            </a:extLst>
          </p:cNvPr>
          <p:cNvSpPr/>
          <p:nvPr/>
        </p:nvSpPr>
        <p:spPr>
          <a:xfrm>
            <a:off x="7333095" y="2733386"/>
            <a:ext cx="759114" cy="1391227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10" y="81"/>
                </a:moveTo>
                <a:cubicBezTo>
                  <a:pt x="63" y="0"/>
                  <a:pt x="63" y="0"/>
                  <a:pt x="63" y="0"/>
                </a:cubicBezTo>
                <a:cubicBezTo>
                  <a:pt x="25" y="22"/>
                  <a:pt x="0" y="63"/>
                  <a:pt x="0" y="110"/>
                </a:cubicBezTo>
                <a:cubicBezTo>
                  <a:pt x="0" y="157"/>
                  <a:pt x="25" y="198"/>
                  <a:pt x="63" y="22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20" y="123"/>
                  <a:pt x="120" y="97"/>
                  <a:pt x="110" y="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p20">
            <a:extLst>
              <a:ext uri="{FF2B5EF4-FFF2-40B4-BE49-F238E27FC236}">
                <a16:creationId xmlns:a16="http://schemas.microsoft.com/office/drawing/2014/main" xmlns="" id="{C3AD9666-00AA-418B-A36B-BF71E72F2189}"/>
              </a:ext>
            </a:extLst>
          </p:cNvPr>
          <p:cNvSpPr/>
          <p:nvPr/>
        </p:nvSpPr>
        <p:spPr>
          <a:xfrm>
            <a:off x="7807902" y="2625147"/>
            <a:ext cx="1131455" cy="766329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44" y="86"/>
                </a:moveTo>
                <a:cubicBezTo>
                  <a:pt x="55" y="106"/>
                  <a:pt x="77" y="120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79" y="121"/>
                  <a:pt x="179" y="121"/>
                  <a:pt x="179" y="121"/>
                </a:cubicBezTo>
                <a:cubicBezTo>
                  <a:pt x="176" y="53"/>
                  <a:pt x="120" y="0"/>
                  <a:pt x="52" y="0"/>
                </a:cubicBezTo>
                <a:cubicBezTo>
                  <a:pt x="34" y="0"/>
                  <a:pt x="16" y="4"/>
                  <a:pt x="0" y="11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4" y="86"/>
                  <a:pt x="44" y="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0" name="shp21">
            <a:extLst>
              <a:ext uri="{FF2B5EF4-FFF2-40B4-BE49-F238E27FC236}">
                <a16:creationId xmlns:a16="http://schemas.microsoft.com/office/drawing/2014/main" xmlns="" id="{E068E615-4687-42F7-B31C-16386D800529}"/>
              </a:ext>
            </a:extLst>
          </p:cNvPr>
          <p:cNvSpPr/>
          <p:nvPr/>
        </p:nvSpPr>
        <p:spPr>
          <a:xfrm>
            <a:off x="7807902" y="3473738"/>
            <a:ext cx="1131455" cy="764886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78" y="0"/>
                  <a:pt x="55" y="1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0" y="110"/>
                  <a:pt x="0" y="110"/>
                  <a:pt x="0" y="110"/>
                </a:cubicBezTo>
                <a:cubicBezTo>
                  <a:pt x="16" y="117"/>
                  <a:pt x="34" y="121"/>
                  <a:pt x="52" y="121"/>
                </a:cubicBezTo>
                <a:cubicBezTo>
                  <a:pt x="120" y="121"/>
                  <a:pt x="176" y="67"/>
                  <a:pt x="179" y="0"/>
                </a:cubicBezTo>
                <a:lnTo>
                  <a:pt x="10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p22">
            <a:extLst>
              <a:ext uri="{FF2B5EF4-FFF2-40B4-BE49-F238E27FC236}">
                <a16:creationId xmlns:a16="http://schemas.microsoft.com/office/drawing/2014/main" xmlns="" id="{6C0E9EFD-347B-4268-BD1B-254D7EF495C2}"/>
              </a:ext>
            </a:extLst>
          </p:cNvPr>
          <p:cNvSpPr txBox="1"/>
          <p:nvPr/>
        </p:nvSpPr>
        <p:spPr>
          <a:xfrm>
            <a:off x="7474527" y="3196647"/>
            <a:ext cx="666750" cy="63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32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02</a:t>
            </a:r>
            <a:endParaRPr sz="1600"/>
          </a:p>
        </p:txBody>
      </p:sp>
      <p:sp>
        <p:nvSpPr>
          <p:cNvPr id="33" name="shp23">
            <a:extLst>
              <a:ext uri="{FF2B5EF4-FFF2-40B4-BE49-F238E27FC236}">
                <a16:creationId xmlns:a16="http://schemas.microsoft.com/office/drawing/2014/main" xmlns="" id="{FBEA1F7C-5492-4DEB-BAE0-C32E9EDFE59E}"/>
              </a:ext>
            </a:extLst>
          </p:cNvPr>
          <p:cNvSpPr txBox="1"/>
          <p:nvPr/>
        </p:nvSpPr>
        <p:spPr>
          <a:xfrm>
            <a:off x="8151380" y="3609397"/>
            <a:ext cx="541193" cy="41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600" dirty="0"/>
          </a:p>
        </p:txBody>
      </p:sp>
      <p:sp>
        <p:nvSpPr>
          <p:cNvPr id="35" name="shp24">
            <a:extLst>
              <a:ext uri="{FF2B5EF4-FFF2-40B4-BE49-F238E27FC236}">
                <a16:creationId xmlns:a16="http://schemas.microsoft.com/office/drawing/2014/main" xmlns="" id="{26F58B56-11D4-48CA-A15E-78F60AEF6BC7}"/>
              </a:ext>
            </a:extLst>
          </p:cNvPr>
          <p:cNvSpPr/>
          <p:nvPr/>
        </p:nvSpPr>
        <p:spPr>
          <a:xfrm>
            <a:off x="6314209" y="4346864"/>
            <a:ext cx="1207943" cy="848591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144" y="105"/>
                </a:moveTo>
                <a:cubicBezTo>
                  <a:pt x="191" y="24"/>
                  <a:pt x="191" y="24"/>
                  <a:pt x="191" y="24"/>
                </a:cubicBezTo>
                <a:cubicBezTo>
                  <a:pt x="153" y="2"/>
                  <a:pt x="104" y="0"/>
                  <a:pt x="63" y="24"/>
                </a:cubicBezTo>
                <a:cubicBezTo>
                  <a:pt x="23" y="47"/>
                  <a:pt x="0" y="90"/>
                  <a:pt x="0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112" y="134"/>
                  <a:pt x="135" y="121"/>
                  <a:pt x="144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p25">
            <a:extLst>
              <a:ext uri="{FF2B5EF4-FFF2-40B4-BE49-F238E27FC236}">
                <a16:creationId xmlns:a16="http://schemas.microsoft.com/office/drawing/2014/main" xmlns="" id="{A96C2A09-9E34-4AA0-ACD4-C7D45C02E4A7}"/>
              </a:ext>
            </a:extLst>
          </p:cNvPr>
          <p:cNvSpPr/>
          <p:nvPr/>
        </p:nvSpPr>
        <p:spPr>
          <a:xfrm>
            <a:off x="7232073" y="4543137"/>
            <a:ext cx="796636" cy="1329170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4" y="75"/>
                </a:moveTo>
                <a:cubicBezTo>
                  <a:pt x="1" y="95"/>
                  <a:pt x="0" y="121"/>
                  <a:pt x="13" y="143"/>
                </a:cubicBezTo>
                <a:cubicBezTo>
                  <a:pt x="13" y="143"/>
                  <a:pt x="13" y="143"/>
                  <a:pt x="13" y="143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108" y="173"/>
                  <a:pt x="126" y="98"/>
                  <a:pt x="92" y="39"/>
                </a:cubicBezTo>
                <a:cubicBezTo>
                  <a:pt x="83" y="23"/>
                  <a:pt x="71" y="10"/>
                  <a:pt x="57" y="0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5"/>
                  <a:pt x="14" y="75"/>
                  <a:pt x="14" y="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7" name="shp26">
            <a:extLst>
              <a:ext uri="{FF2B5EF4-FFF2-40B4-BE49-F238E27FC236}">
                <a16:creationId xmlns:a16="http://schemas.microsoft.com/office/drawing/2014/main" xmlns="" id="{16BC94B4-653D-4A18-B23A-8711DD8462D7}"/>
              </a:ext>
            </a:extLst>
          </p:cNvPr>
          <p:cNvSpPr/>
          <p:nvPr/>
        </p:nvSpPr>
        <p:spPr>
          <a:xfrm>
            <a:off x="6314209" y="5277716"/>
            <a:ext cx="1170420" cy="828386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148" y="36"/>
                </a:moveTo>
                <a:cubicBezTo>
                  <a:pt x="148" y="36"/>
                  <a:pt x="148" y="36"/>
                  <a:pt x="148" y="36"/>
                </a:cubicBezTo>
                <a:cubicBezTo>
                  <a:pt x="134" y="13"/>
                  <a:pt x="11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8"/>
                  <a:pt x="8" y="35"/>
                  <a:pt x="17" y="51"/>
                </a:cubicBezTo>
                <a:cubicBezTo>
                  <a:pt x="51" y="110"/>
                  <a:pt x="125" y="131"/>
                  <a:pt x="185" y="101"/>
                </a:cubicBezTo>
                <a:lnTo>
                  <a:pt x="148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p27">
            <a:extLst>
              <a:ext uri="{FF2B5EF4-FFF2-40B4-BE49-F238E27FC236}">
                <a16:creationId xmlns:a16="http://schemas.microsoft.com/office/drawing/2014/main" xmlns="" id="{E7C2F112-5C49-40BD-B65E-74F1F1E58A32}"/>
              </a:ext>
            </a:extLst>
          </p:cNvPr>
          <p:cNvSpPr txBox="1"/>
          <p:nvPr/>
        </p:nvSpPr>
        <p:spPr>
          <a:xfrm>
            <a:off x="6667789" y="4582102"/>
            <a:ext cx="665306" cy="63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32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03</a:t>
            </a:r>
            <a:endParaRPr sz="1600"/>
          </a:p>
        </p:txBody>
      </p:sp>
      <p:sp>
        <p:nvSpPr>
          <p:cNvPr id="40" name="shp28">
            <a:extLst>
              <a:ext uri="{FF2B5EF4-FFF2-40B4-BE49-F238E27FC236}">
                <a16:creationId xmlns:a16="http://schemas.microsoft.com/office/drawing/2014/main" xmlns="" id="{2876A6C6-C28D-4472-8694-AD6D2247DCC1}"/>
              </a:ext>
            </a:extLst>
          </p:cNvPr>
          <p:cNvSpPr txBox="1"/>
          <p:nvPr/>
        </p:nvSpPr>
        <p:spPr>
          <a:xfrm>
            <a:off x="6636039" y="5398943"/>
            <a:ext cx="541193" cy="41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600" dirty="0"/>
          </a:p>
        </p:txBody>
      </p:sp>
      <p:sp>
        <p:nvSpPr>
          <p:cNvPr id="42" name="shp29">
            <a:extLst>
              <a:ext uri="{FF2B5EF4-FFF2-40B4-BE49-F238E27FC236}">
                <a16:creationId xmlns:a16="http://schemas.microsoft.com/office/drawing/2014/main" xmlns="" id="{4374267D-830B-489D-8BA6-6B754B7D27EF}"/>
              </a:ext>
            </a:extLst>
          </p:cNvPr>
          <p:cNvSpPr/>
          <p:nvPr/>
        </p:nvSpPr>
        <p:spPr>
          <a:xfrm>
            <a:off x="4676197" y="4346864"/>
            <a:ext cx="1207943" cy="848591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7" y="134"/>
                </a:moveTo>
                <a:cubicBezTo>
                  <a:pt x="191" y="134"/>
                  <a:pt x="191" y="134"/>
                  <a:pt x="191" y="134"/>
                </a:cubicBezTo>
                <a:cubicBezTo>
                  <a:pt x="191" y="90"/>
                  <a:pt x="169" y="47"/>
                  <a:pt x="128" y="24"/>
                </a:cubicBezTo>
                <a:cubicBezTo>
                  <a:pt x="87" y="0"/>
                  <a:pt x="38" y="2"/>
                  <a:pt x="0" y="24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57" y="121"/>
                  <a:pt x="79" y="134"/>
                  <a:pt x="97" y="1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p30">
            <a:extLst>
              <a:ext uri="{FF2B5EF4-FFF2-40B4-BE49-F238E27FC236}">
                <a16:creationId xmlns:a16="http://schemas.microsoft.com/office/drawing/2014/main" xmlns="" id="{ED65AE04-DED8-4867-8B5E-19EE315A3C94}"/>
              </a:ext>
            </a:extLst>
          </p:cNvPr>
          <p:cNvSpPr/>
          <p:nvPr/>
        </p:nvSpPr>
        <p:spPr>
          <a:xfrm>
            <a:off x="4713720" y="5277716"/>
            <a:ext cx="1170420" cy="828386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98" y="0"/>
                </a:moveTo>
                <a:cubicBezTo>
                  <a:pt x="74" y="0"/>
                  <a:pt x="51" y="12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0" y="101"/>
                  <a:pt x="0" y="101"/>
                  <a:pt x="0" y="101"/>
                </a:cubicBezTo>
                <a:cubicBezTo>
                  <a:pt x="60" y="131"/>
                  <a:pt x="134" y="110"/>
                  <a:pt x="168" y="51"/>
                </a:cubicBezTo>
                <a:cubicBezTo>
                  <a:pt x="178" y="35"/>
                  <a:pt x="183" y="18"/>
                  <a:pt x="18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shp31">
            <a:extLst>
              <a:ext uri="{FF2B5EF4-FFF2-40B4-BE49-F238E27FC236}">
                <a16:creationId xmlns:a16="http://schemas.microsoft.com/office/drawing/2014/main" xmlns="" id="{389C3DEB-BE53-4619-A8FA-C1D78E40544A}"/>
              </a:ext>
            </a:extLst>
          </p:cNvPr>
          <p:cNvSpPr/>
          <p:nvPr/>
        </p:nvSpPr>
        <p:spPr>
          <a:xfrm>
            <a:off x="4169640" y="4543137"/>
            <a:ext cx="790864" cy="1329170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12" y="146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25" y="123"/>
                  <a:pt x="124" y="95"/>
                  <a:pt x="11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69" y="0"/>
                  <a:pt x="69" y="0"/>
                  <a:pt x="69" y="0"/>
                </a:cubicBezTo>
                <a:cubicBezTo>
                  <a:pt x="55" y="10"/>
                  <a:pt x="43" y="23"/>
                  <a:pt x="34" y="39"/>
                </a:cubicBezTo>
                <a:cubicBezTo>
                  <a:pt x="0" y="98"/>
                  <a:pt x="18" y="173"/>
                  <a:pt x="75" y="210"/>
                </a:cubicBezTo>
                <a:lnTo>
                  <a:pt x="112" y="14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p32">
            <a:extLst>
              <a:ext uri="{FF2B5EF4-FFF2-40B4-BE49-F238E27FC236}">
                <a16:creationId xmlns:a16="http://schemas.microsoft.com/office/drawing/2014/main" xmlns="" id="{EEB596AB-061C-442F-8D02-BF80E79BF0C6}"/>
              </a:ext>
            </a:extLst>
          </p:cNvPr>
          <p:cNvSpPr txBox="1"/>
          <p:nvPr/>
        </p:nvSpPr>
        <p:spPr>
          <a:xfrm>
            <a:off x="5068743" y="4589319"/>
            <a:ext cx="518102" cy="46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32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04</a:t>
            </a:r>
            <a:endParaRPr sz="1600"/>
          </a:p>
        </p:txBody>
      </p:sp>
      <p:sp>
        <p:nvSpPr>
          <p:cNvPr id="47" name="shp33">
            <a:extLst>
              <a:ext uri="{FF2B5EF4-FFF2-40B4-BE49-F238E27FC236}">
                <a16:creationId xmlns:a16="http://schemas.microsoft.com/office/drawing/2014/main" xmlns="" id="{0A6C0271-BAAC-45DA-A781-FBE702AC8CEE}"/>
              </a:ext>
            </a:extLst>
          </p:cNvPr>
          <p:cNvSpPr txBox="1"/>
          <p:nvPr/>
        </p:nvSpPr>
        <p:spPr>
          <a:xfrm>
            <a:off x="4341379" y="5004955"/>
            <a:ext cx="541193" cy="41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600" dirty="0"/>
          </a:p>
        </p:txBody>
      </p:sp>
      <p:sp>
        <p:nvSpPr>
          <p:cNvPr id="49" name="shp34">
            <a:extLst>
              <a:ext uri="{FF2B5EF4-FFF2-40B4-BE49-F238E27FC236}">
                <a16:creationId xmlns:a16="http://schemas.microsoft.com/office/drawing/2014/main" xmlns="" id="{0E260B04-5640-424E-A019-4CFE36EB2860}"/>
              </a:ext>
            </a:extLst>
          </p:cNvPr>
          <p:cNvSpPr/>
          <p:nvPr/>
        </p:nvSpPr>
        <p:spPr>
          <a:xfrm>
            <a:off x="4106141" y="2733386"/>
            <a:ext cx="759114" cy="1391227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" y="139"/>
                </a:moveTo>
                <a:cubicBezTo>
                  <a:pt x="57" y="220"/>
                  <a:pt x="57" y="220"/>
                  <a:pt x="57" y="220"/>
                </a:cubicBezTo>
                <a:cubicBezTo>
                  <a:pt x="95" y="198"/>
                  <a:pt x="120" y="157"/>
                  <a:pt x="120" y="110"/>
                </a:cubicBezTo>
                <a:cubicBezTo>
                  <a:pt x="120" y="63"/>
                  <a:pt x="95" y="22"/>
                  <a:pt x="57" y="0"/>
                </a:cubicBezTo>
                <a:cubicBezTo>
                  <a:pt x="10" y="81"/>
                  <a:pt x="10" y="81"/>
                  <a:pt x="10" y="81"/>
                </a:cubicBezTo>
                <a:cubicBezTo>
                  <a:pt x="0" y="97"/>
                  <a:pt x="0" y="123"/>
                  <a:pt x="10" y="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p35">
            <a:extLst>
              <a:ext uri="{FF2B5EF4-FFF2-40B4-BE49-F238E27FC236}">
                <a16:creationId xmlns:a16="http://schemas.microsoft.com/office/drawing/2014/main" xmlns="" id="{1B271FCB-05B8-418B-8FA0-EA0DB000FE96}"/>
              </a:ext>
            </a:extLst>
          </p:cNvPr>
          <p:cNvSpPr/>
          <p:nvPr/>
        </p:nvSpPr>
        <p:spPr>
          <a:xfrm>
            <a:off x="3258993" y="3473738"/>
            <a:ext cx="1132898" cy="764886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35" y="34"/>
                </a:moveTo>
                <a:cubicBezTo>
                  <a:pt x="124" y="14"/>
                  <a:pt x="102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7"/>
                  <a:pt x="59" y="121"/>
                  <a:pt x="127" y="121"/>
                </a:cubicBezTo>
                <a:cubicBezTo>
                  <a:pt x="145" y="121"/>
                  <a:pt x="163" y="117"/>
                  <a:pt x="179" y="110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1" name="shp36">
            <a:extLst>
              <a:ext uri="{FF2B5EF4-FFF2-40B4-BE49-F238E27FC236}">
                <a16:creationId xmlns:a16="http://schemas.microsoft.com/office/drawing/2014/main" xmlns="" id="{D499CCDE-0E48-4403-B25F-92C049C8CC88}"/>
              </a:ext>
            </a:extLst>
          </p:cNvPr>
          <p:cNvSpPr/>
          <p:nvPr/>
        </p:nvSpPr>
        <p:spPr>
          <a:xfrm>
            <a:off x="3258993" y="2625147"/>
            <a:ext cx="1132898" cy="766329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74" y="121"/>
                </a:moveTo>
                <a:cubicBezTo>
                  <a:pt x="74" y="121"/>
                  <a:pt x="74" y="121"/>
                  <a:pt x="74" y="121"/>
                </a:cubicBezTo>
                <a:cubicBezTo>
                  <a:pt x="101" y="120"/>
                  <a:pt x="124" y="106"/>
                  <a:pt x="136" y="84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163" y="4"/>
                  <a:pt x="145" y="0"/>
                  <a:pt x="127" y="0"/>
                </a:cubicBezTo>
                <a:cubicBezTo>
                  <a:pt x="59" y="0"/>
                  <a:pt x="3" y="53"/>
                  <a:pt x="0" y="121"/>
                </a:cubicBezTo>
                <a:lnTo>
                  <a:pt x="74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p37">
            <a:extLst>
              <a:ext uri="{FF2B5EF4-FFF2-40B4-BE49-F238E27FC236}">
                <a16:creationId xmlns:a16="http://schemas.microsoft.com/office/drawing/2014/main" xmlns="" id="{2C480349-815C-4501-A2E2-5049AF536897}"/>
              </a:ext>
            </a:extLst>
          </p:cNvPr>
          <p:cNvSpPr txBox="1"/>
          <p:nvPr/>
        </p:nvSpPr>
        <p:spPr>
          <a:xfrm>
            <a:off x="4283652" y="3213965"/>
            <a:ext cx="665307" cy="63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32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05</a:t>
            </a:r>
            <a:endParaRPr sz="1600"/>
          </a:p>
        </p:txBody>
      </p:sp>
      <p:sp>
        <p:nvSpPr>
          <p:cNvPr id="54" name="shp38">
            <a:extLst>
              <a:ext uri="{FF2B5EF4-FFF2-40B4-BE49-F238E27FC236}">
                <a16:creationId xmlns:a16="http://schemas.microsoft.com/office/drawing/2014/main" xmlns="" id="{0EC6AD11-0E3D-48A0-8ABD-7D564F85ABFF}"/>
              </a:ext>
            </a:extLst>
          </p:cNvPr>
          <p:cNvSpPr txBox="1"/>
          <p:nvPr/>
        </p:nvSpPr>
        <p:spPr>
          <a:xfrm>
            <a:off x="3521652" y="2808432"/>
            <a:ext cx="541193" cy="41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7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600" dirty="0"/>
          </a:p>
        </p:txBody>
      </p:sp>
      <p:sp>
        <p:nvSpPr>
          <p:cNvPr id="55" name="shp39">
            <a:extLst>
              <a:ext uri="{FF2B5EF4-FFF2-40B4-BE49-F238E27FC236}">
                <a16:creationId xmlns:a16="http://schemas.microsoft.com/office/drawing/2014/main" xmlns="" id="{4ED5A064-8333-42D8-9CC1-C5BD21FDE0CF}"/>
              </a:ext>
            </a:extLst>
          </p:cNvPr>
          <p:cNvSpPr txBox="1"/>
          <p:nvPr/>
        </p:nvSpPr>
        <p:spPr>
          <a:xfrm>
            <a:off x="5204191" y="2762632"/>
            <a:ext cx="1784195" cy="13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350"/>
              </a:buClr>
              <a:buSzPts val="3200"/>
              <a:buFont typeface="PT Sans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Segoe UI Light" panose="020B0502040204020203" pitchFamily="34" charset="0"/>
                <a:ea typeface="PT Sans"/>
                <a:cs typeface="Segoe UI Light" panose="020B0502040204020203" pitchFamily="34" charset="0"/>
                <a:sym typeface="PT Sans"/>
              </a:rPr>
              <a:t>INSERT TEXT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350"/>
              </a:buClr>
              <a:buSzPts val="3200"/>
              <a:buFont typeface="PT Sans"/>
              <a:buNone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  <a:sym typeface="PT Sans"/>
              </a:rPr>
              <a:t>HERE</a:t>
            </a:r>
            <a:endParaRPr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shp40">
            <a:extLst>
              <a:ext uri="{FF2B5EF4-FFF2-40B4-BE49-F238E27FC236}">
                <a16:creationId xmlns:a16="http://schemas.microsoft.com/office/drawing/2014/main" xmlns="" id="{D821F88B-ABCD-4445-9838-CD4350D2F095}"/>
              </a:ext>
            </a:extLst>
          </p:cNvPr>
          <p:cNvSpPr txBox="1">
            <a:spLocks/>
          </p:cNvSpPr>
          <p:nvPr/>
        </p:nvSpPr>
        <p:spPr>
          <a:xfrm flipH="1">
            <a:off x="8278378" y="1189439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sz="1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simply dummy text of the printing and typesetting industry. Lorem Ipsum has been the industries.</a:t>
            </a:r>
          </a:p>
        </p:txBody>
      </p:sp>
      <p:sp>
        <p:nvSpPr>
          <p:cNvPr id="83" name="shp41">
            <a:extLst>
              <a:ext uri="{FF2B5EF4-FFF2-40B4-BE49-F238E27FC236}">
                <a16:creationId xmlns:a16="http://schemas.microsoft.com/office/drawing/2014/main" xmlns="" id="{DCF748BC-A72B-4737-96AB-ED9F63ABCDCE}"/>
              </a:ext>
            </a:extLst>
          </p:cNvPr>
          <p:cNvSpPr txBox="1">
            <a:spLocks/>
          </p:cNvSpPr>
          <p:nvPr/>
        </p:nvSpPr>
        <p:spPr>
          <a:xfrm flipH="1">
            <a:off x="918576" y="1189439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sz="1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simply dummy text of the printing and typesetting industry. Lorem Ipsum has been the industries.</a:t>
            </a:r>
          </a:p>
        </p:txBody>
      </p:sp>
      <p:sp>
        <p:nvSpPr>
          <p:cNvPr id="85" name="shp42">
            <a:extLst>
              <a:ext uri="{FF2B5EF4-FFF2-40B4-BE49-F238E27FC236}">
                <a16:creationId xmlns:a16="http://schemas.microsoft.com/office/drawing/2014/main" xmlns="" id="{E30374D3-E5B4-46B0-ACDC-B16D3A85B3D7}"/>
              </a:ext>
            </a:extLst>
          </p:cNvPr>
          <p:cNvSpPr txBox="1">
            <a:spLocks/>
          </p:cNvSpPr>
          <p:nvPr/>
        </p:nvSpPr>
        <p:spPr>
          <a:xfrm flipH="1">
            <a:off x="9077902" y="3094521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sz="1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simply dummy text of the printing and typesetting industry. Lorem Ipsum has been the industries.</a:t>
            </a:r>
          </a:p>
        </p:txBody>
      </p:sp>
      <p:sp>
        <p:nvSpPr>
          <p:cNvPr id="87" name="shp43">
            <a:extLst>
              <a:ext uri="{FF2B5EF4-FFF2-40B4-BE49-F238E27FC236}">
                <a16:creationId xmlns:a16="http://schemas.microsoft.com/office/drawing/2014/main" xmlns="" id="{DADBD0EA-858C-4F0B-99C7-20A549D7EBBD}"/>
              </a:ext>
            </a:extLst>
          </p:cNvPr>
          <p:cNvSpPr txBox="1">
            <a:spLocks/>
          </p:cNvSpPr>
          <p:nvPr/>
        </p:nvSpPr>
        <p:spPr>
          <a:xfrm flipH="1">
            <a:off x="119052" y="3103578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sz="1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simply dummy text of the printing and typesetting industry. Lorem Ipsum has been the industries.</a:t>
            </a:r>
          </a:p>
        </p:txBody>
      </p:sp>
      <p:sp>
        <p:nvSpPr>
          <p:cNvPr id="89" name="shp44">
            <a:extLst>
              <a:ext uri="{FF2B5EF4-FFF2-40B4-BE49-F238E27FC236}">
                <a16:creationId xmlns:a16="http://schemas.microsoft.com/office/drawing/2014/main" xmlns="" id="{F9841D11-6D3E-4B77-934A-BA34521E349C}"/>
              </a:ext>
            </a:extLst>
          </p:cNvPr>
          <p:cNvSpPr txBox="1">
            <a:spLocks/>
          </p:cNvSpPr>
          <p:nvPr/>
        </p:nvSpPr>
        <p:spPr>
          <a:xfrm flipH="1">
            <a:off x="8278378" y="4943090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sz="1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simply dummy text of the printing and typesetting industry. Lorem Ipsum has been the industries.</a:t>
            </a:r>
          </a:p>
        </p:txBody>
      </p:sp>
      <p:sp>
        <p:nvSpPr>
          <p:cNvPr id="91" name="shp45">
            <a:extLst>
              <a:ext uri="{FF2B5EF4-FFF2-40B4-BE49-F238E27FC236}">
                <a16:creationId xmlns:a16="http://schemas.microsoft.com/office/drawing/2014/main" xmlns="" id="{BB5D4ED3-7656-466F-891C-2996498D41FF}"/>
              </a:ext>
            </a:extLst>
          </p:cNvPr>
          <p:cNvSpPr txBox="1">
            <a:spLocks/>
          </p:cNvSpPr>
          <p:nvPr/>
        </p:nvSpPr>
        <p:spPr>
          <a:xfrm flipH="1">
            <a:off x="918576" y="4943090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sz="1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simply dummy text of the printing and typesetting industry. Lorem Ipsum has been the industries.</a:t>
            </a:r>
          </a:p>
        </p:txBody>
      </p:sp>
      <p:pic>
        <p:nvPicPr>
          <p:cNvPr id="94" name="shp46" descr="Handshake">
            <a:extLst>
              <a:ext uri="{FF2B5EF4-FFF2-40B4-BE49-F238E27FC236}">
                <a16:creationId xmlns:a16="http://schemas.microsoft.com/office/drawing/2014/main" xmlns="" id="{AF7AFA35-9463-41AA-83A5-8A14108AF9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67789" y="1010262"/>
            <a:ext cx="516155" cy="516155"/>
          </a:xfrm>
          <a:prstGeom prst="rect">
            <a:avLst/>
          </a:prstGeom>
        </p:spPr>
      </p:pic>
      <p:pic>
        <p:nvPicPr>
          <p:cNvPr id="96" name="shp47" descr="Calligraphy Pen">
            <a:extLst>
              <a:ext uri="{FF2B5EF4-FFF2-40B4-BE49-F238E27FC236}">
                <a16:creationId xmlns:a16="http://schemas.microsoft.com/office/drawing/2014/main" xmlns="" id="{26F29E73-3A8A-4118-B752-33A547ED8B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83651" y="1392199"/>
            <a:ext cx="516155" cy="516155"/>
          </a:xfrm>
          <a:prstGeom prst="rect">
            <a:avLst/>
          </a:prstGeom>
        </p:spPr>
      </p:pic>
      <p:pic>
        <p:nvPicPr>
          <p:cNvPr id="98" name="shp48" descr="Customer review">
            <a:extLst>
              <a:ext uri="{FF2B5EF4-FFF2-40B4-BE49-F238E27FC236}">
                <a16:creationId xmlns:a16="http://schemas.microsoft.com/office/drawing/2014/main" xmlns="" id="{9E2BEB9B-2633-441C-A32B-5D8B92EEED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517538" y="3608458"/>
            <a:ext cx="516155" cy="516155"/>
          </a:xfrm>
          <a:prstGeom prst="rect">
            <a:avLst/>
          </a:prstGeom>
        </p:spPr>
      </p:pic>
      <p:pic>
        <p:nvPicPr>
          <p:cNvPr id="100" name="shp49" descr="Clipboard Partially Checked">
            <a:extLst>
              <a:ext uri="{FF2B5EF4-FFF2-40B4-BE49-F238E27FC236}">
                <a16:creationId xmlns:a16="http://schemas.microsoft.com/office/drawing/2014/main" xmlns="" id="{96E84A8E-B6CF-4A46-94A2-3603E80B07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141277" y="2759615"/>
            <a:ext cx="516155" cy="516155"/>
          </a:xfrm>
          <a:prstGeom prst="rect">
            <a:avLst/>
          </a:prstGeom>
        </p:spPr>
      </p:pic>
      <p:pic>
        <p:nvPicPr>
          <p:cNvPr id="102" name="shp50" descr="Presentation with checklist">
            <a:extLst>
              <a:ext uri="{FF2B5EF4-FFF2-40B4-BE49-F238E27FC236}">
                <a16:creationId xmlns:a16="http://schemas.microsoft.com/office/drawing/2014/main" xmlns="" id="{620A7DEF-2500-4368-AC36-2E88C5B45A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068021" y="5398943"/>
            <a:ext cx="516155" cy="516155"/>
          </a:xfrm>
          <a:prstGeom prst="rect">
            <a:avLst/>
          </a:prstGeom>
        </p:spPr>
      </p:pic>
      <p:pic>
        <p:nvPicPr>
          <p:cNvPr id="104" name="shp51" descr="User network">
            <a:extLst>
              <a:ext uri="{FF2B5EF4-FFF2-40B4-BE49-F238E27FC236}">
                <a16:creationId xmlns:a16="http://schemas.microsoft.com/office/drawing/2014/main" xmlns="" id="{65349F99-A54D-4816-84D9-B98B6D18E7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361315" y="4943090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5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52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hp53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hp54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p55"/>
          <p:cNvSpPr/>
          <p:nvPr/>
        </p:nvSpPr>
        <p:spPr>
          <a:xfrm>
            <a:off x="6739076" y="1554305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hp56"/>
          <p:cNvSpPr txBox="1"/>
          <p:nvPr/>
        </p:nvSpPr>
        <p:spPr>
          <a:xfrm>
            <a:off x="7106989" y="1600118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shp57"/>
          <p:cNvSpPr/>
          <p:nvPr/>
        </p:nvSpPr>
        <p:spPr>
          <a:xfrm>
            <a:off x="5963221" y="1473801"/>
            <a:ext cx="775855" cy="77585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hp58"/>
          <p:cNvSpPr txBox="1">
            <a:spLocks/>
          </p:cNvSpPr>
          <p:nvPr/>
        </p:nvSpPr>
        <p:spPr>
          <a:xfrm>
            <a:off x="6724438" y="2405764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</a:p>
        </p:txBody>
      </p:sp>
      <p:grpSp>
        <p:nvGrpSpPr>
          <p:cNvPr id="38" name="shp59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46" name="shp60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hp61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hp62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shp63">
            <a:extLst>
              <a:ext uri="{FF2B5EF4-FFF2-40B4-BE49-F238E27FC236}">
                <a16:creationId xmlns:a16="http://schemas.microsoft.com/office/drawing/2014/main" xmlns="" id="{A5841732-7F18-404B-A924-FDEBD734C181}"/>
              </a:ext>
            </a:extLst>
          </p:cNvPr>
          <p:cNvSpPr/>
          <p:nvPr/>
        </p:nvSpPr>
        <p:spPr>
          <a:xfrm>
            <a:off x="1944292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47" y="29"/>
                </a:moveTo>
                <a:cubicBezTo>
                  <a:pt x="0" y="111"/>
                  <a:pt x="0" y="111"/>
                  <a:pt x="0" y="111"/>
                </a:cubicBezTo>
                <a:cubicBezTo>
                  <a:pt x="38" y="133"/>
                  <a:pt x="87" y="134"/>
                  <a:pt x="128" y="111"/>
                </a:cubicBezTo>
                <a:cubicBezTo>
                  <a:pt x="169" y="87"/>
                  <a:pt x="191" y="44"/>
                  <a:pt x="19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57" y="13"/>
                  <a:pt x="47" y="2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p64">
            <a:extLst>
              <a:ext uri="{FF2B5EF4-FFF2-40B4-BE49-F238E27FC236}">
                <a16:creationId xmlns:a16="http://schemas.microsoft.com/office/drawing/2014/main" xmlns="" id="{298A4AA4-3AA9-472A-9A1A-24F91B6B92F5}"/>
              </a:ext>
            </a:extLst>
          </p:cNvPr>
          <p:cNvSpPr/>
          <p:nvPr/>
        </p:nvSpPr>
        <p:spPr>
          <a:xfrm>
            <a:off x="1525650" y="1409737"/>
            <a:ext cx="659569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12" y="135"/>
                </a:moveTo>
                <a:cubicBezTo>
                  <a:pt x="125" y="115"/>
                  <a:pt x="126" y="89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75" y="0"/>
                  <a:pt x="75" y="0"/>
                  <a:pt x="75" y="0"/>
                </a:cubicBezTo>
                <a:cubicBezTo>
                  <a:pt x="18" y="37"/>
                  <a:pt x="0" y="112"/>
                  <a:pt x="34" y="171"/>
                </a:cubicBezTo>
                <a:cubicBezTo>
                  <a:pt x="43" y="187"/>
                  <a:pt x="55" y="200"/>
                  <a:pt x="69" y="210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12" y="135"/>
                  <a:pt x="112" y="135"/>
                  <a:pt x="112" y="1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3" name="shp65">
            <a:extLst>
              <a:ext uri="{FF2B5EF4-FFF2-40B4-BE49-F238E27FC236}">
                <a16:creationId xmlns:a16="http://schemas.microsoft.com/office/drawing/2014/main" xmlns="" id="{93F2DEEF-D435-4349-8DAB-3289B051D1E2}"/>
              </a:ext>
            </a:extLst>
          </p:cNvPr>
          <p:cNvSpPr/>
          <p:nvPr/>
        </p:nvSpPr>
        <p:spPr>
          <a:xfrm>
            <a:off x="1975303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37" y="95"/>
                </a:moveTo>
                <a:cubicBezTo>
                  <a:pt x="37" y="95"/>
                  <a:pt x="37" y="95"/>
                  <a:pt x="37" y="95"/>
                </a:cubicBezTo>
                <a:cubicBezTo>
                  <a:pt x="51" y="118"/>
                  <a:pt x="75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85" y="131"/>
                  <a:pt x="185" y="131"/>
                  <a:pt x="185" y="131"/>
                </a:cubicBezTo>
                <a:cubicBezTo>
                  <a:pt x="183" y="114"/>
                  <a:pt x="178" y="97"/>
                  <a:pt x="168" y="81"/>
                </a:cubicBezTo>
                <a:cubicBezTo>
                  <a:pt x="134" y="22"/>
                  <a:pt x="60" y="0"/>
                  <a:pt x="0" y="31"/>
                </a:cubicBezTo>
                <a:lnTo>
                  <a:pt x="37" y="9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p66">
            <a:extLst>
              <a:ext uri="{FF2B5EF4-FFF2-40B4-BE49-F238E27FC236}">
                <a16:creationId xmlns:a16="http://schemas.microsoft.com/office/drawing/2014/main" xmlns="" id="{6983DAED-9080-4601-B488-000C7A4D266E}"/>
              </a:ext>
            </a:extLst>
          </p:cNvPr>
          <p:cNvSpPr txBox="1"/>
          <p:nvPr/>
        </p:nvSpPr>
        <p:spPr>
          <a:xfrm>
            <a:off x="2277059" y="209793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06</a:t>
            </a:r>
            <a:endParaRPr sz="1400"/>
          </a:p>
        </p:txBody>
      </p:sp>
      <p:sp>
        <p:nvSpPr>
          <p:cNvPr id="117" name="shp67">
            <a:extLst>
              <a:ext uri="{FF2B5EF4-FFF2-40B4-BE49-F238E27FC236}">
                <a16:creationId xmlns:a16="http://schemas.microsoft.com/office/drawing/2014/main" xmlns="" id="{178A15AB-0FCA-4BDE-B542-6778C33EB9BB}"/>
              </a:ext>
            </a:extLst>
          </p:cNvPr>
          <p:cNvSpPr txBox="1"/>
          <p:nvPr/>
        </p:nvSpPr>
        <p:spPr>
          <a:xfrm>
            <a:off x="2259168" y="1443134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400" dirty="0"/>
          </a:p>
        </p:txBody>
      </p:sp>
      <p:sp>
        <p:nvSpPr>
          <p:cNvPr id="119" name="shp68">
            <a:extLst>
              <a:ext uri="{FF2B5EF4-FFF2-40B4-BE49-F238E27FC236}">
                <a16:creationId xmlns:a16="http://schemas.microsoft.com/office/drawing/2014/main" xmlns="" id="{95F615BE-2118-480E-9355-D6D0F4AF2D2E}"/>
              </a:ext>
            </a:extLst>
          </p:cNvPr>
          <p:cNvSpPr/>
          <p:nvPr/>
        </p:nvSpPr>
        <p:spPr>
          <a:xfrm>
            <a:off x="3298021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23" y="87"/>
                  <a:pt x="63" y="111"/>
                </a:cubicBezTo>
                <a:cubicBezTo>
                  <a:pt x="104" y="134"/>
                  <a:pt x="153" y="133"/>
                  <a:pt x="191" y="111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35" y="13"/>
                  <a:pt x="112" y="0"/>
                  <a:pt x="9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p69">
            <a:extLst>
              <a:ext uri="{FF2B5EF4-FFF2-40B4-BE49-F238E27FC236}">
                <a16:creationId xmlns:a16="http://schemas.microsoft.com/office/drawing/2014/main" xmlns="" id="{97C09CA2-026A-4014-AB8D-92F6AC234883}"/>
              </a:ext>
            </a:extLst>
          </p:cNvPr>
          <p:cNvSpPr/>
          <p:nvPr/>
        </p:nvSpPr>
        <p:spPr>
          <a:xfrm>
            <a:off x="3298021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87" y="131"/>
                </a:moveTo>
                <a:cubicBezTo>
                  <a:pt x="111" y="131"/>
                  <a:pt x="134" y="119"/>
                  <a:pt x="146" y="98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85" y="31"/>
                  <a:pt x="185" y="31"/>
                  <a:pt x="185" y="31"/>
                </a:cubicBezTo>
                <a:cubicBezTo>
                  <a:pt x="125" y="0"/>
                  <a:pt x="51" y="22"/>
                  <a:pt x="17" y="81"/>
                </a:cubicBezTo>
                <a:cubicBezTo>
                  <a:pt x="8" y="97"/>
                  <a:pt x="2" y="114"/>
                  <a:pt x="0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p70">
            <a:extLst>
              <a:ext uri="{FF2B5EF4-FFF2-40B4-BE49-F238E27FC236}">
                <a16:creationId xmlns:a16="http://schemas.microsoft.com/office/drawing/2014/main" xmlns="" id="{4114AA11-E5A2-4974-AB8A-D3580A210F65}"/>
              </a:ext>
            </a:extLst>
          </p:cNvPr>
          <p:cNvSpPr/>
          <p:nvPr/>
        </p:nvSpPr>
        <p:spPr>
          <a:xfrm>
            <a:off x="4061356" y="1409737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3" y="65"/>
                </a:moveTo>
                <a:cubicBezTo>
                  <a:pt x="13" y="65"/>
                  <a:pt x="13" y="65"/>
                  <a:pt x="13" y="65"/>
                </a:cubicBezTo>
                <a:cubicBezTo>
                  <a:pt x="0" y="88"/>
                  <a:pt x="1" y="115"/>
                  <a:pt x="14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56" y="210"/>
                  <a:pt x="56" y="210"/>
                  <a:pt x="56" y="210"/>
                </a:cubicBezTo>
                <a:cubicBezTo>
                  <a:pt x="70" y="200"/>
                  <a:pt x="82" y="187"/>
                  <a:pt x="91" y="171"/>
                </a:cubicBezTo>
                <a:cubicBezTo>
                  <a:pt x="125" y="112"/>
                  <a:pt x="107" y="37"/>
                  <a:pt x="50" y="0"/>
                </a:cubicBezTo>
                <a:lnTo>
                  <a:pt x="13" y="6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p71">
            <a:extLst>
              <a:ext uri="{FF2B5EF4-FFF2-40B4-BE49-F238E27FC236}">
                <a16:creationId xmlns:a16="http://schemas.microsoft.com/office/drawing/2014/main" xmlns="" id="{ED05A191-AEAE-4FFB-893A-6DBD9345296C}"/>
              </a:ext>
            </a:extLst>
          </p:cNvPr>
          <p:cNvSpPr txBox="1"/>
          <p:nvPr/>
        </p:nvSpPr>
        <p:spPr>
          <a:xfrm>
            <a:off x="3608125" y="2086006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01</a:t>
            </a:r>
            <a:endParaRPr sz="1400"/>
          </a:p>
        </p:txBody>
      </p:sp>
      <p:sp>
        <p:nvSpPr>
          <p:cNvPr id="149" name="shp72">
            <a:extLst>
              <a:ext uri="{FF2B5EF4-FFF2-40B4-BE49-F238E27FC236}">
                <a16:creationId xmlns:a16="http://schemas.microsoft.com/office/drawing/2014/main" xmlns="" id="{949D99BE-6CFB-45FC-9602-D15F40C379ED}"/>
              </a:ext>
            </a:extLst>
          </p:cNvPr>
          <p:cNvSpPr txBox="1"/>
          <p:nvPr/>
        </p:nvSpPr>
        <p:spPr>
          <a:xfrm>
            <a:off x="4162737" y="1756817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51" name="shp73">
            <a:extLst>
              <a:ext uri="{FF2B5EF4-FFF2-40B4-BE49-F238E27FC236}">
                <a16:creationId xmlns:a16="http://schemas.microsoft.com/office/drawing/2014/main" xmlns="" id="{84EC4F1F-626E-44A2-BB94-698BB4B5D3FB}"/>
              </a:ext>
            </a:extLst>
          </p:cNvPr>
          <p:cNvSpPr/>
          <p:nvPr/>
        </p:nvSpPr>
        <p:spPr>
          <a:xfrm>
            <a:off x="4140075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10" y="81"/>
                </a:moveTo>
                <a:cubicBezTo>
                  <a:pt x="63" y="0"/>
                  <a:pt x="63" y="0"/>
                  <a:pt x="63" y="0"/>
                </a:cubicBezTo>
                <a:cubicBezTo>
                  <a:pt x="25" y="22"/>
                  <a:pt x="0" y="63"/>
                  <a:pt x="0" y="110"/>
                </a:cubicBezTo>
                <a:cubicBezTo>
                  <a:pt x="0" y="157"/>
                  <a:pt x="25" y="198"/>
                  <a:pt x="63" y="22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20" y="123"/>
                  <a:pt x="120" y="97"/>
                  <a:pt x="110" y="8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p74">
            <a:extLst>
              <a:ext uri="{FF2B5EF4-FFF2-40B4-BE49-F238E27FC236}">
                <a16:creationId xmlns:a16="http://schemas.microsoft.com/office/drawing/2014/main" xmlns="" id="{38572C8A-6F4B-4049-BD0B-A51D2B5F436F}"/>
              </a:ext>
            </a:extLst>
          </p:cNvPr>
          <p:cNvSpPr/>
          <p:nvPr/>
        </p:nvSpPr>
        <p:spPr>
          <a:xfrm>
            <a:off x="4532477" y="2764659"/>
            <a:ext cx="935087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44" y="86"/>
                </a:moveTo>
                <a:cubicBezTo>
                  <a:pt x="55" y="106"/>
                  <a:pt x="77" y="120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79" y="121"/>
                  <a:pt x="179" y="121"/>
                  <a:pt x="179" y="121"/>
                </a:cubicBezTo>
                <a:cubicBezTo>
                  <a:pt x="176" y="53"/>
                  <a:pt x="120" y="0"/>
                  <a:pt x="52" y="0"/>
                </a:cubicBezTo>
                <a:cubicBezTo>
                  <a:pt x="34" y="0"/>
                  <a:pt x="16" y="4"/>
                  <a:pt x="0" y="11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4" y="86"/>
                  <a:pt x="44" y="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5" name="shp75">
            <a:extLst>
              <a:ext uri="{FF2B5EF4-FFF2-40B4-BE49-F238E27FC236}">
                <a16:creationId xmlns:a16="http://schemas.microsoft.com/office/drawing/2014/main" xmlns="" id="{DCE3592B-1642-4941-A7D2-D68400937B9E}"/>
              </a:ext>
            </a:extLst>
          </p:cNvPr>
          <p:cNvSpPr/>
          <p:nvPr/>
        </p:nvSpPr>
        <p:spPr>
          <a:xfrm>
            <a:off x="4532477" y="3465973"/>
            <a:ext cx="935087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78" y="0"/>
                  <a:pt x="55" y="1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0" y="110"/>
                  <a:pt x="0" y="110"/>
                  <a:pt x="0" y="110"/>
                </a:cubicBezTo>
                <a:cubicBezTo>
                  <a:pt x="16" y="117"/>
                  <a:pt x="34" y="121"/>
                  <a:pt x="52" y="121"/>
                </a:cubicBezTo>
                <a:cubicBezTo>
                  <a:pt x="120" y="121"/>
                  <a:pt x="176" y="67"/>
                  <a:pt x="179" y="0"/>
                </a:cubicBezTo>
                <a:lnTo>
                  <a:pt x="10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p76">
            <a:extLst>
              <a:ext uri="{FF2B5EF4-FFF2-40B4-BE49-F238E27FC236}">
                <a16:creationId xmlns:a16="http://schemas.microsoft.com/office/drawing/2014/main" xmlns="" id="{EDA5AF77-1E33-4380-AC14-FE4541435468}"/>
              </a:ext>
            </a:extLst>
          </p:cNvPr>
          <p:cNvSpPr txBox="1"/>
          <p:nvPr/>
        </p:nvSpPr>
        <p:spPr>
          <a:xfrm>
            <a:off x="4256961" y="323697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02</a:t>
            </a:r>
            <a:endParaRPr sz="1400"/>
          </a:p>
        </p:txBody>
      </p:sp>
      <p:sp>
        <p:nvSpPr>
          <p:cNvPr id="159" name="shp77">
            <a:extLst>
              <a:ext uri="{FF2B5EF4-FFF2-40B4-BE49-F238E27FC236}">
                <a16:creationId xmlns:a16="http://schemas.microsoft.com/office/drawing/2014/main" xmlns="" id="{F3A39F0B-4126-46CB-83DB-5B35E61E976D}"/>
              </a:ext>
            </a:extLst>
          </p:cNvPr>
          <p:cNvSpPr txBox="1"/>
          <p:nvPr/>
        </p:nvSpPr>
        <p:spPr>
          <a:xfrm>
            <a:off x="4816343" y="3578088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61" name="shp78">
            <a:extLst>
              <a:ext uri="{FF2B5EF4-FFF2-40B4-BE49-F238E27FC236}">
                <a16:creationId xmlns:a16="http://schemas.microsoft.com/office/drawing/2014/main" xmlns="" id="{1565F048-11E1-4690-BF16-2901649408D4}"/>
              </a:ext>
            </a:extLst>
          </p:cNvPr>
          <p:cNvSpPr/>
          <p:nvPr/>
        </p:nvSpPr>
        <p:spPr>
          <a:xfrm>
            <a:off x="3298021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144" y="105"/>
                </a:moveTo>
                <a:cubicBezTo>
                  <a:pt x="191" y="24"/>
                  <a:pt x="191" y="24"/>
                  <a:pt x="191" y="24"/>
                </a:cubicBezTo>
                <a:cubicBezTo>
                  <a:pt x="153" y="2"/>
                  <a:pt x="104" y="0"/>
                  <a:pt x="63" y="24"/>
                </a:cubicBezTo>
                <a:cubicBezTo>
                  <a:pt x="23" y="47"/>
                  <a:pt x="0" y="90"/>
                  <a:pt x="0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112" y="134"/>
                  <a:pt x="135" y="121"/>
                  <a:pt x="144" y="10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p79">
            <a:extLst>
              <a:ext uri="{FF2B5EF4-FFF2-40B4-BE49-F238E27FC236}">
                <a16:creationId xmlns:a16="http://schemas.microsoft.com/office/drawing/2014/main" xmlns="" id="{B8E00478-15AF-40F6-B966-62F5FF36F63D}"/>
              </a:ext>
            </a:extLst>
          </p:cNvPr>
          <p:cNvSpPr/>
          <p:nvPr/>
        </p:nvSpPr>
        <p:spPr>
          <a:xfrm>
            <a:off x="4056586" y="4349774"/>
            <a:ext cx="658377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4" y="75"/>
                </a:moveTo>
                <a:cubicBezTo>
                  <a:pt x="1" y="95"/>
                  <a:pt x="0" y="121"/>
                  <a:pt x="13" y="143"/>
                </a:cubicBezTo>
                <a:cubicBezTo>
                  <a:pt x="13" y="143"/>
                  <a:pt x="13" y="143"/>
                  <a:pt x="13" y="143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108" y="173"/>
                  <a:pt x="126" y="98"/>
                  <a:pt x="92" y="39"/>
                </a:cubicBezTo>
                <a:cubicBezTo>
                  <a:pt x="83" y="23"/>
                  <a:pt x="71" y="10"/>
                  <a:pt x="57" y="0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5"/>
                  <a:pt x="14" y="75"/>
                  <a:pt x="14" y="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5" name="shp80">
            <a:extLst>
              <a:ext uri="{FF2B5EF4-FFF2-40B4-BE49-F238E27FC236}">
                <a16:creationId xmlns:a16="http://schemas.microsoft.com/office/drawing/2014/main" xmlns="" id="{97D9FE1E-B27F-4D5E-A597-304349C5D935}"/>
              </a:ext>
            </a:extLst>
          </p:cNvPr>
          <p:cNvSpPr/>
          <p:nvPr/>
        </p:nvSpPr>
        <p:spPr>
          <a:xfrm>
            <a:off x="3298021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148" y="36"/>
                </a:moveTo>
                <a:cubicBezTo>
                  <a:pt x="148" y="36"/>
                  <a:pt x="148" y="36"/>
                  <a:pt x="148" y="36"/>
                </a:cubicBezTo>
                <a:cubicBezTo>
                  <a:pt x="134" y="13"/>
                  <a:pt x="11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8"/>
                  <a:pt x="8" y="35"/>
                  <a:pt x="17" y="51"/>
                </a:cubicBezTo>
                <a:cubicBezTo>
                  <a:pt x="51" y="110"/>
                  <a:pt x="125" y="131"/>
                  <a:pt x="185" y="101"/>
                </a:cubicBezTo>
                <a:lnTo>
                  <a:pt x="148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p81">
            <a:extLst>
              <a:ext uri="{FF2B5EF4-FFF2-40B4-BE49-F238E27FC236}">
                <a16:creationId xmlns:a16="http://schemas.microsoft.com/office/drawing/2014/main" xmlns="" id="{8C4C33EF-4267-480E-892D-690BC259800A}"/>
              </a:ext>
            </a:extLst>
          </p:cNvPr>
          <p:cNvSpPr txBox="1"/>
          <p:nvPr/>
        </p:nvSpPr>
        <p:spPr>
          <a:xfrm>
            <a:off x="3590235" y="4381977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03</a:t>
            </a:r>
            <a:endParaRPr sz="1400"/>
          </a:p>
        </p:txBody>
      </p:sp>
      <p:sp>
        <p:nvSpPr>
          <p:cNvPr id="169" name="shp82">
            <a:extLst>
              <a:ext uri="{FF2B5EF4-FFF2-40B4-BE49-F238E27FC236}">
                <a16:creationId xmlns:a16="http://schemas.microsoft.com/office/drawing/2014/main" xmlns="" id="{9B85F781-639B-41E5-B210-FFAB598AD6DA}"/>
              </a:ext>
            </a:extLst>
          </p:cNvPr>
          <p:cNvSpPr txBox="1"/>
          <p:nvPr/>
        </p:nvSpPr>
        <p:spPr>
          <a:xfrm>
            <a:off x="3563996" y="5057052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71" name="shp83">
            <a:extLst>
              <a:ext uri="{FF2B5EF4-FFF2-40B4-BE49-F238E27FC236}">
                <a16:creationId xmlns:a16="http://schemas.microsoft.com/office/drawing/2014/main" xmlns="" id="{6D0012CA-59FA-4031-8891-5979BB8C67F1}"/>
              </a:ext>
            </a:extLst>
          </p:cNvPr>
          <p:cNvSpPr/>
          <p:nvPr/>
        </p:nvSpPr>
        <p:spPr>
          <a:xfrm>
            <a:off x="1944292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7" y="134"/>
                </a:moveTo>
                <a:cubicBezTo>
                  <a:pt x="191" y="134"/>
                  <a:pt x="191" y="134"/>
                  <a:pt x="191" y="134"/>
                </a:cubicBezTo>
                <a:cubicBezTo>
                  <a:pt x="191" y="90"/>
                  <a:pt x="169" y="47"/>
                  <a:pt x="128" y="24"/>
                </a:cubicBezTo>
                <a:cubicBezTo>
                  <a:pt x="87" y="0"/>
                  <a:pt x="38" y="2"/>
                  <a:pt x="0" y="24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57" y="121"/>
                  <a:pt x="79" y="134"/>
                  <a:pt x="97" y="13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p84">
            <a:extLst>
              <a:ext uri="{FF2B5EF4-FFF2-40B4-BE49-F238E27FC236}">
                <a16:creationId xmlns:a16="http://schemas.microsoft.com/office/drawing/2014/main" xmlns="" id="{3D92E6A6-5A3F-4C6A-A1B4-5FDB8F467876}"/>
              </a:ext>
            </a:extLst>
          </p:cNvPr>
          <p:cNvSpPr/>
          <p:nvPr/>
        </p:nvSpPr>
        <p:spPr>
          <a:xfrm>
            <a:off x="1975303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98" y="0"/>
                </a:moveTo>
                <a:cubicBezTo>
                  <a:pt x="74" y="0"/>
                  <a:pt x="51" y="12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0" y="101"/>
                  <a:pt x="0" y="101"/>
                  <a:pt x="0" y="101"/>
                </a:cubicBezTo>
                <a:cubicBezTo>
                  <a:pt x="60" y="131"/>
                  <a:pt x="134" y="110"/>
                  <a:pt x="168" y="51"/>
                </a:cubicBezTo>
                <a:cubicBezTo>
                  <a:pt x="178" y="35"/>
                  <a:pt x="183" y="18"/>
                  <a:pt x="18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5" name="shp85">
            <a:extLst>
              <a:ext uri="{FF2B5EF4-FFF2-40B4-BE49-F238E27FC236}">
                <a16:creationId xmlns:a16="http://schemas.microsoft.com/office/drawing/2014/main" xmlns="" id="{A1983E18-0751-408F-AA3E-F8EA3CC9AB12}"/>
              </a:ext>
            </a:extLst>
          </p:cNvPr>
          <p:cNvSpPr/>
          <p:nvPr/>
        </p:nvSpPr>
        <p:spPr>
          <a:xfrm>
            <a:off x="1525650" y="4349774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12" y="146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25" y="123"/>
                  <a:pt x="124" y="95"/>
                  <a:pt x="11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69" y="0"/>
                  <a:pt x="69" y="0"/>
                  <a:pt x="69" y="0"/>
                </a:cubicBezTo>
                <a:cubicBezTo>
                  <a:pt x="55" y="10"/>
                  <a:pt x="43" y="23"/>
                  <a:pt x="34" y="39"/>
                </a:cubicBezTo>
                <a:cubicBezTo>
                  <a:pt x="0" y="98"/>
                  <a:pt x="18" y="173"/>
                  <a:pt x="75" y="210"/>
                </a:cubicBezTo>
                <a:lnTo>
                  <a:pt x="112" y="14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p86">
            <a:extLst>
              <a:ext uri="{FF2B5EF4-FFF2-40B4-BE49-F238E27FC236}">
                <a16:creationId xmlns:a16="http://schemas.microsoft.com/office/drawing/2014/main" xmlns="" id="{0AD8B5EB-7C71-40E6-B4D7-8BB8256B3007}"/>
              </a:ext>
            </a:extLst>
          </p:cNvPr>
          <p:cNvSpPr txBox="1"/>
          <p:nvPr/>
        </p:nvSpPr>
        <p:spPr>
          <a:xfrm>
            <a:off x="2268710" y="4387941"/>
            <a:ext cx="428183" cy="3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04</a:t>
            </a:r>
            <a:endParaRPr sz="1400"/>
          </a:p>
        </p:txBody>
      </p:sp>
      <p:sp>
        <p:nvSpPr>
          <p:cNvPr id="179" name="shp87">
            <a:extLst>
              <a:ext uri="{FF2B5EF4-FFF2-40B4-BE49-F238E27FC236}">
                <a16:creationId xmlns:a16="http://schemas.microsoft.com/office/drawing/2014/main" xmlns="" id="{F1FB2368-8D14-4420-8239-F312CBDF7A5D}"/>
              </a:ext>
            </a:extLst>
          </p:cNvPr>
          <p:cNvSpPr txBox="1"/>
          <p:nvPr/>
        </p:nvSpPr>
        <p:spPr>
          <a:xfrm>
            <a:off x="1667583" y="4731442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81" name="shp88">
            <a:extLst>
              <a:ext uri="{FF2B5EF4-FFF2-40B4-BE49-F238E27FC236}">
                <a16:creationId xmlns:a16="http://schemas.microsoft.com/office/drawing/2014/main" xmlns="" id="{CCE55C83-FD0B-492E-9479-89D4D621BFB0}"/>
              </a:ext>
            </a:extLst>
          </p:cNvPr>
          <p:cNvSpPr/>
          <p:nvPr/>
        </p:nvSpPr>
        <p:spPr>
          <a:xfrm>
            <a:off x="1473171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" y="139"/>
                </a:moveTo>
                <a:cubicBezTo>
                  <a:pt x="57" y="220"/>
                  <a:pt x="57" y="220"/>
                  <a:pt x="57" y="220"/>
                </a:cubicBezTo>
                <a:cubicBezTo>
                  <a:pt x="95" y="198"/>
                  <a:pt x="120" y="157"/>
                  <a:pt x="120" y="110"/>
                </a:cubicBezTo>
                <a:cubicBezTo>
                  <a:pt x="120" y="63"/>
                  <a:pt x="95" y="22"/>
                  <a:pt x="57" y="0"/>
                </a:cubicBezTo>
                <a:cubicBezTo>
                  <a:pt x="10" y="81"/>
                  <a:pt x="10" y="81"/>
                  <a:pt x="10" y="81"/>
                </a:cubicBezTo>
                <a:cubicBezTo>
                  <a:pt x="0" y="97"/>
                  <a:pt x="0" y="123"/>
                  <a:pt x="10" y="13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p89">
            <a:extLst>
              <a:ext uri="{FF2B5EF4-FFF2-40B4-BE49-F238E27FC236}">
                <a16:creationId xmlns:a16="http://schemas.microsoft.com/office/drawing/2014/main" xmlns="" id="{E38860FD-2578-4B1D-9B74-CEC99C36C524}"/>
              </a:ext>
            </a:extLst>
          </p:cNvPr>
          <p:cNvSpPr/>
          <p:nvPr/>
        </p:nvSpPr>
        <p:spPr>
          <a:xfrm>
            <a:off x="773049" y="3465973"/>
            <a:ext cx="936279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35" y="34"/>
                </a:moveTo>
                <a:cubicBezTo>
                  <a:pt x="124" y="14"/>
                  <a:pt x="102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7"/>
                  <a:pt x="59" y="121"/>
                  <a:pt x="127" y="121"/>
                </a:cubicBezTo>
                <a:cubicBezTo>
                  <a:pt x="145" y="121"/>
                  <a:pt x="163" y="117"/>
                  <a:pt x="179" y="110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shp90">
            <a:extLst>
              <a:ext uri="{FF2B5EF4-FFF2-40B4-BE49-F238E27FC236}">
                <a16:creationId xmlns:a16="http://schemas.microsoft.com/office/drawing/2014/main" xmlns="" id="{1152D485-8EDD-4B3D-BA6D-D0F99B770817}"/>
              </a:ext>
            </a:extLst>
          </p:cNvPr>
          <p:cNvSpPr/>
          <p:nvPr/>
        </p:nvSpPr>
        <p:spPr>
          <a:xfrm>
            <a:off x="773049" y="2764659"/>
            <a:ext cx="936279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74" y="121"/>
                </a:moveTo>
                <a:cubicBezTo>
                  <a:pt x="74" y="121"/>
                  <a:pt x="74" y="121"/>
                  <a:pt x="74" y="121"/>
                </a:cubicBezTo>
                <a:cubicBezTo>
                  <a:pt x="101" y="120"/>
                  <a:pt x="124" y="106"/>
                  <a:pt x="136" y="84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163" y="4"/>
                  <a:pt x="145" y="0"/>
                  <a:pt x="127" y="0"/>
                </a:cubicBezTo>
                <a:cubicBezTo>
                  <a:pt x="59" y="0"/>
                  <a:pt x="3" y="53"/>
                  <a:pt x="0" y="121"/>
                </a:cubicBezTo>
                <a:lnTo>
                  <a:pt x="74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p91">
            <a:extLst>
              <a:ext uri="{FF2B5EF4-FFF2-40B4-BE49-F238E27FC236}">
                <a16:creationId xmlns:a16="http://schemas.microsoft.com/office/drawing/2014/main" xmlns="" id="{7330B930-6CF2-4956-BD01-75001B1C77EB}"/>
              </a:ext>
            </a:extLst>
          </p:cNvPr>
          <p:cNvSpPr txBox="1"/>
          <p:nvPr/>
        </p:nvSpPr>
        <p:spPr>
          <a:xfrm>
            <a:off x="1619874" y="3251285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05</a:t>
            </a:r>
            <a:endParaRPr sz="1400"/>
          </a:p>
        </p:txBody>
      </p:sp>
      <p:sp>
        <p:nvSpPr>
          <p:cNvPr id="189" name="shp92">
            <a:extLst>
              <a:ext uri="{FF2B5EF4-FFF2-40B4-BE49-F238E27FC236}">
                <a16:creationId xmlns:a16="http://schemas.microsoft.com/office/drawing/2014/main" xmlns="" id="{C0B07FDB-37A7-4B7A-9D54-938F2211F378}"/>
              </a:ext>
            </a:extLst>
          </p:cNvPr>
          <p:cNvSpPr txBox="1"/>
          <p:nvPr/>
        </p:nvSpPr>
        <p:spPr>
          <a:xfrm>
            <a:off x="990123" y="2916134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pic>
        <p:nvPicPr>
          <p:cNvPr id="193" name="shp93" descr="Handshake">
            <a:extLst>
              <a:ext uri="{FF2B5EF4-FFF2-40B4-BE49-F238E27FC236}">
                <a16:creationId xmlns:a16="http://schemas.microsoft.com/office/drawing/2014/main" xmlns="" id="{3168D293-06D2-43EF-AB98-FC64D61E8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90235" y="1430043"/>
            <a:ext cx="426574" cy="426574"/>
          </a:xfrm>
          <a:prstGeom prst="rect">
            <a:avLst/>
          </a:prstGeom>
        </p:spPr>
      </p:pic>
      <p:pic>
        <p:nvPicPr>
          <p:cNvPr id="195" name="shp94" descr="Calligraphy Pen">
            <a:extLst>
              <a:ext uri="{FF2B5EF4-FFF2-40B4-BE49-F238E27FC236}">
                <a16:creationId xmlns:a16="http://schemas.microsoft.com/office/drawing/2014/main" xmlns="" id="{4A6AFF5C-BAC8-4711-925F-CD51DDD2D6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19874" y="1745693"/>
            <a:ext cx="426574" cy="426574"/>
          </a:xfrm>
          <a:prstGeom prst="rect">
            <a:avLst/>
          </a:prstGeom>
        </p:spPr>
      </p:pic>
      <p:pic>
        <p:nvPicPr>
          <p:cNvPr id="197" name="shp95" descr="Customer review">
            <a:extLst>
              <a:ext uri="{FF2B5EF4-FFF2-40B4-BE49-F238E27FC236}">
                <a16:creationId xmlns:a16="http://schemas.microsoft.com/office/drawing/2014/main" xmlns="" id="{B963E7A5-BFC7-450B-8F64-80F6FFF64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6723" y="3577312"/>
            <a:ext cx="426574" cy="426574"/>
          </a:xfrm>
          <a:prstGeom prst="rect">
            <a:avLst/>
          </a:prstGeom>
        </p:spPr>
      </p:pic>
      <p:pic>
        <p:nvPicPr>
          <p:cNvPr id="199" name="shp96" descr="Clipboard Partially Checked">
            <a:extLst>
              <a:ext uri="{FF2B5EF4-FFF2-40B4-BE49-F238E27FC236}">
                <a16:creationId xmlns:a16="http://schemas.microsoft.com/office/drawing/2014/main" xmlns="" id="{AF216EE2-9B07-4CCC-862F-899F6523F3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807994" y="2875789"/>
            <a:ext cx="426574" cy="426574"/>
          </a:xfrm>
          <a:prstGeom prst="rect">
            <a:avLst/>
          </a:prstGeom>
        </p:spPr>
      </p:pic>
      <p:pic>
        <p:nvPicPr>
          <p:cNvPr id="201" name="shp97" descr="Presentation with checklist">
            <a:extLst>
              <a:ext uri="{FF2B5EF4-FFF2-40B4-BE49-F238E27FC236}">
                <a16:creationId xmlns:a16="http://schemas.microsoft.com/office/drawing/2014/main" xmlns="" id="{3677E445-477E-4912-AB32-2E696033D2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268113" y="5057052"/>
            <a:ext cx="426574" cy="426574"/>
          </a:xfrm>
          <a:prstGeom prst="rect">
            <a:avLst/>
          </a:prstGeom>
        </p:spPr>
      </p:pic>
      <p:pic>
        <p:nvPicPr>
          <p:cNvPr id="203" name="shp98" descr="User network">
            <a:extLst>
              <a:ext uri="{FF2B5EF4-FFF2-40B4-BE49-F238E27FC236}">
                <a16:creationId xmlns:a16="http://schemas.microsoft.com/office/drawing/2014/main" xmlns="" id="{3F84B39F-1F81-45DA-BC10-5F5F99E36B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63397" y="4680314"/>
            <a:ext cx="426574" cy="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02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99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hp100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hp101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p102"/>
          <p:cNvSpPr/>
          <p:nvPr/>
        </p:nvSpPr>
        <p:spPr>
          <a:xfrm>
            <a:off x="7341548" y="3090566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hp103"/>
          <p:cNvSpPr txBox="1"/>
          <p:nvPr/>
        </p:nvSpPr>
        <p:spPr>
          <a:xfrm>
            <a:off x="7709461" y="3136379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2-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shp104"/>
          <p:cNvSpPr/>
          <p:nvPr/>
        </p:nvSpPr>
        <p:spPr>
          <a:xfrm>
            <a:off x="6565693" y="3010062"/>
            <a:ext cx="775855" cy="77585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hp105"/>
          <p:cNvSpPr txBox="1">
            <a:spLocks/>
          </p:cNvSpPr>
          <p:nvPr/>
        </p:nvSpPr>
        <p:spPr>
          <a:xfrm>
            <a:off x="7326910" y="3942025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</a:p>
        </p:txBody>
      </p:sp>
      <p:grpSp>
        <p:nvGrpSpPr>
          <p:cNvPr id="38" name="shp106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46" name="shp107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hp108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hp109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shp110">
            <a:extLst>
              <a:ext uri="{FF2B5EF4-FFF2-40B4-BE49-F238E27FC236}">
                <a16:creationId xmlns:a16="http://schemas.microsoft.com/office/drawing/2014/main" xmlns="" id="{A5841732-7F18-404B-A924-FDEBD734C181}"/>
              </a:ext>
            </a:extLst>
          </p:cNvPr>
          <p:cNvSpPr/>
          <p:nvPr/>
        </p:nvSpPr>
        <p:spPr>
          <a:xfrm>
            <a:off x="1944292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47" y="29"/>
                </a:moveTo>
                <a:cubicBezTo>
                  <a:pt x="0" y="111"/>
                  <a:pt x="0" y="111"/>
                  <a:pt x="0" y="111"/>
                </a:cubicBezTo>
                <a:cubicBezTo>
                  <a:pt x="38" y="133"/>
                  <a:pt x="87" y="134"/>
                  <a:pt x="128" y="111"/>
                </a:cubicBezTo>
                <a:cubicBezTo>
                  <a:pt x="169" y="87"/>
                  <a:pt x="191" y="44"/>
                  <a:pt x="19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57" y="13"/>
                  <a:pt x="47" y="2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p111">
            <a:extLst>
              <a:ext uri="{FF2B5EF4-FFF2-40B4-BE49-F238E27FC236}">
                <a16:creationId xmlns:a16="http://schemas.microsoft.com/office/drawing/2014/main" xmlns="" id="{298A4AA4-3AA9-472A-9A1A-24F91B6B92F5}"/>
              </a:ext>
            </a:extLst>
          </p:cNvPr>
          <p:cNvSpPr/>
          <p:nvPr/>
        </p:nvSpPr>
        <p:spPr>
          <a:xfrm>
            <a:off x="1525650" y="1409737"/>
            <a:ext cx="659569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12" y="135"/>
                </a:moveTo>
                <a:cubicBezTo>
                  <a:pt x="125" y="115"/>
                  <a:pt x="126" y="89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75" y="0"/>
                  <a:pt x="75" y="0"/>
                  <a:pt x="75" y="0"/>
                </a:cubicBezTo>
                <a:cubicBezTo>
                  <a:pt x="18" y="37"/>
                  <a:pt x="0" y="112"/>
                  <a:pt x="34" y="171"/>
                </a:cubicBezTo>
                <a:cubicBezTo>
                  <a:pt x="43" y="187"/>
                  <a:pt x="55" y="200"/>
                  <a:pt x="69" y="210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12" y="135"/>
                  <a:pt x="112" y="135"/>
                  <a:pt x="112" y="1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3" name="shp112">
            <a:extLst>
              <a:ext uri="{FF2B5EF4-FFF2-40B4-BE49-F238E27FC236}">
                <a16:creationId xmlns:a16="http://schemas.microsoft.com/office/drawing/2014/main" xmlns="" id="{93F2DEEF-D435-4349-8DAB-3289B051D1E2}"/>
              </a:ext>
            </a:extLst>
          </p:cNvPr>
          <p:cNvSpPr/>
          <p:nvPr/>
        </p:nvSpPr>
        <p:spPr>
          <a:xfrm>
            <a:off x="1975303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37" y="95"/>
                </a:moveTo>
                <a:cubicBezTo>
                  <a:pt x="37" y="95"/>
                  <a:pt x="37" y="95"/>
                  <a:pt x="37" y="95"/>
                </a:cubicBezTo>
                <a:cubicBezTo>
                  <a:pt x="51" y="118"/>
                  <a:pt x="75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85" y="131"/>
                  <a:pt x="185" y="131"/>
                  <a:pt x="185" y="131"/>
                </a:cubicBezTo>
                <a:cubicBezTo>
                  <a:pt x="183" y="114"/>
                  <a:pt x="178" y="97"/>
                  <a:pt x="168" y="81"/>
                </a:cubicBezTo>
                <a:cubicBezTo>
                  <a:pt x="134" y="22"/>
                  <a:pt x="60" y="0"/>
                  <a:pt x="0" y="31"/>
                </a:cubicBezTo>
                <a:lnTo>
                  <a:pt x="37" y="9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p113">
            <a:extLst>
              <a:ext uri="{FF2B5EF4-FFF2-40B4-BE49-F238E27FC236}">
                <a16:creationId xmlns:a16="http://schemas.microsoft.com/office/drawing/2014/main" xmlns="" id="{6983DAED-9080-4601-B488-000C7A4D266E}"/>
              </a:ext>
            </a:extLst>
          </p:cNvPr>
          <p:cNvSpPr txBox="1"/>
          <p:nvPr/>
        </p:nvSpPr>
        <p:spPr>
          <a:xfrm>
            <a:off x="2277059" y="209793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06</a:t>
            </a:r>
            <a:endParaRPr sz="1400"/>
          </a:p>
        </p:txBody>
      </p:sp>
      <p:sp>
        <p:nvSpPr>
          <p:cNvPr id="117" name="shp114">
            <a:extLst>
              <a:ext uri="{FF2B5EF4-FFF2-40B4-BE49-F238E27FC236}">
                <a16:creationId xmlns:a16="http://schemas.microsoft.com/office/drawing/2014/main" xmlns="" id="{178A15AB-0FCA-4BDE-B542-6778C33EB9BB}"/>
              </a:ext>
            </a:extLst>
          </p:cNvPr>
          <p:cNvSpPr txBox="1"/>
          <p:nvPr/>
        </p:nvSpPr>
        <p:spPr>
          <a:xfrm>
            <a:off x="2259168" y="1443134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400" dirty="0"/>
          </a:p>
        </p:txBody>
      </p:sp>
      <p:sp>
        <p:nvSpPr>
          <p:cNvPr id="119" name="shp115">
            <a:extLst>
              <a:ext uri="{FF2B5EF4-FFF2-40B4-BE49-F238E27FC236}">
                <a16:creationId xmlns:a16="http://schemas.microsoft.com/office/drawing/2014/main" xmlns="" id="{95F615BE-2118-480E-9355-D6D0F4AF2D2E}"/>
              </a:ext>
            </a:extLst>
          </p:cNvPr>
          <p:cNvSpPr/>
          <p:nvPr/>
        </p:nvSpPr>
        <p:spPr>
          <a:xfrm>
            <a:off x="3298021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23" y="87"/>
                  <a:pt x="63" y="111"/>
                </a:cubicBezTo>
                <a:cubicBezTo>
                  <a:pt x="104" y="134"/>
                  <a:pt x="153" y="133"/>
                  <a:pt x="191" y="111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35" y="13"/>
                  <a:pt x="112" y="0"/>
                  <a:pt x="9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p116">
            <a:extLst>
              <a:ext uri="{FF2B5EF4-FFF2-40B4-BE49-F238E27FC236}">
                <a16:creationId xmlns:a16="http://schemas.microsoft.com/office/drawing/2014/main" xmlns="" id="{97C09CA2-026A-4014-AB8D-92F6AC234883}"/>
              </a:ext>
            </a:extLst>
          </p:cNvPr>
          <p:cNvSpPr/>
          <p:nvPr/>
        </p:nvSpPr>
        <p:spPr>
          <a:xfrm>
            <a:off x="3298021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87" y="131"/>
                </a:moveTo>
                <a:cubicBezTo>
                  <a:pt x="111" y="131"/>
                  <a:pt x="134" y="119"/>
                  <a:pt x="146" y="98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85" y="31"/>
                  <a:pt x="185" y="31"/>
                  <a:pt x="185" y="31"/>
                </a:cubicBezTo>
                <a:cubicBezTo>
                  <a:pt x="125" y="0"/>
                  <a:pt x="51" y="22"/>
                  <a:pt x="17" y="81"/>
                </a:cubicBezTo>
                <a:cubicBezTo>
                  <a:pt x="8" y="97"/>
                  <a:pt x="2" y="114"/>
                  <a:pt x="0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p117">
            <a:extLst>
              <a:ext uri="{FF2B5EF4-FFF2-40B4-BE49-F238E27FC236}">
                <a16:creationId xmlns:a16="http://schemas.microsoft.com/office/drawing/2014/main" xmlns="" id="{4114AA11-E5A2-4974-AB8A-D3580A210F65}"/>
              </a:ext>
            </a:extLst>
          </p:cNvPr>
          <p:cNvSpPr/>
          <p:nvPr/>
        </p:nvSpPr>
        <p:spPr>
          <a:xfrm>
            <a:off x="4061356" y="1409737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3" y="65"/>
                </a:moveTo>
                <a:cubicBezTo>
                  <a:pt x="13" y="65"/>
                  <a:pt x="13" y="65"/>
                  <a:pt x="13" y="65"/>
                </a:cubicBezTo>
                <a:cubicBezTo>
                  <a:pt x="0" y="88"/>
                  <a:pt x="1" y="115"/>
                  <a:pt x="14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56" y="210"/>
                  <a:pt x="56" y="210"/>
                  <a:pt x="56" y="210"/>
                </a:cubicBezTo>
                <a:cubicBezTo>
                  <a:pt x="70" y="200"/>
                  <a:pt x="82" y="187"/>
                  <a:pt x="91" y="171"/>
                </a:cubicBezTo>
                <a:cubicBezTo>
                  <a:pt x="125" y="112"/>
                  <a:pt x="107" y="37"/>
                  <a:pt x="50" y="0"/>
                </a:cubicBezTo>
                <a:lnTo>
                  <a:pt x="13" y="6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p118">
            <a:extLst>
              <a:ext uri="{FF2B5EF4-FFF2-40B4-BE49-F238E27FC236}">
                <a16:creationId xmlns:a16="http://schemas.microsoft.com/office/drawing/2014/main" xmlns="" id="{ED05A191-AEAE-4FFB-893A-6DBD9345296C}"/>
              </a:ext>
            </a:extLst>
          </p:cNvPr>
          <p:cNvSpPr txBox="1"/>
          <p:nvPr/>
        </p:nvSpPr>
        <p:spPr>
          <a:xfrm>
            <a:off x="3608125" y="2086006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01</a:t>
            </a:r>
            <a:endParaRPr sz="1400"/>
          </a:p>
        </p:txBody>
      </p:sp>
      <p:sp>
        <p:nvSpPr>
          <p:cNvPr id="149" name="shp119">
            <a:extLst>
              <a:ext uri="{FF2B5EF4-FFF2-40B4-BE49-F238E27FC236}">
                <a16:creationId xmlns:a16="http://schemas.microsoft.com/office/drawing/2014/main" xmlns="" id="{949D99BE-6CFB-45FC-9602-D15F40C379ED}"/>
              </a:ext>
            </a:extLst>
          </p:cNvPr>
          <p:cNvSpPr txBox="1"/>
          <p:nvPr/>
        </p:nvSpPr>
        <p:spPr>
          <a:xfrm>
            <a:off x="4162737" y="1756817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51" name="shp120">
            <a:extLst>
              <a:ext uri="{FF2B5EF4-FFF2-40B4-BE49-F238E27FC236}">
                <a16:creationId xmlns:a16="http://schemas.microsoft.com/office/drawing/2014/main" xmlns="" id="{84EC4F1F-626E-44A2-BB94-698BB4B5D3FB}"/>
              </a:ext>
            </a:extLst>
          </p:cNvPr>
          <p:cNvSpPr/>
          <p:nvPr/>
        </p:nvSpPr>
        <p:spPr>
          <a:xfrm>
            <a:off x="4140075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10" y="81"/>
                </a:moveTo>
                <a:cubicBezTo>
                  <a:pt x="63" y="0"/>
                  <a:pt x="63" y="0"/>
                  <a:pt x="63" y="0"/>
                </a:cubicBezTo>
                <a:cubicBezTo>
                  <a:pt x="25" y="22"/>
                  <a:pt x="0" y="63"/>
                  <a:pt x="0" y="110"/>
                </a:cubicBezTo>
                <a:cubicBezTo>
                  <a:pt x="0" y="157"/>
                  <a:pt x="25" y="198"/>
                  <a:pt x="63" y="22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20" y="123"/>
                  <a:pt x="120" y="97"/>
                  <a:pt x="110" y="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p121">
            <a:extLst>
              <a:ext uri="{FF2B5EF4-FFF2-40B4-BE49-F238E27FC236}">
                <a16:creationId xmlns:a16="http://schemas.microsoft.com/office/drawing/2014/main" xmlns="" id="{38572C8A-6F4B-4049-BD0B-A51D2B5F436F}"/>
              </a:ext>
            </a:extLst>
          </p:cNvPr>
          <p:cNvSpPr/>
          <p:nvPr/>
        </p:nvSpPr>
        <p:spPr>
          <a:xfrm>
            <a:off x="4532477" y="2764659"/>
            <a:ext cx="935087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44" y="86"/>
                </a:moveTo>
                <a:cubicBezTo>
                  <a:pt x="55" y="106"/>
                  <a:pt x="77" y="120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79" y="121"/>
                  <a:pt x="179" y="121"/>
                  <a:pt x="179" y="121"/>
                </a:cubicBezTo>
                <a:cubicBezTo>
                  <a:pt x="176" y="53"/>
                  <a:pt x="120" y="0"/>
                  <a:pt x="52" y="0"/>
                </a:cubicBezTo>
                <a:cubicBezTo>
                  <a:pt x="34" y="0"/>
                  <a:pt x="16" y="4"/>
                  <a:pt x="0" y="11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4" y="86"/>
                  <a:pt x="44" y="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5" name="shp122">
            <a:extLst>
              <a:ext uri="{FF2B5EF4-FFF2-40B4-BE49-F238E27FC236}">
                <a16:creationId xmlns:a16="http://schemas.microsoft.com/office/drawing/2014/main" xmlns="" id="{DCE3592B-1642-4941-A7D2-D68400937B9E}"/>
              </a:ext>
            </a:extLst>
          </p:cNvPr>
          <p:cNvSpPr/>
          <p:nvPr/>
        </p:nvSpPr>
        <p:spPr>
          <a:xfrm>
            <a:off x="4532477" y="3465973"/>
            <a:ext cx="935087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78" y="0"/>
                  <a:pt x="55" y="1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0" y="110"/>
                  <a:pt x="0" y="110"/>
                  <a:pt x="0" y="110"/>
                </a:cubicBezTo>
                <a:cubicBezTo>
                  <a:pt x="16" y="117"/>
                  <a:pt x="34" y="121"/>
                  <a:pt x="52" y="121"/>
                </a:cubicBezTo>
                <a:cubicBezTo>
                  <a:pt x="120" y="121"/>
                  <a:pt x="176" y="67"/>
                  <a:pt x="179" y="0"/>
                </a:cubicBezTo>
                <a:lnTo>
                  <a:pt x="10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p123">
            <a:extLst>
              <a:ext uri="{FF2B5EF4-FFF2-40B4-BE49-F238E27FC236}">
                <a16:creationId xmlns:a16="http://schemas.microsoft.com/office/drawing/2014/main" xmlns="" id="{EDA5AF77-1E33-4380-AC14-FE4541435468}"/>
              </a:ext>
            </a:extLst>
          </p:cNvPr>
          <p:cNvSpPr txBox="1"/>
          <p:nvPr/>
        </p:nvSpPr>
        <p:spPr>
          <a:xfrm>
            <a:off x="4256961" y="323697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02</a:t>
            </a:r>
            <a:endParaRPr sz="1400"/>
          </a:p>
        </p:txBody>
      </p:sp>
      <p:sp>
        <p:nvSpPr>
          <p:cNvPr id="159" name="shp124">
            <a:extLst>
              <a:ext uri="{FF2B5EF4-FFF2-40B4-BE49-F238E27FC236}">
                <a16:creationId xmlns:a16="http://schemas.microsoft.com/office/drawing/2014/main" xmlns="" id="{F3A39F0B-4126-46CB-83DB-5B35E61E976D}"/>
              </a:ext>
            </a:extLst>
          </p:cNvPr>
          <p:cNvSpPr txBox="1"/>
          <p:nvPr/>
        </p:nvSpPr>
        <p:spPr>
          <a:xfrm>
            <a:off x="4816343" y="3578088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61" name="shp125">
            <a:extLst>
              <a:ext uri="{FF2B5EF4-FFF2-40B4-BE49-F238E27FC236}">
                <a16:creationId xmlns:a16="http://schemas.microsoft.com/office/drawing/2014/main" xmlns="" id="{1565F048-11E1-4690-BF16-2901649408D4}"/>
              </a:ext>
            </a:extLst>
          </p:cNvPr>
          <p:cNvSpPr/>
          <p:nvPr/>
        </p:nvSpPr>
        <p:spPr>
          <a:xfrm>
            <a:off x="3298021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144" y="105"/>
                </a:moveTo>
                <a:cubicBezTo>
                  <a:pt x="191" y="24"/>
                  <a:pt x="191" y="24"/>
                  <a:pt x="191" y="24"/>
                </a:cubicBezTo>
                <a:cubicBezTo>
                  <a:pt x="153" y="2"/>
                  <a:pt x="104" y="0"/>
                  <a:pt x="63" y="24"/>
                </a:cubicBezTo>
                <a:cubicBezTo>
                  <a:pt x="23" y="47"/>
                  <a:pt x="0" y="90"/>
                  <a:pt x="0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112" y="134"/>
                  <a:pt x="135" y="121"/>
                  <a:pt x="144" y="10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p126">
            <a:extLst>
              <a:ext uri="{FF2B5EF4-FFF2-40B4-BE49-F238E27FC236}">
                <a16:creationId xmlns:a16="http://schemas.microsoft.com/office/drawing/2014/main" xmlns="" id="{B8E00478-15AF-40F6-B966-62F5FF36F63D}"/>
              </a:ext>
            </a:extLst>
          </p:cNvPr>
          <p:cNvSpPr/>
          <p:nvPr/>
        </p:nvSpPr>
        <p:spPr>
          <a:xfrm>
            <a:off x="4056586" y="4349774"/>
            <a:ext cx="658377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4" y="75"/>
                </a:moveTo>
                <a:cubicBezTo>
                  <a:pt x="1" y="95"/>
                  <a:pt x="0" y="121"/>
                  <a:pt x="13" y="143"/>
                </a:cubicBezTo>
                <a:cubicBezTo>
                  <a:pt x="13" y="143"/>
                  <a:pt x="13" y="143"/>
                  <a:pt x="13" y="143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108" y="173"/>
                  <a:pt x="126" y="98"/>
                  <a:pt x="92" y="39"/>
                </a:cubicBezTo>
                <a:cubicBezTo>
                  <a:pt x="83" y="23"/>
                  <a:pt x="71" y="10"/>
                  <a:pt x="57" y="0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5"/>
                  <a:pt x="14" y="75"/>
                  <a:pt x="14" y="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5" name="shp127">
            <a:extLst>
              <a:ext uri="{FF2B5EF4-FFF2-40B4-BE49-F238E27FC236}">
                <a16:creationId xmlns:a16="http://schemas.microsoft.com/office/drawing/2014/main" xmlns="" id="{97D9FE1E-B27F-4D5E-A597-304349C5D935}"/>
              </a:ext>
            </a:extLst>
          </p:cNvPr>
          <p:cNvSpPr/>
          <p:nvPr/>
        </p:nvSpPr>
        <p:spPr>
          <a:xfrm>
            <a:off x="3298021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148" y="36"/>
                </a:moveTo>
                <a:cubicBezTo>
                  <a:pt x="148" y="36"/>
                  <a:pt x="148" y="36"/>
                  <a:pt x="148" y="36"/>
                </a:cubicBezTo>
                <a:cubicBezTo>
                  <a:pt x="134" y="13"/>
                  <a:pt x="11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8"/>
                  <a:pt x="8" y="35"/>
                  <a:pt x="17" y="51"/>
                </a:cubicBezTo>
                <a:cubicBezTo>
                  <a:pt x="51" y="110"/>
                  <a:pt x="125" y="131"/>
                  <a:pt x="185" y="101"/>
                </a:cubicBezTo>
                <a:lnTo>
                  <a:pt x="148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p128">
            <a:extLst>
              <a:ext uri="{FF2B5EF4-FFF2-40B4-BE49-F238E27FC236}">
                <a16:creationId xmlns:a16="http://schemas.microsoft.com/office/drawing/2014/main" xmlns="" id="{8C4C33EF-4267-480E-892D-690BC259800A}"/>
              </a:ext>
            </a:extLst>
          </p:cNvPr>
          <p:cNvSpPr txBox="1"/>
          <p:nvPr/>
        </p:nvSpPr>
        <p:spPr>
          <a:xfrm>
            <a:off x="3590235" y="4381977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03</a:t>
            </a:r>
            <a:endParaRPr sz="1400"/>
          </a:p>
        </p:txBody>
      </p:sp>
      <p:sp>
        <p:nvSpPr>
          <p:cNvPr id="169" name="shp129">
            <a:extLst>
              <a:ext uri="{FF2B5EF4-FFF2-40B4-BE49-F238E27FC236}">
                <a16:creationId xmlns:a16="http://schemas.microsoft.com/office/drawing/2014/main" xmlns="" id="{9B85F781-639B-41E5-B210-FFAB598AD6DA}"/>
              </a:ext>
            </a:extLst>
          </p:cNvPr>
          <p:cNvSpPr txBox="1"/>
          <p:nvPr/>
        </p:nvSpPr>
        <p:spPr>
          <a:xfrm>
            <a:off x="3563996" y="5057052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71" name="shp130">
            <a:extLst>
              <a:ext uri="{FF2B5EF4-FFF2-40B4-BE49-F238E27FC236}">
                <a16:creationId xmlns:a16="http://schemas.microsoft.com/office/drawing/2014/main" xmlns="" id="{6D0012CA-59FA-4031-8891-5979BB8C67F1}"/>
              </a:ext>
            </a:extLst>
          </p:cNvPr>
          <p:cNvSpPr/>
          <p:nvPr/>
        </p:nvSpPr>
        <p:spPr>
          <a:xfrm>
            <a:off x="1944292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7" y="134"/>
                </a:moveTo>
                <a:cubicBezTo>
                  <a:pt x="191" y="134"/>
                  <a:pt x="191" y="134"/>
                  <a:pt x="191" y="134"/>
                </a:cubicBezTo>
                <a:cubicBezTo>
                  <a:pt x="191" y="90"/>
                  <a:pt x="169" y="47"/>
                  <a:pt x="128" y="24"/>
                </a:cubicBezTo>
                <a:cubicBezTo>
                  <a:pt x="87" y="0"/>
                  <a:pt x="38" y="2"/>
                  <a:pt x="0" y="24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57" y="121"/>
                  <a:pt x="79" y="134"/>
                  <a:pt x="97" y="13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p131">
            <a:extLst>
              <a:ext uri="{FF2B5EF4-FFF2-40B4-BE49-F238E27FC236}">
                <a16:creationId xmlns:a16="http://schemas.microsoft.com/office/drawing/2014/main" xmlns="" id="{3D92E6A6-5A3F-4C6A-A1B4-5FDB8F467876}"/>
              </a:ext>
            </a:extLst>
          </p:cNvPr>
          <p:cNvSpPr/>
          <p:nvPr/>
        </p:nvSpPr>
        <p:spPr>
          <a:xfrm>
            <a:off x="1975303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98" y="0"/>
                </a:moveTo>
                <a:cubicBezTo>
                  <a:pt x="74" y="0"/>
                  <a:pt x="51" y="12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0" y="101"/>
                  <a:pt x="0" y="101"/>
                  <a:pt x="0" y="101"/>
                </a:cubicBezTo>
                <a:cubicBezTo>
                  <a:pt x="60" y="131"/>
                  <a:pt x="134" y="110"/>
                  <a:pt x="168" y="51"/>
                </a:cubicBezTo>
                <a:cubicBezTo>
                  <a:pt x="178" y="35"/>
                  <a:pt x="183" y="18"/>
                  <a:pt x="18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5" name="shp132">
            <a:extLst>
              <a:ext uri="{FF2B5EF4-FFF2-40B4-BE49-F238E27FC236}">
                <a16:creationId xmlns:a16="http://schemas.microsoft.com/office/drawing/2014/main" xmlns="" id="{A1983E18-0751-408F-AA3E-F8EA3CC9AB12}"/>
              </a:ext>
            </a:extLst>
          </p:cNvPr>
          <p:cNvSpPr/>
          <p:nvPr/>
        </p:nvSpPr>
        <p:spPr>
          <a:xfrm>
            <a:off x="1525650" y="4349774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12" y="146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25" y="123"/>
                  <a:pt x="124" y="95"/>
                  <a:pt x="11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69" y="0"/>
                  <a:pt x="69" y="0"/>
                  <a:pt x="69" y="0"/>
                </a:cubicBezTo>
                <a:cubicBezTo>
                  <a:pt x="55" y="10"/>
                  <a:pt x="43" y="23"/>
                  <a:pt x="34" y="39"/>
                </a:cubicBezTo>
                <a:cubicBezTo>
                  <a:pt x="0" y="98"/>
                  <a:pt x="18" y="173"/>
                  <a:pt x="75" y="210"/>
                </a:cubicBezTo>
                <a:lnTo>
                  <a:pt x="112" y="14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p133">
            <a:extLst>
              <a:ext uri="{FF2B5EF4-FFF2-40B4-BE49-F238E27FC236}">
                <a16:creationId xmlns:a16="http://schemas.microsoft.com/office/drawing/2014/main" xmlns="" id="{0AD8B5EB-7C71-40E6-B4D7-8BB8256B3007}"/>
              </a:ext>
            </a:extLst>
          </p:cNvPr>
          <p:cNvSpPr txBox="1"/>
          <p:nvPr/>
        </p:nvSpPr>
        <p:spPr>
          <a:xfrm>
            <a:off x="2268710" y="4387941"/>
            <a:ext cx="428183" cy="3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04</a:t>
            </a:r>
            <a:endParaRPr sz="1400"/>
          </a:p>
        </p:txBody>
      </p:sp>
      <p:sp>
        <p:nvSpPr>
          <p:cNvPr id="179" name="shp134">
            <a:extLst>
              <a:ext uri="{FF2B5EF4-FFF2-40B4-BE49-F238E27FC236}">
                <a16:creationId xmlns:a16="http://schemas.microsoft.com/office/drawing/2014/main" xmlns="" id="{F1FB2368-8D14-4420-8239-F312CBDF7A5D}"/>
              </a:ext>
            </a:extLst>
          </p:cNvPr>
          <p:cNvSpPr txBox="1"/>
          <p:nvPr/>
        </p:nvSpPr>
        <p:spPr>
          <a:xfrm>
            <a:off x="1667583" y="4731442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81" name="shp135">
            <a:extLst>
              <a:ext uri="{FF2B5EF4-FFF2-40B4-BE49-F238E27FC236}">
                <a16:creationId xmlns:a16="http://schemas.microsoft.com/office/drawing/2014/main" xmlns="" id="{CCE55C83-FD0B-492E-9479-89D4D621BFB0}"/>
              </a:ext>
            </a:extLst>
          </p:cNvPr>
          <p:cNvSpPr/>
          <p:nvPr/>
        </p:nvSpPr>
        <p:spPr>
          <a:xfrm>
            <a:off x="1473171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" y="139"/>
                </a:moveTo>
                <a:cubicBezTo>
                  <a:pt x="57" y="220"/>
                  <a:pt x="57" y="220"/>
                  <a:pt x="57" y="220"/>
                </a:cubicBezTo>
                <a:cubicBezTo>
                  <a:pt x="95" y="198"/>
                  <a:pt x="120" y="157"/>
                  <a:pt x="120" y="110"/>
                </a:cubicBezTo>
                <a:cubicBezTo>
                  <a:pt x="120" y="63"/>
                  <a:pt x="95" y="22"/>
                  <a:pt x="57" y="0"/>
                </a:cubicBezTo>
                <a:cubicBezTo>
                  <a:pt x="10" y="81"/>
                  <a:pt x="10" y="81"/>
                  <a:pt x="10" y="81"/>
                </a:cubicBezTo>
                <a:cubicBezTo>
                  <a:pt x="0" y="97"/>
                  <a:pt x="0" y="123"/>
                  <a:pt x="10" y="13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p136">
            <a:extLst>
              <a:ext uri="{FF2B5EF4-FFF2-40B4-BE49-F238E27FC236}">
                <a16:creationId xmlns:a16="http://schemas.microsoft.com/office/drawing/2014/main" xmlns="" id="{E38860FD-2578-4B1D-9B74-CEC99C36C524}"/>
              </a:ext>
            </a:extLst>
          </p:cNvPr>
          <p:cNvSpPr/>
          <p:nvPr/>
        </p:nvSpPr>
        <p:spPr>
          <a:xfrm>
            <a:off x="773049" y="3465973"/>
            <a:ext cx="936279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35" y="34"/>
                </a:moveTo>
                <a:cubicBezTo>
                  <a:pt x="124" y="14"/>
                  <a:pt x="102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7"/>
                  <a:pt x="59" y="121"/>
                  <a:pt x="127" y="121"/>
                </a:cubicBezTo>
                <a:cubicBezTo>
                  <a:pt x="145" y="121"/>
                  <a:pt x="163" y="117"/>
                  <a:pt x="179" y="110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shp137">
            <a:extLst>
              <a:ext uri="{FF2B5EF4-FFF2-40B4-BE49-F238E27FC236}">
                <a16:creationId xmlns:a16="http://schemas.microsoft.com/office/drawing/2014/main" xmlns="" id="{1152D485-8EDD-4B3D-BA6D-D0F99B770817}"/>
              </a:ext>
            </a:extLst>
          </p:cNvPr>
          <p:cNvSpPr/>
          <p:nvPr/>
        </p:nvSpPr>
        <p:spPr>
          <a:xfrm>
            <a:off x="773049" y="2764659"/>
            <a:ext cx="936279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74" y="121"/>
                </a:moveTo>
                <a:cubicBezTo>
                  <a:pt x="74" y="121"/>
                  <a:pt x="74" y="121"/>
                  <a:pt x="74" y="121"/>
                </a:cubicBezTo>
                <a:cubicBezTo>
                  <a:pt x="101" y="120"/>
                  <a:pt x="124" y="106"/>
                  <a:pt x="136" y="84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163" y="4"/>
                  <a:pt x="145" y="0"/>
                  <a:pt x="127" y="0"/>
                </a:cubicBezTo>
                <a:cubicBezTo>
                  <a:pt x="59" y="0"/>
                  <a:pt x="3" y="53"/>
                  <a:pt x="0" y="121"/>
                </a:cubicBezTo>
                <a:lnTo>
                  <a:pt x="74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p138">
            <a:extLst>
              <a:ext uri="{FF2B5EF4-FFF2-40B4-BE49-F238E27FC236}">
                <a16:creationId xmlns:a16="http://schemas.microsoft.com/office/drawing/2014/main" xmlns="" id="{7330B930-6CF2-4956-BD01-75001B1C77EB}"/>
              </a:ext>
            </a:extLst>
          </p:cNvPr>
          <p:cNvSpPr txBox="1"/>
          <p:nvPr/>
        </p:nvSpPr>
        <p:spPr>
          <a:xfrm>
            <a:off x="1619874" y="3251285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05</a:t>
            </a:r>
            <a:endParaRPr sz="1400"/>
          </a:p>
        </p:txBody>
      </p:sp>
      <p:sp>
        <p:nvSpPr>
          <p:cNvPr id="189" name="shp139">
            <a:extLst>
              <a:ext uri="{FF2B5EF4-FFF2-40B4-BE49-F238E27FC236}">
                <a16:creationId xmlns:a16="http://schemas.microsoft.com/office/drawing/2014/main" xmlns="" id="{C0B07FDB-37A7-4B7A-9D54-938F2211F378}"/>
              </a:ext>
            </a:extLst>
          </p:cNvPr>
          <p:cNvSpPr txBox="1"/>
          <p:nvPr/>
        </p:nvSpPr>
        <p:spPr>
          <a:xfrm>
            <a:off x="990123" y="2916134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pic>
        <p:nvPicPr>
          <p:cNvPr id="193" name="shp140" descr="Handshake">
            <a:extLst>
              <a:ext uri="{FF2B5EF4-FFF2-40B4-BE49-F238E27FC236}">
                <a16:creationId xmlns:a16="http://schemas.microsoft.com/office/drawing/2014/main" xmlns="" id="{3168D293-06D2-43EF-AB98-FC64D61E8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90235" y="1430043"/>
            <a:ext cx="426574" cy="426574"/>
          </a:xfrm>
          <a:prstGeom prst="rect">
            <a:avLst/>
          </a:prstGeom>
        </p:spPr>
      </p:pic>
      <p:pic>
        <p:nvPicPr>
          <p:cNvPr id="195" name="shp141" descr="Calligraphy Pen">
            <a:extLst>
              <a:ext uri="{FF2B5EF4-FFF2-40B4-BE49-F238E27FC236}">
                <a16:creationId xmlns:a16="http://schemas.microsoft.com/office/drawing/2014/main" xmlns="" id="{4A6AFF5C-BAC8-4711-925F-CD51DDD2D6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19874" y="1745693"/>
            <a:ext cx="426574" cy="426574"/>
          </a:xfrm>
          <a:prstGeom prst="rect">
            <a:avLst/>
          </a:prstGeom>
        </p:spPr>
      </p:pic>
      <p:pic>
        <p:nvPicPr>
          <p:cNvPr id="197" name="shp142" descr="Customer review">
            <a:extLst>
              <a:ext uri="{FF2B5EF4-FFF2-40B4-BE49-F238E27FC236}">
                <a16:creationId xmlns:a16="http://schemas.microsoft.com/office/drawing/2014/main" xmlns="" id="{B963E7A5-BFC7-450B-8F64-80F6FFF64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6723" y="3577312"/>
            <a:ext cx="426574" cy="426574"/>
          </a:xfrm>
          <a:prstGeom prst="rect">
            <a:avLst/>
          </a:prstGeom>
        </p:spPr>
      </p:pic>
      <p:pic>
        <p:nvPicPr>
          <p:cNvPr id="199" name="shp143" descr="Clipboard Partially Checked">
            <a:extLst>
              <a:ext uri="{FF2B5EF4-FFF2-40B4-BE49-F238E27FC236}">
                <a16:creationId xmlns:a16="http://schemas.microsoft.com/office/drawing/2014/main" xmlns="" id="{AF216EE2-9B07-4CCC-862F-899F6523F3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807994" y="2875789"/>
            <a:ext cx="426574" cy="426574"/>
          </a:xfrm>
          <a:prstGeom prst="rect">
            <a:avLst/>
          </a:prstGeom>
        </p:spPr>
      </p:pic>
      <p:pic>
        <p:nvPicPr>
          <p:cNvPr id="201" name="shp144" descr="Presentation with checklist">
            <a:extLst>
              <a:ext uri="{FF2B5EF4-FFF2-40B4-BE49-F238E27FC236}">
                <a16:creationId xmlns:a16="http://schemas.microsoft.com/office/drawing/2014/main" xmlns="" id="{3677E445-477E-4912-AB32-2E696033D2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268113" y="5057052"/>
            <a:ext cx="426574" cy="426574"/>
          </a:xfrm>
          <a:prstGeom prst="rect">
            <a:avLst/>
          </a:prstGeom>
        </p:spPr>
      </p:pic>
      <p:pic>
        <p:nvPicPr>
          <p:cNvPr id="203" name="shp145" descr="User network">
            <a:extLst>
              <a:ext uri="{FF2B5EF4-FFF2-40B4-BE49-F238E27FC236}">
                <a16:creationId xmlns:a16="http://schemas.microsoft.com/office/drawing/2014/main" xmlns="" id="{3F84B39F-1F81-45DA-BC10-5F5F99E36B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63397" y="4680314"/>
            <a:ext cx="426574" cy="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7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146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hp147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hp148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p149"/>
          <p:cNvSpPr/>
          <p:nvPr/>
        </p:nvSpPr>
        <p:spPr>
          <a:xfrm>
            <a:off x="6739076" y="4649440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hp150"/>
          <p:cNvSpPr txBox="1"/>
          <p:nvPr/>
        </p:nvSpPr>
        <p:spPr>
          <a:xfrm>
            <a:off x="7106989" y="4695253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3-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shp151"/>
          <p:cNvSpPr/>
          <p:nvPr/>
        </p:nvSpPr>
        <p:spPr>
          <a:xfrm>
            <a:off x="5963221" y="4568936"/>
            <a:ext cx="775855" cy="77585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hp152"/>
          <p:cNvSpPr txBox="1">
            <a:spLocks/>
          </p:cNvSpPr>
          <p:nvPr/>
        </p:nvSpPr>
        <p:spPr>
          <a:xfrm>
            <a:off x="6636265" y="2875789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</a:p>
        </p:txBody>
      </p:sp>
      <p:grpSp>
        <p:nvGrpSpPr>
          <p:cNvPr id="38" name="shp153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46" name="shp154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hp155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hp156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shp157">
            <a:extLst>
              <a:ext uri="{FF2B5EF4-FFF2-40B4-BE49-F238E27FC236}">
                <a16:creationId xmlns:a16="http://schemas.microsoft.com/office/drawing/2014/main" xmlns="" id="{A5841732-7F18-404B-A924-FDEBD734C181}"/>
              </a:ext>
            </a:extLst>
          </p:cNvPr>
          <p:cNvSpPr/>
          <p:nvPr/>
        </p:nvSpPr>
        <p:spPr>
          <a:xfrm>
            <a:off x="1944292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47" y="29"/>
                </a:moveTo>
                <a:cubicBezTo>
                  <a:pt x="0" y="111"/>
                  <a:pt x="0" y="111"/>
                  <a:pt x="0" y="111"/>
                </a:cubicBezTo>
                <a:cubicBezTo>
                  <a:pt x="38" y="133"/>
                  <a:pt x="87" y="134"/>
                  <a:pt x="128" y="111"/>
                </a:cubicBezTo>
                <a:cubicBezTo>
                  <a:pt x="169" y="87"/>
                  <a:pt x="191" y="44"/>
                  <a:pt x="19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57" y="13"/>
                  <a:pt x="47" y="2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p158">
            <a:extLst>
              <a:ext uri="{FF2B5EF4-FFF2-40B4-BE49-F238E27FC236}">
                <a16:creationId xmlns:a16="http://schemas.microsoft.com/office/drawing/2014/main" xmlns="" id="{298A4AA4-3AA9-472A-9A1A-24F91B6B92F5}"/>
              </a:ext>
            </a:extLst>
          </p:cNvPr>
          <p:cNvSpPr/>
          <p:nvPr/>
        </p:nvSpPr>
        <p:spPr>
          <a:xfrm>
            <a:off x="1525650" y="1409737"/>
            <a:ext cx="659569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12" y="135"/>
                </a:moveTo>
                <a:cubicBezTo>
                  <a:pt x="125" y="115"/>
                  <a:pt x="126" y="89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75" y="0"/>
                  <a:pt x="75" y="0"/>
                  <a:pt x="75" y="0"/>
                </a:cubicBezTo>
                <a:cubicBezTo>
                  <a:pt x="18" y="37"/>
                  <a:pt x="0" y="112"/>
                  <a:pt x="34" y="171"/>
                </a:cubicBezTo>
                <a:cubicBezTo>
                  <a:pt x="43" y="187"/>
                  <a:pt x="55" y="200"/>
                  <a:pt x="69" y="210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12" y="135"/>
                  <a:pt x="112" y="135"/>
                  <a:pt x="112" y="1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3" name="shp159">
            <a:extLst>
              <a:ext uri="{FF2B5EF4-FFF2-40B4-BE49-F238E27FC236}">
                <a16:creationId xmlns:a16="http://schemas.microsoft.com/office/drawing/2014/main" xmlns="" id="{93F2DEEF-D435-4349-8DAB-3289B051D1E2}"/>
              </a:ext>
            </a:extLst>
          </p:cNvPr>
          <p:cNvSpPr/>
          <p:nvPr/>
        </p:nvSpPr>
        <p:spPr>
          <a:xfrm>
            <a:off x="1975303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37" y="95"/>
                </a:moveTo>
                <a:cubicBezTo>
                  <a:pt x="37" y="95"/>
                  <a:pt x="37" y="95"/>
                  <a:pt x="37" y="95"/>
                </a:cubicBezTo>
                <a:cubicBezTo>
                  <a:pt x="51" y="118"/>
                  <a:pt x="75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85" y="131"/>
                  <a:pt x="185" y="131"/>
                  <a:pt x="185" y="131"/>
                </a:cubicBezTo>
                <a:cubicBezTo>
                  <a:pt x="183" y="114"/>
                  <a:pt x="178" y="97"/>
                  <a:pt x="168" y="81"/>
                </a:cubicBezTo>
                <a:cubicBezTo>
                  <a:pt x="134" y="22"/>
                  <a:pt x="60" y="0"/>
                  <a:pt x="0" y="31"/>
                </a:cubicBezTo>
                <a:lnTo>
                  <a:pt x="37" y="9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p160">
            <a:extLst>
              <a:ext uri="{FF2B5EF4-FFF2-40B4-BE49-F238E27FC236}">
                <a16:creationId xmlns:a16="http://schemas.microsoft.com/office/drawing/2014/main" xmlns="" id="{6983DAED-9080-4601-B488-000C7A4D266E}"/>
              </a:ext>
            </a:extLst>
          </p:cNvPr>
          <p:cNvSpPr txBox="1"/>
          <p:nvPr/>
        </p:nvSpPr>
        <p:spPr>
          <a:xfrm>
            <a:off x="2277059" y="209793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06</a:t>
            </a:r>
            <a:endParaRPr sz="1400"/>
          </a:p>
        </p:txBody>
      </p:sp>
      <p:sp>
        <p:nvSpPr>
          <p:cNvPr id="117" name="shp161">
            <a:extLst>
              <a:ext uri="{FF2B5EF4-FFF2-40B4-BE49-F238E27FC236}">
                <a16:creationId xmlns:a16="http://schemas.microsoft.com/office/drawing/2014/main" xmlns="" id="{178A15AB-0FCA-4BDE-B542-6778C33EB9BB}"/>
              </a:ext>
            </a:extLst>
          </p:cNvPr>
          <p:cNvSpPr txBox="1"/>
          <p:nvPr/>
        </p:nvSpPr>
        <p:spPr>
          <a:xfrm>
            <a:off x="2259168" y="1443134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400" dirty="0"/>
          </a:p>
        </p:txBody>
      </p:sp>
      <p:sp>
        <p:nvSpPr>
          <p:cNvPr id="119" name="shp162">
            <a:extLst>
              <a:ext uri="{FF2B5EF4-FFF2-40B4-BE49-F238E27FC236}">
                <a16:creationId xmlns:a16="http://schemas.microsoft.com/office/drawing/2014/main" xmlns="" id="{95F615BE-2118-480E-9355-D6D0F4AF2D2E}"/>
              </a:ext>
            </a:extLst>
          </p:cNvPr>
          <p:cNvSpPr/>
          <p:nvPr/>
        </p:nvSpPr>
        <p:spPr>
          <a:xfrm>
            <a:off x="3298021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23" y="87"/>
                  <a:pt x="63" y="111"/>
                </a:cubicBezTo>
                <a:cubicBezTo>
                  <a:pt x="104" y="134"/>
                  <a:pt x="153" y="133"/>
                  <a:pt x="191" y="111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35" y="13"/>
                  <a:pt x="112" y="0"/>
                  <a:pt x="9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p163">
            <a:extLst>
              <a:ext uri="{FF2B5EF4-FFF2-40B4-BE49-F238E27FC236}">
                <a16:creationId xmlns:a16="http://schemas.microsoft.com/office/drawing/2014/main" xmlns="" id="{97C09CA2-026A-4014-AB8D-92F6AC234883}"/>
              </a:ext>
            </a:extLst>
          </p:cNvPr>
          <p:cNvSpPr/>
          <p:nvPr/>
        </p:nvSpPr>
        <p:spPr>
          <a:xfrm>
            <a:off x="3298021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87" y="131"/>
                </a:moveTo>
                <a:cubicBezTo>
                  <a:pt x="111" y="131"/>
                  <a:pt x="134" y="119"/>
                  <a:pt x="146" y="98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85" y="31"/>
                  <a:pt x="185" y="31"/>
                  <a:pt x="185" y="31"/>
                </a:cubicBezTo>
                <a:cubicBezTo>
                  <a:pt x="125" y="0"/>
                  <a:pt x="51" y="22"/>
                  <a:pt x="17" y="81"/>
                </a:cubicBezTo>
                <a:cubicBezTo>
                  <a:pt x="8" y="97"/>
                  <a:pt x="2" y="114"/>
                  <a:pt x="0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p164">
            <a:extLst>
              <a:ext uri="{FF2B5EF4-FFF2-40B4-BE49-F238E27FC236}">
                <a16:creationId xmlns:a16="http://schemas.microsoft.com/office/drawing/2014/main" xmlns="" id="{4114AA11-E5A2-4974-AB8A-D3580A210F65}"/>
              </a:ext>
            </a:extLst>
          </p:cNvPr>
          <p:cNvSpPr/>
          <p:nvPr/>
        </p:nvSpPr>
        <p:spPr>
          <a:xfrm>
            <a:off x="4061356" y="1409737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3" y="65"/>
                </a:moveTo>
                <a:cubicBezTo>
                  <a:pt x="13" y="65"/>
                  <a:pt x="13" y="65"/>
                  <a:pt x="13" y="65"/>
                </a:cubicBezTo>
                <a:cubicBezTo>
                  <a:pt x="0" y="88"/>
                  <a:pt x="1" y="115"/>
                  <a:pt x="14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56" y="210"/>
                  <a:pt x="56" y="210"/>
                  <a:pt x="56" y="210"/>
                </a:cubicBezTo>
                <a:cubicBezTo>
                  <a:pt x="70" y="200"/>
                  <a:pt x="82" y="187"/>
                  <a:pt x="91" y="171"/>
                </a:cubicBezTo>
                <a:cubicBezTo>
                  <a:pt x="125" y="112"/>
                  <a:pt x="107" y="37"/>
                  <a:pt x="50" y="0"/>
                </a:cubicBezTo>
                <a:lnTo>
                  <a:pt x="13" y="6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p165">
            <a:extLst>
              <a:ext uri="{FF2B5EF4-FFF2-40B4-BE49-F238E27FC236}">
                <a16:creationId xmlns:a16="http://schemas.microsoft.com/office/drawing/2014/main" xmlns="" id="{ED05A191-AEAE-4FFB-893A-6DBD9345296C}"/>
              </a:ext>
            </a:extLst>
          </p:cNvPr>
          <p:cNvSpPr txBox="1"/>
          <p:nvPr/>
        </p:nvSpPr>
        <p:spPr>
          <a:xfrm>
            <a:off x="3608125" y="2086006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01</a:t>
            </a:r>
            <a:endParaRPr sz="1400"/>
          </a:p>
        </p:txBody>
      </p:sp>
      <p:sp>
        <p:nvSpPr>
          <p:cNvPr id="149" name="shp166">
            <a:extLst>
              <a:ext uri="{FF2B5EF4-FFF2-40B4-BE49-F238E27FC236}">
                <a16:creationId xmlns:a16="http://schemas.microsoft.com/office/drawing/2014/main" xmlns="" id="{949D99BE-6CFB-45FC-9602-D15F40C379ED}"/>
              </a:ext>
            </a:extLst>
          </p:cNvPr>
          <p:cNvSpPr txBox="1"/>
          <p:nvPr/>
        </p:nvSpPr>
        <p:spPr>
          <a:xfrm>
            <a:off x="4162737" y="1756817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51" name="shp167">
            <a:extLst>
              <a:ext uri="{FF2B5EF4-FFF2-40B4-BE49-F238E27FC236}">
                <a16:creationId xmlns:a16="http://schemas.microsoft.com/office/drawing/2014/main" xmlns="" id="{84EC4F1F-626E-44A2-BB94-698BB4B5D3FB}"/>
              </a:ext>
            </a:extLst>
          </p:cNvPr>
          <p:cNvSpPr/>
          <p:nvPr/>
        </p:nvSpPr>
        <p:spPr>
          <a:xfrm>
            <a:off x="4140075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10" y="81"/>
                </a:moveTo>
                <a:cubicBezTo>
                  <a:pt x="63" y="0"/>
                  <a:pt x="63" y="0"/>
                  <a:pt x="63" y="0"/>
                </a:cubicBezTo>
                <a:cubicBezTo>
                  <a:pt x="25" y="22"/>
                  <a:pt x="0" y="63"/>
                  <a:pt x="0" y="110"/>
                </a:cubicBezTo>
                <a:cubicBezTo>
                  <a:pt x="0" y="157"/>
                  <a:pt x="25" y="198"/>
                  <a:pt x="63" y="22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20" y="123"/>
                  <a:pt x="120" y="97"/>
                  <a:pt x="110" y="8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p168">
            <a:extLst>
              <a:ext uri="{FF2B5EF4-FFF2-40B4-BE49-F238E27FC236}">
                <a16:creationId xmlns:a16="http://schemas.microsoft.com/office/drawing/2014/main" xmlns="" id="{38572C8A-6F4B-4049-BD0B-A51D2B5F436F}"/>
              </a:ext>
            </a:extLst>
          </p:cNvPr>
          <p:cNvSpPr/>
          <p:nvPr/>
        </p:nvSpPr>
        <p:spPr>
          <a:xfrm>
            <a:off x="4532477" y="2764659"/>
            <a:ext cx="935087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44" y="86"/>
                </a:moveTo>
                <a:cubicBezTo>
                  <a:pt x="55" y="106"/>
                  <a:pt x="77" y="120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79" y="121"/>
                  <a:pt x="179" y="121"/>
                  <a:pt x="179" y="121"/>
                </a:cubicBezTo>
                <a:cubicBezTo>
                  <a:pt x="176" y="53"/>
                  <a:pt x="120" y="0"/>
                  <a:pt x="52" y="0"/>
                </a:cubicBezTo>
                <a:cubicBezTo>
                  <a:pt x="34" y="0"/>
                  <a:pt x="16" y="4"/>
                  <a:pt x="0" y="11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4" y="86"/>
                  <a:pt x="44" y="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5" name="shp169">
            <a:extLst>
              <a:ext uri="{FF2B5EF4-FFF2-40B4-BE49-F238E27FC236}">
                <a16:creationId xmlns:a16="http://schemas.microsoft.com/office/drawing/2014/main" xmlns="" id="{DCE3592B-1642-4941-A7D2-D68400937B9E}"/>
              </a:ext>
            </a:extLst>
          </p:cNvPr>
          <p:cNvSpPr/>
          <p:nvPr/>
        </p:nvSpPr>
        <p:spPr>
          <a:xfrm>
            <a:off x="4532477" y="3465973"/>
            <a:ext cx="935087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78" y="0"/>
                  <a:pt x="55" y="1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0" y="110"/>
                  <a:pt x="0" y="110"/>
                  <a:pt x="0" y="110"/>
                </a:cubicBezTo>
                <a:cubicBezTo>
                  <a:pt x="16" y="117"/>
                  <a:pt x="34" y="121"/>
                  <a:pt x="52" y="121"/>
                </a:cubicBezTo>
                <a:cubicBezTo>
                  <a:pt x="120" y="121"/>
                  <a:pt x="176" y="67"/>
                  <a:pt x="179" y="0"/>
                </a:cubicBezTo>
                <a:lnTo>
                  <a:pt x="10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p170">
            <a:extLst>
              <a:ext uri="{FF2B5EF4-FFF2-40B4-BE49-F238E27FC236}">
                <a16:creationId xmlns:a16="http://schemas.microsoft.com/office/drawing/2014/main" xmlns="" id="{EDA5AF77-1E33-4380-AC14-FE4541435468}"/>
              </a:ext>
            </a:extLst>
          </p:cNvPr>
          <p:cNvSpPr txBox="1"/>
          <p:nvPr/>
        </p:nvSpPr>
        <p:spPr>
          <a:xfrm>
            <a:off x="4256961" y="323697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02</a:t>
            </a:r>
            <a:endParaRPr sz="1400"/>
          </a:p>
        </p:txBody>
      </p:sp>
      <p:sp>
        <p:nvSpPr>
          <p:cNvPr id="159" name="shp171">
            <a:extLst>
              <a:ext uri="{FF2B5EF4-FFF2-40B4-BE49-F238E27FC236}">
                <a16:creationId xmlns:a16="http://schemas.microsoft.com/office/drawing/2014/main" xmlns="" id="{F3A39F0B-4126-46CB-83DB-5B35E61E976D}"/>
              </a:ext>
            </a:extLst>
          </p:cNvPr>
          <p:cNvSpPr txBox="1"/>
          <p:nvPr/>
        </p:nvSpPr>
        <p:spPr>
          <a:xfrm>
            <a:off x="4816343" y="3578088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61" name="shp172">
            <a:extLst>
              <a:ext uri="{FF2B5EF4-FFF2-40B4-BE49-F238E27FC236}">
                <a16:creationId xmlns:a16="http://schemas.microsoft.com/office/drawing/2014/main" xmlns="" id="{1565F048-11E1-4690-BF16-2901649408D4}"/>
              </a:ext>
            </a:extLst>
          </p:cNvPr>
          <p:cNvSpPr/>
          <p:nvPr/>
        </p:nvSpPr>
        <p:spPr>
          <a:xfrm>
            <a:off x="3298021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144" y="105"/>
                </a:moveTo>
                <a:cubicBezTo>
                  <a:pt x="191" y="24"/>
                  <a:pt x="191" y="24"/>
                  <a:pt x="191" y="24"/>
                </a:cubicBezTo>
                <a:cubicBezTo>
                  <a:pt x="153" y="2"/>
                  <a:pt x="104" y="0"/>
                  <a:pt x="63" y="24"/>
                </a:cubicBezTo>
                <a:cubicBezTo>
                  <a:pt x="23" y="47"/>
                  <a:pt x="0" y="90"/>
                  <a:pt x="0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112" y="134"/>
                  <a:pt x="135" y="121"/>
                  <a:pt x="144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p173">
            <a:extLst>
              <a:ext uri="{FF2B5EF4-FFF2-40B4-BE49-F238E27FC236}">
                <a16:creationId xmlns:a16="http://schemas.microsoft.com/office/drawing/2014/main" xmlns="" id="{B8E00478-15AF-40F6-B966-62F5FF36F63D}"/>
              </a:ext>
            </a:extLst>
          </p:cNvPr>
          <p:cNvSpPr/>
          <p:nvPr/>
        </p:nvSpPr>
        <p:spPr>
          <a:xfrm>
            <a:off x="4056586" y="4349774"/>
            <a:ext cx="658377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4" y="75"/>
                </a:moveTo>
                <a:cubicBezTo>
                  <a:pt x="1" y="95"/>
                  <a:pt x="0" y="121"/>
                  <a:pt x="13" y="143"/>
                </a:cubicBezTo>
                <a:cubicBezTo>
                  <a:pt x="13" y="143"/>
                  <a:pt x="13" y="143"/>
                  <a:pt x="13" y="143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108" y="173"/>
                  <a:pt x="126" y="98"/>
                  <a:pt x="92" y="39"/>
                </a:cubicBezTo>
                <a:cubicBezTo>
                  <a:pt x="83" y="23"/>
                  <a:pt x="71" y="10"/>
                  <a:pt x="57" y="0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5"/>
                  <a:pt x="14" y="75"/>
                  <a:pt x="14" y="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5" name="shp174">
            <a:extLst>
              <a:ext uri="{FF2B5EF4-FFF2-40B4-BE49-F238E27FC236}">
                <a16:creationId xmlns:a16="http://schemas.microsoft.com/office/drawing/2014/main" xmlns="" id="{97D9FE1E-B27F-4D5E-A597-304349C5D935}"/>
              </a:ext>
            </a:extLst>
          </p:cNvPr>
          <p:cNvSpPr/>
          <p:nvPr/>
        </p:nvSpPr>
        <p:spPr>
          <a:xfrm>
            <a:off x="3298021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148" y="36"/>
                </a:moveTo>
                <a:cubicBezTo>
                  <a:pt x="148" y="36"/>
                  <a:pt x="148" y="36"/>
                  <a:pt x="148" y="36"/>
                </a:cubicBezTo>
                <a:cubicBezTo>
                  <a:pt x="134" y="13"/>
                  <a:pt x="11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8"/>
                  <a:pt x="8" y="35"/>
                  <a:pt x="17" y="51"/>
                </a:cubicBezTo>
                <a:cubicBezTo>
                  <a:pt x="51" y="110"/>
                  <a:pt x="125" y="131"/>
                  <a:pt x="185" y="101"/>
                </a:cubicBezTo>
                <a:lnTo>
                  <a:pt x="148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p175">
            <a:extLst>
              <a:ext uri="{FF2B5EF4-FFF2-40B4-BE49-F238E27FC236}">
                <a16:creationId xmlns:a16="http://schemas.microsoft.com/office/drawing/2014/main" xmlns="" id="{8C4C33EF-4267-480E-892D-690BC259800A}"/>
              </a:ext>
            </a:extLst>
          </p:cNvPr>
          <p:cNvSpPr txBox="1"/>
          <p:nvPr/>
        </p:nvSpPr>
        <p:spPr>
          <a:xfrm>
            <a:off x="3590235" y="4381977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03</a:t>
            </a:r>
            <a:endParaRPr sz="1400"/>
          </a:p>
        </p:txBody>
      </p:sp>
      <p:sp>
        <p:nvSpPr>
          <p:cNvPr id="169" name="shp176">
            <a:extLst>
              <a:ext uri="{FF2B5EF4-FFF2-40B4-BE49-F238E27FC236}">
                <a16:creationId xmlns:a16="http://schemas.microsoft.com/office/drawing/2014/main" xmlns="" id="{9B85F781-639B-41E5-B210-FFAB598AD6DA}"/>
              </a:ext>
            </a:extLst>
          </p:cNvPr>
          <p:cNvSpPr txBox="1"/>
          <p:nvPr/>
        </p:nvSpPr>
        <p:spPr>
          <a:xfrm>
            <a:off x="3563996" y="5057052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71" name="shp177">
            <a:extLst>
              <a:ext uri="{FF2B5EF4-FFF2-40B4-BE49-F238E27FC236}">
                <a16:creationId xmlns:a16="http://schemas.microsoft.com/office/drawing/2014/main" xmlns="" id="{6D0012CA-59FA-4031-8891-5979BB8C67F1}"/>
              </a:ext>
            </a:extLst>
          </p:cNvPr>
          <p:cNvSpPr/>
          <p:nvPr/>
        </p:nvSpPr>
        <p:spPr>
          <a:xfrm>
            <a:off x="1944292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7" y="134"/>
                </a:moveTo>
                <a:cubicBezTo>
                  <a:pt x="191" y="134"/>
                  <a:pt x="191" y="134"/>
                  <a:pt x="191" y="134"/>
                </a:cubicBezTo>
                <a:cubicBezTo>
                  <a:pt x="191" y="90"/>
                  <a:pt x="169" y="47"/>
                  <a:pt x="128" y="24"/>
                </a:cubicBezTo>
                <a:cubicBezTo>
                  <a:pt x="87" y="0"/>
                  <a:pt x="38" y="2"/>
                  <a:pt x="0" y="24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57" y="121"/>
                  <a:pt x="79" y="134"/>
                  <a:pt x="97" y="13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p178">
            <a:extLst>
              <a:ext uri="{FF2B5EF4-FFF2-40B4-BE49-F238E27FC236}">
                <a16:creationId xmlns:a16="http://schemas.microsoft.com/office/drawing/2014/main" xmlns="" id="{3D92E6A6-5A3F-4C6A-A1B4-5FDB8F467876}"/>
              </a:ext>
            </a:extLst>
          </p:cNvPr>
          <p:cNvSpPr/>
          <p:nvPr/>
        </p:nvSpPr>
        <p:spPr>
          <a:xfrm>
            <a:off x="1975303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98" y="0"/>
                </a:moveTo>
                <a:cubicBezTo>
                  <a:pt x="74" y="0"/>
                  <a:pt x="51" y="12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0" y="101"/>
                  <a:pt x="0" y="101"/>
                  <a:pt x="0" y="101"/>
                </a:cubicBezTo>
                <a:cubicBezTo>
                  <a:pt x="60" y="131"/>
                  <a:pt x="134" y="110"/>
                  <a:pt x="168" y="51"/>
                </a:cubicBezTo>
                <a:cubicBezTo>
                  <a:pt x="178" y="35"/>
                  <a:pt x="183" y="18"/>
                  <a:pt x="18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5" name="shp179">
            <a:extLst>
              <a:ext uri="{FF2B5EF4-FFF2-40B4-BE49-F238E27FC236}">
                <a16:creationId xmlns:a16="http://schemas.microsoft.com/office/drawing/2014/main" xmlns="" id="{A1983E18-0751-408F-AA3E-F8EA3CC9AB12}"/>
              </a:ext>
            </a:extLst>
          </p:cNvPr>
          <p:cNvSpPr/>
          <p:nvPr/>
        </p:nvSpPr>
        <p:spPr>
          <a:xfrm>
            <a:off x="1525650" y="4349774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12" y="146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25" y="123"/>
                  <a:pt x="124" y="95"/>
                  <a:pt x="11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69" y="0"/>
                  <a:pt x="69" y="0"/>
                  <a:pt x="69" y="0"/>
                </a:cubicBezTo>
                <a:cubicBezTo>
                  <a:pt x="55" y="10"/>
                  <a:pt x="43" y="23"/>
                  <a:pt x="34" y="39"/>
                </a:cubicBezTo>
                <a:cubicBezTo>
                  <a:pt x="0" y="98"/>
                  <a:pt x="18" y="173"/>
                  <a:pt x="75" y="210"/>
                </a:cubicBezTo>
                <a:lnTo>
                  <a:pt x="112" y="14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p180">
            <a:extLst>
              <a:ext uri="{FF2B5EF4-FFF2-40B4-BE49-F238E27FC236}">
                <a16:creationId xmlns:a16="http://schemas.microsoft.com/office/drawing/2014/main" xmlns="" id="{0AD8B5EB-7C71-40E6-B4D7-8BB8256B3007}"/>
              </a:ext>
            </a:extLst>
          </p:cNvPr>
          <p:cNvSpPr txBox="1"/>
          <p:nvPr/>
        </p:nvSpPr>
        <p:spPr>
          <a:xfrm>
            <a:off x="2268710" y="4387941"/>
            <a:ext cx="428183" cy="3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04</a:t>
            </a:r>
            <a:endParaRPr sz="1400"/>
          </a:p>
        </p:txBody>
      </p:sp>
      <p:sp>
        <p:nvSpPr>
          <p:cNvPr id="179" name="shp181">
            <a:extLst>
              <a:ext uri="{FF2B5EF4-FFF2-40B4-BE49-F238E27FC236}">
                <a16:creationId xmlns:a16="http://schemas.microsoft.com/office/drawing/2014/main" xmlns="" id="{F1FB2368-8D14-4420-8239-F312CBDF7A5D}"/>
              </a:ext>
            </a:extLst>
          </p:cNvPr>
          <p:cNvSpPr txBox="1"/>
          <p:nvPr/>
        </p:nvSpPr>
        <p:spPr>
          <a:xfrm>
            <a:off x="1667583" y="4731442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81" name="shp182">
            <a:extLst>
              <a:ext uri="{FF2B5EF4-FFF2-40B4-BE49-F238E27FC236}">
                <a16:creationId xmlns:a16="http://schemas.microsoft.com/office/drawing/2014/main" xmlns="" id="{CCE55C83-FD0B-492E-9479-89D4D621BFB0}"/>
              </a:ext>
            </a:extLst>
          </p:cNvPr>
          <p:cNvSpPr/>
          <p:nvPr/>
        </p:nvSpPr>
        <p:spPr>
          <a:xfrm>
            <a:off x="1473171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" y="139"/>
                </a:moveTo>
                <a:cubicBezTo>
                  <a:pt x="57" y="220"/>
                  <a:pt x="57" y="220"/>
                  <a:pt x="57" y="220"/>
                </a:cubicBezTo>
                <a:cubicBezTo>
                  <a:pt x="95" y="198"/>
                  <a:pt x="120" y="157"/>
                  <a:pt x="120" y="110"/>
                </a:cubicBezTo>
                <a:cubicBezTo>
                  <a:pt x="120" y="63"/>
                  <a:pt x="95" y="22"/>
                  <a:pt x="57" y="0"/>
                </a:cubicBezTo>
                <a:cubicBezTo>
                  <a:pt x="10" y="81"/>
                  <a:pt x="10" y="81"/>
                  <a:pt x="10" y="81"/>
                </a:cubicBezTo>
                <a:cubicBezTo>
                  <a:pt x="0" y="97"/>
                  <a:pt x="0" y="123"/>
                  <a:pt x="10" y="13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p183">
            <a:extLst>
              <a:ext uri="{FF2B5EF4-FFF2-40B4-BE49-F238E27FC236}">
                <a16:creationId xmlns:a16="http://schemas.microsoft.com/office/drawing/2014/main" xmlns="" id="{E38860FD-2578-4B1D-9B74-CEC99C36C524}"/>
              </a:ext>
            </a:extLst>
          </p:cNvPr>
          <p:cNvSpPr/>
          <p:nvPr/>
        </p:nvSpPr>
        <p:spPr>
          <a:xfrm>
            <a:off x="773049" y="3465973"/>
            <a:ext cx="936279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35" y="34"/>
                </a:moveTo>
                <a:cubicBezTo>
                  <a:pt x="124" y="14"/>
                  <a:pt x="102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7"/>
                  <a:pt x="59" y="121"/>
                  <a:pt x="127" y="121"/>
                </a:cubicBezTo>
                <a:cubicBezTo>
                  <a:pt x="145" y="121"/>
                  <a:pt x="163" y="117"/>
                  <a:pt x="179" y="110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shp184">
            <a:extLst>
              <a:ext uri="{FF2B5EF4-FFF2-40B4-BE49-F238E27FC236}">
                <a16:creationId xmlns:a16="http://schemas.microsoft.com/office/drawing/2014/main" xmlns="" id="{1152D485-8EDD-4B3D-BA6D-D0F99B770817}"/>
              </a:ext>
            </a:extLst>
          </p:cNvPr>
          <p:cNvSpPr/>
          <p:nvPr/>
        </p:nvSpPr>
        <p:spPr>
          <a:xfrm>
            <a:off x="773049" y="2764659"/>
            <a:ext cx="936279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74" y="121"/>
                </a:moveTo>
                <a:cubicBezTo>
                  <a:pt x="74" y="121"/>
                  <a:pt x="74" y="121"/>
                  <a:pt x="74" y="121"/>
                </a:cubicBezTo>
                <a:cubicBezTo>
                  <a:pt x="101" y="120"/>
                  <a:pt x="124" y="106"/>
                  <a:pt x="136" y="84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163" y="4"/>
                  <a:pt x="145" y="0"/>
                  <a:pt x="127" y="0"/>
                </a:cubicBezTo>
                <a:cubicBezTo>
                  <a:pt x="59" y="0"/>
                  <a:pt x="3" y="53"/>
                  <a:pt x="0" y="121"/>
                </a:cubicBezTo>
                <a:lnTo>
                  <a:pt x="74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p185">
            <a:extLst>
              <a:ext uri="{FF2B5EF4-FFF2-40B4-BE49-F238E27FC236}">
                <a16:creationId xmlns:a16="http://schemas.microsoft.com/office/drawing/2014/main" xmlns="" id="{7330B930-6CF2-4956-BD01-75001B1C77EB}"/>
              </a:ext>
            </a:extLst>
          </p:cNvPr>
          <p:cNvSpPr txBox="1"/>
          <p:nvPr/>
        </p:nvSpPr>
        <p:spPr>
          <a:xfrm>
            <a:off x="1619874" y="3251285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05</a:t>
            </a:r>
            <a:endParaRPr sz="1400"/>
          </a:p>
        </p:txBody>
      </p:sp>
      <p:sp>
        <p:nvSpPr>
          <p:cNvPr id="189" name="shp186">
            <a:extLst>
              <a:ext uri="{FF2B5EF4-FFF2-40B4-BE49-F238E27FC236}">
                <a16:creationId xmlns:a16="http://schemas.microsoft.com/office/drawing/2014/main" xmlns="" id="{C0B07FDB-37A7-4B7A-9D54-938F2211F378}"/>
              </a:ext>
            </a:extLst>
          </p:cNvPr>
          <p:cNvSpPr txBox="1"/>
          <p:nvPr/>
        </p:nvSpPr>
        <p:spPr>
          <a:xfrm>
            <a:off x="990123" y="2916134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pic>
        <p:nvPicPr>
          <p:cNvPr id="193" name="shp187" descr="Handshake">
            <a:extLst>
              <a:ext uri="{FF2B5EF4-FFF2-40B4-BE49-F238E27FC236}">
                <a16:creationId xmlns:a16="http://schemas.microsoft.com/office/drawing/2014/main" xmlns="" id="{3168D293-06D2-43EF-AB98-FC64D61E8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90235" y="1430043"/>
            <a:ext cx="426574" cy="426574"/>
          </a:xfrm>
          <a:prstGeom prst="rect">
            <a:avLst/>
          </a:prstGeom>
        </p:spPr>
      </p:pic>
      <p:pic>
        <p:nvPicPr>
          <p:cNvPr id="195" name="shp188" descr="Calligraphy Pen">
            <a:extLst>
              <a:ext uri="{FF2B5EF4-FFF2-40B4-BE49-F238E27FC236}">
                <a16:creationId xmlns:a16="http://schemas.microsoft.com/office/drawing/2014/main" xmlns="" id="{4A6AFF5C-BAC8-4711-925F-CD51DDD2D6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19874" y="1745693"/>
            <a:ext cx="426574" cy="426574"/>
          </a:xfrm>
          <a:prstGeom prst="rect">
            <a:avLst/>
          </a:prstGeom>
        </p:spPr>
      </p:pic>
      <p:pic>
        <p:nvPicPr>
          <p:cNvPr id="197" name="shp189" descr="Customer review">
            <a:extLst>
              <a:ext uri="{FF2B5EF4-FFF2-40B4-BE49-F238E27FC236}">
                <a16:creationId xmlns:a16="http://schemas.microsoft.com/office/drawing/2014/main" xmlns="" id="{B963E7A5-BFC7-450B-8F64-80F6FFF64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6723" y="3577312"/>
            <a:ext cx="426574" cy="426574"/>
          </a:xfrm>
          <a:prstGeom prst="rect">
            <a:avLst/>
          </a:prstGeom>
        </p:spPr>
      </p:pic>
      <p:pic>
        <p:nvPicPr>
          <p:cNvPr id="199" name="shp190" descr="Clipboard Partially Checked">
            <a:extLst>
              <a:ext uri="{FF2B5EF4-FFF2-40B4-BE49-F238E27FC236}">
                <a16:creationId xmlns:a16="http://schemas.microsoft.com/office/drawing/2014/main" xmlns="" id="{AF216EE2-9B07-4CCC-862F-899F6523F3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807994" y="2875789"/>
            <a:ext cx="426574" cy="426574"/>
          </a:xfrm>
          <a:prstGeom prst="rect">
            <a:avLst/>
          </a:prstGeom>
        </p:spPr>
      </p:pic>
      <p:pic>
        <p:nvPicPr>
          <p:cNvPr id="201" name="shp191" descr="Presentation with checklist">
            <a:extLst>
              <a:ext uri="{FF2B5EF4-FFF2-40B4-BE49-F238E27FC236}">
                <a16:creationId xmlns:a16="http://schemas.microsoft.com/office/drawing/2014/main" xmlns="" id="{3677E445-477E-4912-AB32-2E696033D2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268113" y="5057052"/>
            <a:ext cx="426574" cy="426574"/>
          </a:xfrm>
          <a:prstGeom prst="rect">
            <a:avLst/>
          </a:prstGeom>
        </p:spPr>
      </p:pic>
      <p:pic>
        <p:nvPicPr>
          <p:cNvPr id="203" name="shp192" descr="User network">
            <a:extLst>
              <a:ext uri="{FF2B5EF4-FFF2-40B4-BE49-F238E27FC236}">
                <a16:creationId xmlns:a16="http://schemas.microsoft.com/office/drawing/2014/main" xmlns="" id="{3F84B39F-1F81-45DA-BC10-5F5F99E36B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63397" y="4680314"/>
            <a:ext cx="426574" cy="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72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193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hp194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hp195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p196"/>
          <p:cNvSpPr/>
          <p:nvPr/>
        </p:nvSpPr>
        <p:spPr>
          <a:xfrm flipH="1">
            <a:off x="852396" y="4656002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hp197"/>
          <p:cNvSpPr txBox="1"/>
          <p:nvPr/>
        </p:nvSpPr>
        <p:spPr>
          <a:xfrm>
            <a:off x="2115454" y="4695253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</a:rPr>
              <a:t>4-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shp198"/>
          <p:cNvSpPr/>
          <p:nvPr/>
        </p:nvSpPr>
        <p:spPr>
          <a:xfrm>
            <a:off x="5229796" y="4568936"/>
            <a:ext cx="775855" cy="77585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hp199"/>
          <p:cNvSpPr txBox="1">
            <a:spLocks/>
          </p:cNvSpPr>
          <p:nvPr/>
        </p:nvSpPr>
        <p:spPr>
          <a:xfrm>
            <a:off x="940315" y="2875789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</a:p>
        </p:txBody>
      </p:sp>
      <p:grpSp>
        <p:nvGrpSpPr>
          <p:cNvPr id="38" name="shp200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46" name="shp201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hp202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hp203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shp204">
            <a:extLst>
              <a:ext uri="{FF2B5EF4-FFF2-40B4-BE49-F238E27FC236}">
                <a16:creationId xmlns:a16="http://schemas.microsoft.com/office/drawing/2014/main" xmlns="" id="{A5841732-7F18-404B-A924-FDEBD734C181}"/>
              </a:ext>
            </a:extLst>
          </p:cNvPr>
          <p:cNvSpPr/>
          <p:nvPr/>
        </p:nvSpPr>
        <p:spPr>
          <a:xfrm>
            <a:off x="7602142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47" y="29"/>
                </a:moveTo>
                <a:cubicBezTo>
                  <a:pt x="0" y="111"/>
                  <a:pt x="0" y="111"/>
                  <a:pt x="0" y="111"/>
                </a:cubicBezTo>
                <a:cubicBezTo>
                  <a:pt x="38" y="133"/>
                  <a:pt x="87" y="134"/>
                  <a:pt x="128" y="111"/>
                </a:cubicBezTo>
                <a:cubicBezTo>
                  <a:pt x="169" y="87"/>
                  <a:pt x="191" y="44"/>
                  <a:pt x="19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57" y="13"/>
                  <a:pt x="47" y="2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p205">
            <a:extLst>
              <a:ext uri="{FF2B5EF4-FFF2-40B4-BE49-F238E27FC236}">
                <a16:creationId xmlns:a16="http://schemas.microsoft.com/office/drawing/2014/main" xmlns="" id="{298A4AA4-3AA9-472A-9A1A-24F91B6B92F5}"/>
              </a:ext>
            </a:extLst>
          </p:cNvPr>
          <p:cNvSpPr/>
          <p:nvPr/>
        </p:nvSpPr>
        <p:spPr>
          <a:xfrm>
            <a:off x="7183500" y="1409737"/>
            <a:ext cx="659569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12" y="135"/>
                </a:moveTo>
                <a:cubicBezTo>
                  <a:pt x="125" y="115"/>
                  <a:pt x="126" y="89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75" y="0"/>
                  <a:pt x="75" y="0"/>
                  <a:pt x="75" y="0"/>
                </a:cubicBezTo>
                <a:cubicBezTo>
                  <a:pt x="18" y="37"/>
                  <a:pt x="0" y="112"/>
                  <a:pt x="34" y="171"/>
                </a:cubicBezTo>
                <a:cubicBezTo>
                  <a:pt x="43" y="187"/>
                  <a:pt x="55" y="200"/>
                  <a:pt x="69" y="210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12" y="135"/>
                  <a:pt x="112" y="135"/>
                  <a:pt x="112" y="1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3" name="shp206">
            <a:extLst>
              <a:ext uri="{FF2B5EF4-FFF2-40B4-BE49-F238E27FC236}">
                <a16:creationId xmlns:a16="http://schemas.microsoft.com/office/drawing/2014/main" xmlns="" id="{93F2DEEF-D435-4349-8DAB-3289B051D1E2}"/>
              </a:ext>
            </a:extLst>
          </p:cNvPr>
          <p:cNvSpPr/>
          <p:nvPr/>
        </p:nvSpPr>
        <p:spPr>
          <a:xfrm>
            <a:off x="7633153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37" y="95"/>
                </a:moveTo>
                <a:cubicBezTo>
                  <a:pt x="37" y="95"/>
                  <a:pt x="37" y="95"/>
                  <a:pt x="37" y="95"/>
                </a:cubicBezTo>
                <a:cubicBezTo>
                  <a:pt x="51" y="118"/>
                  <a:pt x="75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85" y="131"/>
                  <a:pt x="185" y="131"/>
                  <a:pt x="185" y="131"/>
                </a:cubicBezTo>
                <a:cubicBezTo>
                  <a:pt x="183" y="114"/>
                  <a:pt x="178" y="97"/>
                  <a:pt x="168" y="81"/>
                </a:cubicBezTo>
                <a:cubicBezTo>
                  <a:pt x="134" y="22"/>
                  <a:pt x="60" y="0"/>
                  <a:pt x="0" y="31"/>
                </a:cubicBezTo>
                <a:lnTo>
                  <a:pt x="37" y="9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p207">
            <a:extLst>
              <a:ext uri="{FF2B5EF4-FFF2-40B4-BE49-F238E27FC236}">
                <a16:creationId xmlns:a16="http://schemas.microsoft.com/office/drawing/2014/main" xmlns="" id="{6983DAED-9080-4601-B488-000C7A4D266E}"/>
              </a:ext>
            </a:extLst>
          </p:cNvPr>
          <p:cNvSpPr txBox="1"/>
          <p:nvPr/>
        </p:nvSpPr>
        <p:spPr>
          <a:xfrm>
            <a:off x="7934909" y="209793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06</a:t>
            </a:r>
            <a:endParaRPr sz="1400"/>
          </a:p>
        </p:txBody>
      </p:sp>
      <p:sp>
        <p:nvSpPr>
          <p:cNvPr id="117" name="shp208">
            <a:extLst>
              <a:ext uri="{FF2B5EF4-FFF2-40B4-BE49-F238E27FC236}">
                <a16:creationId xmlns:a16="http://schemas.microsoft.com/office/drawing/2014/main" xmlns="" id="{178A15AB-0FCA-4BDE-B542-6778C33EB9BB}"/>
              </a:ext>
            </a:extLst>
          </p:cNvPr>
          <p:cNvSpPr txBox="1"/>
          <p:nvPr/>
        </p:nvSpPr>
        <p:spPr>
          <a:xfrm>
            <a:off x="7917018" y="1443134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400" dirty="0"/>
          </a:p>
        </p:txBody>
      </p:sp>
      <p:sp>
        <p:nvSpPr>
          <p:cNvPr id="119" name="shp209">
            <a:extLst>
              <a:ext uri="{FF2B5EF4-FFF2-40B4-BE49-F238E27FC236}">
                <a16:creationId xmlns:a16="http://schemas.microsoft.com/office/drawing/2014/main" xmlns="" id="{95F615BE-2118-480E-9355-D6D0F4AF2D2E}"/>
              </a:ext>
            </a:extLst>
          </p:cNvPr>
          <p:cNvSpPr/>
          <p:nvPr/>
        </p:nvSpPr>
        <p:spPr>
          <a:xfrm>
            <a:off x="8955871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23" y="87"/>
                  <a:pt x="63" y="111"/>
                </a:cubicBezTo>
                <a:cubicBezTo>
                  <a:pt x="104" y="134"/>
                  <a:pt x="153" y="133"/>
                  <a:pt x="191" y="111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35" y="13"/>
                  <a:pt x="112" y="0"/>
                  <a:pt x="9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p210">
            <a:extLst>
              <a:ext uri="{FF2B5EF4-FFF2-40B4-BE49-F238E27FC236}">
                <a16:creationId xmlns:a16="http://schemas.microsoft.com/office/drawing/2014/main" xmlns="" id="{97C09CA2-026A-4014-AB8D-92F6AC234883}"/>
              </a:ext>
            </a:extLst>
          </p:cNvPr>
          <p:cNvSpPr/>
          <p:nvPr/>
        </p:nvSpPr>
        <p:spPr>
          <a:xfrm>
            <a:off x="8955871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87" y="131"/>
                </a:moveTo>
                <a:cubicBezTo>
                  <a:pt x="111" y="131"/>
                  <a:pt x="134" y="119"/>
                  <a:pt x="146" y="98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85" y="31"/>
                  <a:pt x="185" y="31"/>
                  <a:pt x="185" y="31"/>
                </a:cubicBezTo>
                <a:cubicBezTo>
                  <a:pt x="125" y="0"/>
                  <a:pt x="51" y="22"/>
                  <a:pt x="17" y="81"/>
                </a:cubicBezTo>
                <a:cubicBezTo>
                  <a:pt x="8" y="97"/>
                  <a:pt x="2" y="114"/>
                  <a:pt x="0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p211">
            <a:extLst>
              <a:ext uri="{FF2B5EF4-FFF2-40B4-BE49-F238E27FC236}">
                <a16:creationId xmlns:a16="http://schemas.microsoft.com/office/drawing/2014/main" xmlns="" id="{4114AA11-E5A2-4974-AB8A-D3580A210F65}"/>
              </a:ext>
            </a:extLst>
          </p:cNvPr>
          <p:cNvSpPr/>
          <p:nvPr/>
        </p:nvSpPr>
        <p:spPr>
          <a:xfrm>
            <a:off x="9719206" y="1409737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3" y="65"/>
                </a:moveTo>
                <a:cubicBezTo>
                  <a:pt x="13" y="65"/>
                  <a:pt x="13" y="65"/>
                  <a:pt x="13" y="65"/>
                </a:cubicBezTo>
                <a:cubicBezTo>
                  <a:pt x="0" y="88"/>
                  <a:pt x="1" y="115"/>
                  <a:pt x="14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56" y="210"/>
                  <a:pt x="56" y="210"/>
                  <a:pt x="56" y="210"/>
                </a:cubicBezTo>
                <a:cubicBezTo>
                  <a:pt x="70" y="200"/>
                  <a:pt x="82" y="187"/>
                  <a:pt x="91" y="171"/>
                </a:cubicBezTo>
                <a:cubicBezTo>
                  <a:pt x="125" y="112"/>
                  <a:pt x="107" y="37"/>
                  <a:pt x="50" y="0"/>
                </a:cubicBezTo>
                <a:lnTo>
                  <a:pt x="13" y="6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p212">
            <a:extLst>
              <a:ext uri="{FF2B5EF4-FFF2-40B4-BE49-F238E27FC236}">
                <a16:creationId xmlns:a16="http://schemas.microsoft.com/office/drawing/2014/main" xmlns="" id="{ED05A191-AEAE-4FFB-893A-6DBD9345296C}"/>
              </a:ext>
            </a:extLst>
          </p:cNvPr>
          <p:cNvSpPr txBox="1"/>
          <p:nvPr/>
        </p:nvSpPr>
        <p:spPr>
          <a:xfrm>
            <a:off x="9265975" y="2086006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01</a:t>
            </a:r>
            <a:endParaRPr sz="1400"/>
          </a:p>
        </p:txBody>
      </p:sp>
      <p:sp>
        <p:nvSpPr>
          <p:cNvPr id="149" name="shp213">
            <a:extLst>
              <a:ext uri="{FF2B5EF4-FFF2-40B4-BE49-F238E27FC236}">
                <a16:creationId xmlns:a16="http://schemas.microsoft.com/office/drawing/2014/main" xmlns="" id="{949D99BE-6CFB-45FC-9602-D15F40C379ED}"/>
              </a:ext>
            </a:extLst>
          </p:cNvPr>
          <p:cNvSpPr txBox="1"/>
          <p:nvPr/>
        </p:nvSpPr>
        <p:spPr>
          <a:xfrm>
            <a:off x="9820587" y="1756817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51" name="shp214">
            <a:extLst>
              <a:ext uri="{FF2B5EF4-FFF2-40B4-BE49-F238E27FC236}">
                <a16:creationId xmlns:a16="http://schemas.microsoft.com/office/drawing/2014/main" xmlns="" id="{84EC4F1F-626E-44A2-BB94-698BB4B5D3FB}"/>
              </a:ext>
            </a:extLst>
          </p:cNvPr>
          <p:cNvSpPr/>
          <p:nvPr/>
        </p:nvSpPr>
        <p:spPr>
          <a:xfrm>
            <a:off x="9797925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10" y="81"/>
                </a:moveTo>
                <a:cubicBezTo>
                  <a:pt x="63" y="0"/>
                  <a:pt x="63" y="0"/>
                  <a:pt x="63" y="0"/>
                </a:cubicBezTo>
                <a:cubicBezTo>
                  <a:pt x="25" y="22"/>
                  <a:pt x="0" y="63"/>
                  <a:pt x="0" y="110"/>
                </a:cubicBezTo>
                <a:cubicBezTo>
                  <a:pt x="0" y="157"/>
                  <a:pt x="25" y="198"/>
                  <a:pt x="63" y="22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20" y="123"/>
                  <a:pt x="120" y="97"/>
                  <a:pt x="110" y="8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p215">
            <a:extLst>
              <a:ext uri="{FF2B5EF4-FFF2-40B4-BE49-F238E27FC236}">
                <a16:creationId xmlns:a16="http://schemas.microsoft.com/office/drawing/2014/main" xmlns="" id="{38572C8A-6F4B-4049-BD0B-A51D2B5F436F}"/>
              </a:ext>
            </a:extLst>
          </p:cNvPr>
          <p:cNvSpPr/>
          <p:nvPr/>
        </p:nvSpPr>
        <p:spPr>
          <a:xfrm>
            <a:off x="10190327" y="2764659"/>
            <a:ext cx="935087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44" y="86"/>
                </a:moveTo>
                <a:cubicBezTo>
                  <a:pt x="55" y="106"/>
                  <a:pt x="77" y="120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79" y="121"/>
                  <a:pt x="179" y="121"/>
                  <a:pt x="179" y="121"/>
                </a:cubicBezTo>
                <a:cubicBezTo>
                  <a:pt x="176" y="53"/>
                  <a:pt x="120" y="0"/>
                  <a:pt x="52" y="0"/>
                </a:cubicBezTo>
                <a:cubicBezTo>
                  <a:pt x="34" y="0"/>
                  <a:pt x="16" y="4"/>
                  <a:pt x="0" y="11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4" y="86"/>
                  <a:pt x="44" y="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5" name="shp216">
            <a:extLst>
              <a:ext uri="{FF2B5EF4-FFF2-40B4-BE49-F238E27FC236}">
                <a16:creationId xmlns:a16="http://schemas.microsoft.com/office/drawing/2014/main" xmlns="" id="{DCE3592B-1642-4941-A7D2-D68400937B9E}"/>
              </a:ext>
            </a:extLst>
          </p:cNvPr>
          <p:cNvSpPr/>
          <p:nvPr/>
        </p:nvSpPr>
        <p:spPr>
          <a:xfrm>
            <a:off x="10190327" y="3465973"/>
            <a:ext cx="935087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78" y="0"/>
                  <a:pt x="55" y="1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0" y="110"/>
                  <a:pt x="0" y="110"/>
                  <a:pt x="0" y="110"/>
                </a:cubicBezTo>
                <a:cubicBezTo>
                  <a:pt x="16" y="117"/>
                  <a:pt x="34" y="121"/>
                  <a:pt x="52" y="121"/>
                </a:cubicBezTo>
                <a:cubicBezTo>
                  <a:pt x="120" y="121"/>
                  <a:pt x="176" y="67"/>
                  <a:pt x="179" y="0"/>
                </a:cubicBezTo>
                <a:lnTo>
                  <a:pt x="10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p217">
            <a:extLst>
              <a:ext uri="{FF2B5EF4-FFF2-40B4-BE49-F238E27FC236}">
                <a16:creationId xmlns:a16="http://schemas.microsoft.com/office/drawing/2014/main" xmlns="" id="{EDA5AF77-1E33-4380-AC14-FE4541435468}"/>
              </a:ext>
            </a:extLst>
          </p:cNvPr>
          <p:cNvSpPr txBox="1"/>
          <p:nvPr/>
        </p:nvSpPr>
        <p:spPr>
          <a:xfrm>
            <a:off x="9914811" y="323697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02</a:t>
            </a:r>
            <a:endParaRPr sz="1400"/>
          </a:p>
        </p:txBody>
      </p:sp>
      <p:sp>
        <p:nvSpPr>
          <p:cNvPr id="159" name="shp218">
            <a:extLst>
              <a:ext uri="{FF2B5EF4-FFF2-40B4-BE49-F238E27FC236}">
                <a16:creationId xmlns:a16="http://schemas.microsoft.com/office/drawing/2014/main" xmlns="" id="{F3A39F0B-4126-46CB-83DB-5B35E61E976D}"/>
              </a:ext>
            </a:extLst>
          </p:cNvPr>
          <p:cNvSpPr txBox="1"/>
          <p:nvPr/>
        </p:nvSpPr>
        <p:spPr>
          <a:xfrm>
            <a:off x="10474193" y="3578088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61" name="shp219">
            <a:extLst>
              <a:ext uri="{FF2B5EF4-FFF2-40B4-BE49-F238E27FC236}">
                <a16:creationId xmlns:a16="http://schemas.microsoft.com/office/drawing/2014/main" xmlns="" id="{1565F048-11E1-4690-BF16-2901649408D4}"/>
              </a:ext>
            </a:extLst>
          </p:cNvPr>
          <p:cNvSpPr/>
          <p:nvPr/>
        </p:nvSpPr>
        <p:spPr>
          <a:xfrm>
            <a:off x="8955871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144" y="105"/>
                </a:moveTo>
                <a:cubicBezTo>
                  <a:pt x="191" y="24"/>
                  <a:pt x="191" y="24"/>
                  <a:pt x="191" y="24"/>
                </a:cubicBezTo>
                <a:cubicBezTo>
                  <a:pt x="153" y="2"/>
                  <a:pt x="104" y="0"/>
                  <a:pt x="63" y="24"/>
                </a:cubicBezTo>
                <a:cubicBezTo>
                  <a:pt x="23" y="47"/>
                  <a:pt x="0" y="90"/>
                  <a:pt x="0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112" y="134"/>
                  <a:pt x="135" y="121"/>
                  <a:pt x="144" y="10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p220">
            <a:extLst>
              <a:ext uri="{FF2B5EF4-FFF2-40B4-BE49-F238E27FC236}">
                <a16:creationId xmlns:a16="http://schemas.microsoft.com/office/drawing/2014/main" xmlns="" id="{B8E00478-15AF-40F6-B966-62F5FF36F63D}"/>
              </a:ext>
            </a:extLst>
          </p:cNvPr>
          <p:cNvSpPr/>
          <p:nvPr/>
        </p:nvSpPr>
        <p:spPr>
          <a:xfrm>
            <a:off x="9714436" y="4349774"/>
            <a:ext cx="658377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4" y="75"/>
                </a:moveTo>
                <a:cubicBezTo>
                  <a:pt x="1" y="95"/>
                  <a:pt x="0" y="121"/>
                  <a:pt x="13" y="143"/>
                </a:cubicBezTo>
                <a:cubicBezTo>
                  <a:pt x="13" y="143"/>
                  <a:pt x="13" y="143"/>
                  <a:pt x="13" y="143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108" y="173"/>
                  <a:pt x="126" y="98"/>
                  <a:pt x="92" y="39"/>
                </a:cubicBezTo>
                <a:cubicBezTo>
                  <a:pt x="83" y="23"/>
                  <a:pt x="71" y="10"/>
                  <a:pt x="57" y="0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5"/>
                  <a:pt x="14" y="75"/>
                  <a:pt x="14" y="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5" name="shp221">
            <a:extLst>
              <a:ext uri="{FF2B5EF4-FFF2-40B4-BE49-F238E27FC236}">
                <a16:creationId xmlns:a16="http://schemas.microsoft.com/office/drawing/2014/main" xmlns="" id="{97D9FE1E-B27F-4D5E-A597-304349C5D935}"/>
              </a:ext>
            </a:extLst>
          </p:cNvPr>
          <p:cNvSpPr/>
          <p:nvPr/>
        </p:nvSpPr>
        <p:spPr>
          <a:xfrm>
            <a:off x="8955871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148" y="36"/>
                </a:moveTo>
                <a:cubicBezTo>
                  <a:pt x="148" y="36"/>
                  <a:pt x="148" y="36"/>
                  <a:pt x="148" y="36"/>
                </a:cubicBezTo>
                <a:cubicBezTo>
                  <a:pt x="134" y="13"/>
                  <a:pt x="11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8"/>
                  <a:pt x="8" y="35"/>
                  <a:pt x="17" y="51"/>
                </a:cubicBezTo>
                <a:cubicBezTo>
                  <a:pt x="51" y="110"/>
                  <a:pt x="125" y="131"/>
                  <a:pt x="185" y="101"/>
                </a:cubicBezTo>
                <a:lnTo>
                  <a:pt x="148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p222">
            <a:extLst>
              <a:ext uri="{FF2B5EF4-FFF2-40B4-BE49-F238E27FC236}">
                <a16:creationId xmlns:a16="http://schemas.microsoft.com/office/drawing/2014/main" xmlns="" id="{8C4C33EF-4267-480E-892D-690BC259800A}"/>
              </a:ext>
            </a:extLst>
          </p:cNvPr>
          <p:cNvSpPr txBox="1"/>
          <p:nvPr/>
        </p:nvSpPr>
        <p:spPr>
          <a:xfrm>
            <a:off x="9248085" y="4381977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03</a:t>
            </a:r>
            <a:endParaRPr sz="1400"/>
          </a:p>
        </p:txBody>
      </p:sp>
      <p:sp>
        <p:nvSpPr>
          <p:cNvPr id="169" name="shp223">
            <a:extLst>
              <a:ext uri="{FF2B5EF4-FFF2-40B4-BE49-F238E27FC236}">
                <a16:creationId xmlns:a16="http://schemas.microsoft.com/office/drawing/2014/main" xmlns="" id="{9B85F781-639B-41E5-B210-FFAB598AD6DA}"/>
              </a:ext>
            </a:extLst>
          </p:cNvPr>
          <p:cNvSpPr txBox="1"/>
          <p:nvPr/>
        </p:nvSpPr>
        <p:spPr>
          <a:xfrm>
            <a:off x="9221846" y="5057052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71" name="shp224">
            <a:extLst>
              <a:ext uri="{FF2B5EF4-FFF2-40B4-BE49-F238E27FC236}">
                <a16:creationId xmlns:a16="http://schemas.microsoft.com/office/drawing/2014/main" xmlns="" id="{6D0012CA-59FA-4031-8891-5979BB8C67F1}"/>
              </a:ext>
            </a:extLst>
          </p:cNvPr>
          <p:cNvSpPr/>
          <p:nvPr/>
        </p:nvSpPr>
        <p:spPr>
          <a:xfrm>
            <a:off x="7602142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7" y="134"/>
                </a:moveTo>
                <a:cubicBezTo>
                  <a:pt x="191" y="134"/>
                  <a:pt x="191" y="134"/>
                  <a:pt x="191" y="134"/>
                </a:cubicBezTo>
                <a:cubicBezTo>
                  <a:pt x="191" y="90"/>
                  <a:pt x="169" y="47"/>
                  <a:pt x="128" y="24"/>
                </a:cubicBezTo>
                <a:cubicBezTo>
                  <a:pt x="87" y="0"/>
                  <a:pt x="38" y="2"/>
                  <a:pt x="0" y="24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57" y="121"/>
                  <a:pt x="79" y="134"/>
                  <a:pt x="97" y="1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p225">
            <a:extLst>
              <a:ext uri="{FF2B5EF4-FFF2-40B4-BE49-F238E27FC236}">
                <a16:creationId xmlns:a16="http://schemas.microsoft.com/office/drawing/2014/main" xmlns="" id="{3D92E6A6-5A3F-4C6A-A1B4-5FDB8F467876}"/>
              </a:ext>
            </a:extLst>
          </p:cNvPr>
          <p:cNvSpPr/>
          <p:nvPr/>
        </p:nvSpPr>
        <p:spPr>
          <a:xfrm>
            <a:off x="7633153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98" y="0"/>
                </a:moveTo>
                <a:cubicBezTo>
                  <a:pt x="74" y="0"/>
                  <a:pt x="51" y="12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0" y="101"/>
                  <a:pt x="0" y="101"/>
                  <a:pt x="0" y="101"/>
                </a:cubicBezTo>
                <a:cubicBezTo>
                  <a:pt x="60" y="131"/>
                  <a:pt x="134" y="110"/>
                  <a:pt x="168" y="51"/>
                </a:cubicBezTo>
                <a:cubicBezTo>
                  <a:pt x="178" y="35"/>
                  <a:pt x="183" y="18"/>
                  <a:pt x="18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5" name="shp226">
            <a:extLst>
              <a:ext uri="{FF2B5EF4-FFF2-40B4-BE49-F238E27FC236}">
                <a16:creationId xmlns:a16="http://schemas.microsoft.com/office/drawing/2014/main" xmlns="" id="{A1983E18-0751-408F-AA3E-F8EA3CC9AB12}"/>
              </a:ext>
            </a:extLst>
          </p:cNvPr>
          <p:cNvSpPr/>
          <p:nvPr/>
        </p:nvSpPr>
        <p:spPr>
          <a:xfrm>
            <a:off x="7183500" y="4349774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12" y="146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25" y="123"/>
                  <a:pt x="124" y="95"/>
                  <a:pt x="11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69" y="0"/>
                  <a:pt x="69" y="0"/>
                  <a:pt x="69" y="0"/>
                </a:cubicBezTo>
                <a:cubicBezTo>
                  <a:pt x="55" y="10"/>
                  <a:pt x="43" y="23"/>
                  <a:pt x="34" y="39"/>
                </a:cubicBezTo>
                <a:cubicBezTo>
                  <a:pt x="0" y="98"/>
                  <a:pt x="18" y="173"/>
                  <a:pt x="75" y="210"/>
                </a:cubicBezTo>
                <a:lnTo>
                  <a:pt x="112" y="14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p227">
            <a:extLst>
              <a:ext uri="{FF2B5EF4-FFF2-40B4-BE49-F238E27FC236}">
                <a16:creationId xmlns:a16="http://schemas.microsoft.com/office/drawing/2014/main" xmlns="" id="{0AD8B5EB-7C71-40E6-B4D7-8BB8256B3007}"/>
              </a:ext>
            </a:extLst>
          </p:cNvPr>
          <p:cNvSpPr txBox="1"/>
          <p:nvPr/>
        </p:nvSpPr>
        <p:spPr>
          <a:xfrm>
            <a:off x="7926560" y="4387941"/>
            <a:ext cx="428183" cy="3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04</a:t>
            </a:r>
            <a:endParaRPr sz="1400"/>
          </a:p>
        </p:txBody>
      </p:sp>
      <p:sp>
        <p:nvSpPr>
          <p:cNvPr id="179" name="shp228">
            <a:extLst>
              <a:ext uri="{FF2B5EF4-FFF2-40B4-BE49-F238E27FC236}">
                <a16:creationId xmlns:a16="http://schemas.microsoft.com/office/drawing/2014/main" xmlns="" id="{F1FB2368-8D14-4420-8239-F312CBDF7A5D}"/>
              </a:ext>
            </a:extLst>
          </p:cNvPr>
          <p:cNvSpPr txBox="1"/>
          <p:nvPr/>
        </p:nvSpPr>
        <p:spPr>
          <a:xfrm>
            <a:off x="7325433" y="4731442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81" name="shp229">
            <a:extLst>
              <a:ext uri="{FF2B5EF4-FFF2-40B4-BE49-F238E27FC236}">
                <a16:creationId xmlns:a16="http://schemas.microsoft.com/office/drawing/2014/main" xmlns="" id="{CCE55C83-FD0B-492E-9479-89D4D621BFB0}"/>
              </a:ext>
            </a:extLst>
          </p:cNvPr>
          <p:cNvSpPr/>
          <p:nvPr/>
        </p:nvSpPr>
        <p:spPr>
          <a:xfrm>
            <a:off x="7131021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" y="139"/>
                </a:moveTo>
                <a:cubicBezTo>
                  <a:pt x="57" y="220"/>
                  <a:pt x="57" y="220"/>
                  <a:pt x="57" y="220"/>
                </a:cubicBezTo>
                <a:cubicBezTo>
                  <a:pt x="95" y="198"/>
                  <a:pt x="120" y="157"/>
                  <a:pt x="120" y="110"/>
                </a:cubicBezTo>
                <a:cubicBezTo>
                  <a:pt x="120" y="63"/>
                  <a:pt x="95" y="22"/>
                  <a:pt x="57" y="0"/>
                </a:cubicBezTo>
                <a:cubicBezTo>
                  <a:pt x="10" y="81"/>
                  <a:pt x="10" y="81"/>
                  <a:pt x="10" y="81"/>
                </a:cubicBezTo>
                <a:cubicBezTo>
                  <a:pt x="0" y="97"/>
                  <a:pt x="0" y="123"/>
                  <a:pt x="10" y="13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p230">
            <a:extLst>
              <a:ext uri="{FF2B5EF4-FFF2-40B4-BE49-F238E27FC236}">
                <a16:creationId xmlns:a16="http://schemas.microsoft.com/office/drawing/2014/main" xmlns="" id="{E38860FD-2578-4B1D-9B74-CEC99C36C524}"/>
              </a:ext>
            </a:extLst>
          </p:cNvPr>
          <p:cNvSpPr/>
          <p:nvPr/>
        </p:nvSpPr>
        <p:spPr>
          <a:xfrm>
            <a:off x="6430899" y="3465973"/>
            <a:ext cx="936279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35" y="34"/>
                </a:moveTo>
                <a:cubicBezTo>
                  <a:pt x="124" y="14"/>
                  <a:pt x="102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7"/>
                  <a:pt x="59" y="121"/>
                  <a:pt x="127" y="121"/>
                </a:cubicBezTo>
                <a:cubicBezTo>
                  <a:pt x="145" y="121"/>
                  <a:pt x="163" y="117"/>
                  <a:pt x="179" y="110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shp231">
            <a:extLst>
              <a:ext uri="{FF2B5EF4-FFF2-40B4-BE49-F238E27FC236}">
                <a16:creationId xmlns:a16="http://schemas.microsoft.com/office/drawing/2014/main" xmlns="" id="{1152D485-8EDD-4B3D-BA6D-D0F99B770817}"/>
              </a:ext>
            </a:extLst>
          </p:cNvPr>
          <p:cNvSpPr/>
          <p:nvPr/>
        </p:nvSpPr>
        <p:spPr>
          <a:xfrm>
            <a:off x="6430899" y="2764659"/>
            <a:ext cx="936279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74" y="121"/>
                </a:moveTo>
                <a:cubicBezTo>
                  <a:pt x="74" y="121"/>
                  <a:pt x="74" y="121"/>
                  <a:pt x="74" y="121"/>
                </a:cubicBezTo>
                <a:cubicBezTo>
                  <a:pt x="101" y="120"/>
                  <a:pt x="124" y="106"/>
                  <a:pt x="136" y="84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163" y="4"/>
                  <a:pt x="145" y="0"/>
                  <a:pt x="127" y="0"/>
                </a:cubicBezTo>
                <a:cubicBezTo>
                  <a:pt x="59" y="0"/>
                  <a:pt x="3" y="53"/>
                  <a:pt x="0" y="121"/>
                </a:cubicBezTo>
                <a:lnTo>
                  <a:pt x="74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p232">
            <a:extLst>
              <a:ext uri="{FF2B5EF4-FFF2-40B4-BE49-F238E27FC236}">
                <a16:creationId xmlns:a16="http://schemas.microsoft.com/office/drawing/2014/main" xmlns="" id="{7330B930-6CF2-4956-BD01-75001B1C77EB}"/>
              </a:ext>
            </a:extLst>
          </p:cNvPr>
          <p:cNvSpPr txBox="1"/>
          <p:nvPr/>
        </p:nvSpPr>
        <p:spPr>
          <a:xfrm>
            <a:off x="7277724" y="3251285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05</a:t>
            </a:r>
            <a:endParaRPr sz="1400" dirty="0"/>
          </a:p>
        </p:txBody>
      </p:sp>
      <p:sp>
        <p:nvSpPr>
          <p:cNvPr id="189" name="shp233">
            <a:extLst>
              <a:ext uri="{FF2B5EF4-FFF2-40B4-BE49-F238E27FC236}">
                <a16:creationId xmlns:a16="http://schemas.microsoft.com/office/drawing/2014/main" xmlns="" id="{C0B07FDB-37A7-4B7A-9D54-938F2211F378}"/>
              </a:ext>
            </a:extLst>
          </p:cNvPr>
          <p:cNvSpPr txBox="1"/>
          <p:nvPr/>
        </p:nvSpPr>
        <p:spPr>
          <a:xfrm>
            <a:off x="6647973" y="2916134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pic>
        <p:nvPicPr>
          <p:cNvPr id="193" name="shp234" descr="Handshake">
            <a:extLst>
              <a:ext uri="{FF2B5EF4-FFF2-40B4-BE49-F238E27FC236}">
                <a16:creationId xmlns:a16="http://schemas.microsoft.com/office/drawing/2014/main" xmlns="" id="{3168D293-06D2-43EF-AB98-FC64D61E8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48085" y="1430043"/>
            <a:ext cx="426574" cy="426574"/>
          </a:xfrm>
          <a:prstGeom prst="rect">
            <a:avLst/>
          </a:prstGeom>
        </p:spPr>
      </p:pic>
      <p:pic>
        <p:nvPicPr>
          <p:cNvPr id="195" name="shp235" descr="Calligraphy Pen">
            <a:extLst>
              <a:ext uri="{FF2B5EF4-FFF2-40B4-BE49-F238E27FC236}">
                <a16:creationId xmlns:a16="http://schemas.microsoft.com/office/drawing/2014/main" xmlns="" id="{4A6AFF5C-BAC8-4711-925F-CD51DDD2D6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77724" y="1745693"/>
            <a:ext cx="426574" cy="426574"/>
          </a:xfrm>
          <a:prstGeom prst="rect">
            <a:avLst/>
          </a:prstGeom>
        </p:spPr>
      </p:pic>
      <p:pic>
        <p:nvPicPr>
          <p:cNvPr id="197" name="shp236" descr="Customer review">
            <a:extLst>
              <a:ext uri="{FF2B5EF4-FFF2-40B4-BE49-F238E27FC236}">
                <a16:creationId xmlns:a16="http://schemas.microsoft.com/office/drawing/2014/main" xmlns="" id="{B963E7A5-BFC7-450B-8F64-80F6FFF64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644573" y="3577312"/>
            <a:ext cx="426574" cy="426574"/>
          </a:xfrm>
          <a:prstGeom prst="rect">
            <a:avLst/>
          </a:prstGeom>
        </p:spPr>
      </p:pic>
      <p:pic>
        <p:nvPicPr>
          <p:cNvPr id="199" name="shp237" descr="Clipboard Partially Checked">
            <a:extLst>
              <a:ext uri="{FF2B5EF4-FFF2-40B4-BE49-F238E27FC236}">
                <a16:creationId xmlns:a16="http://schemas.microsoft.com/office/drawing/2014/main" xmlns="" id="{AF216EE2-9B07-4CCC-862F-899F6523F3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465844" y="2875789"/>
            <a:ext cx="426574" cy="426574"/>
          </a:xfrm>
          <a:prstGeom prst="rect">
            <a:avLst/>
          </a:prstGeom>
        </p:spPr>
      </p:pic>
      <p:pic>
        <p:nvPicPr>
          <p:cNvPr id="201" name="shp238" descr="Presentation with checklist">
            <a:extLst>
              <a:ext uri="{FF2B5EF4-FFF2-40B4-BE49-F238E27FC236}">
                <a16:creationId xmlns:a16="http://schemas.microsoft.com/office/drawing/2014/main" xmlns="" id="{3677E445-477E-4912-AB32-2E696033D2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925963" y="5057052"/>
            <a:ext cx="426574" cy="426574"/>
          </a:xfrm>
          <a:prstGeom prst="rect">
            <a:avLst/>
          </a:prstGeom>
        </p:spPr>
      </p:pic>
      <p:pic>
        <p:nvPicPr>
          <p:cNvPr id="203" name="shp239" descr="User network">
            <a:extLst>
              <a:ext uri="{FF2B5EF4-FFF2-40B4-BE49-F238E27FC236}">
                <a16:creationId xmlns:a16="http://schemas.microsoft.com/office/drawing/2014/main" xmlns="" id="{3F84B39F-1F81-45DA-BC10-5F5F99E36B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821247" y="4680314"/>
            <a:ext cx="426574" cy="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240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hp241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hp242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p243"/>
          <p:cNvSpPr/>
          <p:nvPr/>
        </p:nvSpPr>
        <p:spPr>
          <a:xfrm flipH="1">
            <a:off x="489498" y="3097128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hp244"/>
          <p:cNvSpPr txBox="1"/>
          <p:nvPr/>
        </p:nvSpPr>
        <p:spPr>
          <a:xfrm>
            <a:off x="1752556" y="3136379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</a:rPr>
              <a:t>5-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shp245"/>
          <p:cNvSpPr/>
          <p:nvPr/>
        </p:nvSpPr>
        <p:spPr>
          <a:xfrm>
            <a:off x="4866898" y="3010062"/>
            <a:ext cx="775855" cy="7758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hp246"/>
          <p:cNvSpPr txBox="1">
            <a:spLocks/>
          </p:cNvSpPr>
          <p:nvPr/>
        </p:nvSpPr>
        <p:spPr>
          <a:xfrm>
            <a:off x="577417" y="1316915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</a:p>
        </p:txBody>
      </p:sp>
      <p:grpSp>
        <p:nvGrpSpPr>
          <p:cNvPr id="38" name="shp247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46" name="shp248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hp249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hp250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shp251">
            <a:extLst>
              <a:ext uri="{FF2B5EF4-FFF2-40B4-BE49-F238E27FC236}">
                <a16:creationId xmlns:a16="http://schemas.microsoft.com/office/drawing/2014/main" xmlns="" id="{A5841732-7F18-404B-A924-FDEBD734C181}"/>
              </a:ext>
            </a:extLst>
          </p:cNvPr>
          <p:cNvSpPr/>
          <p:nvPr/>
        </p:nvSpPr>
        <p:spPr>
          <a:xfrm>
            <a:off x="7602142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47" y="29"/>
                </a:moveTo>
                <a:cubicBezTo>
                  <a:pt x="0" y="111"/>
                  <a:pt x="0" y="111"/>
                  <a:pt x="0" y="111"/>
                </a:cubicBezTo>
                <a:cubicBezTo>
                  <a:pt x="38" y="133"/>
                  <a:pt x="87" y="134"/>
                  <a:pt x="128" y="111"/>
                </a:cubicBezTo>
                <a:cubicBezTo>
                  <a:pt x="169" y="87"/>
                  <a:pt x="191" y="44"/>
                  <a:pt x="19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57" y="13"/>
                  <a:pt x="47" y="2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p252">
            <a:extLst>
              <a:ext uri="{FF2B5EF4-FFF2-40B4-BE49-F238E27FC236}">
                <a16:creationId xmlns:a16="http://schemas.microsoft.com/office/drawing/2014/main" xmlns="" id="{298A4AA4-3AA9-472A-9A1A-24F91B6B92F5}"/>
              </a:ext>
            </a:extLst>
          </p:cNvPr>
          <p:cNvSpPr/>
          <p:nvPr/>
        </p:nvSpPr>
        <p:spPr>
          <a:xfrm>
            <a:off x="7183500" y="1409737"/>
            <a:ext cx="659569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12" y="135"/>
                </a:moveTo>
                <a:cubicBezTo>
                  <a:pt x="125" y="115"/>
                  <a:pt x="126" y="89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75" y="0"/>
                  <a:pt x="75" y="0"/>
                  <a:pt x="75" y="0"/>
                </a:cubicBezTo>
                <a:cubicBezTo>
                  <a:pt x="18" y="37"/>
                  <a:pt x="0" y="112"/>
                  <a:pt x="34" y="171"/>
                </a:cubicBezTo>
                <a:cubicBezTo>
                  <a:pt x="43" y="187"/>
                  <a:pt x="55" y="200"/>
                  <a:pt x="69" y="210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12" y="135"/>
                  <a:pt x="112" y="135"/>
                  <a:pt x="112" y="1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3" name="shp253">
            <a:extLst>
              <a:ext uri="{FF2B5EF4-FFF2-40B4-BE49-F238E27FC236}">
                <a16:creationId xmlns:a16="http://schemas.microsoft.com/office/drawing/2014/main" xmlns="" id="{93F2DEEF-D435-4349-8DAB-3289B051D1E2}"/>
              </a:ext>
            </a:extLst>
          </p:cNvPr>
          <p:cNvSpPr/>
          <p:nvPr/>
        </p:nvSpPr>
        <p:spPr>
          <a:xfrm>
            <a:off x="7633153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37" y="95"/>
                </a:moveTo>
                <a:cubicBezTo>
                  <a:pt x="37" y="95"/>
                  <a:pt x="37" y="95"/>
                  <a:pt x="37" y="95"/>
                </a:cubicBezTo>
                <a:cubicBezTo>
                  <a:pt x="51" y="118"/>
                  <a:pt x="75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85" y="131"/>
                  <a:pt x="185" y="131"/>
                  <a:pt x="185" y="131"/>
                </a:cubicBezTo>
                <a:cubicBezTo>
                  <a:pt x="183" y="114"/>
                  <a:pt x="178" y="97"/>
                  <a:pt x="168" y="81"/>
                </a:cubicBezTo>
                <a:cubicBezTo>
                  <a:pt x="134" y="22"/>
                  <a:pt x="60" y="0"/>
                  <a:pt x="0" y="31"/>
                </a:cubicBezTo>
                <a:lnTo>
                  <a:pt x="37" y="9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p254">
            <a:extLst>
              <a:ext uri="{FF2B5EF4-FFF2-40B4-BE49-F238E27FC236}">
                <a16:creationId xmlns:a16="http://schemas.microsoft.com/office/drawing/2014/main" xmlns="" id="{6983DAED-9080-4601-B488-000C7A4D266E}"/>
              </a:ext>
            </a:extLst>
          </p:cNvPr>
          <p:cNvSpPr txBox="1"/>
          <p:nvPr/>
        </p:nvSpPr>
        <p:spPr>
          <a:xfrm>
            <a:off x="7934909" y="209793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06</a:t>
            </a:r>
            <a:endParaRPr sz="1400"/>
          </a:p>
        </p:txBody>
      </p:sp>
      <p:sp>
        <p:nvSpPr>
          <p:cNvPr id="117" name="shp255">
            <a:extLst>
              <a:ext uri="{FF2B5EF4-FFF2-40B4-BE49-F238E27FC236}">
                <a16:creationId xmlns:a16="http://schemas.microsoft.com/office/drawing/2014/main" xmlns="" id="{178A15AB-0FCA-4BDE-B542-6778C33EB9BB}"/>
              </a:ext>
            </a:extLst>
          </p:cNvPr>
          <p:cNvSpPr txBox="1"/>
          <p:nvPr/>
        </p:nvSpPr>
        <p:spPr>
          <a:xfrm>
            <a:off x="7917018" y="1443134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400" dirty="0"/>
          </a:p>
        </p:txBody>
      </p:sp>
      <p:sp>
        <p:nvSpPr>
          <p:cNvPr id="119" name="shp256">
            <a:extLst>
              <a:ext uri="{FF2B5EF4-FFF2-40B4-BE49-F238E27FC236}">
                <a16:creationId xmlns:a16="http://schemas.microsoft.com/office/drawing/2014/main" xmlns="" id="{95F615BE-2118-480E-9355-D6D0F4AF2D2E}"/>
              </a:ext>
            </a:extLst>
          </p:cNvPr>
          <p:cNvSpPr/>
          <p:nvPr/>
        </p:nvSpPr>
        <p:spPr>
          <a:xfrm>
            <a:off x="8955871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23" y="87"/>
                  <a:pt x="63" y="111"/>
                </a:cubicBezTo>
                <a:cubicBezTo>
                  <a:pt x="104" y="134"/>
                  <a:pt x="153" y="133"/>
                  <a:pt x="191" y="111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35" y="13"/>
                  <a:pt x="112" y="0"/>
                  <a:pt x="9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p257">
            <a:extLst>
              <a:ext uri="{FF2B5EF4-FFF2-40B4-BE49-F238E27FC236}">
                <a16:creationId xmlns:a16="http://schemas.microsoft.com/office/drawing/2014/main" xmlns="" id="{97C09CA2-026A-4014-AB8D-92F6AC234883}"/>
              </a:ext>
            </a:extLst>
          </p:cNvPr>
          <p:cNvSpPr/>
          <p:nvPr/>
        </p:nvSpPr>
        <p:spPr>
          <a:xfrm>
            <a:off x="8955871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87" y="131"/>
                </a:moveTo>
                <a:cubicBezTo>
                  <a:pt x="111" y="131"/>
                  <a:pt x="134" y="119"/>
                  <a:pt x="146" y="98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85" y="31"/>
                  <a:pt x="185" y="31"/>
                  <a:pt x="185" y="31"/>
                </a:cubicBezTo>
                <a:cubicBezTo>
                  <a:pt x="125" y="0"/>
                  <a:pt x="51" y="22"/>
                  <a:pt x="17" y="81"/>
                </a:cubicBezTo>
                <a:cubicBezTo>
                  <a:pt x="8" y="97"/>
                  <a:pt x="2" y="114"/>
                  <a:pt x="0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p258">
            <a:extLst>
              <a:ext uri="{FF2B5EF4-FFF2-40B4-BE49-F238E27FC236}">
                <a16:creationId xmlns:a16="http://schemas.microsoft.com/office/drawing/2014/main" xmlns="" id="{4114AA11-E5A2-4974-AB8A-D3580A210F65}"/>
              </a:ext>
            </a:extLst>
          </p:cNvPr>
          <p:cNvSpPr/>
          <p:nvPr/>
        </p:nvSpPr>
        <p:spPr>
          <a:xfrm>
            <a:off x="9719206" y="1409737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3" y="65"/>
                </a:moveTo>
                <a:cubicBezTo>
                  <a:pt x="13" y="65"/>
                  <a:pt x="13" y="65"/>
                  <a:pt x="13" y="65"/>
                </a:cubicBezTo>
                <a:cubicBezTo>
                  <a:pt x="0" y="88"/>
                  <a:pt x="1" y="115"/>
                  <a:pt x="14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56" y="210"/>
                  <a:pt x="56" y="210"/>
                  <a:pt x="56" y="210"/>
                </a:cubicBezTo>
                <a:cubicBezTo>
                  <a:pt x="70" y="200"/>
                  <a:pt x="82" y="187"/>
                  <a:pt x="91" y="171"/>
                </a:cubicBezTo>
                <a:cubicBezTo>
                  <a:pt x="125" y="112"/>
                  <a:pt x="107" y="37"/>
                  <a:pt x="50" y="0"/>
                </a:cubicBezTo>
                <a:lnTo>
                  <a:pt x="13" y="6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p259">
            <a:extLst>
              <a:ext uri="{FF2B5EF4-FFF2-40B4-BE49-F238E27FC236}">
                <a16:creationId xmlns:a16="http://schemas.microsoft.com/office/drawing/2014/main" xmlns="" id="{ED05A191-AEAE-4FFB-893A-6DBD9345296C}"/>
              </a:ext>
            </a:extLst>
          </p:cNvPr>
          <p:cNvSpPr txBox="1"/>
          <p:nvPr/>
        </p:nvSpPr>
        <p:spPr>
          <a:xfrm>
            <a:off x="9265975" y="2086006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01</a:t>
            </a:r>
            <a:endParaRPr sz="1400"/>
          </a:p>
        </p:txBody>
      </p:sp>
      <p:sp>
        <p:nvSpPr>
          <p:cNvPr id="149" name="shp260">
            <a:extLst>
              <a:ext uri="{FF2B5EF4-FFF2-40B4-BE49-F238E27FC236}">
                <a16:creationId xmlns:a16="http://schemas.microsoft.com/office/drawing/2014/main" xmlns="" id="{949D99BE-6CFB-45FC-9602-D15F40C379ED}"/>
              </a:ext>
            </a:extLst>
          </p:cNvPr>
          <p:cNvSpPr txBox="1"/>
          <p:nvPr/>
        </p:nvSpPr>
        <p:spPr>
          <a:xfrm>
            <a:off x="9820587" y="1756817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51" name="shp261">
            <a:extLst>
              <a:ext uri="{FF2B5EF4-FFF2-40B4-BE49-F238E27FC236}">
                <a16:creationId xmlns:a16="http://schemas.microsoft.com/office/drawing/2014/main" xmlns="" id="{84EC4F1F-626E-44A2-BB94-698BB4B5D3FB}"/>
              </a:ext>
            </a:extLst>
          </p:cNvPr>
          <p:cNvSpPr/>
          <p:nvPr/>
        </p:nvSpPr>
        <p:spPr>
          <a:xfrm>
            <a:off x="9797925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10" y="81"/>
                </a:moveTo>
                <a:cubicBezTo>
                  <a:pt x="63" y="0"/>
                  <a:pt x="63" y="0"/>
                  <a:pt x="63" y="0"/>
                </a:cubicBezTo>
                <a:cubicBezTo>
                  <a:pt x="25" y="22"/>
                  <a:pt x="0" y="63"/>
                  <a:pt x="0" y="110"/>
                </a:cubicBezTo>
                <a:cubicBezTo>
                  <a:pt x="0" y="157"/>
                  <a:pt x="25" y="198"/>
                  <a:pt x="63" y="22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20" y="123"/>
                  <a:pt x="120" y="97"/>
                  <a:pt x="110" y="8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p262">
            <a:extLst>
              <a:ext uri="{FF2B5EF4-FFF2-40B4-BE49-F238E27FC236}">
                <a16:creationId xmlns:a16="http://schemas.microsoft.com/office/drawing/2014/main" xmlns="" id="{38572C8A-6F4B-4049-BD0B-A51D2B5F436F}"/>
              </a:ext>
            </a:extLst>
          </p:cNvPr>
          <p:cNvSpPr/>
          <p:nvPr/>
        </p:nvSpPr>
        <p:spPr>
          <a:xfrm>
            <a:off x="10190327" y="2764659"/>
            <a:ext cx="935087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44" y="86"/>
                </a:moveTo>
                <a:cubicBezTo>
                  <a:pt x="55" y="106"/>
                  <a:pt x="77" y="120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79" y="121"/>
                  <a:pt x="179" y="121"/>
                  <a:pt x="179" y="121"/>
                </a:cubicBezTo>
                <a:cubicBezTo>
                  <a:pt x="176" y="53"/>
                  <a:pt x="120" y="0"/>
                  <a:pt x="52" y="0"/>
                </a:cubicBezTo>
                <a:cubicBezTo>
                  <a:pt x="34" y="0"/>
                  <a:pt x="16" y="4"/>
                  <a:pt x="0" y="11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4" y="86"/>
                  <a:pt x="44" y="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5" name="shp263">
            <a:extLst>
              <a:ext uri="{FF2B5EF4-FFF2-40B4-BE49-F238E27FC236}">
                <a16:creationId xmlns:a16="http://schemas.microsoft.com/office/drawing/2014/main" xmlns="" id="{DCE3592B-1642-4941-A7D2-D68400937B9E}"/>
              </a:ext>
            </a:extLst>
          </p:cNvPr>
          <p:cNvSpPr/>
          <p:nvPr/>
        </p:nvSpPr>
        <p:spPr>
          <a:xfrm>
            <a:off x="10190327" y="3465973"/>
            <a:ext cx="935087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78" y="0"/>
                  <a:pt x="55" y="1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0" y="110"/>
                  <a:pt x="0" y="110"/>
                  <a:pt x="0" y="110"/>
                </a:cubicBezTo>
                <a:cubicBezTo>
                  <a:pt x="16" y="117"/>
                  <a:pt x="34" y="121"/>
                  <a:pt x="52" y="121"/>
                </a:cubicBezTo>
                <a:cubicBezTo>
                  <a:pt x="120" y="121"/>
                  <a:pt x="176" y="67"/>
                  <a:pt x="179" y="0"/>
                </a:cubicBezTo>
                <a:lnTo>
                  <a:pt x="10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p264">
            <a:extLst>
              <a:ext uri="{FF2B5EF4-FFF2-40B4-BE49-F238E27FC236}">
                <a16:creationId xmlns:a16="http://schemas.microsoft.com/office/drawing/2014/main" xmlns="" id="{EDA5AF77-1E33-4380-AC14-FE4541435468}"/>
              </a:ext>
            </a:extLst>
          </p:cNvPr>
          <p:cNvSpPr txBox="1"/>
          <p:nvPr/>
        </p:nvSpPr>
        <p:spPr>
          <a:xfrm>
            <a:off x="9914811" y="323697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02</a:t>
            </a:r>
            <a:endParaRPr sz="1400"/>
          </a:p>
        </p:txBody>
      </p:sp>
      <p:sp>
        <p:nvSpPr>
          <p:cNvPr id="159" name="shp265">
            <a:extLst>
              <a:ext uri="{FF2B5EF4-FFF2-40B4-BE49-F238E27FC236}">
                <a16:creationId xmlns:a16="http://schemas.microsoft.com/office/drawing/2014/main" xmlns="" id="{F3A39F0B-4126-46CB-83DB-5B35E61E976D}"/>
              </a:ext>
            </a:extLst>
          </p:cNvPr>
          <p:cNvSpPr txBox="1"/>
          <p:nvPr/>
        </p:nvSpPr>
        <p:spPr>
          <a:xfrm>
            <a:off x="10474193" y="3578088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61" name="shp266">
            <a:extLst>
              <a:ext uri="{FF2B5EF4-FFF2-40B4-BE49-F238E27FC236}">
                <a16:creationId xmlns:a16="http://schemas.microsoft.com/office/drawing/2014/main" xmlns="" id="{1565F048-11E1-4690-BF16-2901649408D4}"/>
              </a:ext>
            </a:extLst>
          </p:cNvPr>
          <p:cNvSpPr/>
          <p:nvPr/>
        </p:nvSpPr>
        <p:spPr>
          <a:xfrm>
            <a:off x="8955871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144" y="105"/>
                </a:moveTo>
                <a:cubicBezTo>
                  <a:pt x="191" y="24"/>
                  <a:pt x="191" y="24"/>
                  <a:pt x="191" y="24"/>
                </a:cubicBezTo>
                <a:cubicBezTo>
                  <a:pt x="153" y="2"/>
                  <a:pt x="104" y="0"/>
                  <a:pt x="63" y="24"/>
                </a:cubicBezTo>
                <a:cubicBezTo>
                  <a:pt x="23" y="47"/>
                  <a:pt x="0" y="90"/>
                  <a:pt x="0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112" y="134"/>
                  <a:pt x="135" y="121"/>
                  <a:pt x="144" y="10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p267">
            <a:extLst>
              <a:ext uri="{FF2B5EF4-FFF2-40B4-BE49-F238E27FC236}">
                <a16:creationId xmlns:a16="http://schemas.microsoft.com/office/drawing/2014/main" xmlns="" id="{B8E00478-15AF-40F6-B966-62F5FF36F63D}"/>
              </a:ext>
            </a:extLst>
          </p:cNvPr>
          <p:cNvSpPr/>
          <p:nvPr/>
        </p:nvSpPr>
        <p:spPr>
          <a:xfrm>
            <a:off x="9714436" y="4349774"/>
            <a:ext cx="658377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4" y="75"/>
                </a:moveTo>
                <a:cubicBezTo>
                  <a:pt x="1" y="95"/>
                  <a:pt x="0" y="121"/>
                  <a:pt x="13" y="143"/>
                </a:cubicBezTo>
                <a:cubicBezTo>
                  <a:pt x="13" y="143"/>
                  <a:pt x="13" y="143"/>
                  <a:pt x="13" y="143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108" y="173"/>
                  <a:pt x="126" y="98"/>
                  <a:pt x="92" y="39"/>
                </a:cubicBezTo>
                <a:cubicBezTo>
                  <a:pt x="83" y="23"/>
                  <a:pt x="71" y="10"/>
                  <a:pt x="57" y="0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5"/>
                  <a:pt x="14" y="75"/>
                  <a:pt x="14" y="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5" name="shp268">
            <a:extLst>
              <a:ext uri="{FF2B5EF4-FFF2-40B4-BE49-F238E27FC236}">
                <a16:creationId xmlns:a16="http://schemas.microsoft.com/office/drawing/2014/main" xmlns="" id="{97D9FE1E-B27F-4D5E-A597-304349C5D935}"/>
              </a:ext>
            </a:extLst>
          </p:cNvPr>
          <p:cNvSpPr/>
          <p:nvPr/>
        </p:nvSpPr>
        <p:spPr>
          <a:xfrm>
            <a:off x="8955871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148" y="36"/>
                </a:moveTo>
                <a:cubicBezTo>
                  <a:pt x="148" y="36"/>
                  <a:pt x="148" y="36"/>
                  <a:pt x="148" y="36"/>
                </a:cubicBezTo>
                <a:cubicBezTo>
                  <a:pt x="134" y="13"/>
                  <a:pt x="11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8"/>
                  <a:pt x="8" y="35"/>
                  <a:pt x="17" y="51"/>
                </a:cubicBezTo>
                <a:cubicBezTo>
                  <a:pt x="51" y="110"/>
                  <a:pt x="125" y="131"/>
                  <a:pt x="185" y="101"/>
                </a:cubicBezTo>
                <a:lnTo>
                  <a:pt x="148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p269">
            <a:extLst>
              <a:ext uri="{FF2B5EF4-FFF2-40B4-BE49-F238E27FC236}">
                <a16:creationId xmlns:a16="http://schemas.microsoft.com/office/drawing/2014/main" xmlns="" id="{8C4C33EF-4267-480E-892D-690BC259800A}"/>
              </a:ext>
            </a:extLst>
          </p:cNvPr>
          <p:cNvSpPr txBox="1"/>
          <p:nvPr/>
        </p:nvSpPr>
        <p:spPr>
          <a:xfrm>
            <a:off x="9248085" y="4381977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03</a:t>
            </a:r>
            <a:endParaRPr sz="1400"/>
          </a:p>
        </p:txBody>
      </p:sp>
      <p:sp>
        <p:nvSpPr>
          <p:cNvPr id="169" name="shp270">
            <a:extLst>
              <a:ext uri="{FF2B5EF4-FFF2-40B4-BE49-F238E27FC236}">
                <a16:creationId xmlns:a16="http://schemas.microsoft.com/office/drawing/2014/main" xmlns="" id="{9B85F781-639B-41E5-B210-FFAB598AD6DA}"/>
              </a:ext>
            </a:extLst>
          </p:cNvPr>
          <p:cNvSpPr txBox="1"/>
          <p:nvPr/>
        </p:nvSpPr>
        <p:spPr>
          <a:xfrm>
            <a:off x="9221846" y="5057052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71" name="shp271">
            <a:extLst>
              <a:ext uri="{FF2B5EF4-FFF2-40B4-BE49-F238E27FC236}">
                <a16:creationId xmlns:a16="http://schemas.microsoft.com/office/drawing/2014/main" xmlns="" id="{6D0012CA-59FA-4031-8891-5979BB8C67F1}"/>
              </a:ext>
            </a:extLst>
          </p:cNvPr>
          <p:cNvSpPr/>
          <p:nvPr/>
        </p:nvSpPr>
        <p:spPr>
          <a:xfrm>
            <a:off x="7602142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7" y="134"/>
                </a:moveTo>
                <a:cubicBezTo>
                  <a:pt x="191" y="134"/>
                  <a:pt x="191" y="134"/>
                  <a:pt x="191" y="134"/>
                </a:cubicBezTo>
                <a:cubicBezTo>
                  <a:pt x="191" y="90"/>
                  <a:pt x="169" y="47"/>
                  <a:pt x="128" y="24"/>
                </a:cubicBezTo>
                <a:cubicBezTo>
                  <a:pt x="87" y="0"/>
                  <a:pt x="38" y="2"/>
                  <a:pt x="0" y="24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57" y="121"/>
                  <a:pt x="79" y="134"/>
                  <a:pt x="97" y="13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p272">
            <a:extLst>
              <a:ext uri="{FF2B5EF4-FFF2-40B4-BE49-F238E27FC236}">
                <a16:creationId xmlns:a16="http://schemas.microsoft.com/office/drawing/2014/main" xmlns="" id="{3D92E6A6-5A3F-4C6A-A1B4-5FDB8F467876}"/>
              </a:ext>
            </a:extLst>
          </p:cNvPr>
          <p:cNvSpPr/>
          <p:nvPr/>
        </p:nvSpPr>
        <p:spPr>
          <a:xfrm>
            <a:off x="7633153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98" y="0"/>
                </a:moveTo>
                <a:cubicBezTo>
                  <a:pt x="74" y="0"/>
                  <a:pt x="51" y="12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0" y="101"/>
                  <a:pt x="0" y="101"/>
                  <a:pt x="0" y="101"/>
                </a:cubicBezTo>
                <a:cubicBezTo>
                  <a:pt x="60" y="131"/>
                  <a:pt x="134" y="110"/>
                  <a:pt x="168" y="51"/>
                </a:cubicBezTo>
                <a:cubicBezTo>
                  <a:pt x="178" y="35"/>
                  <a:pt x="183" y="18"/>
                  <a:pt x="18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5" name="shp273">
            <a:extLst>
              <a:ext uri="{FF2B5EF4-FFF2-40B4-BE49-F238E27FC236}">
                <a16:creationId xmlns:a16="http://schemas.microsoft.com/office/drawing/2014/main" xmlns="" id="{A1983E18-0751-408F-AA3E-F8EA3CC9AB12}"/>
              </a:ext>
            </a:extLst>
          </p:cNvPr>
          <p:cNvSpPr/>
          <p:nvPr/>
        </p:nvSpPr>
        <p:spPr>
          <a:xfrm>
            <a:off x="7183500" y="4349774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12" y="146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25" y="123"/>
                  <a:pt x="124" y="95"/>
                  <a:pt x="11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69" y="0"/>
                  <a:pt x="69" y="0"/>
                  <a:pt x="69" y="0"/>
                </a:cubicBezTo>
                <a:cubicBezTo>
                  <a:pt x="55" y="10"/>
                  <a:pt x="43" y="23"/>
                  <a:pt x="34" y="39"/>
                </a:cubicBezTo>
                <a:cubicBezTo>
                  <a:pt x="0" y="98"/>
                  <a:pt x="18" y="173"/>
                  <a:pt x="75" y="210"/>
                </a:cubicBezTo>
                <a:lnTo>
                  <a:pt x="112" y="14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p274">
            <a:extLst>
              <a:ext uri="{FF2B5EF4-FFF2-40B4-BE49-F238E27FC236}">
                <a16:creationId xmlns:a16="http://schemas.microsoft.com/office/drawing/2014/main" xmlns="" id="{0AD8B5EB-7C71-40E6-B4D7-8BB8256B3007}"/>
              </a:ext>
            </a:extLst>
          </p:cNvPr>
          <p:cNvSpPr txBox="1"/>
          <p:nvPr/>
        </p:nvSpPr>
        <p:spPr>
          <a:xfrm>
            <a:off x="7926560" y="4387941"/>
            <a:ext cx="428183" cy="3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04</a:t>
            </a:r>
            <a:endParaRPr sz="1400"/>
          </a:p>
        </p:txBody>
      </p:sp>
      <p:sp>
        <p:nvSpPr>
          <p:cNvPr id="179" name="shp275">
            <a:extLst>
              <a:ext uri="{FF2B5EF4-FFF2-40B4-BE49-F238E27FC236}">
                <a16:creationId xmlns:a16="http://schemas.microsoft.com/office/drawing/2014/main" xmlns="" id="{F1FB2368-8D14-4420-8239-F312CBDF7A5D}"/>
              </a:ext>
            </a:extLst>
          </p:cNvPr>
          <p:cNvSpPr txBox="1"/>
          <p:nvPr/>
        </p:nvSpPr>
        <p:spPr>
          <a:xfrm>
            <a:off x="7325433" y="4731442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81" name="shp276">
            <a:extLst>
              <a:ext uri="{FF2B5EF4-FFF2-40B4-BE49-F238E27FC236}">
                <a16:creationId xmlns:a16="http://schemas.microsoft.com/office/drawing/2014/main" xmlns="" id="{CCE55C83-FD0B-492E-9479-89D4D621BFB0}"/>
              </a:ext>
            </a:extLst>
          </p:cNvPr>
          <p:cNvSpPr/>
          <p:nvPr/>
        </p:nvSpPr>
        <p:spPr>
          <a:xfrm>
            <a:off x="7131021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" y="139"/>
                </a:moveTo>
                <a:cubicBezTo>
                  <a:pt x="57" y="220"/>
                  <a:pt x="57" y="220"/>
                  <a:pt x="57" y="220"/>
                </a:cubicBezTo>
                <a:cubicBezTo>
                  <a:pt x="95" y="198"/>
                  <a:pt x="120" y="157"/>
                  <a:pt x="120" y="110"/>
                </a:cubicBezTo>
                <a:cubicBezTo>
                  <a:pt x="120" y="63"/>
                  <a:pt x="95" y="22"/>
                  <a:pt x="57" y="0"/>
                </a:cubicBezTo>
                <a:cubicBezTo>
                  <a:pt x="10" y="81"/>
                  <a:pt x="10" y="81"/>
                  <a:pt x="10" y="81"/>
                </a:cubicBezTo>
                <a:cubicBezTo>
                  <a:pt x="0" y="97"/>
                  <a:pt x="0" y="123"/>
                  <a:pt x="10" y="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p277">
            <a:extLst>
              <a:ext uri="{FF2B5EF4-FFF2-40B4-BE49-F238E27FC236}">
                <a16:creationId xmlns:a16="http://schemas.microsoft.com/office/drawing/2014/main" xmlns="" id="{E38860FD-2578-4B1D-9B74-CEC99C36C524}"/>
              </a:ext>
            </a:extLst>
          </p:cNvPr>
          <p:cNvSpPr/>
          <p:nvPr/>
        </p:nvSpPr>
        <p:spPr>
          <a:xfrm>
            <a:off x="6430899" y="3465973"/>
            <a:ext cx="936279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35" y="34"/>
                </a:moveTo>
                <a:cubicBezTo>
                  <a:pt x="124" y="14"/>
                  <a:pt x="102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7"/>
                  <a:pt x="59" y="121"/>
                  <a:pt x="127" y="121"/>
                </a:cubicBezTo>
                <a:cubicBezTo>
                  <a:pt x="145" y="121"/>
                  <a:pt x="163" y="117"/>
                  <a:pt x="179" y="110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shp278">
            <a:extLst>
              <a:ext uri="{FF2B5EF4-FFF2-40B4-BE49-F238E27FC236}">
                <a16:creationId xmlns:a16="http://schemas.microsoft.com/office/drawing/2014/main" xmlns="" id="{1152D485-8EDD-4B3D-BA6D-D0F99B770817}"/>
              </a:ext>
            </a:extLst>
          </p:cNvPr>
          <p:cNvSpPr/>
          <p:nvPr/>
        </p:nvSpPr>
        <p:spPr>
          <a:xfrm>
            <a:off x="6430899" y="2764659"/>
            <a:ext cx="936279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74" y="121"/>
                </a:moveTo>
                <a:cubicBezTo>
                  <a:pt x="74" y="121"/>
                  <a:pt x="74" y="121"/>
                  <a:pt x="74" y="121"/>
                </a:cubicBezTo>
                <a:cubicBezTo>
                  <a:pt x="101" y="120"/>
                  <a:pt x="124" y="106"/>
                  <a:pt x="136" y="84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163" y="4"/>
                  <a:pt x="145" y="0"/>
                  <a:pt x="127" y="0"/>
                </a:cubicBezTo>
                <a:cubicBezTo>
                  <a:pt x="59" y="0"/>
                  <a:pt x="3" y="53"/>
                  <a:pt x="0" y="121"/>
                </a:cubicBezTo>
                <a:lnTo>
                  <a:pt x="74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p279">
            <a:extLst>
              <a:ext uri="{FF2B5EF4-FFF2-40B4-BE49-F238E27FC236}">
                <a16:creationId xmlns:a16="http://schemas.microsoft.com/office/drawing/2014/main" xmlns="" id="{7330B930-6CF2-4956-BD01-75001B1C77EB}"/>
              </a:ext>
            </a:extLst>
          </p:cNvPr>
          <p:cNvSpPr txBox="1"/>
          <p:nvPr/>
        </p:nvSpPr>
        <p:spPr>
          <a:xfrm>
            <a:off x="7277724" y="3251285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05</a:t>
            </a:r>
            <a:endParaRPr sz="1400" dirty="0"/>
          </a:p>
        </p:txBody>
      </p:sp>
      <p:sp>
        <p:nvSpPr>
          <p:cNvPr id="189" name="shp280">
            <a:extLst>
              <a:ext uri="{FF2B5EF4-FFF2-40B4-BE49-F238E27FC236}">
                <a16:creationId xmlns:a16="http://schemas.microsoft.com/office/drawing/2014/main" xmlns="" id="{C0B07FDB-37A7-4B7A-9D54-938F2211F378}"/>
              </a:ext>
            </a:extLst>
          </p:cNvPr>
          <p:cNvSpPr txBox="1"/>
          <p:nvPr/>
        </p:nvSpPr>
        <p:spPr>
          <a:xfrm>
            <a:off x="6647973" y="2916134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pic>
        <p:nvPicPr>
          <p:cNvPr id="193" name="shp281" descr="Handshake">
            <a:extLst>
              <a:ext uri="{FF2B5EF4-FFF2-40B4-BE49-F238E27FC236}">
                <a16:creationId xmlns:a16="http://schemas.microsoft.com/office/drawing/2014/main" xmlns="" id="{3168D293-06D2-43EF-AB98-FC64D61E8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48085" y="1430043"/>
            <a:ext cx="426574" cy="426574"/>
          </a:xfrm>
          <a:prstGeom prst="rect">
            <a:avLst/>
          </a:prstGeom>
        </p:spPr>
      </p:pic>
      <p:pic>
        <p:nvPicPr>
          <p:cNvPr id="195" name="shp282" descr="Calligraphy Pen">
            <a:extLst>
              <a:ext uri="{FF2B5EF4-FFF2-40B4-BE49-F238E27FC236}">
                <a16:creationId xmlns:a16="http://schemas.microsoft.com/office/drawing/2014/main" xmlns="" id="{4A6AFF5C-BAC8-4711-925F-CD51DDD2D6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77724" y="1745693"/>
            <a:ext cx="426574" cy="426574"/>
          </a:xfrm>
          <a:prstGeom prst="rect">
            <a:avLst/>
          </a:prstGeom>
        </p:spPr>
      </p:pic>
      <p:pic>
        <p:nvPicPr>
          <p:cNvPr id="197" name="shp283" descr="Customer review">
            <a:extLst>
              <a:ext uri="{FF2B5EF4-FFF2-40B4-BE49-F238E27FC236}">
                <a16:creationId xmlns:a16="http://schemas.microsoft.com/office/drawing/2014/main" xmlns="" id="{B963E7A5-BFC7-450B-8F64-80F6FFF64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644573" y="3577312"/>
            <a:ext cx="426574" cy="426574"/>
          </a:xfrm>
          <a:prstGeom prst="rect">
            <a:avLst/>
          </a:prstGeom>
        </p:spPr>
      </p:pic>
      <p:pic>
        <p:nvPicPr>
          <p:cNvPr id="199" name="shp284" descr="Clipboard Partially Checked">
            <a:extLst>
              <a:ext uri="{FF2B5EF4-FFF2-40B4-BE49-F238E27FC236}">
                <a16:creationId xmlns:a16="http://schemas.microsoft.com/office/drawing/2014/main" xmlns="" id="{AF216EE2-9B07-4CCC-862F-899F6523F3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465844" y="2875789"/>
            <a:ext cx="426574" cy="426574"/>
          </a:xfrm>
          <a:prstGeom prst="rect">
            <a:avLst/>
          </a:prstGeom>
        </p:spPr>
      </p:pic>
      <p:pic>
        <p:nvPicPr>
          <p:cNvPr id="201" name="shp285" descr="Presentation with checklist">
            <a:extLst>
              <a:ext uri="{FF2B5EF4-FFF2-40B4-BE49-F238E27FC236}">
                <a16:creationId xmlns:a16="http://schemas.microsoft.com/office/drawing/2014/main" xmlns="" id="{3677E445-477E-4912-AB32-2E696033D2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925963" y="5057052"/>
            <a:ext cx="426574" cy="426574"/>
          </a:xfrm>
          <a:prstGeom prst="rect">
            <a:avLst/>
          </a:prstGeom>
        </p:spPr>
      </p:pic>
      <p:pic>
        <p:nvPicPr>
          <p:cNvPr id="203" name="shp286" descr="User network">
            <a:extLst>
              <a:ext uri="{FF2B5EF4-FFF2-40B4-BE49-F238E27FC236}">
                <a16:creationId xmlns:a16="http://schemas.microsoft.com/office/drawing/2014/main" xmlns="" id="{3F84B39F-1F81-45DA-BC10-5F5F99E36B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821247" y="4680314"/>
            <a:ext cx="426574" cy="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46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287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hp288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hp289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p290"/>
          <p:cNvSpPr/>
          <p:nvPr/>
        </p:nvSpPr>
        <p:spPr>
          <a:xfrm flipH="1">
            <a:off x="852396" y="1565885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hp291"/>
          <p:cNvSpPr txBox="1"/>
          <p:nvPr/>
        </p:nvSpPr>
        <p:spPr>
          <a:xfrm>
            <a:off x="2115454" y="1605136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</a:rPr>
              <a:t>6-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shp292"/>
          <p:cNvSpPr/>
          <p:nvPr/>
        </p:nvSpPr>
        <p:spPr>
          <a:xfrm>
            <a:off x="5229796" y="1478819"/>
            <a:ext cx="775855" cy="7758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hp293"/>
          <p:cNvSpPr txBox="1">
            <a:spLocks/>
          </p:cNvSpPr>
          <p:nvPr/>
        </p:nvSpPr>
        <p:spPr>
          <a:xfrm>
            <a:off x="1000845" y="2272078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</a:p>
        </p:txBody>
      </p:sp>
      <p:grpSp>
        <p:nvGrpSpPr>
          <p:cNvPr id="38" name="shp294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46" name="shp295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hp296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hp297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shp298">
            <a:extLst>
              <a:ext uri="{FF2B5EF4-FFF2-40B4-BE49-F238E27FC236}">
                <a16:creationId xmlns:a16="http://schemas.microsoft.com/office/drawing/2014/main" xmlns="" id="{A5841732-7F18-404B-A924-FDEBD734C181}"/>
              </a:ext>
            </a:extLst>
          </p:cNvPr>
          <p:cNvSpPr/>
          <p:nvPr/>
        </p:nvSpPr>
        <p:spPr>
          <a:xfrm>
            <a:off x="7602142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47" y="29"/>
                </a:moveTo>
                <a:cubicBezTo>
                  <a:pt x="0" y="111"/>
                  <a:pt x="0" y="111"/>
                  <a:pt x="0" y="111"/>
                </a:cubicBezTo>
                <a:cubicBezTo>
                  <a:pt x="38" y="133"/>
                  <a:pt x="87" y="134"/>
                  <a:pt x="128" y="111"/>
                </a:cubicBezTo>
                <a:cubicBezTo>
                  <a:pt x="169" y="87"/>
                  <a:pt x="191" y="44"/>
                  <a:pt x="19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57" y="13"/>
                  <a:pt x="47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p299">
            <a:extLst>
              <a:ext uri="{FF2B5EF4-FFF2-40B4-BE49-F238E27FC236}">
                <a16:creationId xmlns:a16="http://schemas.microsoft.com/office/drawing/2014/main" xmlns="" id="{298A4AA4-3AA9-472A-9A1A-24F91B6B92F5}"/>
              </a:ext>
            </a:extLst>
          </p:cNvPr>
          <p:cNvSpPr/>
          <p:nvPr/>
        </p:nvSpPr>
        <p:spPr>
          <a:xfrm>
            <a:off x="7183500" y="1409737"/>
            <a:ext cx="659569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12" y="135"/>
                </a:moveTo>
                <a:cubicBezTo>
                  <a:pt x="125" y="115"/>
                  <a:pt x="126" y="89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75" y="0"/>
                  <a:pt x="75" y="0"/>
                  <a:pt x="75" y="0"/>
                </a:cubicBezTo>
                <a:cubicBezTo>
                  <a:pt x="18" y="37"/>
                  <a:pt x="0" y="112"/>
                  <a:pt x="34" y="171"/>
                </a:cubicBezTo>
                <a:cubicBezTo>
                  <a:pt x="43" y="187"/>
                  <a:pt x="55" y="200"/>
                  <a:pt x="69" y="210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12" y="135"/>
                  <a:pt x="112" y="135"/>
                  <a:pt x="112" y="1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3" name="shp300">
            <a:extLst>
              <a:ext uri="{FF2B5EF4-FFF2-40B4-BE49-F238E27FC236}">
                <a16:creationId xmlns:a16="http://schemas.microsoft.com/office/drawing/2014/main" xmlns="" id="{93F2DEEF-D435-4349-8DAB-3289B051D1E2}"/>
              </a:ext>
            </a:extLst>
          </p:cNvPr>
          <p:cNvSpPr/>
          <p:nvPr/>
        </p:nvSpPr>
        <p:spPr>
          <a:xfrm>
            <a:off x="7633153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37" y="95"/>
                </a:moveTo>
                <a:cubicBezTo>
                  <a:pt x="37" y="95"/>
                  <a:pt x="37" y="95"/>
                  <a:pt x="37" y="95"/>
                </a:cubicBezTo>
                <a:cubicBezTo>
                  <a:pt x="51" y="118"/>
                  <a:pt x="75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85" y="131"/>
                  <a:pt x="185" y="131"/>
                  <a:pt x="185" y="131"/>
                </a:cubicBezTo>
                <a:cubicBezTo>
                  <a:pt x="183" y="114"/>
                  <a:pt x="178" y="97"/>
                  <a:pt x="168" y="81"/>
                </a:cubicBezTo>
                <a:cubicBezTo>
                  <a:pt x="134" y="22"/>
                  <a:pt x="60" y="0"/>
                  <a:pt x="0" y="31"/>
                </a:cubicBezTo>
                <a:lnTo>
                  <a:pt x="37" y="9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p301">
            <a:extLst>
              <a:ext uri="{FF2B5EF4-FFF2-40B4-BE49-F238E27FC236}">
                <a16:creationId xmlns:a16="http://schemas.microsoft.com/office/drawing/2014/main" xmlns="" id="{6983DAED-9080-4601-B488-000C7A4D266E}"/>
              </a:ext>
            </a:extLst>
          </p:cNvPr>
          <p:cNvSpPr txBox="1"/>
          <p:nvPr/>
        </p:nvSpPr>
        <p:spPr>
          <a:xfrm>
            <a:off x="7934909" y="209793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06</a:t>
            </a:r>
            <a:endParaRPr sz="1400"/>
          </a:p>
        </p:txBody>
      </p:sp>
      <p:sp>
        <p:nvSpPr>
          <p:cNvPr id="117" name="shp302">
            <a:extLst>
              <a:ext uri="{FF2B5EF4-FFF2-40B4-BE49-F238E27FC236}">
                <a16:creationId xmlns:a16="http://schemas.microsoft.com/office/drawing/2014/main" xmlns="" id="{178A15AB-0FCA-4BDE-B542-6778C33EB9BB}"/>
              </a:ext>
            </a:extLst>
          </p:cNvPr>
          <p:cNvSpPr txBox="1"/>
          <p:nvPr/>
        </p:nvSpPr>
        <p:spPr>
          <a:xfrm>
            <a:off x="7917018" y="1443134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400" dirty="0"/>
          </a:p>
        </p:txBody>
      </p:sp>
      <p:sp>
        <p:nvSpPr>
          <p:cNvPr id="119" name="shp303">
            <a:extLst>
              <a:ext uri="{FF2B5EF4-FFF2-40B4-BE49-F238E27FC236}">
                <a16:creationId xmlns:a16="http://schemas.microsoft.com/office/drawing/2014/main" xmlns="" id="{95F615BE-2118-480E-9355-D6D0F4AF2D2E}"/>
              </a:ext>
            </a:extLst>
          </p:cNvPr>
          <p:cNvSpPr/>
          <p:nvPr/>
        </p:nvSpPr>
        <p:spPr>
          <a:xfrm>
            <a:off x="8955871" y="1969120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23" y="87"/>
                  <a:pt x="63" y="111"/>
                </a:cubicBezTo>
                <a:cubicBezTo>
                  <a:pt x="104" y="134"/>
                  <a:pt x="153" y="133"/>
                  <a:pt x="191" y="111"/>
                </a:cubicBezTo>
                <a:cubicBezTo>
                  <a:pt x="144" y="29"/>
                  <a:pt x="144" y="29"/>
                  <a:pt x="144" y="29"/>
                </a:cubicBezTo>
                <a:cubicBezTo>
                  <a:pt x="135" y="13"/>
                  <a:pt x="112" y="0"/>
                  <a:pt x="9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p304">
            <a:extLst>
              <a:ext uri="{FF2B5EF4-FFF2-40B4-BE49-F238E27FC236}">
                <a16:creationId xmlns:a16="http://schemas.microsoft.com/office/drawing/2014/main" xmlns="" id="{97C09CA2-026A-4014-AB8D-92F6AC234883}"/>
              </a:ext>
            </a:extLst>
          </p:cNvPr>
          <p:cNvSpPr/>
          <p:nvPr/>
        </p:nvSpPr>
        <p:spPr>
          <a:xfrm>
            <a:off x="8955871" y="1216518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87" y="131"/>
                </a:moveTo>
                <a:cubicBezTo>
                  <a:pt x="111" y="131"/>
                  <a:pt x="134" y="119"/>
                  <a:pt x="146" y="98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85" y="31"/>
                  <a:pt x="185" y="31"/>
                  <a:pt x="185" y="31"/>
                </a:cubicBezTo>
                <a:cubicBezTo>
                  <a:pt x="125" y="0"/>
                  <a:pt x="51" y="22"/>
                  <a:pt x="17" y="81"/>
                </a:cubicBezTo>
                <a:cubicBezTo>
                  <a:pt x="8" y="97"/>
                  <a:pt x="2" y="114"/>
                  <a:pt x="0" y="131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31"/>
                  <a:pt x="87" y="131"/>
                  <a:pt x="87" y="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p305">
            <a:extLst>
              <a:ext uri="{FF2B5EF4-FFF2-40B4-BE49-F238E27FC236}">
                <a16:creationId xmlns:a16="http://schemas.microsoft.com/office/drawing/2014/main" xmlns="" id="{4114AA11-E5A2-4974-AB8A-D3580A210F65}"/>
              </a:ext>
            </a:extLst>
          </p:cNvPr>
          <p:cNvSpPr/>
          <p:nvPr/>
        </p:nvSpPr>
        <p:spPr>
          <a:xfrm>
            <a:off x="9719206" y="1409737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3" y="65"/>
                </a:moveTo>
                <a:cubicBezTo>
                  <a:pt x="13" y="65"/>
                  <a:pt x="13" y="65"/>
                  <a:pt x="13" y="65"/>
                </a:cubicBezTo>
                <a:cubicBezTo>
                  <a:pt x="0" y="88"/>
                  <a:pt x="1" y="115"/>
                  <a:pt x="14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56" y="210"/>
                  <a:pt x="56" y="210"/>
                  <a:pt x="56" y="210"/>
                </a:cubicBezTo>
                <a:cubicBezTo>
                  <a:pt x="70" y="200"/>
                  <a:pt x="82" y="187"/>
                  <a:pt x="91" y="171"/>
                </a:cubicBezTo>
                <a:cubicBezTo>
                  <a:pt x="125" y="112"/>
                  <a:pt x="107" y="37"/>
                  <a:pt x="50" y="0"/>
                </a:cubicBezTo>
                <a:lnTo>
                  <a:pt x="13" y="6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p306">
            <a:extLst>
              <a:ext uri="{FF2B5EF4-FFF2-40B4-BE49-F238E27FC236}">
                <a16:creationId xmlns:a16="http://schemas.microsoft.com/office/drawing/2014/main" xmlns="" id="{ED05A191-AEAE-4FFB-893A-6DBD9345296C}"/>
              </a:ext>
            </a:extLst>
          </p:cNvPr>
          <p:cNvSpPr txBox="1"/>
          <p:nvPr/>
        </p:nvSpPr>
        <p:spPr>
          <a:xfrm>
            <a:off x="9265975" y="2086006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01</a:t>
            </a:r>
            <a:endParaRPr sz="1400"/>
          </a:p>
        </p:txBody>
      </p:sp>
      <p:sp>
        <p:nvSpPr>
          <p:cNvPr id="149" name="shp307">
            <a:extLst>
              <a:ext uri="{FF2B5EF4-FFF2-40B4-BE49-F238E27FC236}">
                <a16:creationId xmlns:a16="http://schemas.microsoft.com/office/drawing/2014/main" xmlns="" id="{949D99BE-6CFB-45FC-9602-D15F40C379ED}"/>
              </a:ext>
            </a:extLst>
          </p:cNvPr>
          <p:cNvSpPr txBox="1"/>
          <p:nvPr/>
        </p:nvSpPr>
        <p:spPr>
          <a:xfrm>
            <a:off x="9820587" y="1756817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51" name="shp308">
            <a:extLst>
              <a:ext uri="{FF2B5EF4-FFF2-40B4-BE49-F238E27FC236}">
                <a16:creationId xmlns:a16="http://schemas.microsoft.com/office/drawing/2014/main" xmlns="" id="{84EC4F1F-626E-44A2-BB94-698BB4B5D3FB}"/>
              </a:ext>
            </a:extLst>
          </p:cNvPr>
          <p:cNvSpPr/>
          <p:nvPr/>
        </p:nvSpPr>
        <p:spPr>
          <a:xfrm>
            <a:off x="9797925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10" y="81"/>
                </a:moveTo>
                <a:cubicBezTo>
                  <a:pt x="63" y="0"/>
                  <a:pt x="63" y="0"/>
                  <a:pt x="63" y="0"/>
                </a:cubicBezTo>
                <a:cubicBezTo>
                  <a:pt x="25" y="22"/>
                  <a:pt x="0" y="63"/>
                  <a:pt x="0" y="110"/>
                </a:cubicBezTo>
                <a:cubicBezTo>
                  <a:pt x="0" y="157"/>
                  <a:pt x="25" y="198"/>
                  <a:pt x="63" y="22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20" y="123"/>
                  <a:pt x="120" y="97"/>
                  <a:pt x="110" y="8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p309">
            <a:extLst>
              <a:ext uri="{FF2B5EF4-FFF2-40B4-BE49-F238E27FC236}">
                <a16:creationId xmlns:a16="http://schemas.microsoft.com/office/drawing/2014/main" xmlns="" id="{38572C8A-6F4B-4049-BD0B-A51D2B5F436F}"/>
              </a:ext>
            </a:extLst>
          </p:cNvPr>
          <p:cNvSpPr/>
          <p:nvPr/>
        </p:nvSpPr>
        <p:spPr>
          <a:xfrm>
            <a:off x="10190327" y="2764659"/>
            <a:ext cx="935087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44" y="86"/>
                </a:moveTo>
                <a:cubicBezTo>
                  <a:pt x="55" y="106"/>
                  <a:pt x="77" y="120"/>
                  <a:pt x="102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79" y="121"/>
                  <a:pt x="179" y="121"/>
                  <a:pt x="179" y="121"/>
                </a:cubicBezTo>
                <a:cubicBezTo>
                  <a:pt x="176" y="53"/>
                  <a:pt x="120" y="0"/>
                  <a:pt x="52" y="0"/>
                </a:cubicBezTo>
                <a:cubicBezTo>
                  <a:pt x="34" y="0"/>
                  <a:pt x="16" y="4"/>
                  <a:pt x="0" y="11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4" y="86"/>
                  <a:pt x="44" y="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5" name="shp310">
            <a:extLst>
              <a:ext uri="{FF2B5EF4-FFF2-40B4-BE49-F238E27FC236}">
                <a16:creationId xmlns:a16="http://schemas.microsoft.com/office/drawing/2014/main" xmlns="" id="{DCE3592B-1642-4941-A7D2-D68400937B9E}"/>
              </a:ext>
            </a:extLst>
          </p:cNvPr>
          <p:cNvSpPr/>
          <p:nvPr/>
        </p:nvSpPr>
        <p:spPr>
          <a:xfrm>
            <a:off x="10190327" y="3465973"/>
            <a:ext cx="935087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78" y="0"/>
                  <a:pt x="55" y="1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0" y="110"/>
                  <a:pt x="0" y="110"/>
                  <a:pt x="0" y="110"/>
                </a:cubicBezTo>
                <a:cubicBezTo>
                  <a:pt x="16" y="117"/>
                  <a:pt x="34" y="121"/>
                  <a:pt x="52" y="121"/>
                </a:cubicBezTo>
                <a:cubicBezTo>
                  <a:pt x="120" y="121"/>
                  <a:pt x="176" y="67"/>
                  <a:pt x="179" y="0"/>
                </a:cubicBezTo>
                <a:lnTo>
                  <a:pt x="10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p311">
            <a:extLst>
              <a:ext uri="{FF2B5EF4-FFF2-40B4-BE49-F238E27FC236}">
                <a16:creationId xmlns:a16="http://schemas.microsoft.com/office/drawing/2014/main" xmlns="" id="{EDA5AF77-1E33-4380-AC14-FE4541435468}"/>
              </a:ext>
            </a:extLst>
          </p:cNvPr>
          <p:cNvSpPr txBox="1"/>
          <p:nvPr/>
        </p:nvSpPr>
        <p:spPr>
          <a:xfrm>
            <a:off x="9914811" y="3236973"/>
            <a:ext cx="551033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02</a:t>
            </a:r>
            <a:endParaRPr sz="1400"/>
          </a:p>
        </p:txBody>
      </p:sp>
      <p:sp>
        <p:nvSpPr>
          <p:cNvPr id="159" name="shp312">
            <a:extLst>
              <a:ext uri="{FF2B5EF4-FFF2-40B4-BE49-F238E27FC236}">
                <a16:creationId xmlns:a16="http://schemas.microsoft.com/office/drawing/2014/main" xmlns="" id="{F3A39F0B-4126-46CB-83DB-5B35E61E976D}"/>
              </a:ext>
            </a:extLst>
          </p:cNvPr>
          <p:cNvSpPr txBox="1"/>
          <p:nvPr/>
        </p:nvSpPr>
        <p:spPr>
          <a:xfrm>
            <a:off x="10474193" y="3578088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61" name="shp313">
            <a:extLst>
              <a:ext uri="{FF2B5EF4-FFF2-40B4-BE49-F238E27FC236}">
                <a16:creationId xmlns:a16="http://schemas.microsoft.com/office/drawing/2014/main" xmlns="" id="{1565F048-11E1-4690-BF16-2901649408D4}"/>
              </a:ext>
            </a:extLst>
          </p:cNvPr>
          <p:cNvSpPr/>
          <p:nvPr/>
        </p:nvSpPr>
        <p:spPr>
          <a:xfrm>
            <a:off x="8955871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144" y="105"/>
                </a:moveTo>
                <a:cubicBezTo>
                  <a:pt x="191" y="24"/>
                  <a:pt x="191" y="24"/>
                  <a:pt x="191" y="24"/>
                </a:cubicBezTo>
                <a:cubicBezTo>
                  <a:pt x="153" y="2"/>
                  <a:pt x="104" y="0"/>
                  <a:pt x="63" y="24"/>
                </a:cubicBezTo>
                <a:cubicBezTo>
                  <a:pt x="23" y="47"/>
                  <a:pt x="0" y="90"/>
                  <a:pt x="0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112" y="134"/>
                  <a:pt x="135" y="121"/>
                  <a:pt x="144" y="10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p314">
            <a:extLst>
              <a:ext uri="{FF2B5EF4-FFF2-40B4-BE49-F238E27FC236}">
                <a16:creationId xmlns:a16="http://schemas.microsoft.com/office/drawing/2014/main" xmlns="" id="{B8E00478-15AF-40F6-B966-62F5FF36F63D}"/>
              </a:ext>
            </a:extLst>
          </p:cNvPr>
          <p:cNvSpPr/>
          <p:nvPr/>
        </p:nvSpPr>
        <p:spPr>
          <a:xfrm>
            <a:off x="9714436" y="4349774"/>
            <a:ext cx="658377" cy="1098488"/>
          </a:xfrm>
          <a:custGeom>
            <a:avLst/>
            <a:gdLst/>
            <a:ahLst/>
            <a:cxnLst/>
            <a:rect l="l" t="t" r="r" b="b"/>
            <a:pathLst>
              <a:path w="126" h="210" extrusionOk="0">
                <a:moveTo>
                  <a:pt x="14" y="75"/>
                </a:moveTo>
                <a:cubicBezTo>
                  <a:pt x="1" y="95"/>
                  <a:pt x="0" y="121"/>
                  <a:pt x="13" y="143"/>
                </a:cubicBezTo>
                <a:cubicBezTo>
                  <a:pt x="13" y="143"/>
                  <a:pt x="13" y="143"/>
                  <a:pt x="13" y="143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108" y="173"/>
                  <a:pt x="126" y="98"/>
                  <a:pt x="92" y="39"/>
                </a:cubicBezTo>
                <a:cubicBezTo>
                  <a:pt x="83" y="23"/>
                  <a:pt x="71" y="10"/>
                  <a:pt x="57" y="0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5"/>
                  <a:pt x="14" y="75"/>
                  <a:pt x="14" y="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5" name="shp315">
            <a:extLst>
              <a:ext uri="{FF2B5EF4-FFF2-40B4-BE49-F238E27FC236}">
                <a16:creationId xmlns:a16="http://schemas.microsoft.com/office/drawing/2014/main" xmlns="" id="{97D9FE1E-B27F-4D5E-A597-304349C5D935}"/>
              </a:ext>
            </a:extLst>
          </p:cNvPr>
          <p:cNvSpPr/>
          <p:nvPr/>
        </p:nvSpPr>
        <p:spPr>
          <a:xfrm>
            <a:off x="8955871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148" y="36"/>
                </a:moveTo>
                <a:cubicBezTo>
                  <a:pt x="148" y="36"/>
                  <a:pt x="148" y="36"/>
                  <a:pt x="148" y="36"/>
                </a:cubicBezTo>
                <a:cubicBezTo>
                  <a:pt x="134" y="13"/>
                  <a:pt x="11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8"/>
                  <a:pt x="8" y="35"/>
                  <a:pt x="17" y="51"/>
                </a:cubicBezTo>
                <a:cubicBezTo>
                  <a:pt x="51" y="110"/>
                  <a:pt x="125" y="131"/>
                  <a:pt x="185" y="101"/>
                </a:cubicBezTo>
                <a:lnTo>
                  <a:pt x="148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p316">
            <a:extLst>
              <a:ext uri="{FF2B5EF4-FFF2-40B4-BE49-F238E27FC236}">
                <a16:creationId xmlns:a16="http://schemas.microsoft.com/office/drawing/2014/main" xmlns="" id="{8C4C33EF-4267-480E-892D-690BC259800A}"/>
              </a:ext>
            </a:extLst>
          </p:cNvPr>
          <p:cNvSpPr txBox="1"/>
          <p:nvPr/>
        </p:nvSpPr>
        <p:spPr>
          <a:xfrm>
            <a:off x="9248085" y="4381977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03</a:t>
            </a:r>
            <a:endParaRPr sz="1400"/>
          </a:p>
        </p:txBody>
      </p:sp>
      <p:sp>
        <p:nvSpPr>
          <p:cNvPr id="169" name="shp317">
            <a:extLst>
              <a:ext uri="{FF2B5EF4-FFF2-40B4-BE49-F238E27FC236}">
                <a16:creationId xmlns:a16="http://schemas.microsoft.com/office/drawing/2014/main" xmlns="" id="{9B85F781-639B-41E5-B210-FFAB598AD6DA}"/>
              </a:ext>
            </a:extLst>
          </p:cNvPr>
          <p:cNvSpPr txBox="1"/>
          <p:nvPr/>
        </p:nvSpPr>
        <p:spPr>
          <a:xfrm>
            <a:off x="9221846" y="5057052"/>
            <a:ext cx="447267" cy="34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71" name="shp318">
            <a:extLst>
              <a:ext uri="{FF2B5EF4-FFF2-40B4-BE49-F238E27FC236}">
                <a16:creationId xmlns:a16="http://schemas.microsoft.com/office/drawing/2014/main" xmlns="" id="{6D0012CA-59FA-4031-8891-5979BB8C67F1}"/>
              </a:ext>
            </a:extLst>
          </p:cNvPr>
          <p:cNvSpPr/>
          <p:nvPr/>
        </p:nvSpPr>
        <p:spPr>
          <a:xfrm>
            <a:off x="7602142" y="4187565"/>
            <a:ext cx="998300" cy="701315"/>
          </a:xfrm>
          <a:custGeom>
            <a:avLst/>
            <a:gdLst/>
            <a:ahLst/>
            <a:cxnLst/>
            <a:rect l="l" t="t" r="r" b="b"/>
            <a:pathLst>
              <a:path w="191" h="134" extrusionOk="0">
                <a:moveTo>
                  <a:pt x="97" y="134"/>
                </a:moveTo>
                <a:cubicBezTo>
                  <a:pt x="191" y="134"/>
                  <a:pt x="191" y="134"/>
                  <a:pt x="191" y="134"/>
                </a:cubicBezTo>
                <a:cubicBezTo>
                  <a:pt x="191" y="90"/>
                  <a:pt x="169" y="47"/>
                  <a:pt x="128" y="24"/>
                </a:cubicBezTo>
                <a:cubicBezTo>
                  <a:pt x="87" y="0"/>
                  <a:pt x="38" y="2"/>
                  <a:pt x="0" y="24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57" y="121"/>
                  <a:pt x="79" y="134"/>
                  <a:pt x="97" y="13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p319">
            <a:extLst>
              <a:ext uri="{FF2B5EF4-FFF2-40B4-BE49-F238E27FC236}">
                <a16:creationId xmlns:a16="http://schemas.microsoft.com/office/drawing/2014/main" xmlns="" id="{3D92E6A6-5A3F-4C6A-A1B4-5FDB8F467876}"/>
              </a:ext>
            </a:extLst>
          </p:cNvPr>
          <p:cNvSpPr/>
          <p:nvPr/>
        </p:nvSpPr>
        <p:spPr>
          <a:xfrm>
            <a:off x="7633153" y="4956864"/>
            <a:ext cx="967289" cy="684617"/>
          </a:xfrm>
          <a:custGeom>
            <a:avLst/>
            <a:gdLst/>
            <a:ahLst/>
            <a:cxnLst/>
            <a:rect l="l" t="t" r="r" b="b"/>
            <a:pathLst>
              <a:path w="185" h="131" extrusionOk="0">
                <a:moveTo>
                  <a:pt x="98" y="0"/>
                </a:moveTo>
                <a:cubicBezTo>
                  <a:pt x="74" y="0"/>
                  <a:pt x="51" y="12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0" y="101"/>
                  <a:pt x="0" y="101"/>
                  <a:pt x="0" y="101"/>
                </a:cubicBezTo>
                <a:cubicBezTo>
                  <a:pt x="60" y="131"/>
                  <a:pt x="134" y="110"/>
                  <a:pt x="168" y="51"/>
                </a:cubicBezTo>
                <a:cubicBezTo>
                  <a:pt x="178" y="35"/>
                  <a:pt x="183" y="18"/>
                  <a:pt x="18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5" name="shp320">
            <a:extLst>
              <a:ext uri="{FF2B5EF4-FFF2-40B4-BE49-F238E27FC236}">
                <a16:creationId xmlns:a16="http://schemas.microsoft.com/office/drawing/2014/main" xmlns="" id="{A1983E18-0751-408F-AA3E-F8EA3CC9AB12}"/>
              </a:ext>
            </a:extLst>
          </p:cNvPr>
          <p:cNvSpPr/>
          <p:nvPr/>
        </p:nvSpPr>
        <p:spPr>
          <a:xfrm>
            <a:off x="7183500" y="4349774"/>
            <a:ext cx="653607" cy="1098488"/>
          </a:xfrm>
          <a:custGeom>
            <a:avLst/>
            <a:gdLst/>
            <a:ahLst/>
            <a:cxnLst/>
            <a:rect l="l" t="t" r="r" b="b"/>
            <a:pathLst>
              <a:path w="125" h="210" extrusionOk="0">
                <a:moveTo>
                  <a:pt x="112" y="146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25" y="123"/>
                  <a:pt x="124" y="95"/>
                  <a:pt x="111" y="73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69" y="0"/>
                  <a:pt x="69" y="0"/>
                  <a:pt x="69" y="0"/>
                </a:cubicBezTo>
                <a:cubicBezTo>
                  <a:pt x="55" y="10"/>
                  <a:pt x="43" y="23"/>
                  <a:pt x="34" y="39"/>
                </a:cubicBezTo>
                <a:cubicBezTo>
                  <a:pt x="0" y="98"/>
                  <a:pt x="18" y="173"/>
                  <a:pt x="75" y="210"/>
                </a:cubicBezTo>
                <a:lnTo>
                  <a:pt x="112" y="14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p321">
            <a:extLst>
              <a:ext uri="{FF2B5EF4-FFF2-40B4-BE49-F238E27FC236}">
                <a16:creationId xmlns:a16="http://schemas.microsoft.com/office/drawing/2014/main" xmlns="" id="{0AD8B5EB-7C71-40E6-B4D7-8BB8256B3007}"/>
              </a:ext>
            </a:extLst>
          </p:cNvPr>
          <p:cNvSpPr txBox="1"/>
          <p:nvPr/>
        </p:nvSpPr>
        <p:spPr>
          <a:xfrm>
            <a:off x="7926560" y="4387941"/>
            <a:ext cx="428183" cy="3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04</a:t>
            </a:r>
            <a:endParaRPr sz="1400"/>
          </a:p>
        </p:txBody>
      </p:sp>
      <p:sp>
        <p:nvSpPr>
          <p:cNvPr id="179" name="shp322">
            <a:extLst>
              <a:ext uri="{FF2B5EF4-FFF2-40B4-BE49-F238E27FC236}">
                <a16:creationId xmlns:a16="http://schemas.microsoft.com/office/drawing/2014/main" xmlns="" id="{F1FB2368-8D14-4420-8239-F312CBDF7A5D}"/>
              </a:ext>
            </a:extLst>
          </p:cNvPr>
          <p:cNvSpPr txBox="1"/>
          <p:nvPr/>
        </p:nvSpPr>
        <p:spPr>
          <a:xfrm>
            <a:off x="7325433" y="4731442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sp>
        <p:nvSpPr>
          <p:cNvPr id="181" name="shp323">
            <a:extLst>
              <a:ext uri="{FF2B5EF4-FFF2-40B4-BE49-F238E27FC236}">
                <a16:creationId xmlns:a16="http://schemas.microsoft.com/office/drawing/2014/main" xmlns="" id="{CCE55C83-FD0B-492E-9479-89D4D621BFB0}"/>
              </a:ext>
            </a:extLst>
          </p:cNvPr>
          <p:cNvSpPr/>
          <p:nvPr/>
        </p:nvSpPr>
        <p:spPr>
          <a:xfrm>
            <a:off x="7131021" y="2854112"/>
            <a:ext cx="627367" cy="1149774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" y="139"/>
                </a:moveTo>
                <a:cubicBezTo>
                  <a:pt x="57" y="220"/>
                  <a:pt x="57" y="220"/>
                  <a:pt x="57" y="220"/>
                </a:cubicBezTo>
                <a:cubicBezTo>
                  <a:pt x="95" y="198"/>
                  <a:pt x="120" y="157"/>
                  <a:pt x="120" y="110"/>
                </a:cubicBezTo>
                <a:cubicBezTo>
                  <a:pt x="120" y="63"/>
                  <a:pt x="95" y="22"/>
                  <a:pt x="57" y="0"/>
                </a:cubicBezTo>
                <a:cubicBezTo>
                  <a:pt x="10" y="81"/>
                  <a:pt x="10" y="81"/>
                  <a:pt x="10" y="81"/>
                </a:cubicBezTo>
                <a:cubicBezTo>
                  <a:pt x="0" y="97"/>
                  <a:pt x="0" y="123"/>
                  <a:pt x="10" y="13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p324">
            <a:extLst>
              <a:ext uri="{FF2B5EF4-FFF2-40B4-BE49-F238E27FC236}">
                <a16:creationId xmlns:a16="http://schemas.microsoft.com/office/drawing/2014/main" xmlns="" id="{E38860FD-2578-4B1D-9B74-CEC99C36C524}"/>
              </a:ext>
            </a:extLst>
          </p:cNvPr>
          <p:cNvSpPr/>
          <p:nvPr/>
        </p:nvSpPr>
        <p:spPr>
          <a:xfrm>
            <a:off x="6430899" y="3465973"/>
            <a:ext cx="936279" cy="632137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135" y="34"/>
                </a:moveTo>
                <a:cubicBezTo>
                  <a:pt x="124" y="14"/>
                  <a:pt x="102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7"/>
                  <a:pt x="59" y="121"/>
                  <a:pt x="127" y="121"/>
                </a:cubicBezTo>
                <a:cubicBezTo>
                  <a:pt x="145" y="121"/>
                  <a:pt x="163" y="117"/>
                  <a:pt x="179" y="110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4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shp325">
            <a:extLst>
              <a:ext uri="{FF2B5EF4-FFF2-40B4-BE49-F238E27FC236}">
                <a16:creationId xmlns:a16="http://schemas.microsoft.com/office/drawing/2014/main" xmlns="" id="{1152D485-8EDD-4B3D-BA6D-D0F99B770817}"/>
              </a:ext>
            </a:extLst>
          </p:cNvPr>
          <p:cNvSpPr/>
          <p:nvPr/>
        </p:nvSpPr>
        <p:spPr>
          <a:xfrm>
            <a:off x="6430899" y="2764659"/>
            <a:ext cx="936279" cy="633330"/>
          </a:xfrm>
          <a:custGeom>
            <a:avLst/>
            <a:gdLst/>
            <a:ahLst/>
            <a:cxnLst/>
            <a:rect l="l" t="t" r="r" b="b"/>
            <a:pathLst>
              <a:path w="179" h="121" extrusionOk="0">
                <a:moveTo>
                  <a:pt x="74" y="121"/>
                </a:moveTo>
                <a:cubicBezTo>
                  <a:pt x="74" y="121"/>
                  <a:pt x="74" y="121"/>
                  <a:pt x="74" y="121"/>
                </a:cubicBezTo>
                <a:cubicBezTo>
                  <a:pt x="101" y="120"/>
                  <a:pt x="124" y="106"/>
                  <a:pt x="136" y="84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163" y="4"/>
                  <a:pt x="145" y="0"/>
                  <a:pt x="127" y="0"/>
                </a:cubicBezTo>
                <a:cubicBezTo>
                  <a:pt x="59" y="0"/>
                  <a:pt x="3" y="53"/>
                  <a:pt x="0" y="121"/>
                </a:cubicBezTo>
                <a:lnTo>
                  <a:pt x="74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p326">
            <a:extLst>
              <a:ext uri="{FF2B5EF4-FFF2-40B4-BE49-F238E27FC236}">
                <a16:creationId xmlns:a16="http://schemas.microsoft.com/office/drawing/2014/main" xmlns="" id="{7330B930-6CF2-4956-BD01-75001B1C77EB}"/>
              </a:ext>
            </a:extLst>
          </p:cNvPr>
          <p:cNvSpPr txBox="1"/>
          <p:nvPr/>
        </p:nvSpPr>
        <p:spPr>
          <a:xfrm>
            <a:off x="7277724" y="3251285"/>
            <a:ext cx="549840" cy="5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 SemiBold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05</a:t>
            </a:r>
            <a:endParaRPr sz="1400" dirty="0"/>
          </a:p>
        </p:txBody>
      </p:sp>
      <p:sp>
        <p:nvSpPr>
          <p:cNvPr id="189" name="shp327">
            <a:extLst>
              <a:ext uri="{FF2B5EF4-FFF2-40B4-BE49-F238E27FC236}">
                <a16:creationId xmlns:a16="http://schemas.microsoft.com/office/drawing/2014/main" xmlns="" id="{C0B07FDB-37A7-4B7A-9D54-938F2211F378}"/>
              </a:ext>
            </a:extLst>
          </p:cNvPr>
          <p:cNvSpPr txBox="1"/>
          <p:nvPr/>
        </p:nvSpPr>
        <p:spPr>
          <a:xfrm>
            <a:off x="6647973" y="2916134"/>
            <a:ext cx="447267" cy="3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None/>
            </a:pPr>
            <a:r>
              <a:rPr lang="en-US" sz="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400" dirty="0"/>
          </a:p>
        </p:txBody>
      </p:sp>
      <p:pic>
        <p:nvPicPr>
          <p:cNvPr id="193" name="shp328" descr="Handshake">
            <a:extLst>
              <a:ext uri="{FF2B5EF4-FFF2-40B4-BE49-F238E27FC236}">
                <a16:creationId xmlns:a16="http://schemas.microsoft.com/office/drawing/2014/main" xmlns="" id="{3168D293-06D2-43EF-AB98-FC64D61E8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48085" y="1430043"/>
            <a:ext cx="426574" cy="426574"/>
          </a:xfrm>
          <a:prstGeom prst="rect">
            <a:avLst/>
          </a:prstGeom>
        </p:spPr>
      </p:pic>
      <p:pic>
        <p:nvPicPr>
          <p:cNvPr id="195" name="shp329" descr="Calligraphy Pen">
            <a:extLst>
              <a:ext uri="{FF2B5EF4-FFF2-40B4-BE49-F238E27FC236}">
                <a16:creationId xmlns:a16="http://schemas.microsoft.com/office/drawing/2014/main" xmlns="" id="{4A6AFF5C-BAC8-4711-925F-CD51DDD2D6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77724" y="1745693"/>
            <a:ext cx="426574" cy="426574"/>
          </a:xfrm>
          <a:prstGeom prst="rect">
            <a:avLst/>
          </a:prstGeom>
        </p:spPr>
      </p:pic>
      <p:pic>
        <p:nvPicPr>
          <p:cNvPr id="197" name="shp330" descr="Customer review">
            <a:extLst>
              <a:ext uri="{FF2B5EF4-FFF2-40B4-BE49-F238E27FC236}">
                <a16:creationId xmlns:a16="http://schemas.microsoft.com/office/drawing/2014/main" xmlns="" id="{B963E7A5-BFC7-450B-8F64-80F6FFF64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644573" y="3577312"/>
            <a:ext cx="426574" cy="426574"/>
          </a:xfrm>
          <a:prstGeom prst="rect">
            <a:avLst/>
          </a:prstGeom>
        </p:spPr>
      </p:pic>
      <p:pic>
        <p:nvPicPr>
          <p:cNvPr id="199" name="shp331" descr="Clipboard Partially Checked">
            <a:extLst>
              <a:ext uri="{FF2B5EF4-FFF2-40B4-BE49-F238E27FC236}">
                <a16:creationId xmlns:a16="http://schemas.microsoft.com/office/drawing/2014/main" xmlns="" id="{AF216EE2-9B07-4CCC-862F-899F6523F3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465844" y="2875789"/>
            <a:ext cx="426574" cy="426574"/>
          </a:xfrm>
          <a:prstGeom prst="rect">
            <a:avLst/>
          </a:prstGeom>
        </p:spPr>
      </p:pic>
      <p:pic>
        <p:nvPicPr>
          <p:cNvPr id="201" name="shp332" descr="Presentation with checklist">
            <a:extLst>
              <a:ext uri="{FF2B5EF4-FFF2-40B4-BE49-F238E27FC236}">
                <a16:creationId xmlns:a16="http://schemas.microsoft.com/office/drawing/2014/main" xmlns="" id="{3677E445-477E-4912-AB32-2E696033D2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925963" y="5057052"/>
            <a:ext cx="426574" cy="426574"/>
          </a:xfrm>
          <a:prstGeom prst="rect">
            <a:avLst/>
          </a:prstGeom>
        </p:spPr>
      </p:pic>
      <p:pic>
        <p:nvPicPr>
          <p:cNvPr id="203" name="shp333" descr="User network">
            <a:extLst>
              <a:ext uri="{FF2B5EF4-FFF2-40B4-BE49-F238E27FC236}">
                <a16:creationId xmlns:a16="http://schemas.microsoft.com/office/drawing/2014/main" xmlns="" id="{3F84B39F-1F81-45DA-BC10-5F5F99E36B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821247" y="4680314"/>
            <a:ext cx="426574" cy="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03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" y="-9115"/>
            <a:ext cx="12179305" cy="6864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s-UY" sz="2396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174" y="4649780"/>
            <a:ext cx="2836865" cy="60896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r>
              <a:rPr lang="en-US" sz="2396" b="1" dirty="0">
                <a:solidFill>
                  <a:prstClr val="white"/>
                </a:solidFill>
              </a:rPr>
              <a:t>SUBSCRIBE NOW</a:t>
            </a:r>
            <a:endParaRPr lang="es-UY" sz="2396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688" y="4034370"/>
            <a:ext cx="1842755" cy="7421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852">
              <a:defRPr/>
            </a:pPr>
            <a:endParaRPr lang="en-US" sz="2396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200" y="3362334"/>
            <a:ext cx="4152036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735" y="711200"/>
            <a:ext cx="4320043" cy="35751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815" y="5341922"/>
            <a:ext cx="2546542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590" y="4850172"/>
            <a:ext cx="4716867" cy="90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594" y="4468203"/>
            <a:ext cx="5910649" cy="36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52">
              <a:defRPr/>
            </a:pPr>
            <a:r>
              <a:rPr lang="en-US" sz="179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121200"/>
            <a:ext cx="12179305" cy="675221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56" y="1842736"/>
            <a:ext cx="5585326" cy="1367511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578">
              <a:defRPr/>
            </a:pPr>
            <a:endParaRPr lang="es-UY" sz="2396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72" y="764089"/>
            <a:ext cx="2788938" cy="5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3544" y="2005280"/>
            <a:ext cx="3621360" cy="8301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578">
              <a:defRPr/>
            </a:pPr>
            <a:r>
              <a:rPr lang="en-US" sz="3196" b="1" kern="0" dirty="0">
                <a:solidFill>
                  <a:prstClr val="white"/>
                </a:solidFill>
              </a:rPr>
              <a:t>FREEBUNDLE15</a:t>
            </a:r>
            <a:endParaRPr lang="es-UY" sz="2396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239" y="1373305"/>
            <a:ext cx="5023965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578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8711" y="876806"/>
            <a:ext cx="3942396" cy="2311169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3852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A527ECBF-F076-4694-B91F-8EAFF87A06E3}"/>
              </a:ext>
            </a:extLst>
          </p:cNvPr>
          <p:cNvGrpSpPr/>
          <p:nvPr/>
        </p:nvGrpSpPr>
        <p:grpSpPr>
          <a:xfrm>
            <a:off x="2434649" y="1479504"/>
            <a:ext cx="1188696" cy="1188696"/>
            <a:chOff x="-3989388" y="1193800"/>
            <a:chExt cx="4470401" cy="4470400"/>
          </a:xfrm>
          <a:solidFill>
            <a:sysClr val="window" lastClr="FFFFFF"/>
          </a:solidFill>
        </p:grpSpPr>
        <p:sp>
          <p:nvSpPr>
            <p:cNvPr id="54" name="Freeform 5">
              <a:extLst>
                <a:ext uri="{FF2B5EF4-FFF2-40B4-BE49-F238E27FC236}">
                  <a16:creationId xmlns="" xmlns:a16="http://schemas.microsoft.com/office/drawing/2014/main" id="{DAD737A6-1FDF-4E00-97AE-0DF3B576A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89388" y="1193800"/>
              <a:ext cx="4470401" cy="4470400"/>
            </a:xfrm>
            <a:custGeom>
              <a:avLst/>
              <a:gdLst>
                <a:gd name="T0" fmla="*/ 1472 w 1472"/>
                <a:gd name="T1" fmla="*/ 197 h 1472"/>
                <a:gd name="T2" fmla="*/ 1472 w 1472"/>
                <a:gd name="T3" fmla="*/ 0 h 1472"/>
                <a:gd name="T4" fmla="*/ 0 w 1472"/>
                <a:gd name="T5" fmla="*/ 0 h 1472"/>
                <a:gd name="T6" fmla="*/ 0 w 1472"/>
                <a:gd name="T7" fmla="*/ 197 h 1472"/>
                <a:gd name="T8" fmla="*/ 50 w 1472"/>
                <a:gd name="T9" fmla="*/ 197 h 1472"/>
                <a:gd name="T10" fmla="*/ 50 w 1472"/>
                <a:gd name="T11" fmla="*/ 1177 h 1472"/>
                <a:gd name="T12" fmla="*/ 25 w 1472"/>
                <a:gd name="T13" fmla="*/ 1177 h 1472"/>
                <a:gd name="T14" fmla="*/ 0 w 1472"/>
                <a:gd name="T15" fmla="*/ 1202 h 1472"/>
                <a:gd name="T16" fmla="*/ 25 w 1472"/>
                <a:gd name="T17" fmla="*/ 1226 h 1472"/>
                <a:gd name="T18" fmla="*/ 711 w 1472"/>
                <a:gd name="T19" fmla="*/ 1226 h 1472"/>
                <a:gd name="T20" fmla="*/ 711 w 1472"/>
                <a:gd name="T21" fmla="*/ 1276 h 1472"/>
                <a:gd name="T22" fmla="*/ 712 w 1472"/>
                <a:gd name="T23" fmla="*/ 1279 h 1472"/>
                <a:gd name="T24" fmla="*/ 638 w 1472"/>
                <a:gd name="T25" fmla="*/ 1374 h 1472"/>
                <a:gd name="T26" fmla="*/ 736 w 1472"/>
                <a:gd name="T27" fmla="*/ 1472 h 1472"/>
                <a:gd name="T28" fmla="*/ 834 w 1472"/>
                <a:gd name="T29" fmla="*/ 1374 h 1472"/>
                <a:gd name="T30" fmla="*/ 760 w 1472"/>
                <a:gd name="T31" fmla="*/ 1279 h 1472"/>
                <a:gd name="T32" fmla="*/ 761 w 1472"/>
                <a:gd name="T33" fmla="*/ 1276 h 1472"/>
                <a:gd name="T34" fmla="*/ 761 w 1472"/>
                <a:gd name="T35" fmla="*/ 1226 h 1472"/>
                <a:gd name="T36" fmla="*/ 1447 w 1472"/>
                <a:gd name="T37" fmla="*/ 1226 h 1472"/>
                <a:gd name="T38" fmla="*/ 1472 w 1472"/>
                <a:gd name="T39" fmla="*/ 1202 h 1472"/>
                <a:gd name="T40" fmla="*/ 1447 w 1472"/>
                <a:gd name="T41" fmla="*/ 1177 h 1472"/>
                <a:gd name="T42" fmla="*/ 1423 w 1472"/>
                <a:gd name="T43" fmla="*/ 1177 h 1472"/>
                <a:gd name="T44" fmla="*/ 1423 w 1472"/>
                <a:gd name="T45" fmla="*/ 197 h 1472"/>
                <a:gd name="T46" fmla="*/ 1472 w 1472"/>
                <a:gd name="T47" fmla="*/ 197 h 1472"/>
                <a:gd name="T48" fmla="*/ 785 w 1472"/>
                <a:gd name="T49" fmla="*/ 1374 h 1472"/>
                <a:gd name="T50" fmla="*/ 736 w 1472"/>
                <a:gd name="T51" fmla="*/ 1423 h 1472"/>
                <a:gd name="T52" fmla="*/ 687 w 1472"/>
                <a:gd name="T53" fmla="*/ 1374 h 1472"/>
                <a:gd name="T54" fmla="*/ 736 w 1472"/>
                <a:gd name="T55" fmla="*/ 1325 h 1472"/>
                <a:gd name="T56" fmla="*/ 785 w 1472"/>
                <a:gd name="T57" fmla="*/ 1374 h 1472"/>
                <a:gd name="T58" fmla="*/ 50 w 1472"/>
                <a:gd name="T59" fmla="*/ 50 h 1472"/>
                <a:gd name="T60" fmla="*/ 1423 w 1472"/>
                <a:gd name="T61" fmla="*/ 50 h 1472"/>
                <a:gd name="T62" fmla="*/ 1423 w 1472"/>
                <a:gd name="T63" fmla="*/ 148 h 1472"/>
                <a:gd name="T64" fmla="*/ 50 w 1472"/>
                <a:gd name="T65" fmla="*/ 148 h 1472"/>
                <a:gd name="T66" fmla="*/ 50 w 1472"/>
                <a:gd name="T67" fmla="*/ 50 h 1472"/>
                <a:gd name="T68" fmla="*/ 1374 w 1472"/>
                <a:gd name="T69" fmla="*/ 1177 h 1472"/>
                <a:gd name="T70" fmla="*/ 98 w 1472"/>
                <a:gd name="T71" fmla="*/ 1177 h 1472"/>
                <a:gd name="T72" fmla="*/ 98 w 1472"/>
                <a:gd name="T73" fmla="*/ 197 h 1472"/>
                <a:gd name="T74" fmla="*/ 1374 w 1472"/>
                <a:gd name="T75" fmla="*/ 197 h 1472"/>
                <a:gd name="T76" fmla="*/ 1374 w 1472"/>
                <a:gd name="T77" fmla="*/ 1177 h 1472"/>
                <a:gd name="T78" fmla="*/ 1374 w 1472"/>
                <a:gd name="T79" fmla="*/ 1177 h 1472"/>
                <a:gd name="T80" fmla="*/ 1374 w 1472"/>
                <a:gd name="T81" fmla="*/ 1177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72" h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="" xmlns:a16="http://schemas.microsoft.com/office/drawing/2014/main" id="{DC5C6061-2CD2-4DBC-BE03-EF9183082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536825"/>
              <a:ext cx="819150" cy="147638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4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4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="" xmlns:a16="http://schemas.microsoft.com/office/drawing/2014/main" id="{1A2C93A8-F05E-4B83-ABB2-C5EE60C3F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311400"/>
              <a:ext cx="522288" cy="149225"/>
            </a:xfrm>
            <a:custGeom>
              <a:avLst/>
              <a:gdLst>
                <a:gd name="T0" fmla="*/ 25 w 172"/>
                <a:gd name="T1" fmla="*/ 49 h 49"/>
                <a:gd name="T2" fmla="*/ 147 w 172"/>
                <a:gd name="T3" fmla="*/ 49 h 49"/>
                <a:gd name="T4" fmla="*/ 172 w 172"/>
                <a:gd name="T5" fmla="*/ 25 h 49"/>
                <a:gd name="T6" fmla="*/ 147 w 172"/>
                <a:gd name="T7" fmla="*/ 0 h 49"/>
                <a:gd name="T8" fmla="*/ 25 w 172"/>
                <a:gd name="T9" fmla="*/ 0 h 49"/>
                <a:gd name="T10" fmla="*/ 0 w 172"/>
                <a:gd name="T11" fmla="*/ 25 h 49"/>
                <a:gd name="T12" fmla="*/ 25 w 172"/>
                <a:gd name="T13" fmla="*/ 49 h 49"/>
                <a:gd name="T14" fmla="*/ 25 w 172"/>
                <a:gd name="T15" fmla="*/ 49 h 49"/>
                <a:gd name="T16" fmla="*/ 25 w 172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49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="" xmlns:a16="http://schemas.microsoft.com/office/drawing/2014/main" id="{31FB0E8B-7DBF-43B9-AA69-9F592FEB0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757488"/>
              <a:ext cx="819150" cy="149225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5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5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="" xmlns:a16="http://schemas.microsoft.com/office/drawing/2014/main" id="{75561420-0239-49B6-9DC9-46472C2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000" y="2833688"/>
              <a:ext cx="2835276" cy="1487488"/>
            </a:xfrm>
            <a:custGeom>
              <a:avLst/>
              <a:gdLst>
                <a:gd name="T0" fmla="*/ 9 w 934"/>
                <a:gd name="T1" fmla="*/ 483 h 490"/>
                <a:gd name="T2" fmla="*/ 27 w 934"/>
                <a:gd name="T3" fmla="*/ 490 h 490"/>
                <a:gd name="T4" fmla="*/ 44 w 934"/>
                <a:gd name="T5" fmla="*/ 483 h 490"/>
                <a:gd name="T6" fmla="*/ 336 w 934"/>
                <a:gd name="T7" fmla="*/ 192 h 490"/>
                <a:gd name="T8" fmla="*/ 539 w 934"/>
                <a:gd name="T9" fmla="*/ 395 h 490"/>
                <a:gd name="T10" fmla="*/ 556 w 934"/>
                <a:gd name="T11" fmla="*/ 402 h 490"/>
                <a:gd name="T12" fmla="*/ 574 w 934"/>
                <a:gd name="T13" fmla="*/ 395 h 490"/>
                <a:gd name="T14" fmla="*/ 885 w 934"/>
                <a:gd name="T15" fmla="*/ 84 h 490"/>
                <a:gd name="T16" fmla="*/ 885 w 934"/>
                <a:gd name="T17" fmla="*/ 196 h 490"/>
                <a:gd name="T18" fmla="*/ 909 w 934"/>
                <a:gd name="T19" fmla="*/ 221 h 490"/>
                <a:gd name="T20" fmla="*/ 934 w 934"/>
                <a:gd name="T21" fmla="*/ 196 h 490"/>
                <a:gd name="T22" fmla="*/ 934 w 934"/>
                <a:gd name="T23" fmla="*/ 24 h 490"/>
                <a:gd name="T24" fmla="*/ 932 w 934"/>
                <a:gd name="T25" fmla="*/ 15 h 490"/>
                <a:gd name="T26" fmla="*/ 919 w 934"/>
                <a:gd name="T27" fmla="*/ 2 h 490"/>
                <a:gd name="T28" fmla="*/ 909 w 934"/>
                <a:gd name="T29" fmla="*/ 0 h 490"/>
                <a:gd name="T30" fmla="*/ 738 w 934"/>
                <a:gd name="T31" fmla="*/ 0 h 490"/>
                <a:gd name="T32" fmla="*/ 713 w 934"/>
                <a:gd name="T33" fmla="*/ 24 h 490"/>
                <a:gd name="T34" fmla="*/ 738 w 934"/>
                <a:gd name="T35" fmla="*/ 49 h 490"/>
                <a:gd name="T36" fmla="*/ 850 w 934"/>
                <a:gd name="T37" fmla="*/ 49 h 490"/>
                <a:gd name="T38" fmla="*/ 556 w 934"/>
                <a:gd name="T39" fmla="*/ 343 h 490"/>
                <a:gd name="T40" fmla="*/ 353 w 934"/>
                <a:gd name="T41" fmla="*/ 140 h 490"/>
                <a:gd name="T42" fmla="*/ 318 w 934"/>
                <a:gd name="T43" fmla="*/ 140 h 490"/>
                <a:gd name="T44" fmla="*/ 9 w 934"/>
                <a:gd name="T45" fmla="*/ 448 h 490"/>
                <a:gd name="T46" fmla="*/ 9 w 934"/>
                <a:gd name="T47" fmla="*/ 483 h 490"/>
                <a:gd name="T48" fmla="*/ 9 w 934"/>
                <a:gd name="T49" fmla="*/ 483 h 490"/>
                <a:gd name="T50" fmla="*/ 9 w 934"/>
                <a:gd name="T51" fmla="*/ 48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4" h="490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53392" y="1065614"/>
            <a:ext cx="2072945" cy="1916303"/>
            <a:chOff x="3258993" y="751897"/>
            <a:chExt cx="5680364" cy="5354205"/>
          </a:xfrm>
        </p:grpSpPr>
        <p:sp>
          <p:nvSpPr>
            <p:cNvPr id="98" name="shp9">
              <a:extLst>
                <a:ext uri="{FF2B5EF4-FFF2-40B4-BE49-F238E27FC236}">
                  <a16:creationId xmlns:a16="http://schemas.microsoft.com/office/drawing/2014/main" xmlns="" id="{F425D93B-5223-4043-881B-322BF77DD61E}"/>
                </a:ext>
              </a:extLst>
            </p:cNvPr>
            <p:cNvSpPr/>
            <p:nvPr/>
          </p:nvSpPr>
          <p:spPr>
            <a:xfrm>
              <a:off x="4676197" y="1662545"/>
              <a:ext cx="1207943" cy="848591"/>
            </a:xfrm>
            <a:custGeom>
              <a:avLst/>
              <a:gdLst/>
              <a:ahLst/>
              <a:cxnLst/>
              <a:rect l="l" t="t" r="r" b="b"/>
              <a:pathLst>
                <a:path w="191" h="134" extrusionOk="0">
                  <a:moveTo>
                    <a:pt x="47" y="29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38" y="133"/>
                    <a:pt x="87" y="134"/>
                    <a:pt x="128" y="111"/>
                  </a:cubicBezTo>
                  <a:cubicBezTo>
                    <a:pt x="169" y="87"/>
                    <a:pt x="191" y="44"/>
                    <a:pt x="191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79" y="0"/>
                    <a:pt x="57" y="13"/>
                    <a:pt x="47" y="29"/>
                  </a:cubicBezTo>
                  <a:close/>
                </a:path>
              </a:pathLst>
            </a:custGeom>
            <a:solidFill>
              <a:srgbClr val="52C6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p10">
              <a:extLst>
                <a:ext uri="{FF2B5EF4-FFF2-40B4-BE49-F238E27FC236}">
                  <a16:creationId xmlns:a16="http://schemas.microsoft.com/office/drawing/2014/main" xmlns="" id="{A199D831-256B-4057-9470-29FB67B132EA}"/>
                </a:ext>
              </a:extLst>
            </p:cNvPr>
            <p:cNvSpPr/>
            <p:nvPr/>
          </p:nvSpPr>
          <p:spPr>
            <a:xfrm>
              <a:off x="4169640" y="985692"/>
              <a:ext cx="798079" cy="1329170"/>
            </a:xfrm>
            <a:custGeom>
              <a:avLst/>
              <a:gdLst/>
              <a:ahLst/>
              <a:cxnLst/>
              <a:rect l="l" t="t" r="r" b="b"/>
              <a:pathLst>
                <a:path w="126" h="210" extrusionOk="0">
                  <a:moveTo>
                    <a:pt x="112" y="135"/>
                  </a:moveTo>
                  <a:cubicBezTo>
                    <a:pt x="125" y="115"/>
                    <a:pt x="126" y="89"/>
                    <a:pt x="113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8" y="37"/>
                    <a:pt x="0" y="112"/>
                    <a:pt x="34" y="171"/>
                  </a:cubicBezTo>
                  <a:cubicBezTo>
                    <a:pt x="43" y="187"/>
                    <a:pt x="55" y="200"/>
                    <a:pt x="69" y="210"/>
                  </a:cubicBezTo>
                  <a:cubicBezTo>
                    <a:pt x="112" y="135"/>
                    <a:pt x="112" y="135"/>
                    <a:pt x="112" y="135"/>
                  </a:cubicBezTo>
                  <a:cubicBezTo>
                    <a:pt x="112" y="135"/>
                    <a:pt x="112" y="135"/>
                    <a:pt x="112" y="135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  <a:sym typeface="Calibri"/>
              </a:endParaRPr>
            </a:p>
          </p:txBody>
        </p:sp>
        <p:sp>
          <p:nvSpPr>
            <p:cNvPr id="100" name="shp11">
              <a:extLst>
                <a:ext uri="{FF2B5EF4-FFF2-40B4-BE49-F238E27FC236}">
                  <a16:creationId xmlns:a16="http://schemas.microsoft.com/office/drawing/2014/main" xmlns="" id="{9163A13A-47F8-4C2D-85EC-D3EE3C8940A6}"/>
                </a:ext>
              </a:extLst>
            </p:cNvPr>
            <p:cNvSpPr/>
            <p:nvPr/>
          </p:nvSpPr>
          <p:spPr>
            <a:xfrm>
              <a:off x="4713720" y="751897"/>
              <a:ext cx="1170420" cy="828386"/>
            </a:xfrm>
            <a:custGeom>
              <a:avLst/>
              <a:gdLst/>
              <a:ahLst/>
              <a:cxnLst/>
              <a:rect l="l" t="t" r="r" b="b"/>
              <a:pathLst>
                <a:path w="185" h="131" extrusionOk="0">
                  <a:moveTo>
                    <a:pt x="37" y="95"/>
                  </a:moveTo>
                  <a:cubicBezTo>
                    <a:pt x="37" y="95"/>
                    <a:pt x="37" y="95"/>
                    <a:pt x="37" y="95"/>
                  </a:cubicBezTo>
                  <a:cubicBezTo>
                    <a:pt x="51" y="118"/>
                    <a:pt x="75" y="131"/>
                    <a:pt x="10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3" y="114"/>
                    <a:pt x="178" y="97"/>
                    <a:pt x="168" y="81"/>
                  </a:cubicBezTo>
                  <a:cubicBezTo>
                    <a:pt x="134" y="22"/>
                    <a:pt x="60" y="0"/>
                    <a:pt x="0" y="31"/>
                  </a:cubicBezTo>
                  <a:lnTo>
                    <a:pt x="37" y="9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80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p12">
              <a:extLst>
                <a:ext uri="{FF2B5EF4-FFF2-40B4-BE49-F238E27FC236}">
                  <a16:creationId xmlns:a16="http://schemas.microsoft.com/office/drawing/2014/main" xmlns="" id="{56903505-31C8-4A27-9865-EF568835627D}"/>
                </a:ext>
              </a:extLst>
            </p:cNvPr>
            <p:cNvSpPr txBox="1"/>
            <p:nvPr/>
          </p:nvSpPr>
          <p:spPr>
            <a:xfrm>
              <a:off x="5078845" y="1818409"/>
              <a:ext cx="666750" cy="632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300"/>
                <a:buFont typeface="Open Sans SemiBold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06</a:t>
              </a: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shp13">
              <a:extLst>
                <a:ext uri="{FF2B5EF4-FFF2-40B4-BE49-F238E27FC236}">
                  <a16:creationId xmlns:a16="http://schemas.microsoft.com/office/drawing/2014/main" xmlns="" id="{38E7152F-C0C1-4703-BF17-4F5DE25D89FE}"/>
                </a:ext>
              </a:extLst>
            </p:cNvPr>
            <p:cNvSpPr txBox="1"/>
            <p:nvPr/>
          </p:nvSpPr>
          <p:spPr>
            <a:xfrm>
              <a:off x="5057197" y="1026102"/>
              <a:ext cx="541193" cy="419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INSERT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YOUR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TEXT</a:t>
              </a:r>
              <a:endPara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shp14">
              <a:extLst>
                <a:ext uri="{FF2B5EF4-FFF2-40B4-BE49-F238E27FC236}">
                  <a16:creationId xmlns:a16="http://schemas.microsoft.com/office/drawing/2014/main" xmlns="" id="{F42691FF-6474-4735-9964-CC25E97300F8}"/>
                </a:ext>
              </a:extLst>
            </p:cNvPr>
            <p:cNvSpPr/>
            <p:nvPr/>
          </p:nvSpPr>
          <p:spPr>
            <a:xfrm>
              <a:off x="6314209" y="1662545"/>
              <a:ext cx="1207943" cy="848591"/>
            </a:xfrm>
            <a:custGeom>
              <a:avLst/>
              <a:gdLst/>
              <a:ahLst/>
              <a:cxnLst/>
              <a:rect l="l" t="t" r="r" b="b"/>
              <a:pathLst>
                <a:path w="191" h="134" extrusionOk="0">
                  <a:moveTo>
                    <a:pt x="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23" y="87"/>
                    <a:pt x="63" y="111"/>
                  </a:cubicBezTo>
                  <a:cubicBezTo>
                    <a:pt x="104" y="134"/>
                    <a:pt x="153" y="133"/>
                    <a:pt x="191" y="111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35" y="13"/>
                    <a:pt x="112" y="0"/>
                    <a:pt x="94" y="0"/>
                  </a:cubicBezTo>
                  <a:close/>
                </a:path>
              </a:pathLst>
            </a:custGeom>
            <a:solidFill>
              <a:srgbClr val="FF62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p15">
              <a:extLst>
                <a:ext uri="{FF2B5EF4-FFF2-40B4-BE49-F238E27FC236}">
                  <a16:creationId xmlns:a16="http://schemas.microsoft.com/office/drawing/2014/main" xmlns="" id="{02936E76-8064-449B-89B9-E835DE455DA7}"/>
                </a:ext>
              </a:extLst>
            </p:cNvPr>
            <p:cNvSpPr/>
            <p:nvPr/>
          </p:nvSpPr>
          <p:spPr>
            <a:xfrm>
              <a:off x="6314209" y="751897"/>
              <a:ext cx="1170420" cy="828386"/>
            </a:xfrm>
            <a:custGeom>
              <a:avLst/>
              <a:gdLst/>
              <a:ahLst/>
              <a:cxnLst/>
              <a:rect l="l" t="t" r="r" b="b"/>
              <a:pathLst>
                <a:path w="185" h="131" extrusionOk="0">
                  <a:moveTo>
                    <a:pt x="87" y="131"/>
                  </a:moveTo>
                  <a:cubicBezTo>
                    <a:pt x="111" y="131"/>
                    <a:pt x="134" y="119"/>
                    <a:pt x="146" y="98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85" y="31"/>
                    <a:pt x="185" y="31"/>
                    <a:pt x="185" y="31"/>
                  </a:cubicBezTo>
                  <a:cubicBezTo>
                    <a:pt x="125" y="0"/>
                    <a:pt x="51" y="22"/>
                    <a:pt x="17" y="81"/>
                  </a:cubicBezTo>
                  <a:cubicBezTo>
                    <a:pt x="8" y="97"/>
                    <a:pt x="2" y="114"/>
                    <a:pt x="0" y="131"/>
                  </a:cubicBezTo>
                  <a:cubicBezTo>
                    <a:pt x="87" y="131"/>
                    <a:pt x="87" y="131"/>
                    <a:pt x="87" y="131"/>
                  </a:cubicBezTo>
                  <a:cubicBezTo>
                    <a:pt x="87" y="131"/>
                    <a:pt x="87" y="131"/>
                    <a:pt x="87" y="131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p16">
              <a:extLst>
                <a:ext uri="{FF2B5EF4-FFF2-40B4-BE49-F238E27FC236}">
                  <a16:creationId xmlns:a16="http://schemas.microsoft.com/office/drawing/2014/main" xmlns="" id="{95094F96-A58F-4546-9277-96C094627B18}"/>
                </a:ext>
              </a:extLst>
            </p:cNvPr>
            <p:cNvSpPr/>
            <p:nvPr/>
          </p:nvSpPr>
          <p:spPr>
            <a:xfrm>
              <a:off x="7237845" y="985692"/>
              <a:ext cx="790864" cy="1329170"/>
            </a:xfrm>
            <a:custGeom>
              <a:avLst/>
              <a:gdLst/>
              <a:ahLst/>
              <a:cxnLst/>
              <a:rect l="l" t="t" r="r" b="b"/>
              <a:pathLst>
                <a:path w="125" h="210" extrusionOk="0">
                  <a:moveTo>
                    <a:pt x="13" y="65"/>
                  </a:moveTo>
                  <a:cubicBezTo>
                    <a:pt x="13" y="65"/>
                    <a:pt x="13" y="65"/>
                    <a:pt x="13" y="65"/>
                  </a:cubicBezTo>
                  <a:cubicBezTo>
                    <a:pt x="0" y="88"/>
                    <a:pt x="1" y="115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70" y="200"/>
                    <a:pt x="82" y="187"/>
                    <a:pt x="91" y="171"/>
                  </a:cubicBezTo>
                  <a:cubicBezTo>
                    <a:pt x="125" y="112"/>
                    <a:pt x="107" y="37"/>
                    <a:pt x="50" y="0"/>
                  </a:cubicBezTo>
                  <a:lnTo>
                    <a:pt x="13" y="6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80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p17">
              <a:extLst>
                <a:ext uri="{FF2B5EF4-FFF2-40B4-BE49-F238E27FC236}">
                  <a16:creationId xmlns:a16="http://schemas.microsoft.com/office/drawing/2014/main" xmlns="" id="{F5FBB380-D7DB-4BD7-9195-BEBB0AD57735}"/>
                </a:ext>
              </a:extLst>
            </p:cNvPr>
            <p:cNvSpPr txBox="1"/>
            <p:nvPr/>
          </p:nvSpPr>
          <p:spPr>
            <a:xfrm>
              <a:off x="6689436" y="1803977"/>
              <a:ext cx="665306" cy="632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300"/>
                <a:buFont typeface="Open Sans SemiBold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01</a:t>
              </a: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shp18">
              <a:extLst>
                <a:ext uri="{FF2B5EF4-FFF2-40B4-BE49-F238E27FC236}">
                  <a16:creationId xmlns:a16="http://schemas.microsoft.com/office/drawing/2014/main" xmlns="" id="{12964976-0394-45E0-B429-4B3529E2CF98}"/>
                </a:ext>
              </a:extLst>
            </p:cNvPr>
            <p:cNvSpPr txBox="1"/>
            <p:nvPr/>
          </p:nvSpPr>
          <p:spPr>
            <a:xfrm>
              <a:off x="7360516" y="1405659"/>
              <a:ext cx="541193" cy="419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INSERT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YOUR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TEXT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shp19">
              <a:extLst>
                <a:ext uri="{FF2B5EF4-FFF2-40B4-BE49-F238E27FC236}">
                  <a16:creationId xmlns:a16="http://schemas.microsoft.com/office/drawing/2014/main" xmlns="" id="{F4054FBD-4BD0-47DA-A8DD-3FD01A1D6C17}"/>
                </a:ext>
              </a:extLst>
            </p:cNvPr>
            <p:cNvSpPr/>
            <p:nvPr/>
          </p:nvSpPr>
          <p:spPr>
            <a:xfrm>
              <a:off x="7333095" y="2733386"/>
              <a:ext cx="759114" cy="1391227"/>
            </a:xfrm>
            <a:custGeom>
              <a:avLst/>
              <a:gdLst/>
              <a:ahLst/>
              <a:cxnLst/>
              <a:rect l="l" t="t" r="r" b="b"/>
              <a:pathLst>
                <a:path w="120" h="220" extrusionOk="0">
                  <a:moveTo>
                    <a:pt x="110" y="8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5" y="22"/>
                    <a:pt x="0" y="63"/>
                    <a:pt x="0" y="110"/>
                  </a:cubicBezTo>
                  <a:cubicBezTo>
                    <a:pt x="0" y="157"/>
                    <a:pt x="25" y="198"/>
                    <a:pt x="63" y="220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20" y="123"/>
                    <a:pt x="120" y="97"/>
                    <a:pt x="110" y="81"/>
                  </a:cubicBezTo>
                  <a:close/>
                </a:path>
              </a:pathLst>
            </a:custGeom>
            <a:solidFill>
              <a:srgbClr val="76BE3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p20">
              <a:extLst>
                <a:ext uri="{FF2B5EF4-FFF2-40B4-BE49-F238E27FC236}">
                  <a16:creationId xmlns:a16="http://schemas.microsoft.com/office/drawing/2014/main" xmlns="" id="{C3AD9666-00AA-418B-A36B-BF71E72F2189}"/>
                </a:ext>
              </a:extLst>
            </p:cNvPr>
            <p:cNvSpPr/>
            <p:nvPr/>
          </p:nvSpPr>
          <p:spPr>
            <a:xfrm>
              <a:off x="7807902" y="2625147"/>
              <a:ext cx="1131455" cy="766329"/>
            </a:xfrm>
            <a:custGeom>
              <a:avLst/>
              <a:gdLst/>
              <a:ahLst/>
              <a:cxnLst/>
              <a:rect l="l" t="t" r="r" b="b"/>
              <a:pathLst>
                <a:path w="179" h="121" extrusionOk="0">
                  <a:moveTo>
                    <a:pt x="44" y="86"/>
                  </a:moveTo>
                  <a:cubicBezTo>
                    <a:pt x="55" y="106"/>
                    <a:pt x="77" y="120"/>
                    <a:pt x="102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176" y="53"/>
                    <a:pt x="120" y="0"/>
                    <a:pt x="52" y="0"/>
                  </a:cubicBezTo>
                  <a:cubicBezTo>
                    <a:pt x="34" y="0"/>
                    <a:pt x="16" y="4"/>
                    <a:pt x="0" y="11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86"/>
                    <a:pt x="44" y="86"/>
                    <a:pt x="44" y="86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  <a:sym typeface="Calibri"/>
              </a:endParaRPr>
            </a:p>
          </p:txBody>
        </p:sp>
        <p:sp>
          <p:nvSpPr>
            <p:cNvPr id="110" name="shp21">
              <a:extLst>
                <a:ext uri="{FF2B5EF4-FFF2-40B4-BE49-F238E27FC236}">
                  <a16:creationId xmlns:a16="http://schemas.microsoft.com/office/drawing/2014/main" xmlns="" id="{E068E615-4687-42F7-B31C-16386D800529}"/>
                </a:ext>
              </a:extLst>
            </p:cNvPr>
            <p:cNvSpPr/>
            <p:nvPr/>
          </p:nvSpPr>
          <p:spPr>
            <a:xfrm>
              <a:off x="7807902" y="3473738"/>
              <a:ext cx="1131455" cy="764886"/>
            </a:xfrm>
            <a:custGeom>
              <a:avLst/>
              <a:gdLst/>
              <a:ahLst/>
              <a:cxnLst/>
              <a:rect l="l" t="t" r="r" b="b"/>
              <a:pathLst>
                <a:path w="179" h="121" extrusionOk="0">
                  <a:moveTo>
                    <a:pt x="105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8" y="0"/>
                    <a:pt x="55" y="15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17"/>
                    <a:pt x="34" y="121"/>
                    <a:pt x="52" y="121"/>
                  </a:cubicBezTo>
                  <a:cubicBezTo>
                    <a:pt x="120" y="121"/>
                    <a:pt x="176" y="67"/>
                    <a:pt x="179" y="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80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p22">
              <a:extLst>
                <a:ext uri="{FF2B5EF4-FFF2-40B4-BE49-F238E27FC236}">
                  <a16:creationId xmlns:a16="http://schemas.microsoft.com/office/drawing/2014/main" xmlns="" id="{6C0E9EFD-347B-4268-BD1B-254D7EF495C2}"/>
                </a:ext>
              </a:extLst>
            </p:cNvPr>
            <p:cNvSpPr txBox="1"/>
            <p:nvPr/>
          </p:nvSpPr>
          <p:spPr>
            <a:xfrm>
              <a:off x="7474527" y="3196647"/>
              <a:ext cx="666750" cy="632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300"/>
                <a:buFont typeface="Open Sans SemiBold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02</a:t>
              </a: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shp23">
              <a:extLst>
                <a:ext uri="{FF2B5EF4-FFF2-40B4-BE49-F238E27FC236}">
                  <a16:creationId xmlns:a16="http://schemas.microsoft.com/office/drawing/2014/main" xmlns="" id="{FBEA1F7C-5492-4DEB-BAE0-C32E9EDFE59E}"/>
                </a:ext>
              </a:extLst>
            </p:cNvPr>
            <p:cNvSpPr txBox="1"/>
            <p:nvPr/>
          </p:nvSpPr>
          <p:spPr>
            <a:xfrm>
              <a:off x="8151380" y="3609397"/>
              <a:ext cx="541193" cy="41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INSERT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YOUR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TEXT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shp24">
              <a:extLst>
                <a:ext uri="{FF2B5EF4-FFF2-40B4-BE49-F238E27FC236}">
                  <a16:creationId xmlns:a16="http://schemas.microsoft.com/office/drawing/2014/main" xmlns="" id="{26F58B56-11D4-48CA-A15E-78F60AEF6BC7}"/>
                </a:ext>
              </a:extLst>
            </p:cNvPr>
            <p:cNvSpPr/>
            <p:nvPr/>
          </p:nvSpPr>
          <p:spPr>
            <a:xfrm>
              <a:off x="6314209" y="4346864"/>
              <a:ext cx="1207943" cy="848591"/>
            </a:xfrm>
            <a:custGeom>
              <a:avLst/>
              <a:gdLst/>
              <a:ahLst/>
              <a:cxnLst/>
              <a:rect l="l" t="t" r="r" b="b"/>
              <a:pathLst>
                <a:path w="191" h="134" extrusionOk="0">
                  <a:moveTo>
                    <a:pt x="144" y="105"/>
                  </a:moveTo>
                  <a:cubicBezTo>
                    <a:pt x="191" y="24"/>
                    <a:pt x="191" y="24"/>
                    <a:pt x="191" y="24"/>
                  </a:cubicBezTo>
                  <a:cubicBezTo>
                    <a:pt x="153" y="2"/>
                    <a:pt x="104" y="0"/>
                    <a:pt x="63" y="24"/>
                  </a:cubicBezTo>
                  <a:cubicBezTo>
                    <a:pt x="23" y="47"/>
                    <a:pt x="0" y="90"/>
                    <a:pt x="0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2" y="134"/>
                    <a:pt x="135" y="121"/>
                    <a:pt x="144" y="105"/>
                  </a:cubicBezTo>
                  <a:close/>
                </a:path>
              </a:pathLst>
            </a:custGeom>
            <a:solidFill>
              <a:srgbClr val="FEC55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p25">
              <a:extLst>
                <a:ext uri="{FF2B5EF4-FFF2-40B4-BE49-F238E27FC236}">
                  <a16:creationId xmlns:a16="http://schemas.microsoft.com/office/drawing/2014/main" xmlns="" id="{A96C2A09-9E34-4AA0-ACD4-C7D45C02E4A7}"/>
                </a:ext>
              </a:extLst>
            </p:cNvPr>
            <p:cNvSpPr/>
            <p:nvPr/>
          </p:nvSpPr>
          <p:spPr>
            <a:xfrm>
              <a:off x="7232073" y="4543137"/>
              <a:ext cx="796636" cy="1329170"/>
            </a:xfrm>
            <a:custGeom>
              <a:avLst/>
              <a:gdLst/>
              <a:ahLst/>
              <a:cxnLst/>
              <a:rect l="l" t="t" r="r" b="b"/>
              <a:pathLst>
                <a:path w="126" h="210" extrusionOk="0">
                  <a:moveTo>
                    <a:pt x="14" y="75"/>
                  </a:moveTo>
                  <a:cubicBezTo>
                    <a:pt x="1" y="95"/>
                    <a:pt x="0" y="121"/>
                    <a:pt x="13" y="143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108" y="173"/>
                    <a:pt x="126" y="98"/>
                    <a:pt x="92" y="39"/>
                  </a:cubicBezTo>
                  <a:cubicBezTo>
                    <a:pt x="83" y="23"/>
                    <a:pt x="71" y="10"/>
                    <a:pt x="57" y="0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  <a:sym typeface="Calibri"/>
              </a:endParaRPr>
            </a:p>
          </p:txBody>
        </p:sp>
        <p:sp>
          <p:nvSpPr>
            <p:cNvPr id="115" name="shp26">
              <a:extLst>
                <a:ext uri="{FF2B5EF4-FFF2-40B4-BE49-F238E27FC236}">
                  <a16:creationId xmlns:a16="http://schemas.microsoft.com/office/drawing/2014/main" xmlns="" id="{16BC94B4-653D-4A18-B23A-8711DD8462D7}"/>
                </a:ext>
              </a:extLst>
            </p:cNvPr>
            <p:cNvSpPr/>
            <p:nvPr/>
          </p:nvSpPr>
          <p:spPr>
            <a:xfrm>
              <a:off x="6314209" y="5277716"/>
              <a:ext cx="1170420" cy="828386"/>
            </a:xfrm>
            <a:custGeom>
              <a:avLst/>
              <a:gdLst/>
              <a:ahLst/>
              <a:cxnLst/>
              <a:rect l="l" t="t" r="r" b="b"/>
              <a:pathLst>
                <a:path w="185" h="131" extrusionOk="0">
                  <a:moveTo>
                    <a:pt x="148" y="36"/>
                  </a:moveTo>
                  <a:cubicBezTo>
                    <a:pt x="148" y="36"/>
                    <a:pt x="148" y="36"/>
                    <a:pt x="148" y="36"/>
                  </a:cubicBezTo>
                  <a:cubicBezTo>
                    <a:pt x="134" y="13"/>
                    <a:pt x="110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8"/>
                    <a:pt x="8" y="35"/>
                    <a:pt x="17" y="51"/>
                  </a:cubicBezTo>
                  <a:cubicBezTo>
                    <a:pt x="51" y="110"/>
                    <a:pt x="125" y="131"/>
                    <a:pt x="185" y="101"/>
                  </a:cubicBezTo>
                  <a:lnTo>
                    <a:pt x="148" y="3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80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p27">
              <a:extLst>
                <a:ext uri="{FF2B5EF4-FFF2-40B4-BE49-F238E27FC236}">
                  <a16:creationId xmlns:a16="http://schemas.microsoft.com/office/drawing/2014/main" xmlns="" id="{E7C2F112-5C49-40BD-B65E-74F1F1E58A32}"/>
                </a:ext>
              </a:extLst>
            </p:cNvPr>
            <p:cNvSpPr txBox="1"/>
            <p:nvPr/>
          </p:nvSpPr>
          <p:spPr>
            <a:xfrm>
              <a:off x="6667789" y="4582102"/>
              <a:ext cx="665306" cy="632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300"/>
                <a:buFont typeface="Open Sans SemiBold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03</a:t>
              </a: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shp28">
              <a:extLst>
                <a:ext uri="{FF2B5EF4-FFF2-40B4-BE49-F238E27FC236}">
                  <a16:creationId xmlns:a16="http://schemas.microsoft.com/office/drawing/2014/main" xmlns="" id="{2876A6C6-C28D-4472-8694-AD6D2247DCC1}"/>
                </a:ext>
              </a:extLst>
            </p:cNvPr>
            <p:cNvSpPr txBox="1"/>
            <p:nvPr/>
          </p:nvSpPr>
          <p:spPr>
            <a:xfrm>
              <a:off x="6636039" y="5398943"/>
              <a:ext cx="541193" cy="419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INSERT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YOUR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TEXT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shp29">
              <a:extLst>
                <a:ext uri="{FF2B5EF4-FFF2-40B4-BE49-F238E27FC236}">
                  <a16:creationId xmlns:a16="http://schemas.microsoft.com/office/drawing/2014/main" xmlns="" id="{4374267D-830B-489D-8BA6-6B754B7D27EF}"/>
                </a:ext>
              </a:extLst>
            </p:cNvPr>
            <p:cNvSpPr/>
            <p:nvPr/>
          </p:nvSpPr>
          <p:spPr>
            <a:xfrm>
              <a:off x="4676197" y="4346864"/>
              <a:ext cx="1207943" cy="848591"/>
            </a:xfrm>
            <a:custGeom>
              <a:avLst/>
              <a:gdLst/>
              <a:ahLst/>
              <a:cxnLst/>
              <a:rect l="l" t="t" r="r" b="b"/>
              <a:pathLst>
                <a:path w="191" h="134" extrusionOk="0">
                  <a:moveTo>
                    <a:pt x="97" y="134"/>
                  </a:moveTo>
                  <a:cubicBezTo>
                    <a:pt x="191" y="134"/>
                    <a:pt x="191" y="134"/>
                    <a:pt x="191" y="134"/>
                  </a:cubicBezTo>
                  <a:cubicBezTo>
                    <a:pt x="191" y="90"/>
                    <a:pt x="169" y="47"/>
                    <a:pt x="128" y="24"/>
                  </a:cubicBezTo>
                  <a:cubicBezTo>
                    <a:pt x="87" y="0"/>
                    <a:pt x="38" y="2"/>
                    <a:pt x="0" y="24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7" y="121"/>
                    <a:pt x="79" y="134"/>
                    <a:pt x="97" y="134"/>
                  </a:cubicBezTo>
                  <a:close/>
                </a:path>
              </a:pathLst>
            </a:custGeom>
            <a:solidFill>
              <a:srgbClr val="333F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p30">
              <a:extLst>
                <a:ext uri="{FF2B5EF4-FFF2-40B4-BE49-F238E27FC236}">
                  <a16:creationId xmlns:a16="http://schemas.microsoft.com/office/drawing/2014/main" xmlns="" id="{ED65AE04-DED8-4867-8B5E-19EE315A3C94}"/>
                </a:ext>
              </a:extLst>
            </p:cNvPr>
            <p:cNvSpPr/>
            <p:nvPr/>
          </p:nvSpPr>
          <p:spPr>
            <a:xfrm>
              <a:off x="4713720" y="5277716"/>
              <a:ext cx="1170420" cy="828386"/>
            </a:xfrm>
            <a:custGeom>
              <a:avLst/>
              <a:gdLst/>
              <a:ahLst/>
              <a:cxnLst/>
              <a:rect l="l" t="t" r="r" b="b"/>
              <a:pathLst>
                <a:path w="185" h="131" extrusionOk="0">
                  <a:moveTo>
                    <a:pt x="98" y="0"/>
                  </a:moveTo>
                  <a:cubicBezTo>
                    <a:pt x="74" y="0"/>
                    <a:pt x="51" y="1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60" y="131"/>
                    <a:pt x="134" y="110"/>
                    <a:pt x="168" y="51"/>
                  </a:cubicBezTo>
                  <a:cubicBezTo>
                    <a:pt x="178" y="35"/>
                    <a:pt x="183" y="18"/>
                    <a:pt x="18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  <a:sym typeface="Calibri"/>
              </a:endParaRPr>
            </a:p>
          </p:txBody>
        </p:sp>
        <p:sp>
          <p:nvSpPr>
            <p:cNvPr id="120" name="shp31">
              <a:extLst>
                <a:ext uri="{FF2B5EF4-FFF2-40B4-BE49-F238E27FC236}">
                  <a16:creationId xmlns:a16="http://schemas.microsoft.com/office/drawing/2014/main" xmlns="" id="{389C3DEB-BE53-4619-A8FA-C1D78E40544A}"/>
                </a:ext>
              </a:extLst>
            </p:cNvPr>
            <p:cNvSpPr/>
            <p:nvPr/>
          </p:nvSpPr>
          <p:spPr>
            <a:xfrm>
              <a:off x="4169640" y="4543137"/>
              <a:ext cx="790864" cy="1329170"/>
            </a:xfrm>
            <a:custGeom>
              <a:avLst/>
              <a:gdLst/>
              <a:ahLst/>
              <a:cxnLst/>
              <a:rect l="l" t="t" r="r" b="b"/>
              <a:pathLst>
                <a:path w="125" h="210" extrusionOk="0">
                  <a:moveTo>
                    <a:pt x="112" y="146"/>
                  </a:moveTo>
                  <a:cubicBezTo>
                    <a:pt x="112" y="146"/>
                    <a:pt x="112" y="146"/>
                    <a:pt x="112" y="146"/>
                  </a:cubicBezTo>
                  <a:cubicBezTo>
                    <a:pt x="125" y="123"/>
                    <a:pt x="124" y="95"/>
                    <a:pt x="111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5" y="10"/>
                    <a:pt x="43" y="23"/>
                    <a:pt x="34" y="39"/>
                  </a:cubicBezTo>
                  <a:cubicBezTo>
                    <a:pt x="0" y="98"/>
                    <a:pt x="18" y="173"/>
                    <a:pt x="75" y="210"/>
                  </a:cubicBezTo>
                  <a:lnTo>
                    <a:pt x="112" y="14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80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p32">
              <a:extLst>
                <a:ext uri="{FF2B5EF4-FFF2-40B4-BE49-F238E27FC236}">
                  <a16:creationId xmlns:a16="http://schemas.microsoft.com/office/drawing/2014/main" xmlns="" id="{EEB596AB-061C-442F-8D02-BF80E79BF0C6}"/>
                </a:ext>
              </a:extLst>
            </p:cNvPr>
            <p:cNvSpPr txBox="1"/>
            <p:nvPr/>
          </p:nvSpPr>
          <p:spPr>
            <a:xfrm>
              <a:off x="5068743" y="4589319"/>
              <a:ext cx="518102" cy="463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300"/>
                <a:buFont typeface="Open Sans SemiBold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04</a:t>
              </a:r>
              <a:endPara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shp33">
              <a:extLst>
                <a:ext uri="{FF2B5EF4-FFF2-40B4-BE49-F238E27FC236}">
                  <a16:creationId xmlns:a16="http://schemas.microsoft.com/office/drawing/2014/main" xmlns="" id="{0A6C0271-BAAC-45DA-A781-FBE702AC8CEE}"/>
                </a:ext>
              </a:extLst>
            </p:cNvPr>
            <p:cNvSpPr txBox="1"/>
            <p:nvPr/>
          </p:nvSpPr>
          <p:spPr>
            <a:xfrm>
              <a:off x="4341379" y="5004955"/>
              <a:ext cx="541193" cy="41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INSERT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YOUR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TEXT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shp34">
              <a:extLst>
                <a:ext uri="{FF2B5EF4-FFF2-40B4-BE49-F238E27FC236}">
                  <a16:creationId xmlns:a16="http://schemas.microsoft.com/office/drawing/2014/main" xmlns="" id="{0E260B04-5640-424E-A019-4CFE36EB2860}"/>
                </a:ext>
              </a:extLst>
            </p:cNvPr>
            <p:cNvSpPr/>
            <p:nvPr/>
          </p:nvSpPr>
          <p:spPr>
            <a:xfrm>
              <a:off x="4106141" y="2733386"/>
              <a:ext cx="759114" cy="1391227"/>
            </a:xfrm>
            <a:custGeom>
              <a:avLst/>
              <a:gdLst/>
              <a:ahLst/>
              <a:cxnLst/>
              <a:rect l="l" t="t" r="r" b="b"/>
              <a:pathLst>
                <a:path w="120" h="220" extrusionOk="0">
                  <a:moveTo>
                    <a:pt x="10" y="139"/>
                  </a:moveTo>
                  <a:cubicBezTo>
                    <a:pt x="57" y="220"/>
                    <a:pt x="57" y="220"/>
                    <a:pt x="57" y="220"/>
                  </a:cubicBezTo>
                  <a:cubicBezTo>
                    <a:pt x="95" y="198"/>
                    <a:pt x="120" y="157"/>
                    <a:pt x="120" y="110"/>
                  </a:cubicBezTo>
                  <a:cubicBezTo>
                    <a:pt x="120" y="63"/>
                    <a:pt x="95" y="22"/>
                    <a:pt x="57" y="0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0" y="97"/>
                    <a:pt x="0" y="123"/>
                    <a:pt x="10" y="139"/>
                  </a:cubicBezTo>
                  <a:close/>
                </a:path>
              </a:pathLst>
            </a:custGeom>
            <a:solidFill>
              <a:srgbClr val="21A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p35">
              <a:extLst>
                <a:ext uri="{FF2B5EF4-FFF2-40B4-BE49-F238E27FC236}">
                  <a16:creationId xmlns:a16="http://schemas.microsoft.com/office/drawing/2014/main" xmlns="" id="{1B271FCB-05B8-418B-8FA0-EA0DB000FE96}"/>
                </a:ext>
              </a:extLst>
            </p:cNvPr>
            <p:cNvSpPr/>
            <p:nvPr/>
          </p:nvSpPr>
          <p:spPr>
            <a:xfrm>
              <a:off x="3258993" y="3473738"/>
              <a:ext cx="1132898" cy="764886"/>
            </a:xfrm>
            <a:custGeom>
              <a:avLst/>
              <a:gdLst/>
              <a:ahLst/>
              <a:cxnLst/>
              <a:rect l="l" t="t" r="r" b="b"/>
              <a:pathLst>
                <a:path w="179" h="121" extrusionOk="0">
                  <a:moveTo>
                    <a:pt x="135" y="34"/>
                  </a:moveTo>
                  <a:cubicBezTo>
                    <a:pt x="124" y="14"/>
                    <a:pt x="102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7"/>
                    <a:pt x="59" y="121"/>
                    <a:pt x="127" y="121"/>
                  </a:cubicBezTo>
                  <a:cubicBezTo>
                    <a:pt x="145" y="121"/>
                    <a:pt x="163" y="117"/>
                    <a:pt x="179" y="110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5" y="34"/>
                    <a:pt x="135" y="34"/>
                    <a:pt x="135" y="34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/>
                <a:sym typeface="Calibri"/>
              </a:endParaRPr>
            </a:p>
          </p:txBody>
        </p:sp>
        <p:sp>
          <p:nvSpPr>
            <p:cNvPr id="125" name="shp36">
              <a:extLst>
                <a:ext uri="{FF2B5EF4-FFF2-40B4-BE49-F238E27FC236}">
                  <a16:creationId xmlns:a16="http://schemas.microsoft.com/office/drawing/2014/main" xmlns="" id="{D499CCDE-0E48-4403-B25F-92C049C8CC88}"/>
                </a:ext>
              </a:extLst>
            </p:cNvPr>
            <p:cNvSpPr/>
            <p:nvPr/>
          </p:nvSpPr>
          <p:spPr>
            <a:xfrm>
              <a:off x="3258993" y="2625147"/>
              <a:ext cx="1132898" cy="766329"/>
            </a:xfrm>
            <a:custGeom>
              <a:avLst/>
              <a:gdLst/>
              <a:ahLst/>
              <a:cxnLst/>
              <a:rect l="l" t="t" r="r" b="b"/>
              <a:pathLst>
                <a:path w="179" h="121" extrusionOk="0">
                  <a:moveTo>
                    <a:pt x="74" y="121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101" y="120"/>
                    <a:pt x="124" y="106"/>
                    <a:pt x="136" y="84"/>
                  </a:cubicBezTo>
                  <a:cubicBezTo>
                    <a:pt x="136" y="84"/>
                    <a:pt x="136" y="84"/>
                    <a:pt x="136" y="84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63" y="4"/>
                    <a:pt x="145" y="0"/>
                    <a:pt x="127" y="0"/>
                  </a:cubicBezTo>
                  <a:cubicBezTo>
                    <a:pt x="59" y="0"/>
                    <a:pt x="3" y="53"/>
                    <a:pt x="0" y="121"/>
                  </a:cubicBezTo>
                  <a:lnTo>
                    <a:pt x="74" y="12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80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p37">
              <a:extLst>
                <a:ext uri="{FF2B5EF4-FFF2-40B4-BE49-F238E27FC236}">
                  <a16:creationId xmlns:a16="http://schemas.microsoft.com/office/drawing/2014/main" xmlns="" id="{2C480349-815C-4501-A2E2-5049AF536897}"/>
                </a:ext>
              </a:extLst>
            </p:cNvPr>
            <p:cNvSpPr txBox="1"/>
            <p:nvPr/>
          </p:nvSpPr>
          <p:spPr>
            <a:xfrm>
              <a:off x="4283652" y="3213965"/>
              <a:ext cx="665307" cy="632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300"/>
                <a:buFont typeface="Open Sans SemiBold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05</a:t>
              </a:r>
              <a:endPara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shp38">
              <a:extLst>
                <a:ext uri="{FF2B5EF4-FFF2-40B4-BE49-F238E27FC236}">
                  <a16:creationId xmlns:a16="http://schemas.microsoft.com/office/drawing/2014/main" xmlns="" id="{0EC6AD11-0E3D-48A0-8ABD-7D564F85ABFF}"/>
                </a:ext>
              </a:extLst>
            </p:cNvPr>
            <p:cNvSpPr txBox="1"/>
            <p:nvPr/>
          </p:nvSpPr>
          <p:spPr>
            <a:xfrm>
              <a:off x="3521652" y="2808432"/>
              <a:ext cx="541193" cy="41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INSERT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YOUR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800"/>
                <a:buFont typeface="Open Sans"/>
                <a:buNone/>
                <a:tabLst/>
                <a:defRPr/>
              </a:pPr>
              <a:r>
                <a:rPr kumimoji="0" 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TEXT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shp39">
              <a:extLst>
                <a:ext uri="{FF2B5EF4-FFF2-40B4-BE49-F238E27FC236}">
                  <a16:creationId xmlns:a16="http://schemas.microsoft.com/office/drawing/2014/main" xmlns="" id="{4ED5A064-8333-42D8-9CC1-C5BD21FDE0CF}"/>
                </a:ext>
              </a:extLst>
            </p:cNvPr>
            <p:cNvSpPr txBox="1"/>
            <p:nvPr/>
          </p:nvSpPr>
          <p:spPr>
            <a:xfrm>
              <a:off x="5204191" y="2762632"/>
              <a:ext cx="1784195" cy="1332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90C350"/>
                </a:buClr>
                <a:buSzPts val="3200"/>
                <a:buFont typeface="PT Sans"/>
                <a:buNone/>
              </a:pPr>
              <a:r>
                <a:rPr lang="en-US" sz="1100" b="1" dirty="0">
                  <a:solidFill>
                    <a:prstClr val="black"/>
                  </a:solidFill>
                  <a:latin typeface="Segoe UI Light" panose="020B0502040204020203" pitchFamily="34" charset="0"/>
                  <a:ea typeface="PT Sans"/>
                  <a:cs typeface="Segoe UI Light" panose="020B0502040204020203" pitchFamily="34" charset="0"/>
                  <a:sym typeface="PT Sans"/>
                </a:rPr>
                <a:t>INSERT TEXT</a:t>
              </a:r>
            </a:p>
            <a:p>
              <a:pPr algn="ctr">
                <a:buClr>
                  <a:srgbClr val="90C350"/>
                </a:buClr>
                <a:buSzPts val="3200"/>
                <a:buFont typeface="PT Sans"/>
                <a:buNone/>
              </a:pPr>
              <a:r>
                <a:rPr lang="en-US" sz="1100" b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"/>
                </a:rPr>
                <a:t>HERE</a:t>
              </a:r>
              <a:endParaRPr sz="11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29" name="shp46" descr="Handshake">
              <a:extLst>
                <a:ext uri="{FF2B5EF4-FFF2-40B4-BE49-F238E27FC236}">
                  <a16:creationId xmlns:a16="http://schemas.microsoft.com/office/drawing/2014/main" xmlns="" id="{AF7AFA35-9463-41AA-83A5-8A14108A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67789" y="1010262"/>
              <a:ext cx="516155" cy="516155"/>
            </a:xfrm>
            <a:prstGeom prst="rect">
              <a:avLst/>
            </a:prstGeom>
          </p:spPr>
        </p:pic>
        <p:pic>
          <p:nvPicPr>
            <p:cNvPr id="130" name="shp47" descr="Calligraphy Pen">
              <a:extLst>
                <a:ext uri="{FF2B5EF4-FFF2-40B4-BE49-F238E27FC236}">
                  <a16:creationId xmlns:a16="http://schemas.microsoft.com/office/drawing/2014/main" xmlns="" id="{26F29E73-3A8A-4118-B752-33A547ED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283651" y="1392199"/>
              <a:ext cx="516155" cy="516155"/>
            </a:xfrm>
            <a:prstGeom prst="rect">
              <a:avLst/>
            </a:prstGeom>
          </p:spPr>
        </p:pic>
        <p:pic>
          <p:nvPicPr>
            <p:cNvPr id="131" name="shp48" descr="Customer review">
              <a:extLst>
                <a:ext uri="{FF2B5EF4-FFF2-40B4-BE49-F238E27FC236}">
                  <a16:creationId xmlns:a16="http://schemas.microsoft.com/office/drawing/2014/main" xmlns="" id="{9E2BEB9B-2633-441C-A32B-5D8B92EEE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3517538" y="3608458"/>
              <a:ext cx="516155" cy="516155"/>
            </a:xfrm>
            <a:prstGeom prst="rect">
              <a:avLst/>
            </a:prstGeom>
          </p:spPr>
        </p:pic>
        <p:pic>
          <p:nvPicPr>
            <p:cNvPr id="132" name="shp49" descr="Clipboard Partially Checked">
              <a:extLst>
                <a:ext uri="{FF2B5EF4-FFF2-40B4-BE49-F238E27FC236}">
                  <a16:creationId xmlns:a16="http://schemas.microsoft.com/office/drawing/2014/main" xmlns="" id="{96E84A8E-B6CF-4A46-94A2-3603E80B0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141277" y="2759615"/>
              <a:ext cx="516155" cy="516155"/>
            </a:xfrm>
            <a:prstGeom prst="rect">
              <a:avLst/>
            </a:prstGeom>
          </p:spPr>
        </p:pic>
        <p:pic>
          <p:nvPicPr>
            <p:cNvPr id="133" name="shp50" descr="Presentation with checklist">
              <a:extLst>
                <a:ext uri="{FF2B5EF4-FFF2-40B4-BE49-F238E27FC236}">
                  <a16:creationId xmlns:a16="http://schemas.microsoft.com/office/drawing/2014/main" xmlns="" id="{620A7DEF-2500-4368-AC36-2E88C5B45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068021" y="5398943"/>
              <a:ext cx="516155" cy="516155"/>
            </a:xfrm>
            <a:prstGeom prst="rect">
              <a:avLst/>
            </a:prstGeom>
          </p:spPr>
        </p:pic>
        <p:pic>
          <p:nvPicPr>
            <p:cNvPr id="134" name="shp51" descr="User network">
              <a:extLst>
                <a:ext uri="{FF2B5EF4-FFF2-40B4-BE49-F238E27FC236}">
                  <a16:creationId xmlns:a16="http://schemas.microsoft.com/office/drawing/2014/main" xmlns="" id="{65349F99-A54D-4816-84D9-B98B6D18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7361315" y="4943090"/>
              <a:ext cx="516155" cy="516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2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hp334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r Shape">
      <a:dk1>
        <a:sysClr val="windowText" lastClr="000000"/>
      </a:dk1>
      <a:lt1>
        <a:sysClr val="window" lastClr="FFFFFF"/>
      </a:lt1>
      <a:dk2>
        <a:srgbClr val="FF6295"/>
      </a:dk2>
      <a:lt2>
        <a:srgbClr val="E7E6E6"/>
      </a:lt2>
      <a:accent1>
        <a:srgbClr val="52C6BB"/>
      </a:accent1>
      <a:accent2>
        <a:srgbClr val="21ACCC"/>
      </a:accent2>
      <a:accent3>
        <a:srgbClr val="D4CAB7"/>
      </a:accent3>
      <a:accent4>
        <a:srgbClr val="FEC55A"/>
      </a:accent4>
      <a:accent5>
        <a:srgbClr val="76BE39"/>
      </a:accent5>
      <a:accent6>
        <a:srgbClr val="333F50"/>
      </a:accent6>
      <a:hlink>
        <a:srgbClr val="D9D9D9"/>
      </a:hlink>
      <a:folHlink>
        <a:srgbClr val="FF62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636</Words>
  <Application>Microsoft Office PowerPoint</Application>
  <PresentationFormat>Widescreen</PresentationFormat>
  <Paragraphs>234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SemiBold</vt:lpstr>
      <vt:lpstr>PT Sans</vt:lpstr>
      <vt:lpstr>Segoe UI</vt:lpstr>
      <vt:lpstr>Segoe UI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Fatima Hafeez</cp:lastModifiedBy>
  <cp:revision>44</cp:revision>
  <dcterms:created xsi:type="dcterms:W3CDTF">2015-10-24T11:48:57Z</dcterms:created>
  <dcterms:modified xsi:type="dcterms:W3CDTF">2020-10-05T11:17:21Z</dcterms:modified>
</cp:coreProperties>
</file>