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1"/>
  </p:notesMasterIdLst>
  <p:sldIdLst>
    <p:sldId id="276" r:id="rId3"/>
    <p:sldId id="278" r:id="rId4"/>
    <p:sldId id="279" r:id="rId5"/>
    <p:sldId id="280" r:id="rId6"/>
    <p:sldId id="281" r:id="rId7"/>
    <p:sldId id="282" r:id="rId8"/>
    <p:sldId id="283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07"/>
  </p:normalViewPr>
  <p:slideViewPr>
    <p:cSldViewPr>
      <p:cViewPr varScale="1">
        <p:scale>
          <a:sx n="124" d="100"/>
          <a:sy n="124" d="100"/>
        </p:scale>
        <p:origin x="93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3887117"/>
            <a:ext cx="10969943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399020"/>
            <a:ext cx="1096994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3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5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7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41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07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34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5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98468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852"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85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3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E2D96F3C-7543-4BE3-B3FD-74EFB8FD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0EAFAB-5E63-4293-8689-CEADBD00F87A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accent1">
              <a:lumMod val="75000"/>
            </a:schemeClr>
          </a:solidFill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79471B-D5DE-4ACF-9A45-ABDE178D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43B89-A105-4B93-834A-BF42DDFD3B28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348B2-8D55-448E-A87F-FF8872279240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accent1">
              <a:lumMod val="75000"/>
            </a:schemeClr>
          </a:solidFill>
        </p:grpSpPr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9A19258-831F-438E-A80A-30A2F51C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09E43B-89AC-4BA4-AC61-58E48B4A17D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3B6AAE-F67D-4C33-AE03-7CB8BF0DD841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accent1">
              <a:lumMod val="75000"/>
            </a:schemeClr>
          </a:solidFill>
        </p:grpSpPr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EB63532-CFAA-47DC-A874-19AD29E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5EAA24-B093-4741-A272-A2FC2843CA57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0D71CA-2894-4FA1-B2BD-8A4D82345C04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accent1">
              <a:lumMod val="75000"/>
            </a:schemeClr>
          </a:solidFill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5E6524-7549-442D-88C4-9AA14747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D85E4B-D1BD-4776-8BD9-A75B7EA52EB0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accent1"/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accent1"/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accent1"/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Oval 17">
            <a:extLst>
              <a:ext uri="{FF2B5EF4-FFF2-40B4-BE49-F238E27FC236}">
                <a16:creationId xmlns:a16="http://schemas.microsoft.com/office/drawing/2014/main" id="{3DD7F2F0-D573-4CA4-BB57-268C2429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0EAFAB-5E63-4293-8689-CEADBD00F87A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79471B-D5DE-4ACF-9A45-ABDE178D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43B89-A105-4B93-834A-BF42DDFD3B28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348B2-8D55-448E-A87F-FF8872279240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9A19258-831F-438E-A80A-30A2F51C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09E43B-89AC-4BA4-AC61-58E48B4A17D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3B6AAE-F67D-4C33-AE03-7CB8BF0DD841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EB63532-CFAA-47DC-A874-19AD29E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5EAA24-B093-4741-A272-A2FC2843CA57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0D71CA-2894-4FA1-B2BD-8A4D82345C04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5E6524-7549-442D-88C4-9AA14747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D85E4B-D1BD-4776-8BD9-A75B7EA52EB0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bg1">
              <a:lumMod val="75000"/>
            </a:schemeClr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bg1">
              <a:lumMod val="75000"/>
            </a:schemeClr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bg1">
              <a:lumMod val="75000"/>
            </a:schemeClr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Oval 16">
            <a:extLst>
              <a:ext uri="{FF2B5EF4-FFF2-40B4-BE49-F238E27FC236}">
                <a16:creationId xmlns:a16="http://schemas.microsoft.com/office/drawing/2014/main" id="{AABBF63C-38ED-47C8-BF1A-A18441CC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Oval 17">
            <a:extLst>
              <a:ext uri="{FF2B5EF4-FFF2-40B4-BE49-F238E27FC236}">
                <a16:creationId xmlns:a16="http://schemas.microsoft.com/office/drawing/2014/main" id="{A55A01B3-6F8D-49CC-9773-E0F6C670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2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0EAFAB-5E63-4293-8689-CEADBD00F87A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79471B-D5DE-4ACF-9A45-ABDE178D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43B89-A105-4B93-834A-BF42DDFD3B28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348B2-8D55-448E-A87F-FF8872279240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9A19258-831F-438E-A80A-30A2F51C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09E43B-89AC-4BA4-AC61-58E48B4A17D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3B6AAE-F67D-4C33-AE03-7CB8BF0DD841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EB63532-CFAA-47DC-A874-19AD29E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5EAA24-B093-4741-A272-A2FC2843CA57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0D71CA-2894-4FA1-B2BD-8A4D82345C04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5E6524-7549-442D-88C4-9AA14747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D85E4B-D1BD-4776-8BD9-A75B7EA52EB0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accent1"/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bg1">
              <a:lumMod val="75000"/>
            </a:schemeClr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bg1">
              <a:lumMod val="75000"/>
            </a:schemeClr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Oval 16">
            <a:extLst>
              <a:ext uri="{FF2B5EF4-FFF2-40B4-BE49-F238E27FC236}">
                <a16:creationId xmlns:a16="http://schemas.microsoft.com/office/drawing/2014/main" id="{0CE9157B-68F4-41E3-8CD5-CFB06748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07EE380D-B233-42E5-B908-9A221339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bg1">
              <a:lumMod val="75000"/>
            </a:schemeClr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accent1"/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bg1">
              <a:lumMod val="75000"/>
            </a:schemeClr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E898A5-3F3D-45D1-A946-71DEC591DFD1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3017EB5E-54AF-4DD2-9C94-0CD6FF32E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B75A139-64B0-4F37-A2E6-3000E44BD08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596E34-AF5E-4E85-8DA6-6887C575C3BB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2BFDE616-D4EB-4C38-AEEE-28DE2FBB5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D89790-6181-4490-B314-7EFBD96C1036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54CAF1-169F-40A5-9297-C7DE75956C72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62EA27E-887F-4880-A8B2-8E3F92A38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B83AE9-8825-43BA-A8BF-445D86A3520E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66D038-0A78-43A6-9555-27C7FABF1073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7383355F-FAE8-41BB-AB40-3D09EE8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5B49A87-6C28-4358-A248-FF8BDDA017CB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Oval 16">
            <a:extLst>
              <a:ext uri="{FF2B5EF4-FFF2-40B4-BE49-F238E27FC236}">
                <a16:creationId xmlns:a16="http://schemas.microsoft.com/office/drawing/2014/main" id="{58B1767B-E845-4CCA-A2CE-2E1FA3D2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Oval 17">
            <a:extLst>
              <a:ext uri="{FF2B5EF4-FFF2-40B4-BE49-F238E27FC236}">
                <a16:creationId xmlns:a16="http://schemas.microsoft.com/office/drawing/2014/main" id="{C7D56EF7-223F-491A-A9B7-0881F21F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E2D96F3C-7543-4BE3-B3FD-74EFB8FD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186378F9-4F47-40BB-9792-B10124C6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0EAFAB-5E63-4293-8689-CEADBD00F87A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79471B-D5DE-4ACF-9A45-ABDE178D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43B89-A105-4B93-834A-BF42DDFD3B28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348B2-8D55-448E-A87F-FF8872279240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9A19258-831F-438E-A80A-30A2F51C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09E43B-89AC-4BA4-AC61-58E48B4A17D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3B6AAE-F67D-4C33-AE03-7CB8BF0DD841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EB63532-CFAA-47DC-A874-19AD29E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5EAA24-B093-4741-A272-A2FC2843CA57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0D71CA-2894-4FA1-B2BD-8A4D82345C04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5E6524-7549-442D-88C4-9AA14747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D85E4B-D1BD-4776-8BD9-A75B7EA52EB0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bg1">
              <a:lumMod val="75000"/>
            </a:schemeClr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bg1">
              <a:lumMod val="75000"/>
            </a:schemeClr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accent1"/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59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4-Item </a:t>
            </a: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Target Diagram Slide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80ABACC-0EF3-4FC9-9253-7748A7E1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717" y="2871000"/>
            <a:ext cx="1942120" cy="193885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D9C5940-FC7F-4D42-AED5-F753C58C30BC}"/>
              </a:ext>
            </a:extLst>
          </p:cNvPr>
          <p:cNvSpPr>
            <a:spLocks noEditPoints="1"/>
          </p:cNvSpPr>
          <p:nvPr/>
        </p:nvSpPr>
        <p:spPr bwMode="auto">
          <a:xfrm>
            <a:off x="4086901" y="1832915"/>
            <a:ext cx="4013388" cy="4013387"/>
          </a:xfrm>
          <a:custGeom>
            <a:avLst/>
            <a:gdLst>
              <a:gd name="T0" fmla="*/ 622 w 1244"/>
              <a:gd name="T1" fmla="*/ 0 h 1244"/>
              <a:gd name="T2" fmla="*/ 0 w 1244"/>
              <a:gd name="T3" fmla="*/ 622 h 1244"/>
              <a:gd name="T4" fmla="*/ 622 w 1244"/>
              <a:gd name="T5" fmla="*/ 1244 h 1244"/>
              <a:gd name="T6" fmla="*/ 1244 w 1244"/>
              <a:gd name="T7" fmla="*/ 622 h 1244"/>
              <a:gd name="T8" fmla="*/ 622 w 1244"/>
              <a:gd name="T9" fmla="*/ 0 h 1244"/>
              <a:gd name="T10" fmla="*/ 622 w 1244"/>
              <a:gd name="T11" fmla="*/ 975 h 1244"/>
              <a:gd name="T12" fmla="*/ 269 w 1244"/>
              <a:gd name="T13" fmla="*/ 622 h 1244"/>
              <a:gd name="T14" fmla="*/ 622 w 1244"/>
              <a:gd name="T15" fmla="*/ 270 h 1244"/>
              <a:gd name="T16" fmla="*/ 975 w 1244"/>
              <a:gd name="T17" fmla="*/ 622 h 1244"/>
              <a:gd name="T18" fmla="*/ 622 w 1244"/>
              <a:gd name="T19" fmla="*/ 975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1244">
                <a:moveTo>
                  <a:pt x="622" y="0"/>
                </a:moveTo>
                <a:cubicBezTo>
                  <a:pt x="279" y="0"/>
                  <a:pt x="0" y="279"/>
                  <a:pt x="0" y="622"/>
                </a:cubicBezTo>
                <a:cubicBezTo>
                  <a:pt x="0" y="966"/>
                  <a:pt x="279" y="1244"/>
                  <a:pt x="622" y="1244"/>
                </a:cubicBezTo>
                <a:cubicBezTo>
                  <a:pt x="966" y="1244"/>
                  <a:pt x="1244" y="966"/>
                  <a:pt x="1244" y="622"/>
                </a:cubicBezTo>
                <a:cubicBezTo>
                  <a:pt x="1244" y="279"/>
                  <a:pt x="966" y="0"/>
                  <a:pt x="622" y="0"/>
                </a:cubicBezTo>
                <a:close/>
                <a:moveTo>
                  <a:pt x="622" y="975"/>
                </a:moveTo>
                <a:cubicBezTo>
                  <a:pt x="427" y="975"/>
                  <a:pt x="269" y="817"/>
                  <a:pt x="269" y="622"/>
                </a:cubicBezTo>
                <a:cubicBezTo>
                  <a:pt x="269" y="428"/>
                  <a:pt x="427" y="270"/>
                  <a:pt x="622" y="270"/>
                </a:cubicBezTo>
                <a:cubicBezTo>
                  <a:pt x="817" y="270"/>
                  <a:pt x="975" y="428"/>
                  <a:pt x="975" y="622"/>
                </a:cubicBezTo>
                <a:cubicBezTo>
                  <a:pt x="975" y="817"/>
                  <a:pt x="817" y="975"/>
                  <a:pt x="622" y="975"/>
                </a:cubicBezTo>
                <a:close/>
              </a:path>
            </a:pathLst>
          </a:custGeom>
          <a:gradFill flip="none" rotWithShape="1">
            <a:gsLst>
              <a:gs pos="6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2B3C7E4-1D3A-43FB-A4BC-38E6206B7A66}"/>
              </a:ext>
            </a:extLst>
          </p:cNvPr>
          <p:cNvSpPr>
            <a:spLocks noEditPoints="1"/>
          </p:cNvSpPr>
          <p:nvPr/>
        </p:nvSpPr>
        <p:spPr bwMode="auto">
          <a:xfrm>
            <a:off x="4041127" y="1774063"/>
            <a:ext cx="4103301" cy="4103299"/>
          </a:xfrm>
          <a:custGeom>
            <a:avLst/>
            <a:gdLst>
              <a:gd name="T0" fmla="*/ 636 w 1272"/>
              <a:gd name="T1" fmla="*/ 1272 h 1272"/>
              <a:gd name="T2" fmla="*/ 0 w 1272"/>
              <a:gd name="T3" fmla="*/ 636 h 1272"/>
              <a:gd name="T4" fmla="*/ 636 w 1272"/>
              <a:gd name="T5" fmla="*/ 0 h 1272"/>
              <a:gd name="T6" fmla="*/ 1272 w 1272"/>
              <a:gd name="T7" fmla="*/ 636 h 1272"/>
              <a:gd name="T8" fmla="*/ 636 w 1272"/>
              <a:gd name="T9" fmla="*/ 1272 h 1272"/>
              <a:gd name="T10" fmla="*/ 636 w 1272"/>
              <a:gd name="T11" fmla="*/ 24 h 1272"/>
              <a:gd name="T12" fmla="*/ 24 w 1272"/>
              <a:gd name="T13" fmla="*/ 636 h 1272"/>
              <a:gd name="T14" fmla="*/ 636 w 1272"/>
              <a:gd name="T15" fmla="*/ 1248 h 1272"/>
              <a:gd name="T16" fmla="*/ 1248 w 1272"/>
              <a:gd name="T17" fmla="*/ 636 h 1272"/>
              <a:gd name="T18" fmla="*/ 636 w 1272"/>
              <a:gd name="T19" fmla="*/ 2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272">
                <a:moveTo>
                  <a:pt x="636" y="1272"/>
                </a:moveTo>
                <a:cubicBezTo>
                  <a:pt x="285" y="1272"/>
                  <a:pt x="0" y="987"/>
                  <a:pt x="0" y="636"/>
                </a:cubicBezTo>
                <a:cubicBezTo>
                  <a:pt x="0" y="286"/>
                  <a:pt x="285" y="0"/>
                  <a:pt x="636" y="0"/>
                </a:cubicBezTo>
                <a:cubicBezTo>
                  <a:pt x="987" y="0"/>
                  <a:pt x="1272" y="286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lose/>
                <a:moveTo>
                  <a:pt x="636" y="24"/>
                </a:moveTo>
                <a:cubicBezTo>
                  <a:pt x="299" y="24"/>
                  <a:pt x="24" y="299"/>
                  <a:pt x="24" y="636"/>
                </a:cubicBezTo>
                <a:cubicBezTo>
                  <a:pt x="24" y="974"/>
                  <a:pt x="299" y="1248"/>
                  <a:pt x="636" y="1248"/>
                </a:cubicBezTo>
                <a:cubicBezTo>
                  <a:pt x="974" y="1248"/>
                  <a:pt x="1248" y="974"/>
                  <a:pt x="1248" y="636"/>
                </a:cubicBezTo>
                <a:cubicBezTo>
                  <a:pt x="1248" y="299"/>
                  <a:pt x="974" y="24"/>
                  <a:pt x="636" y="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663E6B2-0383-4A15-9F97-B438A542593C}"/>
              </a:ext>
            </a:extLst>
          </p:cNvPr>
          <p:cNvSpPr>
            <a:spLocks/>
          </p:cNvSpPr>
          <p:nvPr/>
        </p:nvSpPr>
        <p:spPr bwMode="auto">
          <a:xfrm>
            <a:off x="5337508" y="1412776"/>
            <a:ext cx="1510538" cy="2435823"/>
          </a:xfrm>
          <a:custGeom>
            <a:avLst/>
            <a:gdLst>
              <a:gd name="T0" fmla="*/ 468 w 468"/>
              <a:gd name="T1" fmla="*/ 234 h 755"/>
              <a:gd name="T2" fmla="*/ 234 w 468"/>
              <a:gd name="T3" fmla="*/ 0 h 755"/>
              <a:gd name="T4" fmla="*/ 0 w 468"/>
              <a:gd name="T5" fmla="*/ 234 h 755"/>
              <a:gd name="T6" fmla="*/ 24 w 468"/>
              <a:gd name="T7" fmla="*/ 336 h 755"/>
              <a:gd name="T8" fmla="*/ 24 w 468"/>
              <a:gd name="T9" fmla="*/ 336 h 755"/>
              <a:gd name="T10" fmla="*/ 234 w 468"/>
              <a:gd name="T11" fmla="*/ 755 h 755"/>
              <a:gd name="T12" fmla="*/ 444 w 468"/>
              <a:gd name="T13" fmla="*/ 336 h 755"/>
              <a:gd name="T14" fmla="*/ 444 w 468"/>
              <a:gd name="T15" fmla="*/ 336 h 755"/>
              <a:gd name="T16" fmla="*/ 468 w 468"/>
              <a:gd name="T17" fmla="*/ 23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468" y="234"/>
                </a:moveTo>
                <a:cubicBezTo>
                  <a:pt x="468" y="105"/>
                  <a:pt x="363" y="0"/>
                  <a:pt x="234" y="0"/>
                </a:cubicBezTo>
                <a:cubicBezTo>
                  <a:pt x="105" y="0"/>
                  <a:pt x="0" y="105"/>
                  <a:pt x="0" y="234"/>
                </a:cubicBezTo>
                <a:cubicBezTo>
                  <a:pt x="0" y="271"/>
                  <a:pt x="9" y="305"/>
                  <a:pt x="24" y="336"/>
                </a:cubicBezTo>
                <a:cubicBezTo>
                  <a:pt x="24" y="336"/>
                  <a:pt x="24" y="336"/>
                  <a:pt x="24" y="336"/>
                </a:cubicBezTo>
                <a:cubicBezTo>
                  <a:pt x="234" y="755"/>
                  <a:pt x="234" y="755"/>
                  <a:pt x="234" y="755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44" y="336"/>
                  <a:pt x="444" y="336"/>
                  <a:pt x="444" y="336"/>
                </a:cubicBezTo>
                <a:cubicBezTo>
                  <a:pt x="460" y="305"/>
                  <a:pt x="468" y="271"/>
                  <a:pt x="468" y="23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5A70BC1-1D6F-4D5F-B072-51924E5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1535385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C4B0CF6-BAFB-4266-B521-9ED0AC2FB517}"/>
              </a:ext>
            </a:extLst>
          </p:cNvPr>
          <p:cNvSpPr>
            <a:spLocks/>
          </p:cNvSpPr>
          <p:nvPr/>
        </p:nvSpPr>
        <p:spPr bwMode="auto">
          <a:xfrm>
            <a:off x="5337508" y="3832251"/>
            <a:ext cx="1510538" cy="2435823"/>
          </a:xfrm>
          <a:custGeom>
            <a:avLst/>
            <a:gdLst>
              <a:gd name="T0" fmla="*/ 0 w 468"/>
              <a:gd name="T1" fmla="*/ 521 h 755"/>
              <a:gd name="T2" fmla="*/ 234 w 468"/>
              <a:gd name="T3" fmla="*/ 755 h 755"/>
              <a:gd name="T4" fmla="*/ 468 w 468"/>
              <a:gd name="T5" fmla="*/ 521 h 755"/>
              <a:gd name="T6" fmla="*/ 444 w 468"/>
              <a:gd name="T7" fmla="*/ 418 h 755"/>
              <a:gd name="T8" fmla="*/ 444 w 468"/>
              <a:gd name="T9" fmla="*/ 418 h 755"/>
              <a:gd name="T10" fmla="*/ 235 w 468"/>
              <a:gd name="T11" fmla="*/ 0 h 755"/>
              <a:gd name="T12" fmla="*/ 24 w 468"/>
              <a:gd name="T13" fmla="*/ 418 h 755"/>
              <a:gd name="T14" fmla="*/ 24 w 468"/>
              <a:gd name="T15" fmla="*/ 418 h 755"/>
              <a:gd name="T16" fmla="*/ 0 w 468"/>
              <a:gd name="T17" fmla="*/ 52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755">
                <a:moveTo>
                  <a:pt x="0" y="521"/>
                </a:moveTo>
                <a:cubicBezTo>
                  <a:pt x="0" y="650"/>
                  <a:pt x="105" y="755"/>
                  <a:pt x="234" y="755"/>
                </a:cubicBezTo>
                <a:cubicBezTo>
                  <a:pt x="363" y="755"/>
                  <a:pt x="468" y="650"/>
                  <a:pt x="468" y="521"/>
                </a:cubicBezTo>
                <a:cubicBezTo>
                  <a:pt x="468" y="484"/>
                  <a:pt x="460" y="449"/>
                  <a:pt x="444" y="418"/>
                </a:cubicBezTo>
                <a:cubicBezTo>
                  <a:pt x="444" y="418"/>
                  <a:pt x="444" y="418"/>
                  <a:pt x="444" y="418"/>
                </a:cubicBezTo>
                <a:cubicBezTo>
                  <a:pt x="235" y="0"/>
                  <a:pt x="235" y="0"/>
                  <a:pt x="235" y="0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24" y="418"/>
                  <a:pt x="24" y="418"/>
                  <a:pt x="24" y="418"/>
                </a:cubicBezTo>
                <a:cubicBezTo>
                  <a:pt x="9" y="449"/>
                  <a:pt x="0" y="484"/>
                  <a:pt x="0" y="5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7C4F150-85A8-42B6-BF76-AA2E4990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117" y="4881780"/>
            <a:ext cx="1265321" cy="1263686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8833D11-ADE3-4657-AFDA-3CCAA2DEEF62}"/>
              </a:ext>
            </a:extLst>
          </p:cNvPr>
          <p:cNvSpPr>
            <a:spLocks/>
          </p:cNvSpPr>
          <p:nvPr/>
        </p:nvSpPr>
        <p:spPr bwMode="auto">
          <a:xfrm>
            <a:off x="6082969" y="3083522"/>
            <a:ext cx="2439093" cy="1510537"/>
          </a:xfrm>
          <a:custGeom>
            <a:avLst/>
            <a:gdLst>
              <a:gd name="T0" fmla="*/ 522 w 756"/>
              <a:gd name="T1" fmla="*/ 468 h 468"/>
              <a:gd name="T2" fmla="*/ 756 w 756"/>
              <a:gd name="T3" fmla="*/ 234 h 468"/>
              <a:gd name="T4" fmla="*/ 522 w 756"/>
              <a:gd name="T5" fmla="*/ 0 h 468"/>
              <a:gd name="T6" fmla="*/ 419 w 756"/>
              <a:gd name="T7" fmla="*/ 24 h 468"/>
              <a:gd name="T8" fmla="*/ 419 w 756"/>
              <a:gd name="T9" fmla="*/ 24 h 468"/>
              <a:gd name="T10" fmla="*/ 0 w 756"/>
              <a:gd name="T11" fmla="*/ 234 h 468"/>
              <a:gd name="T12" fmla="*/ 419 w 756"/>
              <a:gd name="T13" fmla="*/ 445 h 468"/>
              <a:gd name="T14" fmla="*/ 419 w 756"/>
              <a:gd name="T15" fmla="*/ 445 h 468"/>
              <a:gd name="T16" fmla="*/ 522 w 756"/>
              <a:gd name="T1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6" h="468">
                <a:moveTo>
                  <a:pt x="522" y="468"/>
                </a:moveTo>
                <a:cubicBezTo>
                  <a:pt x="651" y="468"/>
                  <a:pt x="756" y="364"/>
                  <a:pt x="756" y="234"/>
                </a:cubicBezTo>
                <a:cubicBezTo>
                  <a:pt x="756" y="105"/>
                  <a:pt x="651" y="0"/>
                  <a:pt x="522" y="0"/>
                </a:cubicBezTo>
                <a:cubicBezTo>
                  <a:pt x="485" y="0"/>
                  <a:pt x="450" y="9"/>
                  <a:pt x="419" y="24"/>
                </a:cubicBezTo>
                <a:cubicBezTo>
                  <a:pt x="419" y="24"/>
                  <a:pt x="419" y="24"/>
                  <a:pt x="419" y="24"/>
                </a:cubicBezTo>
                <a:cubicBezTo>
                  <a:pt x="0" y="234"/>
                  <a:pt x="0" y="234"/>
                  <a:pt x="0" y="234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19" y="445"/>
                  <a:pt x="419" y="445"/>
                  <a:pt x="419" y="445"/>
                </a:cubicBezTo>
                <a:cubicBezTo>
                  <a:pt x="450" y="460"/>
                  <a:pt x="485" y="468"/>
                  <a:pt x="522" y="46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2811A028-F98D-4909-B7D6-12549E59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33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FC1DE9BD-66E9-4028-93FF-9CD53F3F4AF8}"/>
              </a:ext>
            </a:extLst>
          </p:cNvPr>
          <p:cNvSpPr>
            <a:spLocks/>
          </p:cNvSpPr>
          <p:nvPr/>
        </p:nvSpPr>
        <p:spPr bwMode="auto">
          <a:xfrm>
            <a:off x="3666762" y="3083522"/>
            <a:ext cx="2435824" cy="1510537"/>
          </a:xfrm>
          <a:custGeom>
            <a:avLst/>
            <a:gdLst>
              <a:gd name="T0" fmla="*/ 234 w 755"/>
              <a:gd name="T1" fmla="*/ 0 h 468"/>
              <a:gd name="T2" fmla="*/ 0 w 755"/>
              <a:gd name="T3" fmla="*/ 234 h 468"/>
              <a:gd name="T4" fmla="*/ 234 w 755"/>
              <a:gd name="T5" fmla="*/ 468 h 468"/>
              <a:gd name="T6" fmla="*/ 336 w 755"/>
              <a:gd name="T7" fmla="*/ 445 h 468"/>
              <a:gd name="T8" fmla="*/ 336 w 755"/>
              <a:gd name="T9" fmla="*/ 445 h 468"/>
              <a:gd name="T10" fmla="*/ 755 w 755"/>
              <a:gd name="T11" fmla="*/ 235 h 468"/>
              <a:gd name="T12" fmla="*/ 336 w 755"/>
              <a:gd name="T13" fmla="*/ 24 h 468"/>
              <a:gd name="T14" fmla="*/ 336 w 755"/>
              <a:gd name="T15" fmla="*/ 24 h 468"/>
              <a:gd name="T16" fmla="*/ 234 w 755"/>
              <a:gd name="T1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" h="468">
                <a:moveTo>
                  <a:pt x="234" y="0"/>
                </a:moveTo>
                <a:cubicBezTo>
                  <a:pt x="104" y="0"/>
                  <a:pt x="0" y="105"/>
                  <a:pt x="0" y="234"/>
                </a:cubicBezTo>
                <a:cubicBezTo>
                  <a:pt x="0" y="364"/>
                  <a:pt x="104" y="468"/>
                  <a:pt x="234" y="468"/>
                </a:cubicBezTo>
                <a:cubicBezTo>
                  <a:pt x="270" y="468"/>
                  <a:pt x="305" y="460"/>
                  <a:pt x="336" y="445"/>
                </a:cubicBezTo>
                <a:cubicBezTo>
                  <a:pt x="336" y="445"/>
                  <a:pt x="336" y="445"/>
                  <a:pt x="336" y="445"/>
                </a:cubicBezTo>
                <a:cubicBezTo>
                  <a:pt x="755" y="235"/>
                  <a:pt x="755" y="235"/>
                  <a:pt x="755" y="235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36" y="24"/>
                  <a:pt x="336" y="24"/>
                  <a:pt x="336" y="24"/>
                </a:cubicBezTo>
                <a:cubicBezTo>
                  <a:pt x="305" y="9"/>
                  <a:pt x="270" y="0"/>
                  <a:pt x="2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3D07A0E-08F9-41B5-8F6A-1D4FE9ED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71" y="3206131"/>
            <a:ext cx="1265321" cy="12653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E2D96F3C-7543-4BE3-B3FD-74EFB8FD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30" y="3070443"/>
            <a:ext cx="1536694" cy="1536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0EAFAB-5E63-4293-8689-CEADBD00F87A}"/>
              </a:ext>
            </a:extLst>
          </p:cNvPr>
          <p:cNvGrpSpPr/>
          <p:nvPr/>
        </p:nvGrpSpPr>
        <p:grpSpPr>
          <a:xfrm rot="8100000">
            <a:off x="4802544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79471B-D5DE-4ACF-9A45-ABDE178D8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943B89-A105-4B93-834A-BF42DDFD3B28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348B2-8D55-448E-A87F-FF8872279240}"/>
              </a:ext>
            </a:extLst>
          </p:cNvPr>
          <p:cNvGrpSpPr/>
          <p:nvPr/>
        </p:nvGrpSpPr>
        <p:grpSpPr>
          <a:xfrm rot="13500000" flipV="1">
            <a:off x="7100580" y="2672629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9A19258-831F-438E-A80A-30A2F51C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09E43B-89AC-4BA4-AC61-58E48B4A17DC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3B6AAE-F67D-4C33-AE03-7CB8BF0DD841}"/>
              </a:ext>
            </a:extLst>
          </p:cNvPr>
          <p:cNvGrpSpPr/>
          <p:nvPr/>
        </p:nvGrpSpPr>
        <p:grpSpPr>
          <a:xfrm rot="13500000" flipH="1">
            <a:off x="4802544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FEB63532-CFAA-47DC-A874-19AD29E3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5EAA24-B093-4741-A272-A2FC2843CA57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0D71CA-2894-4FA1-B2BD-8A4D82345C04}"/>
              </a:ext>
            </a:extLst>
          </p:cNvPr>
          <p:cNvGrpSpPr/>
          <p:nvPr/>
        </p:nvGrpSpPr>
        <p:grpSpPr>
          <a:xfrm rot="8100000" flipH="1" flipV="1">
            <a:off x="7100580" y="4760217"/>
            <a:ext cx="280332" cy="226571"/>
            <a:chOff x="-2287588" y="2159000"/>
            <a:chExt cx="5016500" cy="4054476"/>
          </a:xfrm>
          <a:solidFill>
            <a:schemeClr val="bg1">
              <a:lumMod val="75000"/>
            </a:schemeClr>
          </a:solidFill>
        </p:grpSpPr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5E6524-7549-442D-88C4-9AA14747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87588" y="2159000"/>
              <a:ext cx="2554288" cy="4054476"/>
            </a:xfrm>
            <a:custGeom>
              <a:avLst/>
              <a:gdLst>
                <a:gd name="T0" fmla="*/ 1609 w 1609"/>
                <a:gd name="T1" fmla="*/ 333 h 2554"/>
                <a:gd name="T2" fmla="*/ 1276 w 1609"/>
                <a:gd name="T3" fmla="*/ 0 h 2554"/>
                <a:gd name="T4" fmla="*/ 0 w 1609"/>
                <a:gd name="T5" fmla="*/ 1277 h 2554"/>
                <a:gd name="T6" fmla="*/ 1276 w 1609"/>
                <a:gd name="T7" fmla="*/ 2554 h 2554"/>
                <a:gd name="T8" fmla="*/ 1609 w 1609"/>
                <a:gd name="T9" fmla="*/ 2221 h 2554"/>
                <a:gd name="T10" fmla="*/ 665 w 1609"/>
                <a:gd name="T11" fmla="*/ 1277 h 2554"/>
                <a:gd name="T12" fmla="*/ 1609 w 1609"/>
                <a:gd name="T13" fmla="*/ 33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9" h="2554">
                  <a:moveTo>
                    <a:pt x="1609" y="333"/>
                  </a:moveTo>
                  <a:lnTo>
                    <a:pt x="1276" y="0"/>
                  </a:lnTo>
                  <a:lnTo>
                    <a:pt x="0" y="1277"/>
                  </a:lnTo>
                  <a:lnTo>
                    <a:pt x="1276" y="2554"/>
                  </a:lnTo>
                  <a:lnTo>
                    <a:pt x="1609" y="2221"/>
                  </a:lnTo>
                  <a:lnTo>
                    <a:pt x="665" y="1277"/>
                  </a:lnTo>
                  <a:lnTo>
                    <a:pt x="1609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D85E4B-D1BD-4776-8BD9-A75B7EA52EB0}"/>
                </a:ext>
              </a:extLst>
            </p:cNvPr>
            <p:cNvSpPr/>
            <p:nvPr/>
          </p:nvSpPr>
          <p:spPr>
            <a:xfrm>
              <a:off x="-245368" y="3817938"/>
              <a:ext cx="2974280" cy="736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D8CD2B-DB74-4EEA-AB03-674407266CC7}"/>
              </a:ext>
            </a:extLst>
          </p:cNvPr>
          <p:cNvGrpSpPr/>
          <p:nvPr/>
        </p:nvGrpSpPr>
        <p:grpSpPr>
          <a:xfrm>
            <a:off x="8390658" y="1354666"/>
            <a:ext cx="2808312" cy="969497"/>
            <a:chOff x="7990879" y="1198685"/>
            <a:chExt cx="2808312" cy="9694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EA9CBF-BE44-4948-90F0-2EE0D325F303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432B-3145-45F4-8039-D3C720DEDAF5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C1ABDF-E585-4BE1-8285-7D810D9E657B}"/>
              </a:ext>
            </a:extLst>
          </p:cNvPr>
          <p:cNvGrpSpPr/>
          <p:nvPr/>
        </p:nvGrpSpPr>
        <p:grpSpPr>
          <a:xfrm>
            <a:off x="989854" y="1354666"/>
            <a:ext cx="2808312" cy="969497"/>
            <a:chOff x="7990879" y="1198685"/>
            <a:chExt cx="2808312" cy="9694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564AA0-4906-4D88-933F-6EC2E6766839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95AE7F-4AC9-4779-B013-65D3C120F1B7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14FD7-CEED-4147-BC72-A3E193EB0EC9}"/>
              </a:ext>
            </a:extLst>
          </p:cNvPr>
          <p:cNvGrpSpPr/>
          <p:nvPr/>
        </p:nvGrpSpPr>
        <p:grpSpPr>
          <a:xfrm>
            <a:off x="8390658" y="5174312"/>
            <a:ext cx="2808312" cy="969497"/>
            <a:chOff x="7990879" y="1198685"/>
            <a:chExt cx="2808312" cy="96949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D24593-5D20-4286-B820-2D088E80A662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6A9B7-D083-4B25-A1D2-CD42A06CC96B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7ADFA1-7CB6-4B37-828D-B552A8EECF64}"/>
              </a:ext>
            </a:extLst>
          </p:cNvPr>
          <p:cNvGrpSpPr/>
          <p:nvPr/>
        </p:nvGrpSpPr>
        <p:grpSpPr>
          <a:xfrm>
            <a:off x="989854" y="5174312"/>
            <a:ext cx="2808312" cy="969497"/>
            <a:chOff x="7990879" y="1198685"/>
            <a:chExt cx="2808312" cy="9694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0A773B-BFFD-4189-834A-E2C950E8AA5A}"/>
                </a:ext>
              </a:extLst>
            </p:cNvPr>
            <p:cNvSpPr/>
            <p:nvPr/>
          </p:nvSpPr>
          <p:spPr>
            <a:xfrm>
              <a:off x="7990879" y="1583407"/>
              <a:ext cx="2808312" cy="584775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/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0D38B2-7040-4D9B-8790-38B82801D811}"/>
                </a:ext>
              </a:extLst>
            </p:cNvPr>
            <p:cNvSpPr/>
            <p:nvPr/>
          </p:nvSpPr>
          <p:spPr>
            <a:xfrm>
              <a:off x="7990879" y="1198685"/>
              <a:ext cx="2808312" cy="369332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72" name="Freeform 31">
            <a:extLst>
              <a:ext uri="{FF2B5EF4-FFF2-40B4-BE49-F238E27FC236}">
                <a16:creationId xmlns:a16="http://schemas.microsoft.com/office/drawing/2014/main" id="{5711A0E5-C905-40A9-A8A4-27E853C3E360}"/>
              </a:ext>
            </a:extLst>
          </p:cNvPr>
          <p:cNvSpPr>
            <a:spLocks noEditPoints="1"/>
          </p:cNvSpPr>
          <p:nvPr/>
        </p:nvSpPr>
        <p:spPr bwMode="auto">
          <a:xfrm>
            <a:off x="5845731" y="1970640"/>
            <a:ext cx="513709" cy="368662"/>
          </a:xfrm>
          <a:custGeom>
            <a:avLst/>
            <a:gdLst>
              <a:gd name="T0" fmla="*/ 2335 w 2382"/>
              <a:gd name="T1" fmla="*/ 142 h 1710"/>
              <a:gd name="T2" fmla="*/ 2335 w 2382"/>
              <a:gd name="T3" fmla="*/ 142 h 1710"/>
              <a:gd name="T4" fmla="*/ 2335 w 2382"/>
              <a:gd name="T5" fmla="*/ 142 h 1710"/>
              <a:gd name="T6" fmla="*/ 2178 w 2382"/>
              <a:gd name="T7" fmla="*/ 142 h 1710"/>
              <a:gd name="T8" fmla="*/ 2178 w 2382"/>
              <a:gd name="T9" fmla="*/ 88 h 1710"/>
              <a:gd name="T10" fmla="*/ 2145 w 2382"/>
              <a:gd name="T11" fmla="*/ 42 h 1710"/>
              <a:gd name="T12" fmla="*/ 1812 w 2382"/>
              <a:gd name="T13" fmla="*/ 0 h 1710"/>
              <a:gd name="T14" fmla="*/ 1190 w 2382"/>
              <a:gd name="T15" fmla="*/ 231 h 1710"/>
              <a:gd name="T16" fmla="*/ 568 w 2382"/>
              <a:gd name="T17" fmla="*/ 0 h 1710"/>
              <a:gd name="T18" fmla="*/ 235 w 2382"/>
              <a:gd name="T19" fmla="*/ 42 h 1710"/>
              <a:gd name="T20" fmla="*/ 202 w 2382"/>
              <a:gd name="T21" fmla="*/ 88 h 1710"/>
              <a:gd name="T22" fmla="*/ 202 w 2382"/>
              <a:gd name="T23" fmla="*/ 142 h 1710"/>
              <a:gd name="T24" fmla="*/ 47 w 2382"/>
              <a:gd name="T25" fmla="*/ 142 h 1710"/>
              <a:gd name="T26" fmla="*/ 0 w 2382"/>
              <a:gd name="T27" fmla="*/ 188 h 1710"/>
              <a:gd name="T28" fmla="*/ 0 w 2382"/>
              <a:gd name="T29" fmla="*/ 1662 h 1710"/>
              <a:gd name="T30" fmla="*/ 47 w 2382"/>
              <a:gd name="T31" fmla="*/ 1708 h 1710"/>
              <a:gd name="T32" fmla="*/ 69 w 2382"/>
              <a:gd name="T33" fmla="*/ 1702 h 1710"/>
              <a:gd name="T34" fmla="*/ 1180 w 2382"/>
              <a:gd name="T35" fmla="*/ 1610 h 1710"/>
              <a:gd name="T36" fmla="*/ 1187 w 2382"/>
              <a:gd name="T37" fmla="*/ 1610 h 1710"/>
              <a:gd name="T38" fmla="*/ 1191 w 2382"/>
              <a:gd name="T39" fmla="*/ 1610 h 1710"/>
              <a:gd name="T40" fmla="*/ 1202 w 2382"/>
              <a:gd name="T41" fmla="*/ 1610 h 1710"/>
              <a:gd name="T42" fmla="*/ 2312 w 2382"/>
              <a:gd name="T43" fmla="*/ 1702 h 1710"/>
              <a:gd name="T44" fmla="*/ 2358 w 2382"/>
              <a:gd name="T45" fmla="*/ 1702 h 1710"/>
              <a:gd name="T46" fmla="*/ 2382 w 2382"/>
              <a:gd name="T47" fmla="*/ 1662 h 1710"/>
              <a:gd name="T48" fmla="*/ 2382 w 2382"/>
              <a:gd name="T49" fmla="*/ 188 h 1710"/>
              <a:gd name="T50" fmla="*/ 2335 w 2382"/>
              <a:gd name="T51" fmla="*/ 142 h 1710"/>
              <a:gd name="T52" fmla="*/ 93 w 2382"/>
              <a:gd name="T53" fmla="*/ 1588 h 1710"/>
              <a:gd name="T54" fmla="*/ 93 w 2382"/>
              <a:gd name="T55" fmla="*/ 234 h 1710"/>
              <a:gd name="T56" fmla="*/ 203 w 2382"/>
              <a:gd name="T57" fmla="*/ 234 h 1710"/>
              <a:gd name="T58" fmla="*/ 203 w 2382"/>
              <a:gd name="T59" fmla="*/ 1392 h 1710"/>
              <a:gd name="T60" fmla="*/ 249 w 2382"/>
              <a:gd name="T61" fmla="*/ 1439 h 1710"/>
              <a:gd name="T62" fmla="*/ 256 w 2382"/>
              <a:gd name="T63" fmla="*/ 1438 h 1710"/>
              <a:gd name="T64" fmla="*/ 545 w 2382"/>
              <a:gd name="T65" fmla="*/ 1415 h 1710"/>
              <a:gd name="T66" fmla="*/ 939 w 2382"/>
              <a:gd name="T67" fmla="*/ 1474 h 1710"/>
              <a:gd name="T68" fmla="*/ 93 w 2382"/>
              <a:gd name="T69" fmla="*/ 1588 h 1710"/>
              <a:gd name="T70" fmla="*/ 545 w 2382"/>
              <a:gd name="T71" fmla="*/ 1323 h 1710"/>
              <a:gd name="T72" fmla="*/ 294 w 2382"/>
              <a:gd name="T73" fmla="*/ 1339 h 1710"/>
              <a:gd name="T74" fmla="*/ 294 w 2382"/>
              <a:gd name="T75" fmla="*/ 125 h 1710"/>
              <a:gd name="T76" fmla="*/ 567 w 2382"/>
              <a:gd name="T77" fmla="*/ 94 h 1710"/>
              <a:gd name="T78" fmla="*/ 1143 w 2382"/>
              <a:gd name="T79" fmla="*/ 321 h 1710"/>
              <a:gd name="T80" fmla="*/ 1145 w 2382"/>
              <a:gd name="T81" fmla="*/ 1470 h 1710"/>
              <a:gd name="T82" fmla="*/ 545 w 2382"/>
              <a:gd name="T83" fmla="*/ 1323 h 1710"/>
              <a:gd name="T84" fmla="*/ 1237 w 2382"/>
              <a:gd name="T85" fmla="*/ 321 h 1710"/>
              <a:gd name="T86" fmla="*/ 1813 w 2382"/>
              <a:gd name="T87" fmla="*/ 94 h 1710"/>
              <a:gd name="T88" fmla="*/ 2087 w 2382"/>
              <a:gd name="T89" fmla="*/ 125 h 1710"/>
              <a:gd name="T90" fmla="*/ 2087 w 2382"/>
              <a:gd name="T91" fmla="*/ 1339 h 1710"/>
              <a:gd name="T92" fmla="*/ 1837 w 2382"/>
              <a:gd name="T93" fmla="*/ 1323 h 1710"/>
              <a:gd name="T94" fmla="*/ 1237 w 2382"/>
              <a:gd name="T95" fmla="*/ 1470 h 1710"/>
              <a:gd name="T96" fmla="*/ 1237 w 2382"/>
              <a:gd name="T97" fmla="*/ 321 h 1710"/>
              <a:gd name="T98" fmla="*/ 2289 w 2382"/>
              <a:gd name="T99" fmla="*/ 1588 h 1710"/>
              <a:gd name="T100" fmla="*/ 1441 w 2382"/>
              <a:gd name="T101" fmla="*/ 1474 h 1710"/>
              <a:gd name="T102" fmla="*/ 1837 w 2382"/>
              <a:gd name="T103" fmla="*/ 1415 h 1710"/>
              <a:gd name="T104" fmla="*/ 2127 w 2382"/>
              <a:gd name="T105" fmla="*/ 1438 h 1710"/>
              <a:gd name="T106" fmla="*/ 2180 w 2382"/>
              <a:gd name="T107" fmla="*/ 1399 h 1710"/>
              <a:gd name="T108" fmla="*/ 2180 w 2382"/>
              <a:gd name="T109" fmla="*/ 1391 h 1710"/>
              <a:gd name="T110" fmla="*/ 2180 w 2382"/>
              <a:gd name="T111" fmla="*/ 234 h 1710"/>
              <a:gd name="T112" fmla="*/ 2291 w 2382"/>
              <a:gd name="T113" fmla="*/ 234 h 1710"/>
              <a:gd name="T114" fmla="*/ 2289 w 2382"/>
              <a:gd name="T115" fmla="*/ 1588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82" h="1710">
                <a:moveTo>
                  <a:pt x="2335" y="142"/>
                </a:moveTo>
                <a:cubicBezTo>
                  <a:pt x="2335" y="142"/>
                  <a:pt x="2335" y="142"/>
                  <a:pt x="2335" y="142"/>
                </a:cubicBezTo>
                <a:cubicBezTo>
                  <a:pt x="2335" y="142"/>
                  <a:pt x="2335" y="142"/>
                  <a:pt x="2335" y="142"/>
                </a:cubicBezTo>
                <a:cubicBezTo>
                  <a:pt x="2178" y="142"/>
                  <a:pt x="2178" y="142"/>
                  <a:pt x="2178" y="142"/>
                </a:cubicBezTo>
                <a:cubicBezTo>
                  <a:pt x="2178" y="88"/>
                  <a:pt x="2178" y="88"/>
                  <a:pt x="2178" y="88"/>
                </a:cubicBezTo>
                <a:cubicBezTo>
                  <a:pt x="2179" y="67"/>
                  <a:pt x="2166" y="48"/>
                  <a:pt x="2145" y="42"/>
                </a:cubicBezTo>
                <a:cubicBezTo>
                  <a:pt x="2037" y="14"/>
                  <a:pt x="1925" y="0"/>
                  <a:pt x="1812" y="0"/>
                </a:cubicBezTo>
                <a:cubicBezTo>
                  <a:pt x="1628" y="0"/>
                  <a:pt x="1376" y="41"/>
                  <a:pt x="1190" y="231"/>
                </a:cubicBezTo>
                <a:cubicBezTo>
                  <a:pt x="1006" y="40"/>
                  <a:pt x="752" y="0"/>
                  <a:pt x="568" y="0"/>
                </a:cubicBezTo>
                <a:cubicBezTo>
                  <a:pt x="456" y="0"/>
                  <a:pt x="344" y="14"/>
                  <a:pt x="235" y="42"/>
                </a:cubicBezTo>
                <a:cubicBezTo>
                  <a:pt x="215" y="48"/>
                  <a:pt x="201" y="67"/>
                  <a:pt x="202" y="88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47" y="142"/>
                  <a:pt x="47" y="142"/>
                  <a:pt x="47" y="142"/>
                </a:cubicBezTo>
                <a:cubicBezTo>
                  <a:pt x="21" y="142"/>
                  <a:pt x="0" y="162"/>
                  <a:pt x="0" y="188"/>
                </a:cubicBezTo>
                <a:cubicBezTo>
                  <a:pt x="0" y="1662"/>
                  <a:pt x="0" y="1662"/>
                  <a:pt x="0" y="1662"/>
                </a:cubicBezTo>
                <a:cubicBezTo>
                  <a:pt x="0" y="1687"/>
                  <a:pt x="21" y="1708"/>
                  <a:pt x="47" y="1708"/>
                </a:cubicBezTo>
                <a:cubicBezTo>
                  <a:pt x="55" y="1708"/>
                  <a:pt x="62" y="1706"/>
                  <a:pt x="69" y="1702"/>
                </a:cubicBezTo>
                <a:cubicBezTo>
                  <a:pt x="74" y="1700"/>
                  <a:pt x="535" y="1447"/>
                  <a:pt x="1180" y="1610"/>
                </a:cubicBezTo>
                <a:cubicBezTo>
                  <a:pt x="1187" y="1610"/>
                  <a:pt x="1187" y="1610"/>
                  <a:pt x="1187" y="1610"/>
                </a:cubicBezTo>
                <a:cubicBezTo>
                  <a:pt x="1191" y="1610"/>
                  <a:pt x="1191" y="1610"/>
                  <a:pt x="1191" y="1610"/>
                </a:cubicBezTo>
                <a:cubicBezTo>
                  <a:pt x="1194" y="1610"/>
                  <a:pt x="1198" y="1610"/>
                  <a:pt x="1202" y="1610"/>
                </a:cubicBezTo>
                <a:cubicBezTo>
                  <a:pt x="1848" y="1446"/>
                  <a:pt x="2310" y="1698"/>
                  <a:pt x="2312" y="1702"/>
                </a:cubicBezTo>
                <a:cubicBezTo>
                  <a:pt x="2327" y="1710"/>
                  <a:pt x="2344" y="1710"/>
                  <a:pt x="2358" y="1702"/>
                </a:cubicBezTo>
                <a:cubicBezTo>
                  <a:pt x="2373" y="1694"/>
                  <a:pt x="2381" y="1679"/>
                  <a:pt x="2382" y="1662"/>
                </a:cubicBezTo>
                <a:cubicBezTo>
                  <a:pt x="2382" y="188"/>
                  <a:pt x="2382" y="188"/>
                  <a:pt x="2382" y="188"/>
                </a:cubicBezTo>
                <a:cubicBezTo>
                  <a:pt x="2382" y="163"/>
                  <a:pt x="2361" y="142"/>
                  <a:pt x="2335" y="142"/>
                </a:cubicBezTo>
                <a:close/>
                <a:moveTo>
                  <a:pt x="93" y="1588"/>
                </a:moveTo>
                <a:cubicBezTo>
                  <a:pt x="93" y="234"/>
                  <a:pt x="93" y="234"/>
                  <a:pt x="93" y="234"/>
                </a:cubicBezTo>
                <a:cubicBezTo>
                  <a:pt x="203" y="234"/>
                  <a:pt x="203" y="234"/>
                  <a:pt x="203" y="234"/>
                </a:cubicBezTo>
                <a:cubicBezTo>
                  <a:pt x="203" y="1392"/>
                  <a:pt x="203" y="1392"/>
                  <a:pt x="203" y="1392"/>
                </a:cubicBezTo>
                <a:cubicBezTo>
                  <a:pt x="203" y="1417"/>
                  <a:pt x="223" y="1438"/>
                  <a:pt x="249" y="1439"/>
                </a:cubicBezTo>
                <a:cubicBezTo>
                  <a:pt x="251" y="1439"/>
                  <a:pt x="254" y="1438"/>
                  <a:pt x="256" y="1438"/>
                </a:cubicBezTo>
                <a:cubicBezTo>
                  <a:pt x="352" y="1423"/>
                  <a:pt x="448" y="1416"/>
                  <a:pt x="545" y="1415"/>
                </a:cubicBezTo>
                <a:cubicBezTo>
                  <a:pt x="678" y="1413"/>
                  <a:pt x="812" y="1433"/>
                  <a:pt x="939" y="1474"/>
                </a:cubicBezTo>
                <a:cubicBezTo>
                  <a:pt x="652" y="1440"/>
                  <a:pt x="360" y="1479"/>
                  <a:pt x="93" y="1588"/>
                </a:cubicBezTo>
                <a:close/>
                <a:moveTo>
                  <a:pt x="545" y="1323"/>
                </a:moveTo>
                <a:cubicBezTo>
                  <a:pt x="461" y="1323"/>
                  <a:pt x="377" y="1329"/>
                  <a:pt x="294" y="1339"/>
                </a:cubicBezTo>
                <a:cubicBezTo>
                  <a:pt x="294" y="125"/>
                  <a:pt x="294" y="125"/>
                  <a:pt x="294" y="125"/>
                </a:cubicBezTo>
                <a:cubicBezTo>
                  <a:pt x="383" y="105"/>
                  <a:pt x="475" y="95"/>
                  <a:pt x="567" y="94"/>
                </a:cubicBezTo>
                <a:cubicBezTo>
                  <a:pt x="740" y="94"/>
                  <a:pt x="978" y="134"/>
                  <a:pt x="1143" y="321"/>
                </a:cubicBezTo>
                <a:cubicBezTo>
                  <a:pt x="1145" y="1470"/>
                  <a:pt x="1145" y="1470"/>
                  <a:pt x="1145" y="1470"/>
                </a:cubicBezTo>
                <a:cubicBezTo>
                  <a:pt x="1049" y="1408"/>
                  <a:pt x="861" y="1323"/>
                  <a:pt x="545" y="1323"/>
                </a:cubicBezTo>
                <a:close/>
                <a:moveTo>
                  <a:pt x="1237" y="321"/>
                </a:moveTo>
                <a:cubicBezTo>
                  <a:pt x="1402" y="136"/>
                  <a:pt x="1640" y="94"/>
                  <a:pt x="1813" y="94"/>
                </a:cubicBezTo>
                <a:cubicBezTo>
                  <a:pt x="1905" y="95"/>
                  <a:pt x="1997" y="105"/>
                  <a:pt x="2087" y="125"/>
                </a:cubicBezTo>
                <a:cubicBezTo>
                  <a:pt x="2087" y="1339"/>
                  <a:pt x="2087" y="1339"/>
                  <a:pt x="2087" y="1339"/>
                </a:cubicBezTo>
                <a:cubicBezTo>
                  <a:pt x="2004" y="1329"/>
                  <a:pt x="1920" y="1323"/>
                  <a:pt x="1837" y="1323"/>
                </a:cubicBezTo>
                <a:cubicBezTo>
                  <a:pt x="1522" y="1323"/>
                  <a:pt x="1334" y="1407"/>
                  <a:pt x="1237" y="1470"/>
                </a:cubicBezTo>
                <a:lnTo>
                  <a:pt x="1237" y="321"/>
                </a:lnTo>
                <a:close/>
                <a:moveTo>
                  <a:pt x="2289" y="1588"/>
                </a:moveTo>
                <a:cubicBezTo>
                  <a:pt x="2021" y="1479"/>
                  <a:pt x="1729" y="1439"/>
                  <a:pt x="1441" y="1474"/>
                </a:cubicBezTo>
                <a:cubicBezTo>
                  <a:pt x="1569" y="1433"/>
                  <a:pt x="1703" y="1412"/>
                  <a:pt x="1837" y="1415"/>
                </a:cubicBezTo>
                <a:cubicBezTo>
                  <a:pt x="1934" y="1415"/>
                  <a:pt x="2031" y="1423"/>
                  <a:pt x="2127" y="1438"/>
                </a:cubicBezTo>
                <a:cubicBezTo>
                  <a:pt x="2152" y="1441"/>
                  <a:pt x="2176" y="1424"/>
                  <a:pt x="2180" y="1399"/>
                </a:cubicBezTo>
                <a:cubicBezTo>
                  <a:pt x="2180" y="1396"/>
                  <a:pt x="2180" y="1394"/>
                  <a:pt x="2180" y="1391"/>
                </a:cubicBezTo>
                <a:cubicBezTo>
                  <a:pt x="2180" y="234"/>
                  <a:pt x="2180" y="234"/>
                  <a:pt x="2180" y="234"/>
                </a:cubicBezTo>
                <a:cubicBezTo>
                  <a:pt x="2291" y="234"/>
                  <a:pt x="2291" y="234"/>
                  <a:pt x="2291" y="234"/>
                </a:cubicBezTo>
                <a:lnTo>
                  <a:pt x="2289" y="158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CFEEF3-2127-4067-9DFF-2057063ED54B}"/>
              </a:ext>
            </a:extLst>
          </p:cNvPr>
          <p:cNvGrpSpPr/>
          <p:nvPr/>
        </p:nvGrpSpPr>
        <p:grpSpPr>
          <a:xfrm>
            <a:off x="7491095" y="3571301"/>
            <a:ext cx="524030" cy="534978"/>
            <a:chOff x="8161338" y="2386013"/>
            <a:chExt cx="2355850" cy="2405062"/>
          </a:xfrm>
          <a:solidFill>
            <a:schemeClr val="bg1">
              <a:lumMod val="75000"/>
            </a:schemeClr>
          </a:solidFill>
        </p:grpSpPr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66C79044-30A3-449E-A0A1-9B264189C7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8213" y="2686050"/>
              <a:ext cx="417513" cy="409575"/>
            </a:xfrm>
            <a:custGeom>
              <a:avLst/>
              <a:gdLst>
                <a:gd name="T0" fmla="*/ 105 w 355"/>
                <a:gd name="T1" fmla="*/ 45 h 349"/>
                <a:gd name="T2" fmla="*/ 45 w 355"/>
                <a:gd name="T3" fmla="*/ 268 h 349"/>
                <a:gd name="T4" fmla="*/ 144 w 355"/>
                <a:gd name="T5" fmla="*/ 344 h 349"/>
                <a:gd name="T6" fmla="*/ 186 w 355"/>
                <a:gd name="T7" fmla="*/ 349 h 349"/>
                <a:gd name="T8" fmla="*/ 268 w 355"/>
                <a:gd name="T9" fmla="*/ 328 h 349"/>
                <a:gd name="T10" fmla="*/ 343 w 355"/>
                <a:gd name="T11" fmla="*/ 229 h 349"/>
                <a:gd name="T12" fmla="*/ 327 w 355"/>
                <a:gd name="T13" fmla="*/ 105 h 349"/>
                <a:gd name="T14" fmla="*/ 105 w 355"/>
                <a:gd name="T15" fmla="*/ 45 h 349"/>
                <a:gd name="T16" fmla="*/ 266 w 355"/>
                <a:gd name="T17" fmla="*/ 208 h 349"/>
                <a:gd name="T18" fmla="*/ 228 w 355"/>
                <a:gd name="T19" fmla="*/ 258 h 349"/>
                <a:gd name="T20" fmla="*/ 165 w 355"/>
                <a:gd name="T21" fmla="*/ 267 h 349"/>
                <a:gd name="T22" fmla="*/ 114 w 355"/>
                <a:gd name="T23" fmla="*/ 228 h 349"/>
                <a:gd name="T24" fmla="*/ 144 w 355"/>
                <a:gd name="T25" fmla="*/ 114 h 349"/>
                <a:gd name="T26" fmla="*/ 186 w 355"/>
                <a:gd name="T27" fmla="*/ 103 h 349"/>
                <a:gd name="T28" fmla="*/ 258 w 355"/>
                <a:gd name="T29" fmla="*/ 145 h 349"/>
                <a:gd name="T30" fmla="*/ 266 w 355"/>
                <a:gd name="T31" fmla="*/ 20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5" h="349">
                  <a:moveTo>
                    <a:pt x="105" y="45"/>
                  </a:moveTo>
                  <a:cubicBezTo>
                    <a:pt x="27" y="90"/>
                    <a:pt x="0" y="190"/>
                    <a:pt x="45" y="268"/>
                  </a:cubicBezTo>
                  <a:cubicBezTo>
                    <a:pt x="67" y="306"/>
                    <a:pt x="102" y="333"/>
                    <a:pt x="144" y="344"/>
                  </a:cubicBezTo>
                  <a:cubicBezTo>
                    <a:pt x="158" y="348"/>
                    <a:pt x="172" y="349"/>
                    <a:pt x="186" y="349"/>
                  </a:cubicBezTo>
                  <a:cubicBezTo>
                    <a:pt x="215" y="349"/>
                    <a:pt x="242" y="342"/>
                    <a:pt x="268" y="328"/>
                  </a:cubicBezTo>
                  <a:cubicBezTo>
                    <a:pt x="305" y="306"/>
                    <a:pt x="332" y="271"/>
                    <a:pt x="343" y="229"/>
                  </a:cubicBezTo>
                  <a:cubicBezTo>
                    <a:pt x="355" y="187"/>
                    <a:pt x="349" y="143"/>
                    <a:pt x="327" y="105"/>
                  </a:cubicBezTo>
                  <a:cubicBezTo>
                    <a:pt x="282" y="27"/>
                    <a:pt x="182" y="0"/>
                    <a:pt x="105" y="45"/>
                  </a:cubicBezTo>
                  <a:close/>
                  <a:moveTo>
                    <a:pt x="266" y="208"/>
                  </a:moveTo>
                  <a:cubicBezTo>
                    <a:pt x="261" y="229"/>
                    <a:pt x="247" y="247"/>
                    <a:pt x="228" y="258"/>
                  </a:cubicBezTo>
                  <a:cubicBezTo>
                    <a:pt x="208" y="269"/>
                    <a:pt x="186" y="272"/>
                    <a:pt x="165" y="267"/>
                  </a:cubicBezTo>
                  <a:cubicBezTo>
                    <a:pt x="143" y="261"/>
                    <a:pt x="125" y="247"/>
                    <a:pt x="114" y="228"/>
                  </a:cubicBezTo>
                  <a:cubicBezTo>
                    <a:pt x="91" y="188"/>
                    <a:pt x="105" y="137"/>
                    <a:pt x="144" y="114"/>
                  </a:cubicBezTo>
                  <a:cubicBezTo>
                    <a:pt x="158" y="107"/>
                    <a:pt x="172" y="103"/>
                    <a:pt x="186" y="103"/>
                  </a:cubicBezTo>
                  <a:cubicBezTo>
                    <a:pt x="215" y="103"/>
                    <a:pt x="243" y="118"/>
                    <a:pt x="258" y="145"/>
                  </a:cubicBezTo>
                  <a:cubicBezTo>
                    <a:pt x="269" y="164"/>
                    <a:pt x="272" y="186"/>
                    <a:pt x="266" y="2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E1E9E30-E0E6-4BC2-A529-24BF5091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7550" y="3209925"/>
              <a:ext cx="93663" cy="93662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40 w 80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B81F1013-7950-49F4-ADB8-046FA663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2386013"/>
              <a:ext cx="2355850" cy="2405062"/>
            </a:xfrm>
            <a:custGeom>
              <a:avLst/>
              <a:gdLst>
                <a:gd name="T0" fmla="*/ 1960 w 2008"/>
                <a:gd name="T1" fmla="*/ 1356 h 2051"/>
                <a:gd name="T2" fmla="*/ 1339 w 2008"/>
                <a:gd name="T3" fmla="*/ 280 h 2051"/>
                <a:gd name="T4" fmla="*/ 1230 w 2008"/>
                <a:gd name="T5" fmla="*/ 207 h 2051"/>
                <a:gd name="T6" fmla="*/ 989 w 2008"/>
                <a:gd name="T7" fmla="*/ 176 h 2051"/>
                <a:gd name="T8" fmla="*/ 817 w 2008"/>
                <a:gd name="T9" fmla="*/ 66 h 2051"/>
                <a:gd name="T10" fmla="*/ 363 w 2008"/>
                <a:gd name="T11" fmla="*/ 8 h 2051"/>
                <a:gd name="T12" fmla="*/ 205 w 2008"/>
                <a:gd name="T13" fmla="*/ 100 h 2051"/>
                <a:gd name="T14" fmla="*/ 28 w 2008"/>
                <a:gd name="T15" fmla="*/ 521 h 2051"/>
                <a:gd name="T16" fmla="*/ 42 w 2008"/>
                <a:gd name="T17" fmla="*/ 733 h 2051"/>
                <a:gd name="T18" fmla="*/ 696 w 2008"/>
                <a:gd name="T19" fmla="*/ 1866 h 2051"/>
                <a:gd name="T20" fmla="*/ 895 w 2008"/>
                <a:gd name="T21" fmla="*/ 1980 h 2051"/>
                <a:gd name="T22" fmla="*/ 1009 w 2008"/>
                <a:gd name="T23" fmla="*/ 1950 h 2051"/>
                <a:gd name="T24" fmla="*/ 1059 w 2008"/>
                <a:gd name="T25" fmla="*/ 1921 h 2051"/>
                <a:gd name="T26" fmla="*/ 1069 w 2008"/>
                <a:gd name="T27" fmla="*/ 1938 h 2051"/>
                <a:gd name="T28" fmla="*/ 1206 w 2008"/>
                <a:gd name="T29" fmla="*/ 2043 h 2051"/>
                <a:gd name="T30" fmla="*/ 1265 w 2008"/>
                <a:gd name="T31" fmla="*/ 2051 h 2051"/>
                <a:gd name="T32" fmla="*/ 1377 w 2008"/>
                <a:gd name="T33" fmla="*/ 2021 h 2051"/>
                <a:gd name="T34" fmla="*/ 1856 w 2008"/>
                <a:gd name="T35" fmla="*/ 1744 h 2051"/>
                <a:gd name="T36" fmla="*/ 1989 w 2008"/>
                <a:gd name="T37" fmla="*/ 1572 h 2051"/>
                <a:gd name="T38" fmla="*/ 1960 w 2008"/>
                <a:gd name="T39" fmla="*/ 1356 h 2051"/>
                <a:gd name="T40" fmla="*/ 1911 w 2008"/>
                <a:gd name="T41" fmla="*/ 1551 h 2051"/>
                <a:gd name="T42" fmla="*/ 1816 w 2008"/>
                <a:gd name="T43" fmla="*/ 1675 h 2051"/>
                <a:gd name="T44" fmla="*/ 1337 w 2008"/>
                <a:gd name="T45" fmla="*/ 1952 h 2051"/>
                <a:gd name="T46" fmla="*/ 1227 w 2008"/>
                <a:gd name="T47" fmla="*/ 1966 h 2051"/>
                <a:gd name="T48" fmla="*/ 1138 w 2008"/>
                <a:gd name="T49" fmla="*/ 1898 h 2051"/>
                <a:gd name="T50" fmla="*/ 1128 w 2008"/>
                <a:gd name="T51" fmla="*/ 1881 h 2051"/>
                <a:gd name="T52" fmla="*/ 1563 w 2008"/>
                <a:gd name="T53" fmla="*/ 1630 h 2051"/>
                <a:gd name="T54" fmla="*/ 1573 w 2008"/>
                <a:gd name="T55" fmla="*/ 1624 h 2051"/>
                <a:gd name="T56" fmla="*/ 1573 w 2008"/>
                <a:gd name="T57" fmla="*/ 1624 h 2051"/>
                <a:gd name="T58" fmla="*/ 1575 w 2008"/>
                <a:gd name="T59" fmla="*/ 1623 h 2051"/>
                <a:gd name="T60" fmla="*/ 1576 w 2008"/>
                <a:gd name="T61" fmla="*/ 1622 h 2051"/>
                <a:gd name="T62" fmla="*/ 1577 w 2008"/>
                <a:gd name="T63" fmla="*/ 1621 h 2051"/>
                <a:gd name="T64" fmla="*/ 1670 w 2008"/>
                <a:gd name="T65" fmla="*/ 1491 h 2051"/>
                <a:gd name="T66" fmla="*/ 1648 w 2008"/>
                <a:gd name="T67" fmla="*/ 1318 h 2051"/>
                <a:gd name="T68" fmla="*/ 1648 w 2008"/>
                <a:gd name="T69" fmla="*/ 1318 h 2051"/>
                <a:gd name="T70" fmla="*/ 1647 w 2008"/>
                <a:gd name="T71" fmla="*/ 1317 h 2051"/>
                <a:gd name="T72" fmla="*/ 1386 w 2008"/>
                <a:gd name="T73" fmla="*/ 864 h 2051"/>
                <a:gd name="T74" fmla="*/ 1331 w 2008"/>
                <a:gd name="T75" fmla="*/ 850 h 2051"/>
                <a:gd name="T76" fmla="*/ 1317 w 2008"/>
                <a:gd name="T77" fmla="*/ 904 h 2051"/>
                <a:gd name="T78" fmla="*/ 1578 w 2008"/>
                <a:gd name="T79" fmla="*/ 1356 h 2051"/>
                <a:gd name="T80" fmla="*/ 1559 w 2008"/>
                <a:gd name="T81" fmla="*/ 1532 h 2051"/>
                <a:gd name="T82" fmla="*/ 1523 w 2008"/>
                <a:gd name="T83" fmla="*/ 1561 h 2051"/>
                <a:gd name="T84" fmla="*/ 1054 w 2008"/>
                <a:gd name="T85" fmla="*/ 1832 h 2051"/>
                <a:gd name="T86" fmla="*/ 1054 w 2008"/>
                <a:gd name="T87" fmla="*/ 1832 h 2051"/>
                <a:gd name="T88" fmla="*/ 969 w 2008"/>
                <a:gd name="T89" fmla="*/ 1881 h 2051"/>
                <a:gd name="T90" fmla="*/ 765 w 2008"/>
                <a:gd name="T91" fmla="*/ 1826 h 2051"/>
                <a:gd name="T92" fmla="*/ 111 w 2008"/>
                <a:gd name="T93" fmla="*/ 693 h 2051"/>
                <a:gd name="T94" fmla="*/ 102 w 2008"/>
                <a:gd name="T95" fmla="*/ 552 h 2051"/>
                <a:gd name="T96" fmla="*/ 278 w 2008"/>
                <a:gd name="T97" fmla="*/ 131 h 2051"/>
                <a:gd name="T98" fmla="*/ 353 w 2008"/>
                <a:gd name="T99" fmla="*/ 87 h 2051"/>
                <a:gd name="T100" fmla="*/ 807 w 2008"/>
                <a:gd name="T101" fmla="*/ 145 h 2051"/>
                <a:gd name="T102" fmla="*/ 924 w 2008"/>
                <a:gd name="T103" fmla="*/ 223 h 2051"/>
                <a:gd name="T104" fmla="*/ 1151 w 2008"/>
                <a:gd name="T105" fmla="*/ 618 h 2051"/>
                <a:gd name="T106" fmla="*/ 1206 w 2008"/>
                <a:gd name="T107" fmla="*/ 632 h 2051"/>
                <a:gd name="T108" fmla="*/ 1220 w 2008"/>
                <a:gd name="T109" fmla="*/ 578 h 2051"/>
                <a:gd name="T110" fmla="*/ 1039 w 2008"/>
                <a:gd name="T111" fmla="*/ 263 h 2051"/>
                <a:gd name="T112" fmla="*/ 1220 w 2008"/>
                <a:gd name="T113" fmla="*/ 286 h 2051"/>
                <a:gd name="T114" fmla="*/ 1270 w 2008"/>
                <a:gd name="T115" fmla="*/ 320 h 2051"/>
                <a:gd name="T116" fmla="*/ 1891 w 2008"/>
                <a:gd name="T117" fmla="*/ 1396 h 2051"/>
                <a:gd name="T118" fmla="*/ 1911 w 2008"/>
                <a:gd name="T119" fmla="*/ 15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8" h="2051">
                  <a:moveTo>
                    <a:pt x="1960" y="1356"/>
                  </a:moveTo>
                  <a:cubicBezTo>
                    <a:pt x="1339" y="280"/>
                    <a:pt x="1339" y="280"/>
                    <a:pt x="1339" y="280"/>
                  </a:cubicBezTo>
                  <a:cubicBezTo>
                    <a:pt x="1316" y="240"/>
                    <a:pt x="1275" y="213"/>
                    <a:pt x="1230" y="207"/>
                  </a:cubicBezTo>
                  <a:cubicBezTo>
                    <a:pt x="989" y="176"/>
                    <a:pt x="989" y="176"/>
                    <a:pt x="989" y="176"/>
                  </a:cubicBezTo>
                  <a:cubicBezTo>
                    <a:pt x="951" y="116"/>
                    <a:pt x="887" y="75"/>
                    <a:pt x="817" y="66"/>
                  </a:cubicBezTo>
                  <a:cubicBezTo>
                    <a:pt x="363" y="8"/>
                    <a:pt x="363" y="8"/>
                    <a:pt x="363" y="8"/>
                  </a:cubicBezTo>
                  <a:cubicBezTo>
                    <a:pt x="296" y="0"/>
                    <a:pt x="231" y="37"/>
                    <a:pt x="205" y="100"/>
                  </a:cubicBezTo>
                  <a:cubicBezTo>
                    <a:pt x="28" y="521"/>
                    <a:pt x="28" y="521"/>
                    <a:pt x="28" y="521"/>
                  </a:cubicBezTo>
                  <a:cubicBezTo>
                    <a:pt x="0" y="590"/>
                    <a:pt x="5" y="669"/>
                    <a:pt x="42" y="733"/>
                  </a:cubicBezTo>
                  <a:cubicBezTo>
                    <a:pt x="696" y="1866"/>
                    <a:pt x="696" y="1866"/>
                    <a:pt x="696" y="1866"/>
                  </a:cubicBezTo>
                  <a:cubicBezTo>
                    <a:pt x="738" y="1939"/>
                    <a:pt x="816" y="1980"/>
                    <a:pt x="895" y="1980"/>
                  </a:cubicBezTo>
                  <a:cubicBezTo>
                    <a:pt x="934" y="1980"/>
                    <a:pt x="973" y="1970"/>
                    <a:pt x="1009" y="1950"/>
                  </a:cubicBezTo>
                  <a:cubicBezTo>
                    <a:pt x="1059" y="1921"/>
                    <a:pt x="1059" y="1921"/>
                    <a:pt x="1059" y="1921"/>
                  </a:cubicBezTo>
                  <a:cubicBezTo>
                    <a:pt x="1069" y="1938"/>
                    <a:pt x="1069" y="1938"/>
                    <a:pt x="1069" y="1938"/>
                  </a:cubicBezTo>
                  <a:cubicBezTo>
                    <a:pt x="1099" y="1990"/>
                    <a:pt x="1148" y="2028"/>
                    <a:pt x="1206" y="2043"/>
                  </a:cubicBezTo>
                  <a:cubicBezTo>
                    <a:pt x="1226" y="2048"/>
                    <a:pt x="1245" y="2051"/>
                    <a:pt x="1265" y="2051"/>
                  </a:cubicBezTo>
                  <a:cubicBezTo>
                    <a:pt x="1304" y="2051"/>
                    <a:pt x="1343" y="2041"/>
                    <a:pt x="1377" y="2021"/>
                  </a:cubicBezTo>
                  <a:cubicBezTo>
                    <a:pt x="1856" y="1744"/>
                    <a:pt x="1856" y="1744"/>
                    <a:pt x="1856" y="1744"/>
                  </a:cubicBezTo>
                  <a:cubicBezTo>
                    <a:pt x="1922" y="1706"/>
                    <a:pt x="1969" y="1645"/>
                    <a:pt x="1989" y="1572"/>
                  </a:cubicBezTo>
                  <a:cubicBezTo>
                    <a:pt x="2008" y="1498"/>
                    <a:pt x="1998" y="1422"/>
                    <a:pt x="1960" y="1356"/>
                  </a:cubicBezTo>
                  <a:close/>
                  <a:moveTo>
                    <a:pt x="1911" y="1551"/>
                  </a:moveTo>
                  <a:cubicBezTo>
                    <a:pt x="1897" y="1604"/>
                    <a:pt x="1864" y="1648"/>
                    <a:pt x="1816" y="1675"/>
                  </a:cubicBezTo>
                  <a:cubicBezTo>
                    <a:pt x="1337" y="1952"/>
                    <a:pt x="1337" y="1952"/>
                    <a:pt x="1337" y="1952"/>
                  </a:cubicBezTo>
                  <a:cubicBezTo>
                    <a:pt x="1304" y="1971"/>
                    <a:pt x="1264" y="1976"/>
                    <a:pt x="1227" y="1966"/>
                  </a:cubicBezTo>
                  <a:cubicBezTo>
                    <a:pt x="1189" y="1956"/>
                    <a:pt x="1158" y="1932"/>
                    <a:pt x="1138" y="1898"/>
                  </a:cubicBezTo>
                  <a:cubicBezTo>
                    <a:pt x="1128" y="1881"/>
                    <a:pt x="1128" y="1881"/>
                    <a:pt x="1128" y="1881"/>
                  </a:cubicBezTo>
                  <a:cubicBezTo>
                    <a:pt x="1563" y="1630"/>
                    <a:pt x="1563" y="1630"/>
                    <a:pt x="1563" y="1630"/>
                  </a:cubicBezTo>
                  <a:cubicBezTo>
                    <a:pt x="1566" y="1628"/>
                    <a:pt x="1570" y="1626"/>
                    <a:pt x="1573" y="1624"/>
                  </a:cubicBezTo>
                  <a:cubicBezTo>
                    <a:pt x="1573" y="1624"/>
                    <a:pt x="1573" y="1624"/>
                    <a:pt x="1573" y="1624"/>
                  </a:cubicBezTo>
                  <a:cubicBezTo>
                    <a:pt x="1574" y="1624"/>
                    <a:pt x="1574" y="1623"/>
                    <a:pt x="1575" y="1623"/>
                  </a:cubicBezTo>
                  <a:cubicBezTo>
                    <a:pt x="1575" y="1622"/>
                    <a:pt x="1576" y="1622"/>
                    <a:pt x="1576" y="1622"/>
                  </a:cubicBezTo>
                  <a:cubicBezTo>
                    <a:pt x="1576" y="1622"/>
                    <a:pt x="1577" y="1622"/>
                    <a:pt x="1577" y="1621"/>
                  </a:cubicBezTo>
                  <a:cubicBezTo>
                    <a:pt x="1623" y="1590"/>
                    <a:pt x="1656" y="1545"/>
                    <a:pt x="1670" y="1491"/>
                  </a:cubicBezTo>
                  <a:cubicBezTo>
                    <a:pt x="1686" y="1432"/>
                    <a:pt x="1678" y="1371"/>
                    <a:pt x="1648" y="1318"/>
                  </a:cubicBezTo>
                  <a:cubicBezTo>
                    <a:pt x="1648" y="1318"/>
                    <a:pt x="1648" y="1318"/>
                    <a:pt x="1648" y="1318"/>
                  </a:cubicBezTo>
                  <a:cubicBezTo>
                    <a:pt x="1648" y="1317"/>
                    <a:pt x="1647" y="1317"/>
                    <a:pt x="1647" y="1317"/>
                  </a:cubicBezTo>
                  <a:cubicBezTo>
                    <a:pt x="1386" y="864"/>
                    <a:pt x="1386" y="864"/>
                    <a:pt x="1386" y="864"/>
                  </a:cubicBezTo>
                  <a:cubicBezTo>
                    <a:pt x="1375" y="845"/>
                    <a:pt x="1351" y="839"/>
                    <a:pt x="1331" y="850"/>
                  </a:cubicBezTo>
                  <a:cubicBezTo>
                    <a:pt x="1312" y="861"/>
                    <a:pt x="1306" y="885"/>
                    <a:pt x="1317" y="904"/>
                  </a:cubicBezTo>
                  <a:cubicBezTo>
                    <a:pt x="1578" y="1356"/>
                    <a:pt x="1578" y="1356"/>
                    <a:pt x="1578" y="1356"/>
                  </a:cubicBezTo>
                  <a:cubicBezTo>
                    <a:pt x="1611" y="1414"/>
                    <a:pt x="1602" y="1486"/>
                    <a:pt x="1559" y="1532"/>
                  </a:cubicBezTo>
                  <a:cubicBezTo>
                    <a:pt x="1549" y="1543"/>
                    <a:pt x="1537" y="1553"/>
                    <a:pt x="1523" y="1561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1054" y="1832"/>
                    <a:pt x="1054" y="1832"/>
                    <a:pt x="1054" y="1832"/>
                  </a:cubicBezTo>
                  <a:cubicBezTo>
                    <a:pt x="969" y="1881"/>
                    <a:pt x="969" y="1881"/>
                    <a:pt x="969" y="1881"/>
                  </a:cubicBezTo>
                  <a:cubicBezTo>
                    <a:pt x="898" y="1922"/>
                    <a:pt x="806" y="1897"/>
                    <a:pt x="765" y="1826"/>
                  </a:cubicBezTo>
                  <a:cubicBezTo>
                    <a:pt x="111" y="693"/>
                    <a:pt x="111" y="693"/>
                    <a:pt x="111" y="693"/>
                  </a:cubicBezTo>
                  <a:cubicBezTo>
                    <a:pt x="86" y="650"/>
                    <a:pt x="83" y="598"/>
                    <a:pt x="102" y="552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91" y="101"/>
                    <a:pt x="321" y="83"/>
                    <a:pt x="353" y="87"/>
                  </a:cubicBezTo>
                  <a:cubicBezTo>
                    <a:pt x="807" y="145"/>
                    <a:pt x="807" y="145"/>
                    <a:pt x="807" y="145"/>
                  </a:cubicBezTo>
                  <a:cubicBezTo>
                    <a:pt x="855" y="152"/>
                    <a:pt x="899" y="181"/>
                    <a:pt x="924" y="223"/>
                  </a:cubicBezTo>
                  <a:cubicBezTo>
                    <a:pt x="1151" y="618"/>
                    <a:pt x="1151" y="618"/>
                    <a:pt x="1151" y="618"/>
                  </a:cubicBezTo>
                  <a:cubicBezTo>
                    <a:pt x="1162" y="637"/>
                    <a:pt x="1187" y="643"/>
                    <a:pt x="1206" y="632"/>
                  </a:cubicBezTo>
                  <a:cubicBezTo>
                    <a:pt x="1225" y="621"/>
                    <a:pt x="1231" y="597"/>
                    <a:pt x="1220" y="578"/>
                  </a:cubicBezTo>
                  <a:cubicBezTo>
                    <a:pt x="1039" y="263"/>
                    <a:pt x="1039" y="263"/>
                    <a:pt x="1039" y="263"/>
                  </a:cubicBezTo>
                  <a:cubicBezTo>
                    <a:pt x="1220" y="286"/>
                    <a:pt x="1220" y="286"/>
                    <a:pt x="1220" y="286"/>
                  </a:cubicBezTo>
                  <a:cubicBezTo>
                    <a:pt x="1240" y="289"/>
                    <a:pt x="1259" y="302"/>
                    <a:pt x="1270" y="320"/>
                  </a:cubicBezTo>
                  <a:cubicBezTo>
                    <a:pt x="1891" y="1396"/>
                    <a:pt x="1891" y="1396"/>
                    <a:pt x="1891" y="1396"/>
                  </a:cubicBezTo>
                  <a:cubicBezTo>
                    <a:pt x="1918" y="1443"/>
                    <a:pt x="1926" y="1498"/>
                    <a:pt x="1911" y="15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8513BDB-12FD-4D7D-89CD-BAE0BB4DE088}"/>
              </a:ext>
            </a:extLst>
          </p:cNvPr>
          <p:cNvGrpSpPr/>
          <p:nvPr/>
        </p:nvGrpSpPr>
        <p:grpSpPr>
          <a:xfrm>
            <a:off x="5836060" y="5319844"/>
            <a:ext cx="462572" cy="449386"/>
            <a:chOff x="28576" y="2668588"/>
            <a:chExt cx="2895599" cy="2813050"/>
          </a:xfrm>
          <a:solidFill>
            <a:schemeClr val="bg1">
              <a:lumMod val="75000"/>
            </a:schemeClr>
          </a:solidFill>
        </p:grpSpPr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0D7BF2F8-C010-43BF-A3B2-F7E849332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8" y="4878388"/>
              <a:ext cx="604837" cy="603250"/>
            </a:xfrm>
            <a:custGeom>
              <a:avLst/>
              <a:gdLst>
                <a:gd name="T0" fmla="*/ 249 w 498"/>
                <a:gd name="T1" fmla="*/ 0 h 497"/>
                <a:gd name="T2" fmla="*/ 0 w 498"/>
                <a:gd name="T3" fmla="*/ 248 h 497"/>
                <a:gd name="T4" fmla="*/ 249 w 498"/>
                <a:gd name="T5" fmla="*/ 497 h 497"/>
                <a:gd name="T6" fmla="*/ 498 w 498"/>
                <a:gd name="T7" fmla="*/ 248 h 497"/>
                <a:gd name="T8" fmla="*/ 249 w 498"/>
                <a:gd name="T9" fmla="*/ 0 h 497"/>
                <a:gd name="T10" fmla="*/ 249 w 498"/>
                <a:gd name="T11" fmla="*/ 386 h 497"/>
                <a:gd name="T12" fmla="*/ 111 w 498"/>
                <a:gd name="T13" fmla="*/ 248 h 497"/>
                <a:gd name="T14" fmla="*/ 249 w 498"/>
                <a:gd name="T15" fmla="*/ 110 h 497"/>
                <a:gd name="T16" fmla="*/ 387 w 498"/>
                <a:gd name="T17" fmla="*/ 248 h 497"/>
                <a:gd name="T18" fmla="*/ 249 w 498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7">
                  <a:moveTo>
                    <a:pt x="249" y="0"/>
                  </a:moveTo>
                  <a:cubicBezTo>
                    <a:pt x="112" y="0"/>
                    <a:pt x="0" y="111"/>
                    <a:pt x="0" y="248"/>
                  </a:cubicBezTo>
                  <a:cubicBezTo>
                    <a:pt x="0" y="385"/>
                    <a:pt x="112" y="497"/>
                    <a:pt x="249" y="497"/>
                  </a:cubicBezTo>
                  <a:cubicBezTo>
                    <a:pt x="386" y="497"/>
                    <a:pt x="498" y="385"/>
                    <a:pt x="498" y="248"/>
                  </a:cubicBezTo>
                  <a:cubicBezTo>
                    <a:pt x="498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3" y="386"/>
                    <a:pt x="111" y="324"/>
                    <a:pt x="111" y="248"/>
                  </a:cubicBezTo>
                  <a:cubicBezTo>
                    <a:pt x="111" y="172"/>
                    <a:pt x="173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90BB2440-46DB-47E8-9F1A-631D6BBF5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4878388"/>
              <a:ext cx="603250" cy="603250"/>
            </a:xfrm>
            <a:custGeom>
              <a:avLst/>
              <a:gdLst>
                <a:gd name="T0" fmla="*/ 249 w 497"/>
                <a:gd name="T1" fmla="*/ 0 h 497"/>
                <a:gd name="T2" fmla="*/ 0 w 497"/>
                <a:gd name="T3" fmla="*/ 248 h 497"/>
                <a:gd name="T4" fmla="*/ 249 w 497"/>
                <a:gd name="T5" fmla="*/ 497 h 497"/>
                <a:gd name="T6" fmla="*/ 497 w 497"/>
                <a:gd name="T7" fmla="*/ 248 h 497"/>
                <a:gd name="T8" fmla="*/ 249 w 497"/>
                <a:gd name="T9" fmla="*/ 0 h 497"/>
                <a:gd name="T10" fmla="*/ 249 w 497"/>
                <a:gd name="T11" fmla="*/ 386 h 497"/>
                <a:gd name="T12" fmla="*/ 111 w 497"/>
                <a:gd name="T13" fmla="*/ 248 h 497"/>
                <a:gd name="T14" fmla="*/ 249 w 497"/>
                <a:gd name="T15" fmla="*/ 110 h 497"/>
                <a:gd name="T16" fmla="*/ 387 w 497"/>
                <a:gd name="T17" fmla="*/ 248 h 497"/>
                <a:gd name="T18" fmla="*/ 249 w 497"/>
                <a:gd name="T19" fmla="*/ 38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97">
                  <a:moveTo>
                    <a:pt x="249" y="0"/>
                  </a:moveTo>
                  <a:cubicBezTo>
                    <a:pt x="111" y="0"/>
                    <a:pt x="0" y="111"/>
                    <a:pt x="0" y="248"/>
                  </a:cubicBezTo>
                  <a:cubicBezTo>
                    <a:pt x="0" y="385"/>
                    <a:pt x="111" y="497"/>
                    <a:pt x="249" y="497"/>
                  </a:cubicBezTo>
                  <a:cubicBezTo>
                    <a:pt x="386" y="497"/>
                    <a:pt x="497" y="385"/>
                    <a:pt x="497" y="248"/>
                  </a:cubicBezTo>
                  <a:cubicBezTo>
                    <a:pt x="497" y="111"/>
                    <a:pt x="386" y="0"/>
                    <a:pt x="249" y="0"/>
                  </a:cubicBezTo>
                  <a:close/>
                  <a:moveTo>
                    <a:pt x="249" y="386"/>
                  </a:moveTo>
                  <a:cubicBezTo>
                    <a:pt x="172" y="386"/>
                    <a:pt x="111" y="324"/>
                    <a:pt x="111" y="248"/>
                  </a:cubicBezTo>
                  <a:cubicBezTo>
                    <a:pt x="111" y="172"/>
                    <a:pt x="172" y="110"/>
                    <a:pt x="249" y="110"/>
                  </a:cubicBezTo>
                  <a:cubicBezTo>
                    <a:pt x="325" y="110"/>
                    <a:pt x="387" y="172"/>
                    <a:pt x="387" y="248"/>
                  </a:cubicBezTo>
                  <a:cubicBezTo>
                    <a:pt x="387" y="324"/>
                    <a:pt x="325" y="386"/>
                    <a:pt x="249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A2E7D71-B6E1-4A1A-9D83-A930B7BE1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6" y="2668588"/>
              <a:ext cx="2895599" cy="2044700"/>
            </a:xfrm>
            <a:custGeom>
              <a:avLst/>
              <a:gdLst>
                <a:gd name="T0" fmla="*/ 2370 w 2385"/>
                <a:gd name="T1" fmla="*/ 370 h 1685"/>
                <a:gd name="T2" fmla="*/ 2326 w 2385"/>
                <a:gd name="T3" fmla="*/ 348 h 1685"/>
                <a:gd name="T4" fmla="*/ 528 w 2385"/>
                <a:gd name="T5" fmla="*/ 323 h 1685"/>
                <a:gd name="T6" fmla="*/ 478 w 2385"/>
                <a:gd name="T7" fmla="*/ 172 h 1685"/>
                <a:gd name="T8" fmla="*/ 241 w 2385"/>
                <a:gd name="T9" fmla="*/ 0 h 1685"/>
                <a:gd name="T10" fmla="*/ 56 w 2385"/>
                <a:gd name="T11" fmla="*/ 0 h 1685"/>
                <a:gd name="T12" fmla="*/ 0 w 2385"/>
                <a:gd name="T13" fmla="*/ 56 h 1685"/>
                <a:gd name="T14" fmla="*/ 56 w 2385"/>
                <a:gd name="T15" fmla="*/ 111 h 1685"/>
                <a:gd name="T16" fmla="*/ 241 w 2385"/>
                <a:gd name="T17" fmla="*/ 111 h 1685"/>
                <a:gd name="T18" fmla="*/ 373 w 2385"/>
                <a:gd name="T19" fmla="*/ 207 h 1685"/>
                <a:gd name="T20" fmla="*/ 724 w 2385"/>
                <a:gd name="T21" fmla="*/ 1265 h 1685"/>
                <a:gd name="T22" fmla="*/ 696 w 2385"/>
                <a:gd name="T23" fmla="*/ 1329 h 1685"/>
                <a:gd name="T24" fmla="*/ 721 w 2385"/>
                <a:gd name="T25" fmla="*/ 1569 h 1685"/>
                <a:gd name="T26" fmla="*/ 929 w 2385"/>
                <a:gd name="T27" fmla="*/ 1685 h 1685"/>
                <a:gd name="T28" fmla="*/ 2003 w 2385"/>
                <a:gd name="T29" fmla="*/ 1685 h 1685"/>
                <a:gd name="T30" fmla="*/ 2058 w 2385"/>
                <a:gd name="T31" fmla="*/ 1630 h 1685"/>
                <a:gd name="T32" fmla="*/ 2003 w 2385"/>
                <a:gd name="T33" fmla="*/ 1575 h 1685"/>
                <a:gd name="T34" fmla="*/ 928 w 2385"/>
                <a:gd name="T35" fmla="*/ 1575 h 1685"/>
                <a:gd name="T36" fmla="*/ 812 w 2385"/>
                <a:gd name="T37" fmla="*/ 1508 h 1685"/>
                <a:gd name="T38" fmla="*/ 799 w 2385"/>
                <a:gd name="T39" fmla="*/ 1376 h 1685"/>
                <a:gd name="T40" fmla="*/ 821 w 2385"/>
                <a:gd name="T41" fmla="*/ 1326 h 1685"/>
                <a:gd name="T42" fmla="*/ 1984 w 2385"/>
                <a:gd name="T43" fmla="*/ 1205 h 1685"/>
                <a:gd name="T44" fmla="*/ 2246 w 2385"/>
                <a:gd name="T45" fmla="*/ 973 h 1685"/>
                <a:gd name="T46" fmla="*/ 2379 w 2385"/>
                <a:gd name="T47" fmla="*/ 417 h 1685"/>
                <a:gd name="T48" fmla="*/ 2370 w 2385"/>
                <a:gd name="T49" fmla="*/ 370 h 1685"/>
                <a:gd name="T50" fmla="*/ 2138 w 2385"/>
                <a:gd name="T51" fmla="*/ 948 h 1685"/>
                <a:gd name="T52" fmla="*/ 1970 w 2385"/>
                <a:gd name="T53" fmla="*/ 1094 h 1685"/>
                <a:gd name="T54" fmla="*/ 821 w 2385"/>
                <a:gd name="T55" fmla="*/ 1213 h 1685"/>
                <a:gd name="T56" fmla="*/ 564 w 2385"/>
                <a:gd name="T57" fmla="*/ 434 h 1685"/>
                <a:gd name="T58" fmla="*/ 2257 w 2385"/>
                <a:gd name="T59" fmla="*/ 459 h 1685"/>
                <a:gd name="T60" fmla="*/ 2138 w 2385"/>
                <a:gd name="T61" fmla="*/ 948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5" h="1685">
                  <a:moveTo>
                    <a:pt x="2370" y="370"/>
                  </a:moveTo>
                  <a:cubicBezTo>
                    <a:pt x="2359" y="358"/>
                    <a:pt x="2343" y="350"/>
                    <a:pt x="2326" y="348"/>
                  </a:cubicBezTo>
                  <a:cubicBezTo>
                    <a:pt x="528" y="323"/>
                    <a:pt x="528" y="323"/>
                    <a:pt x="528" y="323"/>
                  </a:cubicBezTo>
                  <a:cubicBezTo>
                    <a:pt x="478" y="172"/>
                    <a:pt x="478" y="172"/>
                    <a:pt x="478" y="172"/>
                  </a:cubicBezTo>
                  <a:cubicBezTo>
                    <a:pt x="443" y="70"/>
                    <a:pt x="348" y="1"/>
                    <a:pt x="2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301" y="112"/>
                    <a:pt x="354" y="151"/>
                    <a:pt x="373" y="207"/>
                  </a:cubicBezTo>
                  <a:cubicBezTo>
                    <a:pt x="724" y="1265"/>
                    <a:pt x="724" y="1265"/>
                    <a:pt x="724" y="1265"/>
                  </a:cubicBezTo>
                  <a:cubicBezTo>
                    <a:pt x="696" y="1329"/>
                    <a:pt x="696" y="1329"/>
                    <a:pt x="696" y="1329"/>
                  </a:cubicBezTo>
                  <a:cubicBezTo>
                    <a:pt x="666" y="1408"/>
                    <a:pt x="675" y="1498"/>
                    <a:pt x="721" y="1569"/>
                  </a:cubicBezTo>
                  <a:cubicBezTo>
                    <a:pt x="767" y="1639"/>
                    <a:pt x="845" y="1683"/>
                    <a:pt x="929" y="1685"/>
                  </a:cubicBezTo>
                  <a:cubicBezTo>
                    <a:pt x="2003" y="1685"/>
                    <a:pt x="2003" y="1685"/>
                    <a:pt x="2003" y="1685"/>
                  </a:cubicBezTo>
                  <a:cubicBezTo>
                    <a:pt x="2033" y="1685"/>
                    <a:pt x="2058" y="1660"/>
                    <a:pt x="2058" y="1630"/>
                  </a:cubicBezTo>
                  <a:cubicBezTo>
                    <a:pt x="2058" y="1599"/>
                    <a:pt x="2033" y="1575"/>
                    <a:pt x="2003" y="1575"/>
                  </a:cubicBezTo>
                  <a:cubicBezTo>
                    <a:pt x="928" y="1575"/>
                    <a:pt x="928" y="1575"/>
                    <a:pt x="928" y="1575"/>
                  </a:cubicBezTo>
                  <a:cubicBezTo>
                    <a:pt x="881" y="1574"/>
                    <a:pt x="838" y="1549"/>
                    <a:pt x="812" y="1508"/>
                  </a:cubicBezTo>
                  <a:cubicBezTo>
                    <a:pt x="788" y="1469"/>
                    <a:pt x="783" y="1420"/>
                    <a:pt x="799" y="1376"/>
                  </a:cubicBezTo>
                  <a:cubicBezTo>
                    <a:pt x="821" y="1326"/>
                    <a:pt x="821" y="1326"/>
                    <a:pt x="821" y="1326"/>
                  </a:cubicBezTo>
                  <a:cubicBezTo>
                    <a:pt x="1984" y="1205"/>
                    <a:pt x="1984" y="1205"/>
                    <a:pt x="1984" y="1205"/>
                  </a:cubicBezTo>
                  <a:cubicBezTo>
                    <a:pt x="2111" y="1190"/>
                    <a:pt x="2216" y="1098"/>
                    <a:pt x="2246" y="973"/>
                  </a:cubicBezTo>
                  <a:cubicBezTo>
                    <a:pt x="2379" y="417"/>
                    <a:pt x="2379" y="417"/>
                    <a:pt x="2379" y="417"/>
                  </a:cubicBezTo>
                  <a:cubicBezTo>
                    <a:pt x="2385" y="401"/>
                    <a:pt x="2381" y="383"/>
                    <a:pt x="2370" y="370"/>
                  </a:cubicBezTo>
                  <a:close/>
                  <a:moveTo>
                    <a:pt x="2138" y="948"/>
                  </a:moveTo>
                  <a:cubicBezTo>
                    <a:pt x="2120" y="1028"/>
                    <a:pt x="2052" y="1088"/>
                    <a:pt x="1970" y="1094"/>
                  </a:cubicBezTo>
                  <a:cubicBezTo>
                    <a:pt x="821" y="1213"/>
                    <a:pt x="821" y="1213"/>
                    <a:pt x="821" y="1213"/>
                  </a:cubicBezTo>
                  <a:cubicBezTo>
                    <a:pt x="564" y="434"/>
                    <a:pt x="564" y="434"/>
                    <a:pt x="564" y="434"/>
                  </a:cubicBezTo>
                  <a:cubicBezTo>
                    <a:pt x="2257" y="459"/>
                    <a:pt x="2257" y="459"/>
                    <a:pt x="2257" y="459"/>
                  </a:cubicBezTo>
                  <a:lnTo>
                    <a:pt x="2138" y="9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D80767-F805-4B4B-8E8F-8C921A9A5E3D}"/>
              </a:ext>
            </a:extLst>
          </p:cNvPr>
          <p:cNvGrpSpPr/>
          <p:nvPr/>
        </p:nvGrpSpPr>
        <p:grpSpPr>
          <a:xfrm>
            <a:off x="4212101" y="3607781"/>
            <a:ext cx="419860" cy="511322"/>
            <a:chOff x="-1227138" y="2708276"/>
            <a:chExt cx="2455864" cy="2990850"/>
          </a:xfrm>
          <a:solidFill>
            <a:schemeClr val="bg1">
              <a:lumMod val="75000"/>
            </a:schemeClr>
          </a:solidFill>
        </p:grpSpPr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B06C783A-B7B1-4991-A0F3-67DBF6D77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27138" y="2708276"/>
              <a:ext cx="2455864" cy="2990850"/>
            </a:xfrm>
            <a:custGeom>
              <a:avLst/>
              <a:gdLst>
                <a:gd name="T0" fmla="*/ 1675 w 1954"/>
                <a:gd name="T1" fmla="*/ 214 h 2382"/>
                <a:gd name="T2" fmla="*/ 1535 w 1954"/>
                <a:gd name="T3" fmla="*/ 0 h 2382"/>
                <a:gd name="T4" fmla="*/ 279 w 1954"/>
                <a:gd name="T5" fmla="*/ 140 h 2382"/>
                <a:gd name="T6" fmla="*/ 140 w 1954"/>
                <a:gd name="T7" fmla="*/ 214 h 2382"/>
                <a:gd name="T8" fmla="*/ 372 w 1954"/>
                <a:gd name="T9" fmla="*/ 941 h 2382"/>
                <a:gd name="T10" fmla="*/ 791 w 1954"/>
                <a:gd name="T11" fmla="*/ 1480 h 2382"/>
                <a:gd name="T12" fmla="*/ 706 w 1954"/>
                <a:gd name="T13" fmla="*/ 1785 h 2382"/>
                <a:gd name="T14" fmla="*/ 605 w 1954"/>
                <a:gd name="T15" fmla="*/ 1916 h 2382"/>
                <a:gd name="T16" fmla="*/ 465 w 1954"/>
                <a:gd name="T17" fmla="*/ 2335 h 2382"/>
                <a:gd name="T18" fmla="*/ 1442 w 1954"/>
                <a:gd name="T19" fmla="*/ 2382 h 2382"/>
                <a:gd name="T20" fmla="*/ 1489 w 1954"/>
                <a:gd name="T21" fmla="*/ 2056 h 2382"/>
                <a:gd name="T22" fmla="*/ 1303 w 1954"/>
                <a:gd name="T23" fmla="*/ 1916 h 2382"/>
                <a:gd name="T24" fmla="*/ 1163 w 1954"/>
                <a:gd name="T25" fmla="*/ 1480 h 2382"/>
                <a:gd name="T26" fmla="*/ 1582 w 1954"/>
                <a:gd name="T27" fmla="*/ 941 h 2382"/>
                <a:gd name="T28" fmla="*/ 1814 w 1954"/>
                <a:gd name="T29" fmla="*/ 214 h 2382"/>
                <a:gd name="T30" fmla="*/ 140 w 1954"/>
                <a:gd name="T31" fmla="*/ 307 h 2382"/>
                <a:gd name="T32" fmla="*/ 279 w 1954"/>
                <a:gd name="T33" fmla="*/ 515 h 2382"/>
                <a:gd name="T34" fmla="*/ 93 w 1954"/>
                <a:gd name="T35" fmla="*/ 354 h 2382"/>
                <a:gd name="T36" fmla="*/ 1396 w 1954"/>
                <a:gd name="T37" fmla="*/ 2056 h 2382"/>
                <a:gd name="T38" fmla="*/ 558 w 1954"/>
                <a:gd name="T39" fmla="*/ 2289 h 2382"/>
                <a:gd name="T40" fmla="*/ 605 w 1954"/>
                <a:gd name="T41" fmla="*/ 2010 h 2382"/>
                <a:gd name="T42" fmla="*/ 1582 w 1954"/>
                <a:gd name="T43" fmla="*/ 515 h 2382"/>
                <a:gd name="T44" fmla="*/ 1169 w 1954"/>
                <a:gd name="T45" fmla="*/ 1291 h 2382"/>
                <a:gd name="T46" fmla="*/ 1070 w 1954"/>
                <a:gd name="T47" fmla="*/ 1777 h 2382"/>
                <a:gd name="T48" fmla="*/ 1210 w 1954"/>
                <a:gd name="T49" fmla="*/ 1916 h 2382"/>
                <a:gd name="T50" fmla="*/ 772 w 1954"/>
                <a:gd name="T51" fmla="*/ 1851 h 2382"/>
                <a:gd name="T52" fmla="*/ 837 w 1954"/>
                <a:gd name="T53" fmla="*/ 1824 h 2382"/>
                <a:gd name="T54" fmla="*/ 884 w 1954"/>
                <a:gd name="T55" fmla="*/ 1480 h 2382"/>
                <a:gd name="T56" fmla="*/ 448 w 1954"/>
                <a:gd name="T57" fmla="*/ 883 h 2382"/>
                <a:gd name="T58" fmla="*/ 372 w 1954"/>
                <a:gd name="T59" fmla="*/ 140 h 2382"/>
                <a:gd name="T60" fmla="*/ 1535 w 1954"/>
                <a:gd name="T61" fmla="*/ 93 h 2382"/>
                <a:gd name="T62" fmla="*/ 1582 w 1954"/>
                <a:gd name="T63" fmla="*/ 515 h 2382"/>
                <a:gd name="T64" fmla="*/ 1675 w 1954"/>
                <a:gd name="T65" fmla="*/ 515 h 2382"/>
                <a:gd name="T66" fmla="*/ 1814 w 1954"/>
                <a:gd name="T67" fmla="*/ 307 h 2382"/>
                <a:gd name="T68" fmla="*/ 1627 w 1954"/>
                <a:gd name="T69" fmla="*/ 825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54" h="2382">
                  <a:moveTo>
                    <a:pt x="1814" y="214"/>
                  </a:moveTo>
                  <a:cubicBezTo>
                    <a:pt x="1675" y="214"/>
                    <a:pt x="1675" y="214"/>
                    <a:pt x="1675" y="214"/>
                  </a:cubicBezTo>
                  <a:cubicBezTo>
                    <a:pt x="1675" y="140"/>
                    <a:pt x="1675" y="140"/>
                    <a:pt x="1675" y="140"/>
                  </a:cubicBezTo>
                  <a:cubicBezTo>
                    <a:pt x="1675" y="63"/>
                    <a:pt x="1612" y="0"/>
                    <a:pt x="1535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42" y="0"/>
                    <a:pt x="279" y="63"/>
                    <a:pt x="279" y="140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63" y="214"/>
                    <a:pt x="0" y="277"/>
                    <a:pt x="0" y="354"/>
                  </a:cubicBezTo>
                  <a:cubicBezTo>
                    <a:pt x="0" y="656"/>
                    <a:pt x="142" y="879"/>
                    <a:pt x="372" y="941"/>
                  </a:cubicBezTo>
                  <a:cubicBezTo>
                    <a:pt x="450" y="1114"/>
                    <a:pt x="575" y="1261"/>
                    <a:pt x="733" y="1368"/>
                  </a:cubicBezTo>
                  <a:cubicBezTo>
                    <a:pt x="769" y="1392"/>
                    <a:pt x="791" y="1434"/>
                    <a:pt x="791" y="1480"/>
                  </a:cubicBezTo>
                  <a:cubicBezTo>
                    <a:pt x="791" y="1736"/>
                    <a:pt x="791" y="1736"/>
                    <a:pt x="791" y="1736"/>
                  </a:cubicBezTo>
                  <a:cubicBezTo>
                    <a:pt x="759" y="1744"/>
                    <a:pt x="730" y="1761"/>
                    <a:pt x="706" y="1785"/>
                  </a:cubicBezTo>
                  <a:cubicBezTo>
                    <a:pt x="671" y="1820"/>
                    <a:pt x="651" y="1867"/>
                    <a:pt x="651" y="1916"/>
                  </a:cubicBezTo>
                  <a:cubicBezTo>
                    <a:pt x="605" y="1916"/>
                    <a:pt x="605" y="1916"/>
                    <a:pt x="605" y="1916"/>
                  </a:cubicBezTo>
                  <a:cubicBezTo>
                    <a:pt x="528" y="1916"/>
                    <a:pt x="465" y="1979"/>
                    <a:pt x="465" y="2056"/>
                  </a:cubicBezTo>
                  <a:cubicBezTo>
                    <a:pt x="465" y="2335"/>
                    <a:pt x="465" y="2335"/>
                    <a:pt x="465" y="2335"/>
                  </a:cubicBezTo>
                  <a:cubicBezTo>
                    <a:pt x="465" y="2361"/>
                    <a:pt x="486" y="2382"/>
                    <a:pt x="512" y="2382"/>
                  </a:cubicBezTo>
                  <a:cubicBezTo>
                    <a:pt x="1442" y="2382"/>
                    <a:pt x="1442" y="2382"/>
                    <a:pt x="1442" y="2382"/>
                  </a:cubicBezTo>
                  <a:cubicBezTo>
                    <a:pt x="1468" y="2382"/>
                    <a:pt x="1489" y="2361"/>
                    <a:pt x="1489" y="2335"/>
                  </a:cubicBezTo>
                  <a:cubicBezTo>
                    <a:pt x="1489" y="2056"/>
                    <a:pt x="1489" y="2056"/>
                    <a:pt x="1489" y="2056"/>
                  </a:cubicBezTo>
                  <a:cubicBezTo>
                    <a:pt x="1489" y="1979"/>
                    <a:pt x="1426" y="1916"/>
                    <a:pt x="1349" y="1916"/>
                  </a:cubicBezTo>
                  <a:cubicBezTo>
                    <a:pt x="1303" y="1916"/>
                    <a:pt x="1303" y="1916"/>
                    <a:pt x="1303" y="1916"/>
                  </a:cubicBezTo>
                  <a:cubicBezTo>
                    <a:pt x="1303" y="1830"/>
                    <a:pt x="1243" y="1757"/>
                    <a:pt x="1163" y="1736"/>
                  </a:cubicBezTo>
                  <a:cubicBezTo>
                    <a:pt x="1163" y="1480"/>
                    <a:pt x="1163" y="1480"/>
                    <a:pt x="1163" y="1480"/>
                  </a:cubicBezTo>
                  <a:cubicBezTo>
                    <a:pt x="1163" y="1434"/>
                    <a:pt x="1185" y="1392"/>
                    <a:pt x="1221" y="1368"/>
                  </a:cubicBezTo>
                  <a:cubicBezTo>
                    <a:pt x="1379" y="1261"/>
                    <a:pt x="1504" y="1114"/>
                    <a:pt x="1582" y="941"/>
                  </a:cubicBezTo>
                  <a:cubicBezTo>
                    <a:pt x="1812" y="879"/>
                    <a:pt x="1954" y="656"/>
                    <a:pt x="1954" y="354"/>
                  </a:cubicBezTo>
                  <a:cubicBezTo>
                    <a:pt x="1954" y="277"/>
                    <a:pt x="1891" y="214"/>
                    <a:pt x="1814" y="214"/>
                  </a:cubicBezTo>
                  <a:close/>
                  <a:moveTo>
                    <a:pt x="93" y="354"/>
                  </a:moveTo>
                  <a:cubicBezTo>
                    <a:pt x="93" y="328"/>
                    <a:pt x="114" y="307"/>
                    <a:pt x="140" y="307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9" y="515"/>
                    <a:pt x="279" y="515"/>
                    <a:pt x="279" y="515"/>
                  </a:cubicBezTo>
                  <a:cubicBezTo>
                    <a:pt x="279" y="621"/>
                    <a:pt x="295" y="725"/>
                    <a:pt x="327" y="825"/>
                  </a:cubicBezTo>
                  <a:cubicBezTo>
                    <a:pt x="179" y="752"/>
                    <a:pt x="93" y="582"/>
                    <a:pt x="93" y="354"/>
                  </a:cubicBezTo>
                  <a:close/>
                  <a:moveTo>
                    <a:pt x="1349" y="2010"/>
                  </a:moveTo>
                  <a:cubicBezTo>
                    <a:pt x="1375" y="2010"/>
                    <a:pt x="1396" y="2030"/>
                    <a:pt x="1396" y="2056"/>
                  </a:cubicBezTo>
                  <a:cubicBezTo>
                    <a:pt x="1396" y="2289"/>
                    <a:pt x="1396" y="2289"/>
                    <a:pt x="1396" y="2289"/>
                  </a:cubicBezTo>
                  <a:cubicBezTo>
                    <a:pt x="558" y="2289"/>
                    <a:pt x="558" y="2289"/>
                    <a:pt x="558" y="2289"/>
                  </a:cubicBezTo>
                  <a:cubicBezTo>
                    <a:pt x="558" y="2056"/>
                    <a:pt x="558" y="2056"/>
                    <a:pt x="558" y="2056"/>
                  </a:cubicBezTo>
                  <a:cubicBezTo>
                    <a:pt x="558" y="2030"/>
                    <a:pt x="579" y="2010"/>
                    <a:pt x="605" y="2010"/>
                  </a:cubicBezTo>
                  <a:lnTo>
                    <a:pt x="1349" y="2010"/>
                  </a:lnTo>
                  <a:close/>
                  <a:moveTo>
                    <a:pt x="1582" y="515"/>
                  </a:moveTo>
                  <a:cubicBezTo>
                    <a:pt x="1582" y="642"/>
                    <a:pt x="1556" y="766"/>
                    <a:pt x="1506" y="883"/>
                  </a:cubicBezTo>
                  <a:cubicBezTo>
                    <a:pt x="1435" y="1049"/>
                    <a:pt x="1319" y="1190"/>
                    <a:pt x="1169" y="1291"/>
                  </a:cubicBezTo>
                  <a:cubicBezTo>
                    <a:pt x="1107" y="1332"/>
                    <a:pt x="1070" y="1403"/>
                    <a:pt x="1070" y="1480"/>
                  </a:cubicBezTo>
                  <a:cubicBezTo>
                    <a:pt x="1070" y="1777"/>
                    <a:pt x="1070" y="1777"/>
                    <a:pt x="1070" y="1777"/>
                  </a:cubicBezTo>
                  <a:cubicBezTo>
                    <a:pt x="1070" y="1803"/>
                    <a:pt x="1091" y="1823"/>
                    <a:pt x="1117" y="1823"/>
                  </a:cubicBezTo>
                  <a:cubicBezTo>
                    <a:pt x="1168" y="1823"/>
                    <a:pt x="1210" y="1865"/>
                    <a:pt x="1210" y="1916"/>
                  </a:cubicBezTo>
                  <a:cubicBezTo>
                    <a:pt x="744" y="1916"/>
                    <a:pt x="744" y="1916"/>
                    <a:pt x="744" y="1916"/>
                  </a:cubicBezTo>
                  <a:cubicBezTo>
                    <a:pt x="744" y="1892"/>
                    <a:pt x="754" y="1868"/>
                    <a:pt x="772" y="1851"/>
                  </a:cubicBezTo>
                  <a:cubicBezTo>
                    <a:pt x="788" y="1834"/>
                    <a:pt x="810" y="1824"/>
                    <a:pt x="834" y="1824"/>
                  </a:cubicBezTo>
                  <a:cubicBezTo>
                    <a:pt x="835" y="1824"/>
                    <a:pt x="836" y="1824"/>
                    <a:pt x="837" y="1824"/>
                  </a:cubicBezTo>
                  <a:cubicBezTo>
                    <a:pt x="863" y="1824"/>
                    <a:pt x="884" y="1803"/>
                    <a:pt x="884" y="1777"/>
                  </a:cubicBezTo>
                  <a:cubicBezTo>
                    <a:pt x="884" y="1480"/>
                    <a:pt x="884" y="1480"/>
                    <a:pt x="884" y="1480"/>
                  </a:cubicBezTo>
                  <a:cubicBezTo>
                    <a:pt x="884" y="1403"/>
                    <a:pt x="847" y="1332"/>
                    <a:pt x="785" y="1291"/>
                  </a:cubicBezTo>
                  <a:cubicBezTo>
                    <a:pt x="635" y="1190"/>
                    <a:pt x="519" y="1049"/>
                    <a:pt x="448" y="883"/>
                  </a:cubicBezTo>
                  <a:cubicBezTo>
                    <a:pt x="398" y="766"/>
                    <a:pt x="372" y="642"/>
                    <a:pt x="372" y="515"/>
                  </a:cubicBezTo>
                  <a:cubicBezTo>
                    <a:pt x="372" y="140"/>
                    <a:pt x="372" y="140"/>
                    <a:pt x="372" y="140"/>
                  </a:cubicBezTo>
                  <a:cubicBezTo>
                    <a:pt x="372" y="114"/>
                    <a:pt x="393" y="93"/>
                    <a:pt x="419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61" y="93"/>
                    <a:pt x="1582" y="114"/>
                    <a:pt x="1582" y="140"/>
                  </a:cubicBezTo>
                  <a:lnTo>
                    <a:pt x="1582" y="515"/>
                  </a:lnTo>
                  <a:close/>
                  <a:moveTo>
                    <a:pt x="1627" y="825"/>
                  </a:moveTo>
                  <a:cubicBezTo>
                    <a:pt x="1659" y="725"/>
                    <a:pt x="1675" y="621"/>
                    <a:pt x="1675" y="515"/>
                  </a:cubicBezTo>
                  <a:cubicBezTo>
                    <a:pt x="1675" y="307"/>
                    <a:pt x="1675" y="307"/>
                    <a:pt x="1675" y="307"/>
                  </a:cubicBezTo>
                  <a:cubicBezTo>
                    <a:pt x="1814" y="307"/>
                    <a:pt x="1814" y="307"/>
                    <a:pt x="1814" y="307"/>
                  </a:cubicBezTo>
                  <a:cubicBezTo>
                    <a:pt x="1840" y="307"/>
                    <a:pt x="1861" y="328"/>
                    <a:pt x="1861" y="354"/>
                  </a:cubicBezTo>
                  <a:cubicBezTo>
                    <a:pt x="1861" y="582"/>
                    <a:pt x="1775" y="752"/>
                    <a:pt x="1627" y="8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70D2BE66-1DBD-41B7-AFD2-9DCC4ABC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3075" y="3060701"/>
              <a:ext cx="942975" cy="898525"/>
            </a:xfrm>
            <a:custGeom>
              <a:avLst/>
              <a:gdLst>
                <a:gd name="T0" fmla="*/ 745 w 751"/>
                <a:gd name="T1" fmla="*/ 269 h 715"/>
                <a:gd name="T2" fmla="*/ 708 w 751"/>
                <a:gd name="T3" fmla="*/ 237 h 715"/>
                <a:gd name="T4" fmla="*/ 507 w 751"/>
                <a:gd name="T5" fmla="*/ 208 h 715"/>
                <a:gd name="T6" fmla="*/ 417 w 751"/>
                <a:gd name="T7" fmla="*/ 26 h 715"/>
                <a:gd name="T8" fmla="*/ 375 w 751"/>
                <a:gd name="T9" fmla="*/ 0 h 715"/>
                <a:gd name="T10" fmla="*/ 334 w 751"/>
                <a:gd name="T11" fmla="*/ 26 h 715"/>
                <a:gd name="T12" fmla="*/ 244 w 751"/>
                <a:gd name="T13" fmla="*/ 208 h 715"/>
                <a:gd name="T14" fmla="*/ 43 w 751"/>
                <a:gd name="T15" fmla="*/ 237 h 715"/>
                <a:gd name="T16" fmla="*/ 6 w 751"/>
                <a:gd name="T17" fmla="*/ 269 h 715"/>
                <a:gd name="T18" fmla="*/ 17 w 751"/>
                <a:gd name="T19" fmla="*/ 317 h 715"/>
                <a:gd name="T20" fmla="*/ 163 w 751"/>
                <a:gd name="T21" fmla="*/ 458 h 715"/>
                <a:gd name="T22" fmla="*/ 128 w 751"/>
                <a:gd name="T23" fmla="*/ 658 h 715"/>
                <a:gd name="T24" fmla="*/ 147 w 751"/>
                <a:gd name="T25" fmla="*/ 704 h 715"/>
                <a:gd name="T26" fmla="*/ 196 w 751"/>
                <a:gd name="T27" fmla="*/ 707 h 715"/>
                <a:gd name="T28" fmla="*/ 375 w 751"/>
                <a:gd name="T29" fmla="*/ 613 h 715"/>
                <a:gd name="T30" fmla="*/ 555 w 751"/>
                <a:gd name="T31" fmla="*/ 707 h 715"/>
                <a:gd name="T32" fmla="*/ 604 w 751"/>
                <a:gd name="T33" fmla="*/ 704 h 715"/>
                <a:gd name="T34" fmla="*/ 622 w 751"/>
                <a:gd name="T35" fmla="*/ 658 h 715"/>
                <a:gd name="T36" fmla="*/ 588 w 751"/>
                <a:gd name="T37" fmla="*/ 458 h 715"/>
                <a:gd name="T38" fmla="*/ 733 w 751"/>
                <a:gd name="T39" fmla="*/ 317 h 715"/>
                <a:gd name="T40" fmla="*/ 745 w 751"/>
                <a:gd name="T41" fmla="*/ 269 h 715"/>
                <a:gd name="T42" fmla="*/ 506 w 751"/>
                <a:gd name="T43" fmla="*/ 409 h 715"/>
                <a:gd name="T44" fmla="*/ 492 w 751"/>
                <a:gd name="T45" fmla="*/ 450 h 715"/>
                <a:gd name="T46" fmla="*/ 515 w 751"/>
                <a:gd name="T47" fmla="*/ 581 h 715"/>
                <a:gd name="T48" fmla="*/ 397 w 751"/>
                <a:gd name="T49" fmla="*/ 519 h 715"/>
                <a:gd name="T50" fmla="*/ 354 w 751"/>
                <a:gd name="T51" fmla="*/ 519 h 715"/>
                <a:gd name="T52" fmla="*/ 236 w 751"/>
                <a:gd name="T53" fmla="*/ 581 h 715"/>
                <a:gd name="T54" fmla="*/ 258 w 751"/>
                <a:gd name="T55" fmla="*/ 450 h 715"/>
                <a:gd name="T56" fmla="*/ 245 w 751"/>
                <a:gd name="T57" fmla="*/ 409 h 715"/>
                <a:gd name="T58" fmla="*/ 150 w 751"/>
                <a:gd name="T59" fmla="*/ 316 h 715"/>
                <a:gd name="T60" fmla="*/ 281 w 751"/>
                <a:gd name="T61" fmla="*/ 297 h 715"/>
                <a:gd name="T62" fmla="*/ 316 w 751"/>
                <a:gd name="T63" fmla="*/ 271 h 715"/>
                <a:gd name="T64" fmla="*/ 375 w 751"/>
                <a:gd name="T65" fmla="*/ 152 h 715"/>
                <a:gd name="T66" fmla="*/ 434 w 751"/>
                <a:gd name="T67" fmla="*/ 271 h 715"/>
                <a:gd name="T68" fmla="*/ 469 w 751"/>
                <a:gd name="T69" fmla="*/ 297 h 715"/>
                <a:gd name="T70" fmla="*/ 601 w 751"/>
                <a:gd name="T71" fmla="*/ 316 h 715"/>
                <a:gd name="T72" fmla="*/ 506 w 751"/>
                <a:gd name="T73" fmla="*/ 40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1" h="715">
                  <a:moveTo>
                    <a:pt x="745" y="269"/>
                  </a:moveTo>
                  <a:cubicBezTo>
                    <a:pt x="740" y="252"/>
                    <a:pt x="725" y="240"/>
                    <a:pt x="708" y="237"/>
                  </a:cubicBezTo>
                  <a:cubicBezTo>
                    <a:pt x="507" y="208"/>
                    <a:pt x="507" y="208"/>
                    <a:pt x="507" y="208"/>
                  </a:cubicBezTo>
                  <a:cubicBezTo>
                    <a:pt x="417" y="26"/>
                    <a:pt x="417" y="26"/>
                    <a:pt x="417" y="26"/>
                  </a:cubicBezTo>
                  <a:cubicBezTo>
                    <a:pt x="409" y="10"/>
                    <a:pt x="393" y="0"/>
                    <a:pt x="375" y="0"/>
                  </a:cubicBezTo>
                  <a:cubicBezTo>
                    <a:pt x="358" y="0"/>
                    <a:pt x="341" y="10"/>
                    <a:pt x="334" y="26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26" y="240"/>
                    <a:pt x="11" y="252"/>
                    <a:pt x="6" y="269"/>
                  </a:cubicBezTo>
                  <a:cubicBezTo>
                    <a:pt x="0" y="286"/>
                    <a:pt x="5" y="304"/>
                    <a:pt x="17" y="317"/>
                  </a:cubicBezTo>
                  <a:cubicBezTo>
                    <a:pt x="163" y="458"/>
                    <a:pt x="163" y="458"/>
                    <a:pt x="163" y="458"/>
                  </a:cubicBezTo>
                  <a:cubicBezTo>
                    <a:pt x="128" y="658"/>
                    <a:pt x="128" y="658"/>
                    <a:pt x="128" y="658"/>
                  </a:cubicBezTo>
                  <a:cubicBezTo>
                    <a:pt x="125" y="676"/>
                    <a:pt x="133" y="693"/>
                    <a:pt x="147" y="704"/>
                  </a:cubicBezTo>
                  <a:cubicBezTo>
                    <a:pt x="161" y="714"/>
                    <a:pt x="180" y="715"/>
                    <a:pt x="196" y="707"/>
                  </a:cubicBezTo>
                  <a:cubicBezTo>
                    <a:pt x="375" y="613"/>
                    <a:pt x="375" y="613"/>
                    <a:pt x="375" y="613"/>
                  </a:cubicBezTo>
                  <a:cubicBezTo>
                    <a:pt x="555" y="707"/>
                    <a:pt x="555" y="707"/>
                    <a:pt x="555" y="707"/>
                  </a:cubicBezTo>
                  <a:cubicBezTo>
                    <a:pt x="571" y="715"/>
                    <a:pt x="590" y="714"/>
                    <a:pt x="604" y="704"/>
                  </a:cubicBezTo>
                  <a:cubicBezTo>
                    <a:pt x="618" y="693"/>
                    <a:pt x="625" y="676"/>
                    <a:pt x="622" y="6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733" y="317"/>
                    <a:pt x="733" y="317"/>
                    <a:pt x="733" y="317"/>
                  </a:cubicBezTo>
                  <a:cubicBezTo>
                    <a:pt x="746" y="304"/>
                    <a:pt x="751" y="286"/>
                    <a:pt x="745" y="269"/>
                  </a:cubicBezTo>
                  <a:close/>
                  <a:moveTo>
                    <a:pt x="506" y="409"/>
                  </a:moveTo>
                  <a:cubicBezTo>
                    <a:pt x="495" y="419"/>
                    <a:pt x="490" y="435"/>
                    <a:pt x="492" y="450"/>
                  </a:cubicBezTo>
                  <a:cubicBezTo>
                    <a:pt x="515" y="581"/>
                    <a:pt x="515" y="581"/>
                    <a:pt x="515" y="581"/>
                  </a:cubicBezTo>
                  <a:cubicBezTo>
                    <a:pt x="397" y="519"/>
                    <a:pt x="397" y="519"/>
                    <a:pt x="397" y="519"/>
                  </a:cubicBezTo>
                  <a:cubicBezTo>
                    <a:pt x="383" y="512"/>
                    <a:pt x="367" y="512"/>
                    <a:pt x="354" y="519"/>
                  </a:cubicBezTo>
                  <a:cubicBezTo>
                    <a:pt x="236" y="581"/>
                    <a:pt x="236" y="581"/>
                    <a:pt x="236" y="581"/>
                  </a:cubicBezTo>
                  <a:cubicBezTo>
                    <a:pt x="258" y="450"/>
                    <a:pt x="258" y="450"/>
                    <a:pt x="258" y="450"/>
                  </a:cubicBezTo>
                  <a:cubicBezTo>
                    <a:pt x="261" y="435"/>
                    <a:pt x="256" y="419"/>
                    <a:pt x="245" y="409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281" y="297"/>
                    <a:pt x="281" y="297"/>
                    <a:pt x="281" y="297"/>
                  </a:cubicBezTo>
                  <a:cubicBezTo>
                    <a:pt x="297" y="295"/>
                    <a:pt x="310" y="285"/>
                    <a:pt x="316" y="271"/>
                  </a:cubicBezTo>
                  <a:cubicBezTo>
                    <a:pt x="375" y="152"/>
                    <a:pt x="375" y="152"/>
                    <a:pt x="375" y="152"/>
                  </a:cubicBezTo>
                  <a:cubicBezTo>
                    <a:pt x="434" y="271"/>
                    <a:pt x="434" y="271"/>
                    <a:pt x="434" y="271"/>
                  </a:cubicBezTo>
                  <a:cubicBezTo>
                    <a:pt x="441" y="285"/>
                    <a:pt x="454" y="295"/>
                    <a:pt x="469" y="297"/>
                  </a:cubicBezTo>
                  <a:cubicBezTo>
                    <a:pt x="601" y="316"/>
                    <a:pt x="601" y="316"/>
                    <a:pt x="601" y="316"/>
                  </a:cubicBezTo>
                  <a:lnTo>
                    <a:pt x="506" y="4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Oval 17">
            <a:extLst>
              <a:ext uri="{FF2B5EF4-FFF2-40B4-BE49-F238E27FC236}">
                <a16:creationId xmlns:a16="http://schemas.microsoft.com/office/drawing/2014/main" id="{D8CBEFBE-AA43-4DBC-BACA-8020ED07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083" y="3245365"/>
            <a:ext cx="1193390" cy="119012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4905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27ECBF-F076-4694-B91F-8EAFF87A06E3}"/>
              </a:ext>
            </a:extLst>
          </p:cNvPr>
          <p:cNvGrpSpPr/>
          <p:nvPr/>
        </p:nvGrpSpPr>
        <p:grpSpPr>
          <a:xfrm>
            <a:off x="2434015" y="1480012"/>
            <a:ext cx="1188386" cy="1188386"/>
            <a:chOff x="-3989388" y="1193800"/>
            <a:chExt cx="4470401" cy="4470400"/>
          </a:xfrm>
          <a:solidFill>
            <a:sysClr val="window" lastClr="FFFFFF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11310" y="917347"/>
            <a:ext cx="2315032" cy="2243149"/>
            <a:chOff x="3666762" y="1412776"/>
            <a:chExt cx="4855300" cy="4855298"/>
          </a:xfrm>
        </p:grpSpPr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180ABACC-0EF3-4FC9-9253-7748A7E1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717" y="2871000"/>
              <a:ext cx="1942120" cy="1938850"/>
            </a:xfrm>
            <a:prstGeom prst="ellipse">
              <a:avLst/>
            </a:prstGeom>
            <a:gradFill>
              <a:gsLst>
                <a:gs pos="0">
                  <a:srgbClr val="0187C0"/>
                </a:gs>
                <a:gs pos="100000">
                  <a:srgbClr val="359CD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4D9C5940-FC7F-4D42-AED5-F753C58C30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6901" y="1832915"/>
              <a:ext cx="4013388" cy="4013387"/>
            </a:xfrm>
            <a:custGeom>
              <a:avLst/>
              <a:gdLst>
                <a:gd name="T0" fmla="*/ 622 w 1244"/>
                <a:gd name="T1" fmla="*/ 0 h 1244"/>
                <a:gd name="T2" fmla="*/ 0 w 1244"/>
                <a:gd name="T3" fmla="*/ 622 h 1244"/>
                <a:gd name="T4" fmla="*/ 622 w 1244"/>
                <a:gd name="T5" fmla="*/ 1244 h 1244"/>
                <a:gd name="T6" fmla="*/ 1244 w 1244"/>
                <a:gd name="T7" fmla="*/ 622 h 1244"/>
                <a:gd name="T8" fmla="*/ 622 w 1244"/>
                <a:gd name="T9" fmla="*/ 0 h 1244"/>
                <a:gd name="T10" fmla="*/ 622 w 1244"/>
                <a:gd name="T11" fmla="*/ 975 h 1244"/>
                <a:gd name="T12" fmla="*/ 269 w 1244"/>
                <a:gd name="T13" fmla="*/ 622 h 1244"/>
                <a:gd name="T14" fmla="*/ 622 w 1244"/>
                <a:gd name="T15" fmla="*/ 270 h 1244"/>
                <a:gd name="T16" fmla="*/ 975 w 1244"/>
                <a:gd name="T17" fmla="*/ 622 h 1244"/>
                <a:gd name="T18" fmla="*/ 622 w 1244"/>
                <a:gd name="T19" fmla="*/ 975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4" h="1244">
                  <a:moveTo>
                    <a:pt x="622" y="0"/>
                  </a:moveTo>
                  <a:cubicBezTo>
                    <a:pt x="279" y="0"/>
                    <a:pt x="0" y="279"/>
                    <a:pt x="0" y="622"/>
                  </a:cubicBezTo>
                  <a:cubicBezTo>
                    <a:pt x="0" y="966"/>
                    <a:pt x="279" y="1244"/>
                    <a:pt x="622" y="1244"/>
                  </a:cubicBezTo>
                  <a:cubicBezTo>
                    <a:pt x="966" y="1244"/>
                    <a:pt x="1244" y="966"/>
                    <a:pt x="1244" y="622"/>
                  </a:cubicBezTo>
                  <a:cubicBezTo>
                    <a:pt x="1244" y="279"/>
                    <a:pt x="966" y="0"/>
                    <a:pt x="622" y="0"/>
                  </a:cubicBezTo>
                  <a:close/>
                  <a:moveTo>
                    <a:pt x="622" y="975"/>
                  </a:moveTo>
                  <a:cubicBezTo>
                    <a:pt x="427" y="975"/>
                    <a:pt x="269" y="817"/>
                    <a:pt x="269" y="622"/>
                  </a:cubicBezTo>
                  <a:cubicBezTo>
                    <a:pt x="269" y="428"/>
                    <a:pt x="427" y="270"/>
                    <a:pt x="622" y="270"/>
                  </a:cubicBezTo>
                  <a:cubicBezTo>
                    <a:pt x="817" y="270"/>
                    <a:pt x="975" y="428"/>
                    <a:pt x="975" y="622"/>
                  </a:cubicBezTo>
                  <a:cubicBezTo>
                    <a:pt x="975" y="817"/>
                    <a:pt x="817" y="975"/>
                    <a:pt x="622" y="975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32B3C7E4-1D3A-43FB-A4BC-38E6206B7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1127" y="1774063"/>
              <a:ext cx="4103301" cy="4103299"/>
            </a:xfrm>
            <a:custGeom>
              <a:avLst/>
              <a:gdLst>
                <a:gd name="T0" fmla="*/ 636 w 1272"/>
                <a:gd name="T1" fmla="*/ 1272 h 1272"/>
                <a:gd name="T2" fmla="*/ 0 w 1272"/>
                <a:gd name="T3" fmla="*/ 636 h 1272"/>
                <a:gd name="T4" fmla="*/ 636 w 1272"/>
                <a:gd name="T5" fmla="*/ 0 h 1272"/>
                <a:gd name="T6" fmla="*/ 1272 w 1272"/>
                <a:gd name="T7" fmla="*/ 636 h 1272"/>
                <a:gd name="T8" fmla="*/ 636 w 1272"/>
                <a:gd name="T9" fmla="*/ 1272 h 1272"/>
                <a:gd name="T10" fmla="*/ 636 w 1272"/>
                <a:gd name="T11" fmla="*/ 24 h 1272"/>
                <a:gd name="T12" fmla="*/ 24 w 1272"/>
                <a:gd name="T13" fmla="*/ 636 h 1272"/>
                <a:gd name="T14" fmla="*/ 636 w 1272"/>
                <a:gd name="T15" fmla="*/ 1248 h 1272"/>
                <a:gd name="T16" fmla="*/ 1248 w 1272"/>
                <a:gd name="T17" fmla="*/ 636 h 1272"/>
                <a:gd name="T18" fmla="*/ 636 w 1272"/>
                <a:gd name="T19" fmla="*/ 24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1272">
                  <a:moveTo>
                    <a:pt x="636" y="1272"/>
                  </a:moveTo>
                  <a:cubicBezTo>
                    <a:pt x="285" y="1272"/>
                    <a:pt x="0" y="987"/>
                    <a:pt x="0" y="636"/>
                  </a:cubicBezTo>
                  <a:cubicBezTo>
                    <a:pt x="0" y="286"/>
                    <a:pt x="285" y="0"/>
                    <a:pt x="636" y="0"/>
                  </a:cubicBezTo>
                  <a:cubicBezTo>
                    <a:pt x="987" y="0"/>
                    <a:pt x="1272" y="286"/>
                    <a:pt x="1272" y="636"/>
                  </a:cubicBezTo>
                  <a:cubicBezTo>
                    <a:pt x="1272" y="987"/>
                    <a:pt x="987" y="1272"/>
                    <a:pt x="636" y="1272"/>
                  </a:cubicBezTo>
                  <a:close/>
                  <a:moveTo>
                    <a:pt x="636" y="24"/>
                  </a:moveTo>
                  <a:cubicBezTo>
                    <a:pt x="299" y="24"/>
                    <a:pt x="24" y="299"/>
                    <a:pt x="24" y="636"/>
                  </a:cubicBezTo>
                  <a:cubicBezTo>
                    <a:pt x="24" y="974"/>
                    <a:pt x="299" y="1248"/>
                    <a:pt x="636" y="1248"/>
                  </a:cubicBezTo>
                  <a:cubicBezTo>
                    <a:pt x="974" y="1248"/>
                    <a:pt x="1248" y="974"/>
                    <a:pt x="1248" y="636"/>
                  </a:cubicBezTo>
                  <a:cubicBezTo>
                    <a:pt x="1248" y="299"/>
                    <a:pt x="974" y="24"/>
                    <a:pt x="636" y="24"/>
                  </a:cubicBezTo>
                  <a:close/>
                </a:path>
              </a:pathLst>
            </a:custGeom>
            <a:solidFill>
              <a:srgbClr val="0187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7663E6B2-0383-4A15-9F97-B438A542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508" y="1412776"/>
              <a:ext cx="1510538" cy="2435823"/>
            </a:xfrm>
            <a:custGeom>
              <a:avLst/>
              <a:gdLst>
                <a:gd name="T0" fmla="*/ 468 w 468"/>
                <a:gd name="T1" fmla="*/ 234 h 755"/>
                <a:gd name="T2" fmla="*/ 234 w 468"/>
                <a:gd name="T3" fmla="*/ 0 h 755"/>
                <a:gd name="T4" fmla="*/ 0 w 468"/>
                <a:gd name="T5" fmla="*/ 234 h 755"/>
                <a:gd name="T6" fmla="*/ 24 w 468"/>
                <a:gd name="T7" fmla="*/ 336 h 755"/>
                <a:gd name="T8" fmla="*/ 24 w 468"/>
                <a:gd name="T9" fmla="*/ 336 h 755"/>
                <a:gd name="T10" fmla="*/ 234 w 468"/>
                <a:gd name="T11" fmla="*/ 755 h 755"/>
                <a:gd name="T12" fmla="*/ 444 w 468"/>
                <a:gd name="T13" fmla="*/ 336 h 755"/>
                <a:gd name="T14" fmla="*/ 444 w 468"/>
                <a:gd name="T15" fmla="*/ 336 h 755"/>
                <a:gd name="T16" fmla="*/ 468 w 468"/>
                <a:gd name="T17" fmla="*/ 23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755">
                  <a:moveTo>
                    <a:pt x="468" y="234"/>
                  </a:moveTo>
                  <a:cubicBezTo>
                    <a:pt x="468" y="105"/>
                    <a:pt x="363" y="0"/>
                    <a:pt x="234" y="0"/>
                  </a:cubicBezTo>
                  <a:cubicBezTo>
                    <a:pt x="105" y="0"/>
                    <a:pt x="0" y="105"/>
                    <a:pt x="0" y="234"/>
                  </a:cubicBezTo>
                  <a:cubicBezTo>
                    <a:pt x="0" y="271"/>
                    <a:pt x="9" y="305"/>
                    <a:pt x="24" y="336"/>
                  </a:cubicBezTo>
                  <a:cubicBezTo>
                    <a:pt x="24" y="336"/>
                    <a:pt x="24" y="336"/>
                    <a:pt x="24" y="336"/>
                  </a:cubicBezTo>
                  <a:cubicBezTo>
                    <a:pt x="234" y="755"/>
                    <a:pt x="234" y="755"/>
                    <a:pt x="234" y="755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460" y="305"/>
                    <a:pt x="468" y="271"/>
                    <a:pt x="468" y="23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59CDB">
                    <a:lumMod val="75000"/>
                  </a:srgbClr>
                </a:gs>
                <a:gs pos="100000">
                  <a:srgbClr val="0187C0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5" name="Oval 9">
              <a:extLst>
                <a:ext uri="{FF2B5EF4-FFF2-40B4-BE49-F238E27FC236}">
                  <a16:creationId xmlns:a16="http://schemas.microsoft.com/office/drawing/2014/main" id="{F5A70BC1-1D6F-4D5F-B072-51924E57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117" y="1535385"/>
              <a:ext cx="1265321" cy="1265320"/>
            </a:xfrm>
            <a:prstGeom prst="ellipse">
              <a:avLst/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5C4B0CF6-BAFB-4266-B521-9ED0AC2FB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508" y="3832251"/>
              <a:ext cx="1510538" cy="2435823"/>
            </a:xfrm>
            <a:custGeom>
              <a:avLst/>
              <a:gdLst>
                <a:gd name="T0" fmla="*/ 0 w 468"/>
                <a:gd name="T1" fmla="*/ 521 h 755"/>
                <a:gd name="T2" fmla="*/ 234 w 468"/>
                <a:gd name="T3" fmla="*/ 755 h 755"/>
                <a:gd name="T4" fmla="*/ 468 w 468"/>
                <a:gd name="T5" fmla="*/ 521 h 755"/>
                <a:gd name="T6" fmla="*/ 444 w 468"/>
                <a:gd name="T7" fmla="*/ 418 h 755"/>
                <a:gd name="T8" fmla="*/ 444 w 468"/>
                <a:gd name="T9" fmla="*/ 418 h 755"/>
                <a:gd name="T10" fmla="*/ 235 w 468"/>
                <a:gd name="T11" fmla="*/ 0 h 755"/>
                <a:gd name="T12" fmla="*/ 24 w 468"/>
                <a:gd name="T13" fmla="*/ 418 h 755"/>
                <a:gd name="T14" fmla="*/ 24 w 468"/>
                <a:gd name="T15" fmla="*/ 418 h 755"/>
                <a:gd name="T16" fmla="*/ 0 w 468"/>
                <a:gd name="T17" fmla="*/ 52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755">
                  <a:moveTo>
                    <a:pt x="0" y="521"/>
                  </a:moveTo>
                  <a:cubicBezTo>
                    <a:pt x="0" y="650"/>
                    <a:pt x="105" y="755"/>
                    <a:pt x="234" y="755"/>
                  </a:cubicBezTo>
                  <a:cubicBezTo>
                    <a:pt x="363" y="755"/>
                    <a:pt x="468" y="650"/>
                    <a:pt x="468" y="521"/>
                  </a:cubicBezTo>
                  <a:cubicBezTo>
                    <a:pt x="468" y="484"/>
                    <a:pt x="460" y="449"/>
                    <a:pt x="444" y="418"/>
                  </a:cubicBezTo>
                  <a:cubicBezTo>
                    <a:pt x="444" y="418"/>
                    <a:pt x="444" y="418"/>
                    <a:pt x="444" y="418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" y="418"/>
                    <a:pt x="24" y="418"/>
                    <a:pt x="24" y="418"/>
                  </a:cubicBezTo>
                  <a:cubicBezTo>
                    <a:pt x="24" y="418"/>
                    <a:pt x="24" y="418"/>
                    <a:pt x="24" y="418"/>
                  </a:cubicBezTo>
                  <a:cubicBezTo>
                    <a:pt x="9" y="449"/>
                    <a:pt x="0" y="484"/>
                    <a:pt x="0" y="5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59CDB">
                    <a:lumMod val="75000"/>
                  </a:srgbClr>
                </a:gs>
                <a:gs pos="100000">
                  <a:srgbClr val="0187C0"/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7" name="Oval 11">
              <a:extLst>
                <a:ext uri="{FF2B5EF4-FFF2-40B4-BE49-F238E27FC236}">
                  <a16:creationId xmlns:a16="http://schemas.microsoft.com/office/drawing/2014/main" id="{C7C4F150-85A8-42B6-BF76-AA2E4990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117" y="4881780"/>
              <a:ext cx="1265321" cy="1263686"/>
            </a:xfrm>
            <a:prstGeom prst="ellipse">
              <a:avLst/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18833D11-ADE3-4657-AFDA-3CCAA2DE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969" y="3083522"/>
              <a:ext cx="2439093" cy="1510537"/>
            </a:xfrm>
            <a:custGeom>
              <a:avLst/>
              <a:gdLst>
                <a:gd name="T0" fmla="*/ 522 w 756"/>
                <a:gd name="T1" fmla="*/ 468 h 468"/>
                <a:gd name="T2" fmla="*/ 756 w 756"/>
                <a:gd name="T3" fmla="*/ 234 h 468"/>
                <a:gd name="T4" fmla="*/ 522 w 756"/>
                <a:gd name="T5" fmla="*/ 0 h 468"/>
                <a:gd name="T6" fmla="*/ 419 w 756"/>
                <a:gd name="T7" fmla="*/ 24 h 468"/>
                <a:gd name="T8" fmla="*/ 419 w 756"/>
                <a:gd name="T9" fmla="*/ 24 h 468"/>
                <a:gd name="T10" fmla="*/ 0 w 756"/>
                <a:gd name="T11" fmla="*/ 234 h 468"/>
                <a:gd name="T12" fmla="*/ 419 w 756"/>
                <a:gd name="T13" fmla="*/ 445 h 468"/>
                <a:gd name="T14" fmla="*/ 419 w 756"/>
                <a:gd name="T15" fmla="*/ 445 h 468"/>
                <a:gd name="T16" fmla="*/ 522 w 756"/>
                <a:gd name="T1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468">
                  <a:moveTo>
                    <a:pt x="522" y="468"/>
                  </a:moveTo>
                  <a:cubicBezTo>
                    <a:pt x="651" y="468"/>
                    <a:pt x="756" y="364"/>
                    <a:pt x="756" y="234"/>
                  </a:cubicBezTo>
                  <a:cubicBezTo>
                    <a:pt x="756" y="105"/>
                    <a:pt x="651" y="0"/>
                    <a:pt x="522" y="0"/>
                  </a:cubicBezTo>
                  <a:cubicBezTo>
                    <a:pt x="485" y="0"/>
                    <a:pt x="450" y="9"/>
                    <a:pt x="419" y="24"/>
                  </a:cubicBezTo>
                  <a:cubicBezTo>
                    <a:pt x="419" y="24"/>
                    <a:pt x="419" y="24"/>
                    <a:pt x="419" y="2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419" y="445"/>
                    <a:pt x="419" y="445"/>
                    <a:pt x="419" y="445"/>
                  </a:cubicBezTo>
                  <a:cubicBezTo>
                    <a:pt x="419" y="445"/>
                    <a:pt x="419" y="445"/>
                    <a:pt x="419" y="445"/>
                  </a:cubicBezTo>
                  <a:cubicBezTo>
                    <a:pt x="450" y="460"/>
                    <a:pt x="485" y="468"/>
                    <a:pt x="522" y="4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59CDB">
                    <a:lumMod val="75000"/>
                  </a:srgbClr>
                </a:gs>
                <a:gs pos="100000">
                  <a:srgbClr val="0187C0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2811A028-F98D-4909-B7D6-12549E59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33" y="3206131"/>
              <a:ext cx="1265321" cy="1265320"/>
            </a:xfrm>
            <a:prstGeom prst="ellipse">
              <a:avLst/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FC1DE9BD-66E9-4028-93FF-9CD53F3F4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762" y="3083522"/>
              <a:ext cx="2435824" cy="1510537"/>
            </a:xfrm>
            <a:custGeom>
              <a:avLst/>
              <a:gdLst>
                <a:gd name="T0" fmla="*/ 234 w 755"/>
                <a:gd name="T1" fmla="*/ 0 h 468"/>
                <a:gd name="T2" fmla="*/ 0 w 755"/>
                <a:gd name="T3" fmla="*/ 234 h 468"/>
                <a:gd name="T4" fmla="*/ 234 w 755"/>
                <a:gd name="T5" fmla="*/ 468 h 468"/>
                <a:gd name="T6" fmla="*/ 336 w 755"/>
                <a:gd name="T7" fmla="*/ 445 h 468"/>
                <a:gd name="T8" fmla="*/ 336 w 755"/>
                <a:gd name="T9" fmla="*/ 445 h 468"/>
                <a:gd name="T10" fmla="*/ 755 w 755"/>
                <a:gd name="T11" fmla="*/ 235 h 468"/>
                <a:gd name="T12" fmla="*/ 336 w 755"/>
                <a:gd name="T13" fmla="*/ 24 h 468"/>
                <a:gd name="T14" fmla="*/ 336 w 755"/>
                <a:gd name="T15" fmla="*/ 24 h 468"/>
                <a:gd name="T16" fmla="*/ 234 w 755"/>
                <a:gd name="T1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5" h="468">
                  <a:moveTo>
                    <a:pt x="234" y="0"/>
                  </a:moveTo>
                  <a:cubicBezTo>
                    <a:pt x="104" y="0"/>
                    <a:pt x="0" y="105"/>
                    <a:pt x="0" y="234"/>
                  </a:cubicBezTo>
                  <a:cubicBezTo>
                    <a:pt x="0" y="364"/>
                    <a:pt x="104" y="468"/>
                    <a:pt x="234" y="468"/>
                  </a:cubicBezTo>
                  <a:cubicBezTo>
                    <a:pt x="270" y="468"/>
                    <a:pt x="305" y="460"/>
                    <a:pt x="336" y="445"/>
                  </a:cubicBezTo>
                  <a:cubicBezTo>
                    <a:pt x="336" y="445"/>
                    <a:pt x="336" y="445"/>
                    <a:pt x="336" y="445"/>
                  </a:cubicBezTo>
                  <a:cubicBezTo>
                    <a:pt x="755" y="235"/>
                    <a:pt x="755" y="235"/>
                    <a:pt x="755" y="235"/>
                  </a:cubicBezTo>
                  <a:cubicBezTo>
                    <a:pt x="336" y="24"/>
                    <a:pt x="336" y="24"/>
                    <a:pt x="336" y="24"/>
                  </a:cubicBezTo>
                  <a:cubicBezTo>
                    <a:pt x="336" y="24"/>
                    <a:pt x="336" y="24"/>
                    <a:pt x="336" y="24"/>
                  </a:cubicBezTo>
                  <a:cubicBezTo>
                    <a:pt x="305" y="9"/>
                    <a:pt x="270" y="0"/>
                    <a:pt x="2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59CDB">
                    <a:lumMod val="75000"/>
                  </a:srgbClr>
                </a:gs>
                <a:gs pos="100000">
                  <a:srgbClr val="0187C0"/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51" name="Oval 15">
              <a:extLst>
                <a:ext uri="{FF2B5EF4-FFF2-40B4-BE49-F238E27FC236}">
                  <a16:creationId xmlns:a16="http://schemas.microsoft.com/office/drawing/2014/main" id="{13D07A0E-08F9-41B5-8F6A-1D4FE9ED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71" y="3206131"/>
              <a:ext cx="1265321" cy="1265320"/>
            </a:xfrm>
            <a:prstGeom prst="ellipse">
              <a:avLst/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52" name="Oval 16">
              <a:extLst>
                <a:ext uri="{FF2B5EF4-FFF2-40B4-BE49-F238E27FC236}">
                  <a16:creationId xmlns:a16="http://schemas.microsoft.com/office/drawing/2014/main" id="{E2D96F3C-7543-4BE3-B3FD-74EFB8FDB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430" y="3070443"/>
              <a:ext cx="1536694" cy="1536694"/>
            </a:xfrm>
            <a:prstGeom prst="ellipse">
              <a:avLst/>
            </a:prstGeom>
            <a:solidFill>
              <a:srgbClr val="57687B">
                <a:lumMod val="20000"/>
                <a:lumOff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20EAFAB-5E63-4293-8689-CEADBD00F87A}"/>
                </a:ext>
              </a:extLst>
            </p:cNvPr>
            <p:cNvGrpSpPr/>
            <p:nvPr/>
          </p:nvGrpSpPr>
          <p:grpSpPr>
            <a:xfrm rot="8100000">
              <a:off x="4802544" y="2672629"/>
              <a:ext cx="280332" cy="226571"/>
              <a:chOff x="-2287588" y="2159000"/>
              <a:chExt cx="5016500" cy="4054476"/>
            </a:xfrm>
            <a:solidFill>
              <a:srgbClr val="0187C0">
                <a:lumMod val="75000"/>
              </a:srgbClr>
            </a:solidFill>
          </p:grpSpPr>
          <p:sp>
            <p:nvSpPr>
              <p:cNvPr id="154" name="Freeform 26">
                <a:extLst>
                  <a:ext uri="{FF2B5EF4-FFF2-40B4-BE49-F238E27FC236}">
                    <a16:creationId xmlns:a16="http://schemas.microsoft.com/office/drawing/2014/main" id="{2C79471B-D5DE-4ACF-9A45-ABDE178D8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7588" y="2159000"/>
                <a:ext cx="2554288" cy="4054476"/>
              </a:xfrm>
              <a:custGeom>
                <a:avLst/>
                <a:gdLst>
                  <a:gd name="T0" fmla="*/ 1609 w 1609"/>
                  <a:gd name="T1" fmla="*/ 333 h 2554"/>
                  <a:gd name="T2" fmla="*/ 1276 w 1609"/>
                  <a:gd name="T3" fmla="*/ 0 h 2554"/>
                  <a:gd name="T4" fmla="*/ 0 w 1609"/>
                  <a:gd name="T5" fmla="*/ 1277 h 2554"/>
                  <a:gd name="T6" fmla="*/ 1276 w 1609"/>
                  <a:gd name="T7" fmla="*/ 2554 h 2554"/>
                  <a:gd name="T8" fmla="*/ 1609 w 1609"/>
                  <a:gd name="T9" fmla="*/ 2221 h 2554"/>
                  <a:gd name="T10" fmla="*/ 665 w 1609"/>
                  <a:gd name="T11" fmla="*/ 1277 h 2554"/>
                  <a:gd name="T12" fmla="*/ 1609 w 1609"/>
                  <a:gd name="T13" fmla="*/ 333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9" h="2554">
                    <a:moveTo>
                      <a:pt x="1609" y="333"/>
                    </a:moveTo>
                    <a:lnTo>
                      <a:pt x="1276" y="0"/>
                    </a:lnTo>
                    <a:lnTo>
                      <a:pt x="0" y="1277"/>
                    </a:lnTo>
                    <a:lnTo>
                      <a:pt x="1276" y="2554"/>
                    </a:lnTo>
                    <a:lnTo>
                      <a:pt x="1609" y="2221"/>
                    </a:lnTo>
                    <a:lnTo>
                      <a:pt x="665" y="1277"/>
                    </a:lnTo>
                    <a:lnTo>
                      <a:pt x="1609" y="3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8943B89-A105-4B93-834A-BF42DDFD3B28}"/>
                  </a:ext>
                </a:extLst>
              </p:cNvPr>
              <p:cNvSpPr/>
              <p:nvPr/>
            </p:nvSpPr>
            <p:spPr>
              <a:xfrm>
                <a:off x="-245368" y="3817938"/>
                <a:ext cx="2974280" cy="7366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48348B2-8D55-448E-A87F-FF8872279240}"/>
                </a:ext>
              </a:extLst>
            </p:cNvPr>
            <p:cNvGrpSpPr/>
            <p:nvPr/>
          </p:nvGrpSpPr>
          <p:grpSpPr>
            <a:xfrm rot="13500000" flipV="1">
              <a:off x="7100580" y="2672629"/>
              <a:ext cx="280332" cy="226571"/>
              <a:chOff x="-2287588" y="2159000"/>
              <a:chExt cx="5016500" cy="4054476"/>
            </a:xfrm>
            <a:solidFill>
              <a:srgbClr val="0187C0">
                <a:lumMod val="75000"/>
              </a:srgbClr>
            </a:solidFill>
          </p:grpSpPr>
          <p:sp>
            <p:nvSpPr>
              <p:cNvPr id="157" name="Freeform 26">
                <a:extLst>
                  <a:ext uri="{FF2B5EF4-FFF2-40B4-BE49-F238E27FC236}">
                    <a16:creationId xmlns:a16="http://schemas.microsoft.com/office/drawing/2014/main" id="{F9A19258-831F-438E-A80A-30A2F51CE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7588" y="2159000"/>
                <a:ext cx="2554288" cy="4054476"/>
              </a:xfrm>
              <a:custGeom>
                <a:avLst/>
                <a:gdLst>
                  <a:gd name="T0" fmla="*/ 1609 w 1609"/>
                  <a:gd name="T1" fmla="*/ 333 h 2554"/>
                  <a:gd name="T2" fmla="*/ 1276 w 1609"/>
                  <a:gd name="T3" fmla="*/ 0 h 2554"/>
                  <a:gd name="T4" fmla="*/ 0 w 1609"/>
                  <a:gd name="T5" fmla="*/ 1277 h 2554"/>
                  <a:gd name="T6" fmla="*/ 1276 w 1609"/>
                  <a:gd name="T7" fmla="*/ 2554 h 2554"/>
                  <a:gd name="T8" fmla="*/ 1609 w 1609"/>
                  <a:gd name="T9" fmla="*/ 2221 h 2554"/>
                  <a:gd name="T10" fmla="*/ 665 w 1609"/>
                  <a:gd name="T11" fmla="*/ 1277 h 2554"/>
                  <a:gd name="T12" fmla="*/ 1609 w 1609"/>
                  <a:gd name="T13" fmla="*/ 333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9" h="2554">
                    <a:moveTo>
                      <a:pt x="1609" y="333"/>
                    </a:moveTo>
                    <a:lnTo>
                      <a:pt x="1276" y="0"/>
                    </a:lnTo>
                    <a:lnTo>
                      <a:pt x="0" y="1277"/>
                    </a:lnTo>
                    <a:lnTo>
                      <a:pt x="1276" y="2554"/>
                    </a:lnTo>
                    <a:lnTo>
                      <a:pt x="1609" y="2221"/>
                    </a:lnTo>
                    <a:lnTo>
                      <a:pt x="665" y="1277"/>
                    </a:lnTo>
                    <a:lnTo>
                      <a:pt x="1609" y="3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709E43B-89AC-4BA4-AC61-58E48B4A17DC}"/>
                  </a:ext>
                </a:extLst>
              </p:cNvPr>
              <p:cNvSpPr/>
              <p:nvPr/>
            </p:nvSpPr>
            <p:spPr>
              <a:xfrm>
                <a:off x="-245368" y="3817938"/>
                <a:ext cx="2974280" cy="7366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3B6AAE-F67D-4C33-AE03-7CB8BF0DD841}"/>
                </a:ext>
              </a:extLst>
            </p:cNvPr>
            <p:cNvGrpSpPr/>
            <p:nvPr/>
          </p:nvGrpSpPr>
          <p:grpSpPr>
            <a:xfrm rot="13500000" flipH="1">
              <a:off x="4802544" y="4760217"/>
              <a:ext cx="280332" cy="226571"/>
              <a:chOff x="-2287588" y="2159000"/>
              <a:chExt cx="5016500" cy="4054476"/>
            </a:xfrm>
            <a:solidFill>
              <a:srgbClr val="0187C0">
                <a:lumMod val="75000"/>
              </a:srgbClr>
            </a:solidFill>
          </p:grpSpPr>
          <p:sp>
            <p:nvSpPr>
              <p:cNvPr id="161" name="Freeform 26">
                <a:extLst>
                  <a:ext uri="{FF2B5EF4-FFF2-40B4-BE49-F238E27FC236}">
                    <a16:creationId xmlns:a16="http://schemas.microsoft.com/office/drawing/2014/main" id="{FEB63532-CFAA-47DC-A874-19AD29E33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7588" y="2159000"/>
                <a:ext cx="2554288" cy="4054476"/>
              </a:xfrm>
              <a:custGeom>
                <a:avLst/>
                <a:gdLst>
                  <a:gd name="T0" fmla="*/ 1609 w 1609"/>
                  <a:gd name="T1" fmla="*/ 333 h 2554"/>
                  <a:gd name="T2" fmla="*/ 1276 w 1609"/>
                  <a:gd name="T3" fmla="*/ 0 h 2554"/>
                  <a:gd name="T4" fmla="*/ 0 w 1609"/>
                  <a:gd name="T5" fmla="*/ 1277 h 2554"/>
                  <a:gd name="T6" fmla="*/ 1276 w 1609"/>
                  <a:gd name="T7" fmla="*/ 2554 h 2554"/>
                  <a:gd name="T8" fmla="*/ 1609 w 1609"/>
                  <a:gd name="T9" fmla="*/ 2221 h 2554"/>
                  <a:gd name="T10" fmla="*/ 665 w 1609"/>
                  <a:gd name="T11" fmla="*/ 1277 h 2554"/>
                  <a:gd name="T12" fmla="*/ 1609 w 1609"/>
                  <a:gd name="T13" fmla="*/ 333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9" h="2554">
                    <a:moveTo>
                      <a:pt x="1609" y="333"/>
                    </a:moveTo>
                    <a:lnTo>
                      <a:pt x="1276" y="0"/>
                    </a:lnTo>
                    <a:lnTo>
                      <a:pt x="0" y="1277"/>
                    </a:lnTo>
                    <a:lnTo>
                      <a:pt x="1276" y="2554"/>
                    </a:lnTo>
                    <a:lnTo>
                      <a:pt x="1609" y="2221"/>
                    </a:lnTo>
                    <a:lnTo>
                      <a:pt x="665" y="1277"/>
                    </a:lnTo>
                    <a:lnTo>
                      <a:pt x="1609" y="3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F5EAA24-B093-4741-A272-A2FC2843CA57}"/>
                  </a:ext>
                </a:extLst>
              </p:cNvPr>
              <p:cNvSpPr/>
              <p:nvPr/>
            </p:nvSpPr>
            <p:spPr>
              <a:xfrm>
                <a:off x="-245368" y="3817938"/>
                <a:ext cx="2974280" cy="7366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70D71CA-2894-4FA1-B2BD-8A4D82345C04}"/>
                </a:ext>
              </a:extLst>
            </p:cNvPr>
            <p:cNvGrpSpPr/>
            <p:nvPr/>
          </p:nvGrpSpPr>
          <p:grpSpPr>
            <a:xfrm rot="8100000" flipH="1" flipV="1">
              <a:off x="7100580" y="4760217"/>
              <a:ext cx="280332" cy="226571"/>
              <a:chOff x="-2287588" y="2159000"/>
              <a:chExt cx="5016500" cy="4054476"/>
            </a:xfrm>
            <a:solidFill>
              <a:srgbClr val="0187C0">
                <a:lumMod val="75000"/>
              </a:srgbClr>
            </a:solidFill>
          </p:grpSpPr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D75E6524-7549-442D-88C4-9AA147471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87588" y="2159000"/>
                <a:ext cx="2554288" cy="4054476"/>
              </a:xfrm>
              <a:custGeom>
                <a:avLst/>
                <a:gdLst>
                  <a:gd name="T0" fmla="*/ 1609 w 1609"/>
                  <a:gd name="T1" fmla="*/ 333 h 2554"/>
                  <a:gd name="T2" fmla="*/ 1276 w 1609"/>
                  <a:gd name="T3" fmla="*/ 0 h 2554"/>
                  <a:gd name="T4" fmla="*/ 0 w 1609"/>
                  <a:gd name="T5" fmla="*/ 1277 h 2554"/>
                  <a:gd name="T6" fmla="*/ 1276 w 1609"/>
                  <a:gd name="T7" fmla="*/ 2554 h 2554"/>
                  <a:gd name="T8" fmla="*/ 1609 w 1609"/>
                  <a:gd name="T9" fmla="*/ 2221 h 2554"/>
                  <a:gd name="T10" fmla="*/ 665 w 1609"/>
                  <a:gd name="T11" fmla="*/ 1277 h 2554"/>
                  <a:gd name="T12" fmla="*/ 1609 w 1609"/>
                  <a:gd name="T13" fmla="*/ 333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9" h="2554">
                    <a:moveTo>
                      <a:pt x="1609" y="333"/>
                    </a:moveTo>
                    <a:lnTo>
                      <a:pt x="1276" y="0"/>
                    </a:lnTo>
                    <a:lnTo>
                      <a:pt x="0" y="1277"/>
                    </a:lnTo>
                    <a:lnTo>
                      <a:pt x="1276" y="2554"/>
                    </a:lnTo>
                    <a:lnTo>
                      <a:pt x="1609" y="2221"/>
                    </a:lnTo>
                    <a:lnTo>
                      <a:pt x="665" y="1277"/>
                    </a:lnTo>
                    <a:lnTo>
                      <a:pt x="1609" y="3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2D85E4B-D1BD-4776-8BD9-A75B7EA52EB0}"/>
                  </a:ext>
                </a:extLst>
              </p:cNvPr>
              <p:cNvSpPr/>
              <p:nvPr/>
            </p:nvSpPr>
            <p:spPr>
              <a:xfrm>
                <a:off x="-245368" y="3817938"/>
                <a:ext cx="2974280" cy="7366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5711A0E5-C905-40A9-A8A4-27E853C3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731" y="1970640"/>
              <a:ext cx="513709" cy="368662"/>
            </a:xfrm>
            <a:custGeom>
              <a:avLst/>
              <a:gdLst>
                <a:gd name="T0" fmla="*/ 2335 w 2382"/>
                <a:gd name="T1" fmla="*/ 142 h 1710"/>
                <a:gd name="T2" fmla="*/ 2335 w 2382"/>
                <a:gd name="T3" fmla="*/ 142 h 1710"/>
                <a:gd name="T4" fmla="*/ 2335 w 2382"/>
                <a:gd name="T5" fmla="*/ 142 h 1710"/>
                <a:gd name="T6" fmla="*/ 2178 w 2382"/>
                <a:gd name="T7" fmla="*/ 142 h 1710"/>
                <a:gd name="T8" fmla="*/ 2178 w 2382"/>
                <a:gd name="T9" fmla="*/ 88 h 1710"/>
                <a:gd name="T10" fmla="*/ 2145 w 2382"/>
                <a:gd name="T11" fmla="*/ 42 h 1710"/>
                <a:gd name="T12" fmla="*/ 1812 w 2382"/>
                <a:gd name="T13" fmla="*/ 0 h 1710"/>
                <a:gd name="T14" fmla="*/ 1190 w 2382"/>
                <a:gd name="T15" fmla="*/ 231 h 1710"/>
                <a:gd name="T16" fmla="*/ 568 w 2382"/>
                <a:gd name="T17" fmla="*/ 0 h 1710"/>
                <a:gd name="T18" fmla="*/ 235 w 2382"/>
                <a:gd name="T19" fmla="*/ 42 h 1710"/>
                <a:gd name="T20" fmla="*/ 202 w 2382"/>
                <a:gd name="T21" fmla="*/ 88 h 1710"/>
                <a:gd name="T22" fmla="*/ 202 w 2382"/>
                <a:gd name="T23" fmla="*/ 142 h 1710"/>
                <a:gd name="T24" fmla="*/ 47 w 2382"/>
                <a:gd name="T25" fmla="*/ 142 h 1710"/>
                <a:gd name="T26" fmla="*/ 0 w 2382"/>
                <a:gd name="T27" fmla="*/ 188 h 1710"/>
                <a:gd name="T28" fmla="*/ 0 w 2382"/>
                <a:gd name="T29" fmla="*/ 1662 h 1710"/>
                <a:gd name="T30" fmla="*/ 47 w 2382"/>
                <a:gd name="T31" fmla="*/ 1708 h 1710"/>
                <a:gd name="T32" fmla="*/ 69 w 2382"/>
                <a:gd name="T33" fmla="*/ 1702 h 1710"/>
                <a:gd name="T34" fmla="*/ 1180 w 2382"/>
                <a:gd name="T35" fmla="*/ 1610 h 1710"/>
                <a:gd name="T36" fmla="*/ 1187 w 2382"/>
                <a:gd name="T37" fmla="*/ 1610 h 1710"/>
                <a:gd name="T38" fmla="*/ 1191 w 2382"/>
                <a:gd name="T39" fmla="*/ 1610 h 1710"/>
                <a:gd name="T40" fmla="*/ 1202 w 2382"/>
                <a:gd name="T41" fmla="*/ 1610 h 1710"/>
                <a:gd name="T42" fmla="*/ 2312 w 2382"/>
                <a:gd name="T43" fmla="*/ 1702 h 1710"/>
                <a:gd name="T44" fmla="*/ 2358 w 2382"/>
                <a:gd name="T45" fmla="*/ 1702 h 1710"/>
                <a:gd name="T46" fmla="*/ 2382 w 2382"/>
                <a:gd name="T47" fmla="*/ 1662 h 1710"/>
                <a:gd name="T48" fmla="*/ 2382 w 2382"/>
                <a:gd name="T49" fmla="*/ 188 h 1710"/>
                <a:gd name="T50" fmla="*/ 2335 w 2382"/>
                <a:gd name="T51" fmla="*/ 142 h 1710"/>
                <a:gd name="T52" fmla="*/ 93 w 2382"/>
                <a:gd name="T53" fmla="*/ 1588 h 1710"/>
                <a:gd name="T54" fmla="*/ 93 w 2382"/>
                <a:gd name="T55" fmla="*/ 234 h 1710"/>
                <a:gd name="T56" fmla="*/ 203 w 2382"/>
                <a:gd name="T57" fmla="*/ 234 h 1710"/>
                <a:gd name="T58" fmla="*/ 203 w 2382"/>
                <a:gd name="T59" fmla="*/ 1392 h 1710"/>
                <a:gd name="T60" fmla="*/ 249 w 2382"/>
                <a:gd name="T61" fmla="*/ 1439 h 1710"/>
                <a:gd name="T62" fmla="*/ 256 w 2382"/>
                <a:gd name="T63" fmla="*/ 1438 h 1710"/>
                <a:gd name="T64" fmla="*/ 545 w 2382"/>
                <a:gd name="T65" fmla="*/ 1415 h 1710"/>
                <a:gd name="T66" fmla="*/ 939 w 2382"/>
                <a:gd name="T67" fmla="*/ 1474 h 1710"/>
                <a:gd name="T68" fmla="*/ 93 w 2382"/>
                <a:gd name="T69" fmla="*/ 1588 h 1710"/>
                <a:gd name="T70" fmla="*/ 545 w 2382"/>
                <a:gd name="T71" fmla="*/ 1323 h 1710"/>
                <a:gd name="T72" fmla="*/ 294 w 2382"/>
                <a:gd name="T73" fmla="*/ 1339 h 1710"/>
                <a:gd name="T74" fmla="*/ 294 w 2382"/>
                <a:gd name="T75" fmla="*/ 125 h 1710"/>
                <a:gd name="T76" fmla="*/ 567 w 2382"/>
                <a:gd name="T77" fmla="*/ 94 h 1710"/>
                <a:gd name="T78" fmla="*/ 1143 w 2382"/>
                <a:gd name="T79" fmla="*/ 321 h 1710"/>
                <a:gd name="T80" fmla="*/ 1145 w 2382"/>
                <a:gd name="T81" fmla="*/ 1470 h 1710"/>
                <a:gd name="T82" fmla="*/ 545 w 2382"/>
                <a:gd name="T83" fmla="*/ 1323 h 1710"/>
                <a:gd name="T84" fmla="*/ 1237 w 2382"/>
                <a:gd name="T85" fmla="*/ 321 h 1710"/>
                <a:gd name="T86" fmla="*/ 1813 w 2382"/>
                <a:gd name="T87" fmla="*/ 94 h 1710"/>
                <a:gd name="T88" fmla="*/ 2087 w 2382"/>
                <a:gd name="T89" fmla="*/ 125 h 1710"/>
                <a:gd name="T90" fmla="*/ 2087 w 2382"/>
                <a:gd name="T91" fmla="*/ 1339 h 1710"/>
                <a:gd name="T92" fmla="*/ 1837 w 2382"/>
                <a:gd name="T93" fmla="*/ 1323 h 1710"/>
                <a:gd name="T94" fmla="*/ 1237 w 2382"/>
                <a:gd name="T95" fmla="*/ 1470 h 1710"/>
                <a:gd name="T96" fmla="*/ 1237 w 2382"/>
                <a:gd name="T97" fmla="*/ 321 h 1710"/>
                <a:gd name="T98" fmla="*/ 2289 w 2382"/>
                <a:gd name="T99" fmla="*/ 1588 h 1710"/>
                <a:gd name="T100" fmla="*/ 1441 w 2382"/>
                <a:gd name="T101" fmla="*/ 1474 h 1710"/>
                <a:gd name="T102" fmla="*/ 1837 w 2382"/>
                <a:gd name="T103" fmla="*/ 1415 h 1710"/>
                <a:gd name="T104" fmla="*/ 2127 w 2382"/>
                <a:gd name="T105" fmla="*/ 1438 h 1710"/>
                <a:gd name="T106" fmla="*/ 2180 w 2382"/>
                <a:gd name="T107" fmla="*/ 1399 h 1710"/>
                <a:gd name="T108" fmla="*/ 2180 w 2382"/>
                <a:gd name="T109" fmla="*/ 1391 h 1710"/>
                <a:gd name="T110" fmla="*/ 2180 w 2382"/>
                <a:gd name="T111" fmla="*/ 234 h 1710"/>
                <a:gd name="T112" fmla="*/ 2291 w 2382"/>
                <a:gd name="T113" fmla="*/ 234 h 1710"/>
                <a:gd name="T114" fmla="*/ 2289 w 2382"/>
                <a:gd name="T115" fmla="*/ 1588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2" h="1710">
                  <a:moveTo>
                    <a:pt x="2335" y="142"/>
                  </a:moveTo>
                  <a:cubicBezTo>
                    <a:pt x="2335" y="142"/>
                    <a:pt x="2335" y="142"/>
                    <a:pt x="2335" y="142"/>
                  </a:cubicBezTo>
                  <a:cubicBezTo>
                    <a:pt x="2335" y="142"/>
                    <a:pt x="2335" y="142"/>
                    <a:pt x="2335" y="142"/>
                  </a:cubicBezTo>
                  <a:cubicBezTo>
                    <a:pt x="2178" y="142"/>
                    <a:pt x="2178" y="142"/>
                    <a:pt x="2178" y="142"/>
                  </a:cubicBezTo>
                  <a:cubicBezTo>
                    <a:pt x="2178" y="88"/>
                    <a:pt x="2178" y="88"/>
                    <a:pt x="2178" y="88"/>
                  </a:cubicBezTo>
                  <a:cubicBezTo>
                    <a:pt x="2179" y="67"/>
                    <a:pt x="2166" y="48"/>
                    <a:pt x="2145" y="42"/>
                  </a:cubicBezTo>
                  <a:cubicBezTo>
                    <a:pt x="2037" y="14"/>
                    <a:pt x="1925" y="0"/>
                    <a:pt x="1812" y="0"/>
                  </a:cubicBezTo>
                  <a:cubicBezTo>
                    <a:pt x="1628" y="0"/>
                    <a:pt x="1376" y="41"/>
                    <a:pt x="1190" y="231"/>
                  </a:cubicBezTo>
                  <a:cubicBezTo>
                    <a:pt x="1006" y="40"/>
                    <a:pt x="752" y="0"/>
                    <a:pt x="568" y="0"/>
                  </a:cubicBezTo>
                  <a:cubicBezTo>
                    <a:pt x="456" y="0"/>
                    <a:pt x="344" y="14"/>
                    <a:pt x="235" y="42"/>
                  </a:cubicBezTo>
                  <a:cubicBezTo>
                    <a:pt x="215" y="48"/>
                    <a:pt x="201" y="67"/>
                    <a:pt x="202" y="88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21" y="142"/>
                    <a:pt x="0" y="162"/>
                    <a:pt x="0" y="188"/>
                  </a:cubicBezTo>
                  <a:cubicBezTo>
                    <a:pt x="0" y="1662"/>
                    <a:pt x="0" y="1662"/>
                    <a:pt x="0" y="1662"/>
                  </a:cubicBezTo>
                  <a:cubicBezTo>
                    <a:pt x="0" y="1687"/>
                    <a:pt x="21" y="1708"/>
                    <a:pt x="47" y="1708"/>
                  </a:cubicBezTo>
                  <a:cubicBezTo>
                    <a:pt x="55" y="1708"/>
                    <a:pt x="62" y="1706"/>
                    <a:pt x="69" y="1702"/>
                  </a:cubicBezTo>
                  <a:cubicBezTo>
                    <a:pt x="74" y="1700"/>
                    <a:pt x="535" y="1447"/>
                    <a:pt x="1180" y="1610"/>
                  </a:cubicBezTo>
                  <a:cubicBezTo>
                    <a:pt x="1187" y="1610"/>
                    <a:pt x="1187" y="1610"/>
                    <a:pt x="1187" y="1610"/>
                  </a:cubicBezTo>
                  <a:cubicBezTo>
                    <a:pt x="1191" y="1610"/>
                    <a:pt x="1191" y="1610"/>
                    <a:pt x="1191" y="1610"/>
                  </a:cubicBezTo>
                  <a:cubicBezTo>
                    <a:pt x="1194" y="1610"/>
                    <a:pt x="1198" y="1610"/>
                    <a:pt x="1202" y="1610"/>
                  </a:cubicBezTo>
                  <a:cubicBezTo>
                    <a:pt x="1848" y="1446"/>
                    <a:pt x="2310" y="1698"/>
                    <a:pt x="2312" y="1702"/>
                  </a:cubicBezTo>
                  <a:cubicBezTo>
                    <a:pt x="2327" y="1710"/>
                    <a:pt x="2344" y="1710"/>
                    <a:pt x="2358" y="1702"/>
                  </a:cubicBezTo>
                  <a:cubicBezTo>
                    <a:pt x="2373" y="1694"/>
                    <a:pt x="2381" y="1679"/>
                    <a:pt x="2382" y="1662"/>
                  </a:cubicBezTo>
                  <a:cubicBezTo>
                    <a:pt x="2382" y="188"/>
                    <a:pt x="2382" y="188"/>
                    <a:pt x="2382" y="188"/>
                  </a:cubicBezTo>
                  <a:cubicBezTo>
                    <a:pt x="2382" y="163"/>
                    <a:pt x="2361" y="142"/>
                    <a:pt x="2335" y="142"/>
                  </a:cubicBezTo>
                  <a:close/>
                  <a:moveTo>
                    <a:pt x="93" y="1588"/>
                  </a:moveTo>
                  <a:cubicBezTo>
                    <a:pt x="93" y="234"/>
                    <a:pt x="93" y="234"/>
                    <a:pt x="93" y="234"/>
                  </a:cubicBezTo>
                  <a:cubicBezTo>
                    <a:pt x="203" y="234"/>
                    <a:pt x="203" y="234"/>
                    <a:pt x="203" y="234"/>
                  </a:cubicBezTo>
                  <a:cubicBezTo>
                    <a:pt x="203" y="1392"/>
                    <a:pt x="203" y="1392"/>
                    <a:pt x="203" y="1392"/>
                  </a:cubicBezTo>
                  <a:cubicBezTo>
                    <a:pt x="203" y="1417"/>
                    <a:pt x="223" y="1438"/>
                    <a:pt x="249" y="1439"/>
                  </a:cubicBezTo>
                  <a:cubicBezTo>
                    <a:pt x="251" y="1439"/>
                    <a:pt x="254" y="1438"/>
                    <a:pt x="256" y="1438"/>
                  </a:cubicBezTo>
                  <a:cubicBezTo>
                    <a:pt x="352" y="1423"/>
                    <a:pt x="448" y="1416"/>
                    <a:pt x="545" y="1415"/>
                  </a:cubicBezTo>
                  <a:cubicBezTo>
                    <a:pt x="678" y="1413"/>
                    <a:pt x="812" y="1433"/>
                    <a:pt x="939" y="1474"/>
                  </a:cubicBezTo>
                  <a:cubicBezTo>
                    <a:pt x="652" y="1440"/>
                    <a:pt x="360" y="1479"/>
                    <a:pt x="93" y="1588"/>
                  </a:cubicBezTo>
                  <a:close/>
                  <a:moveTo>
                    <a:pt x="545" y="1323"/>
                  </a:moveTo>
                  <a:cubicBezTo>
                    <a:pt x="461" y="1323"/>
                    <a:pt x="377" y="1329"/>
                    <a:pt x="294" y="1339"/>
                  </a:cubicBezTo>
                  <a:cubicBezTo>
                    <a:pt x="294" y="125"/>
                    <a:pt x="294" y="125"/>
                    <a:pt x="294" y="125"/>
                  </a:cubicBezTo>
                  <a:cubicBezTo>
                    <a:pt x="383" y="105"/>
                    <a:pt x="475" y="95"/>
                    <a:pt x="567" y="94"/>
                  </a:cubicBezTo>
                  <a:cubicBezTo>
                    <a:pt x="740" y="94"/>
                    <a:pt x="978" y="134"/>
                    <a:pt x="1143" y="321"/>
                  </a:cubicBezTo>
                  <a:cubicBezTo>
                    <a:pt x="1145" y="1470"/>
                    <a:pt x="1145" y="1470"/>
                    <a:pt x="1145" y="1470"/>
                  </a:cubicBezTo>
                  <a:cubicBezTo>
                    <a:pt x="1049" y="1408"/>
                    <a:pt x="861" y="1323"/>
                    <a:pt x="545" y="1323"/>
                  </a:cubicBezTo>
                  <a:close/>
                  <a:moveTo>
                    <a:pt x="1237" y="321"/>
                  </a:moveTo>
                  <a:cubicBezTo>
                    <a:pt x="1402" y="136"/>
                    <a:pt x="1640" y="94"/>
                    <a:pt x="1813" y="94"/>
                  </a:cubicBezTo>
                  <a:cubicBezTo>
                    <a:pt x="1905" y="95"/>
                    <a:pt x="1997" y="105"/>
                    <a:pt x="2087" y="125"/>
                  </a:cubicBezTo>
                  <a:cubicBezTo>
                    <a:pt x="2087" y="1339"/>
                    <a:pt x="2087" y="1339"/>
                    <a:pt x="2087" y="1339"/>
                  </a:cubicBezTo>
                  <a:cubicBezTo>
                    <a:pt x="2004" y="1329"/>
                    <a:pt x="1920" y="1323"/>
                    <a:pt x="1837" y="1323"/>
                  </a:cubicBezTo>
                  <a:cubicBezTo>
                    <a:pt x="1522" y="1323"/>
                    <a:pt x="1334" y="1407"/>
                    <a:pt x="1237" y="1470"/>
                  </a:cubicBezTo>
                  <a:lnTo>
                    <a:pt x="1237" y="321"/>
                  </a:lnTo>
                  <a:close/>
                  <a:moveTo>
                    <a:pt x="2289" y="1588"/>
                  </a:moveTo>
                  <a:cubicBezTo>
                    <a:pt x="2021" y="1479"/>
                    <a:pt x="1729" y="1439"/>
                    <a:pt x="1441" y="1474"/>
                  </a:cubicBezTo>
                  <a:cubicBezTo>
                    <a:pt x="1569" y="1433"/>
                    <a:pt x="1703" y="1412"/>
                    <a:pt x="1837" y="1415"/>
                  </a:cubicBezTo>
                  <a:cubicBezTo>
                    <a:pt x="1934" y="1415"/>
                    <a:pt x="2031" y="1423"/>
                    <a:pt x="2127" y="1438"/>
                  </a:cubicBezTo>
                  <a:cubicBezTo>
                    <a:pt x="2152" y="1441"/>
                    <a:pt x="2176" y="1424"/>
                    <a:pt x="2180" y="1399"/>
                  </a:cubicBezTo>
                  <a:cubicBezTo>
                    <a:pt x="2180" y="1396"/>
                    <a:pt x="2180" y="1394"/>
                    <a:pt x="2180" y="1391"/>
                  </a:cubicBezTo>
                  <a:cubicBezTo>
                    <a:pt x="2180" y="234"/>
                    <a:pt x="2180" y="234"/>
                    <a:pt x="2180" y="234"/>
                  </a:cubicBezTo>
                  <a:cubicBezTo>
                    <a:pt x="2291" y="234"/>
                    <a:pt x="2291" y="234"/>
                    <a:pt x="2291" y="234"/>
                  </a:cubicBezTo>
                  <a:lnTo>
                    <a:pt x="2289" y="1588"/>
                  </a:lnTo>
                  <a:close/>
                </a:path>
              </a:pathLst>
            </a:custGeom>
            <a:solidFill>
              <a:srgbClr val="0187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CFEEF3-2127-4067-9DFF-2057063ED54B}"/>
                </a:ext>
              </a:extLst>
            </p:cNvPr>
            <p:cNvGrpSpPr/>
            <p:nvPr/>
          </p:nvGrpSpPr>
          <p:grpSpPr>
            <a:xfrm>
              <a:off x="7491095" y="3571301"/>
              <a:ext cx="524030" cy="534978"/>
              <a:chOff x="8161338" y="2386013"/>
              <a:chExt cx="2355850" cy="2405062"/>
            </a:xfrm>
            <a:solidFill>
              <a:srgbClr val="0187C0"/>
            </a:solidFill>
          </p:grpSpPr>
          <p:sp>
            <p:nvSpPr>
              <p:cNvPr id="168" name="Freeform 35">
                <a:extLst>
                  <a:ext uri="{FF2B5EF4-FFF2-40B4-BE49-F238E27FC236}">
                    <a16:creationId xmlns:a16="http://schemas.microsoft.com/office/drawing/2014/main" id="{66C79044-30A3-449E-A0A1-9B264189C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58213" y="2686050"/>
                <a:ext cx="417513" cy="409575"/>
              </a:xfrm>
              <a:custGeom>
                <a:avLst/>
                <a:gdLst>
                  <a:gd name="T0" fmla="*/ 105 w 355"/>
                  <a:gd name="T1" fmla="*/ 45 h 349"/>
                  <a:gd name="T2" fmla="*/ 45 w 355"/>
                  <a:gd name="T3" fmla="*/ 268 h 349"/>
                  <a:gd name="T4" fmla="*/ 144 w 355"/>
                  <a:gd name="T5" fmla="*/ 344 h 349"/>
                  <a:gd name="T6" fmla="*/ 186 w 355"/>
                  <a:gd name="T7" fmla="*/ 349 h 349"/>
                  <a:gd name="T8" fmla="*/ 268 w 355"/>
                  <a:gd name="T9" fmla="*/ 328 h 349"/>
                  <a:gd name="T10" fmla="*/ 343 w 355"/>
                  <a:gd name="T11" fmla="*/ 229 h 349"/>
                  <a:gd name="T12" fmla="*/ 327 w 355"/>
                  <a:gd name="T13" fmla="*/ 105 h 349"/>
                  <a:gd name="T14" fmla="*/ 105 w 355"/>
                  <a:gd name="T15" fmla="*/ 45 h 349"/>
                  <a:gd name="T16" fmla="*/ 266 w 355"/>
                  <a:gd name="T17" fmla="*/ 208 h 349"/>
                  <a:gd name="T18" fmla="*/ 228 w 355"/>
                  <a:gd name="T19" fmla="*/ 258 h 349"/>
                  <a:gd name="T20" fmla="*/ 165 w 355"/>
                  <a:gd name="T21" fmla="*/ 267 h 349"/>
                  <a:gd name="T22" fmla="*/ 114 w 355"/>
                  <a:gd name="T23" fmla="*/ 228 h 349"/>
                  <a:gd name="T24" fmla="*/ 144 w 355"/>
                  <a:gd name="T25" fmla="*/ 114 h 349"/>
                  <a:gd name="T26" fmla="*/ 186 w 355"/>
                  <a:gd name="T27" fmla="*/ 103 h 349"/>
                  <a:gd name="T28" fmla="*/ 258 w 355"/>
                  <a:gd name="T29" fmla="*/ 145 h 349"/>
                  <a:gd name="T30" fmla="*/ 266 w 355"/>
                  <a:gd name="T31" fmla="*/ 20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5" h="349">
                    <a:moveTo>
                      <a:pt x="105" y="45"/>
                    </a:moveTo>
                    <a:cubicBezTo>
                      <a:pt x="27" y="90"/>
                      <a:pt x="0" y="190"/>
                      <a:pt x="45" y="268"/>
                    </a:cubicBezTo>
                    <a:cubicBezTo>
                      <a:pt x="67" y="306"/>
                      <a:pt x="102" y="333"/>
                      <a:pt x="144" y="344"/>
                    </a:cubicBezTo>
                    <a:cubicBezTo>
                      <a:pt x="158" y="348"/>
                      <a:pt x="172" y="349"/>
                      <a:pt x="186" y="349"/>
                    </a:cubicBezTo>
                    <a:cubicBezTo>
                      <a:pt x="215" y="349"/>
                      <a:pt x="242" y="342"/>
                      <a:pt x="268" y="328"/>
                    </a:cubicBezTo>
                    <a:cubicBezTo>
                      <a:pt x="305" y="306"/>
                      <a:pt x="332" y="271"/>
                      <a:pt x="343" y="229"/>
                    </a:cubicBezTo>
                    <a:cubicBezTo>
                      <a:pt x="355" y="187"/>
                      <a:pt x="349" y="143"/>
                      <a:pt x="327" y="105"/>
                    </a:cubicBezTo>
                    <a:cubicBezTo>
                      <a:pt x="282" y="27"/>
                      <a:pt x="182" y="0"/>
                      <a:pt x="105" y="45"/>
                    </a:cubicBezTo>
                    <a:close/>
                    <a:moveTo>
                      <a:pt x="266" y="208"/>
                    </a:moveTo>
                    <a:cubicBezTo>
                      <a:pt x="261" y="229"/>
                      <a:pt x="247" y="247"/>
                      <a:pt x="228" y="258"/>
                    </a:cubicBezTo>
                    <a:cubicBezTo>
                      <a:pt x="208" y="269"/>
                      <a:pt x="186" y="272"/>
                      <a:pt x="165" y="267"/>
                    </a:cubicBezTo>
                    <a:cubicBezTo>
                      <a:pt x="143" y="261"/>
                      <a:pt x="125" y="247"/>
                      <a:pt x="114" y="228"/>
                    </a:cubicBezTo>
                    <a:cubicBezTo>
                      <a:pt x="91" y="188"/>
                      <a:pt x="105" y="137"/>
                      <a:pt x="144" y="114"/>
                    </a:cubicBezTo>
                    <a:cubicBezTo>
                      <a:pt x="158" y="107"/>
                      <a:pt x="172" y="103"/>
                      <a:pt x="186" y="103"/>
                    </a:cubicBezTo>
                    <a:cubicBezTo>
                      <a:pt x="215" y="103"/>
                      <a:pt x="243" y="118"/>
                      <a:pt x="258" y="145"/>
                    </a:cubicBezTo>
                    <a:cubicBezTo>
                      <a:pt x="269" y="164"/>
                      <a:pt x="272" y="186"/>
                      <a:pt x="266" y="2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69" name="Freeform 36">
                <a:extLst>
                  <a:ext uri="{FF2B5EF4-FFF2-40B4-BE49-F238E27FC236}">
                    <a16:creationId xmlns:a16="http://schemas.microsoft.com/office/drawing/2014/main" id="{8E1E9E30-E0E6-4BC2-A529-24BF5091E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3209925"/>
                <a:ext cx="93663" cy="93662"/>
              </a:xfrm>
              <a:custGeom>
                <a:avLst/>
                <a:gdLst>
                  <a:gd name="T0" fmla="*/ 40 w 80"/>
                  <a:gd name="T1" fmla="*/ 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40 w 80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70" name="Freeform 37">
                <a:extLst>
                  <a:ext uri="{FF2B5EF4-FFF2-40B4-BE49-F238E27FC236}">
                    <a16:creationId xmlns:a16="http://schemas.microsoft.com/office/drawing/2014/main" id="{B81F1013-7950-49F4-ADB8-046FA663A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1338" y="2386013"/>
                <a:ext cx="2355850" cy="2405062"/>
              </a:xfrm>
              <a:custGeom>
                <a:avLst/>
                <a:gdLst>
                  <a:gd name="T0" fmla="*/ 1960 w 2008"/>
                  <a:gd name="T1" fmla="*/ 1356 h 2051"/>
                  <a:gd name="T2" fmla="*/ 1339 w 2008"/>
                  <a:gd name="T3" fmla="*/ 280 h 2051"/>
                  <a:gd name="T4" fmla="*/ 1230 w 2008"/>
                  <a:gd name="T5" fmla="*/ 207 h 2051"/>
                  <a:gd name="T6" fmla="*/ 989 w 2008"/>
                  <a:gd name="T7" fmla="*/ 176 h 2051"/>
                  <a:gd name="T8" fmla="*/ 817 w 2008"/>
                  <a:gd name="T9" fmla="*/ 66 h 2051"/>
                  <a:gd name="T10" fmla="*/ 363 w 2008"/>
                  <a:gd name="T11" fmla="*/ 8 h 2051"/>
                  <a:gd name="T12" fmla="*/ 205 w 2008"/>
                  <a:gd name="T13" fmla="*/ 100 h 2051"/>
                  <a:gd name="T14" fmla="*/ 28 w 2008"/>
                  <a:gd name="T15" fmla="*/ 521 h 2051"/>
                  <a:gd name="T16" fmla="*/ 42 w 2008"/>
                  <a:gd name="T17" fmla="*/ 733 h 2051"/>
                  <a:gd name="T18" fmla="*/ 696 w 2008"/>
                  <a:gd name="T19" fmla="*/ 1866 h 2051"/>
                  <a:gd name="T20" fmla="*/ 895 w 2008"/>
                  <a:gd name="T21" fmla="*/ 1980 h 2051"/>
                  <a:gd name="T22" fmla="*/ 1009 w 2008"/>
                  <a:gd name="T23" fmla="*/ 1950 h 2051"/>
                  <a:gd name="T24" fmla="*/ 1059 w 2008"/>
                  <a:gd name="T25" fmla="*/ 1921 h 2051"/>
                  <a:gd name="T26" fmla="*/ 1069 w 2008"/>
                  <a:gd name="T27" fmla="*/ 1938 h 2051"/>
                  <a:gd name="T28" fmla="*/ 1206 w 2008"/>
                  <a:gd name="T29" fmla="*/ 2043 h 2051"/>
                  <a:gd name="T30" fmla="*/ 1265 w 2008"/>
                  <a:gd name="T31" fmla="*/ 2051 h 2051"/>
                  <a:gd name="T32" fmla="*/ 1377 w 2008"/>
                  <a:gd name="T33" fmla="*/ 2021 h 2051"/>
                  <a:gd name="T34" fmla="*/ 1856 w 2008"/>
                  <a:gd name="T35" fmla="*/ 1744 h 2051"/>
                  <a:gd name="T36" fmla="*/ 1989 w 2008"/>
                  <a:gd name="T37" fmla="*/ 1572 h 2051"/>
                  <a:gd name="T38" fmla="*/ 1960 w 2008"/>
                  <a:gd name="T39" fmla="*/ 1356 h 2051"/>
                  <a:gd name="T40" fmla="*/ 1911 w 2008"/>
                  <a:gd name="T41" fmla="*/ 1551 h 2051"/>
                  <a:gd name="T42" fmla="*/ 1816 w 2008"/>
                  <a:gd name="T43" fmla="*/ 1675 h 2051"/>
                  <a:gd name="T44" fmla="*/ 1337 w 2008"/>
                  <a:gd name="T45" fmla="*/ 1952 h 2051"/>
                  <a:gd name="T46" fmla="*/ 1227 w 2008"/>
                  <a:gd name="T47" fmla="*/ 1966 h 2051"/>
                  <a:gd name="T48" fmla="*/ 1138 w 2008"/>
                  <a:gd name="T49" fmla="*/ 1898 h 2051"/>
                  <a:gd name="T50" fmla="*/ 1128 w 2008"/>
                  <a:gd name="T51" fmla="*/ 1881 h 2051"/>
                  <a:gd name="T52" fmla="*/ 1563 w 2008"/>
                  <a:gd name="T53" fmla="*/ 1630 h 2051"/>
                  <a:gd name="T54" fmla="*/ 1573 w 2008"/>
                  <a:gd name="T55" fmla="*/ 1624 h 2051"/>
                  <a:gd name="T56" fmla="*/ 1573 w 2008"/>
                  <a:gd name="T57" fmla="*/ 1624 h 2051"/>
                  <a:gd name="T58" fmla="*/ 1575 w 2008"/>
                  <a:gd name="T59" fmla="*/ 1623 h 2051"/>
                  <a:gd name="T60" fmla="*/ 1576 w 2008"/>
                  <a:gd name="T61" fmla="*/ 1622 h 2051"/>
                  <a:gd name="T62" fmla="*/ 1577 w 2008"/>
                  <a:gd name="T63" fmla="*/ 1621 h 2051"/>
                  <a:gd name="T64" fmla="*/ 1670 w 2008"/>
                  <a:gd name="T65" fmla="*/ 1491 h 2051"/>
                  <a:gd name="T66" fmla="*/ 1648 w 2008"/>
                  <a:gd name="T67" fmla="*/ 1318 h 2051"/>
                  <a:gd name="T68" fmla="*/ 1648 w 2008"/>
                  <a:gd name="T69" fmla="*/ 1318 h 2051"/>
                  <a:gd name="T70" fmla="*/ 1647 w 2008"/>
                  <a:gd name="T71" fmla="*/ 1317 h 2051"/>
                  <a:gd name="T72" fmla="*/ 1386 w 2008"/>
                  <a:gd name="T73" fmla="*/ 864 h 2051"/>
                  <a:gd name="T74" fmla="*/ 1331 w 2008"/>
                  <a:gd name="T75" fmla="*/ 850 h 2051"/>
                  <a:gd name="T76" fmla="*/ 1317 w 2008"/>
                  <a:gd name="T77" fmla="*/ 904 h 2051"/>
                  <a:gd name="T78" fmla="*/ 1578 w 2008"/>
                  <a:gd name="T79" fmla="*/ 1356 h 2051"/>
                  <a:gd name="T80" fmla="*/ 1559 w 2008"/>
                  <a:gd name="T81" fmla="*/ 1532 h 2051"/>
                  <a:gd name="T82" fmla="*/ 1523 w 2008"/>
                  <a:gd name="T83" fmla="*/ 1561 h 2051"/>
                  <a:gd name="T84" fmla="*/ 1054 w 2008"/>
                  <a:gd name="T85" fmla="*/ 1832 h 2051"/>
                  <a:gd name="T86" fmla="*/ 1054 w 2008"/>
                  <a:gd name="T87" fmla="*/ 1832 h 2051"/>
                  <a:gd name="T88" fmla="*/ 969 w 2008"/>
                  <a:gd name="T89" fmla="*/ 1881 h 2051"/>
                  <a:gd name="T90" fmla="*/ 765 w 2008"/>
                  <a:gd name="T91" fmla="*/ 1826 h 2051"/>
                  <a:gd name="T92" fmla="*/ 111 w 2008"/>
                  <a:gd name="T93" fmla="*/ 693 h 2051"/>
                  <a:gd name="T94" fmla="*/ 102 w 2008"/>
                  <a:gd name="T95" fmla="*/ 552 h 2051"/>
                  <a:gd name="T96" fmla="*/ 278 w 2008"/>
                  <a:gd name="T97" fmla="*/ 131 h 2051"/>
                  <a:gd name="T98" fmla="*/ 353 w 2008"/>
                  <a:gd name="T99" fmla="*/ 87 h 2051"/>
                  <a:gd name="T100" fmla="*/ 807 w 2008"/>
                  <a:gd name="T101" fmla="*/ 145 h 2051"/>
                  <a:gd name="T102" fmla="*/ 924 w 2008"/>
                  <a:gd name="T103" fmla="*/ 223 h 2051"/>
                  <a:gd name="T104" fmla="*/ 1151 w 2008"/>
                  <a:gd name="T105" fmla="*/ 618 h 2051"/>
                  <a:gd name="T106" fmla="*/ 1206 w 2008"/>
                  <a:gd name="T107" fmla="*/ 632 h 2051"/>
                  <a:gd name="T108" fmla="*/ 1220 w 2008"/>
                  <a:gd name="T109" fmla="*/ 578 h 2051"/>
                  <a:gd name="T110" fmla="*/ 1039 w 2008"/>
                  <a:gd name="T111" fmla="*/ 263 h 2051"/>
                  <a:gd name="T112" fmla="*/ 1220 w 2008"/>
                  <a:gd name="T113" fmla="*/ 286 h 2051"/>
                  <a:gd name="T114" fmla="*/ 1270 w 2008"/>
                  <a:gd name="T115" fmla="*/ 320 h 2051"/>
                  <a:gd name="T116" fmla="*/ 1891 w 2008"/>
                  <a:gd name="T117" fmla="*/ 1396 h 2051"/>
                  <a:gd name="T118" fmla="*/ 1911 w 2008"/>
                  <a:gd name="T119" fmla="*/ 15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8" h="2051">
                    <a:moveTo>
                      <a:pt x="1960" y="1356"/>
                    </a:moveTo>
                    <a:cubicBezTo>
                      <a:pt x="1339" y="280"/>
                      <a:pt x="1339" y="280"/>
                      <a:pt x="1339" y="280"/>
                    </a:cubicBezTo>
                    <a:cubicBezTo>
                      <a:pt x="1316" y="240"/>
                      <a:pt x="1275" y="213"/>
                      <a:pt x="1230" y="207"/>
                    </a:cubicBezTo>
                    <a:cubicBezTo>
                      <a:pt x="989" y="176"/>
                      <a:pt x="989" y="176"/>
                      <a:pt x="989" y="176"/>
                    </a:cubicBezTo>
                    <a:cubicBezTo>
                      <a:pt x="951" y="116"/>
                      <a:pt x="887" y="75"/>
                      <a:pt x="817" y="66"/>
                    </a:cubicBezTo>
                    <a:cubicBezTo>
                      <a:pt x="363" y="8"/>
                      <a:pt x="363" y="8"/>
                      <a:pt x="363" y="8"/>
                    </a:cubicBezTo>
                    <a:cubicBezTo>
                      <a:pt x="296" y="0"/>
                      <a:pt x="231" y="37"/>
                      <a:pt x="205" y="100"/>
                    </a:cubicBezTo>
                    <a:cubicBezTo>
                      <a:pt x="28" y="521"/>
                      <a:pt x="28" y="521"/>
                      <a:pt x="28" y="521"/>
                    </a:cubicBezTo>
                    <a:cubicBezTo>
                      <a:pt x="0" y="590"/>
                      <a:pt x="5" y="669"/>
                      <a:pt x="42" y="733"/>
                    </a:cubicBezTo>
                    <a:cubicBezTo>
                      <a:pt x="696" y="1866"/>
                      <a:pt x="696" y="1866"/>
                      <a:pt x="696" y="1866"/>
                    </a:cubicBezTo>
                    <a:cubicBezTo>
                      <a:pt x="738" y="1939"/>
                      <a:pt x="816" y="1980"/>
                      <a:pt x="895" y="1980"/>
                    </a:cubicBezTo>
                    <a:cubicBezTo>
                      <a:pt x="934" y="1980"/>
                      <a:pt x="973" y="1970"/>
                      <a:pt x="1009" y="1950"/>
                    </a:cubicBezTo>
                    <a:cubicBezTo>
                      <a:pt x="1059" y="1921"/>
                      <a:pt x="1059" y="1921"/>
                      <a:pt x="1059" y="1921"/>
                    </a:cubicBezTo>
                    <a:cubicBezTo>
                      <a:pt x="1069" y="1938"/>
                      <a:pt x="1069" y="1938"/>
                      <a:pt x="1069" y="1938"/>
                    </a:cubicBezTo>
                    <a:cubicBezTo>
                      <a:pt x="1099" y="1990"/>
                      <a:pt x="1148" y="2028"/>
                      <a:pt x="1206" y="2043"/>
                    </a:cubicBezTo>
                    <a:cubicBezTo>
                      <a:pt x="1226" y="2048"/>
                      <a:pt x="1245" y="2051"/>
                      <a:pt x="1265" y="2051"/>
                    </a:cubicBezTo>
                    <a:cubicBezTo>
                      <a:pt x="1304" y="2051"/>
                      <a:pt x="1343" y="2041"/>
                      <a:pt x="1377" y="2021"/>
                    </a:cubicBezTo>
                    <a:cubicBezTo>
                      <a:pt x="1856" y="1744"/>
                      <a:pt x="1856" y="1744"/>
                      <a:pt x="1856" y="1744"/>
                    </a:cubicBezTo>
                    <a:cubicBezTo>
                      <a:pt x="1922" y="1706"/>
                      <a:pt x="1969" y="1645"/>
                      <a:pt x="1989" y="1572"/>
                    </a:cubicBezTo>
                    <a:cubicBezTo>
                      <a:pt x="2008" y="1498"/>
                      <a:pt x="1998" y="1422"/>
                      <a:pt x="1960" y="1356"/>
                    </a:cubicBezTo>
                    <a:close/>
                    <a:moveTo>
                      <a:pt x="1911" y="1551"/>
                    </a:moveTo>
                    <a:cubicBezTo>
                      <a:pt x="1897" y="1604"/>
                      <a:pt x="1864" y="1648"/>
                      <a:pt x="1816" y="1675"/>
                    </a:cubicBezTo>
                    <a:cubicBezTo>
                      <a:pt x="1337" y="1952"/>
                      <a:pt x="1337" y="1952"/>
                      <a:pt x="1337" y="1952"/>
                    </a:cubicBezTo>
                    <a:cubicBezTo>
                      <a:pt x="1304" y="1971"/>
                      <a:pt x="1264" y="1976"/>
                      <a:pt x="1227" y="1966"/>
                    </a:cubicBezTo>
                    <a:cubicBezTo>
                      <a:pt x="1189" y="1956"/>
                      <a:pt x="1158" y="1932"/>
                      <a:pt x="1138" y="1898"/>
                    </a:cubicBezTo>
                    <a:cubicBezTo>
                      <a:pt x="1128" y="1881"/>
                      <a:pt x="1128" y="1881"/>
                      <a:pt x="1128" y="1881"/>
                    </a:cubicBezTo>
                    <a:cubicBezTo>
                      <a:pt x="1563" y="1630"/>
                      <a:pt x="1563" y="1630"/>
                      <a:pt x="1563" y="1630"/>
                    </a:cubicBezTo>
                    <a:cubicBezTo>
                      <a:pt x="1566" y="1628"/>
                      <a:pt x="1570" y="1626"/>
                      <a:pt x="1573" y="1624"/>
                    </a:cubicBezTo>
                    <a:cubicBezTo>
                      <a:pt x="1573" y="1624"/>
                      <a:pt x="1573" y="1624"/>
                      <a:pt x="1573" y="1624"/>
                    </a:cubicBezTo>
                    <a:cubicBezTo>
                      <a:pt x="1574" y="1624"/>
                      <a:pt x="1574" y="1623"/>
                      <a:pt x="1575" y="1623"/>
                    </a:cubicBezTo>
                    <a:cubicBezTo>
                      <a:pt x="1575" y="1622"/>
                      <a:pt x="1576" y="1622"/>
                      <a:pt x="1576" y="1622"/>
                    </a:cubicBezTo>
                    <a:cubicBezTo>
                      <a:pt x="1576" y="1622"/>
                      <a:pt x="1577" y="1622"/>
                      <a:pt x="1577" y="1621"/>
                    </a:cubicBezTo>
                    <a:cubicBezTo>
                      <a:pt x="1623" y="1590"/>
                      <a:pt x="1656" y="1545"/>
                      <a:pt x="1670" y="1491"/>
                    </a:cubicBezTo>
                    <a:cubicBezTo>
                      <a:pt x="1686" y="1432"/>
                      <a:pt x="1678" y="1371"/>
                      <a:pt x="1648" y="1318"/>
                    </a:cubicBezTo>
                    <a:cubicBezTo>
                      <a:pt x="1648" y="1318"/>
                      <a:pt x="1648" y="1318"/>
                      <a:pt x="1648" y="1318"/>
                    </a:cubicBezTo>
                    <a:cubicBezTo>
                      <a:pt x="1648" y="1317"/>
                      <a:pt x="1647" y="1317"/>
                      <a:pt x="1647" y="1317"/>
                    </a:cubicBezTo>
                    <a:cubicBezTo>
                      <a:pt x="1386" y="864"/>
                      <a:pt x="1386" y="864"/>
                      <a:pt x="1386" y="864"/>
                    </a:cubicBezTo>
                    <a:cubicBezTo>
                      <a:pt x="1375" y="845"/>
                      <a:pt x="1351" y="839"/>
                      <a:pt x="1331" y="850"/>
                    </a:cubicBezTo>
                    <a:cubicBezTo>
                      <a:pt x="1312" y="861"/>
                      <a:pt x="1306" y="885"/>
                      <a:pt x="1317" y="904"/>
                    </a:cubicBezTo>
                    <a:cubicBezTo>
                      <a:pt x="1578" y="1356"/>
                      <a:pt x="1578" y="1356"/>
                      <a:pt x="1578" y="1356"/>
                    </a:cubicBezTo>
                    <a:cubicBezTo>
                      <a:pt x="1611" y="1414"/>
                      <a:pt x="1602" y="1486"/>
                      <a:pt x="1559" y="1532"/>
                    </a:cubicBezTo>
                    <a:cubicBezTo>
                      <a:pt x="1549" y="1543"/>
                      <a:pt x="1537" y="1553"/>
                      <a:pt x="1523" y="1561"/>
                    </a:cubicBezTo>
                    <a:cubicBezTo>
                      <a:pt x="1054" y="1832"/>
                      <a:pt x="1054" y="1832"/>
                      <a:pt x="1054" y="1832"/>
                    </a:cubicBezTo>
                    <a:cubicBezTo>
                      <a:pt x="1054" y="1832"/>
                      <a:pt x="1054" y="1832"/>
                      <a:pt x="1054" y="1832"/>
                    </a:cubicBezTo>
                    <a:cubicBezTo>
                      <a:pt x="969" y="1881"/>
                      <a:pt x="969" y="1881"/>
                      <a:pt x="969" y="1881"/>
                    </a:cubicBezTo>
                    <a:cubicBezTo>
                      <a:pt x="898" y="1922"/>
                      <a:pt x="806" y="1897"/>
                      <a:pt x="765" y="1826"/>
                    </a:cubicBezTo>
                    <a:cubicBezTo>
                      <a:pt x="111" y="693"/>
                      <a:pt x="111" y="693"/>
                      <a:pt x="111" y="693"/>
                    </a:cubicBezTo>
                    <a:cubicBezTo>
                      <a:pt x="86" y="650"/>
                      <a:pt x="83" y="598"/>
                      <a:pt x="102" y="552"/>
                    </a:cubicBezTo>
                    <a:cubicBezTo>
                      <a:pt x="278" y="131"/>
                      <a:pt x="278" y="131"/>
                      <a:pt x="278" y="131"/>
                    </a:cubicBezTo>
                    <a:cubicBezTo>
                      <a:pt x="291" y="101"/>
                      <a:pt x="321" y="83"/>
                      <a:pt x="353" y="8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855" y="152"/>
                      <a:pt x="899" y="181"/>
                      <a:pt x="924" y="223"/>
                    </a:cubicBezTo>
                    <a:cubicBezTo>
                      <a:pt x="1151" y="618"/>
                      <a:pt x="1151" y="618"/>
                      <a:pt x="1151" y="618"/>
                    </a:cubicBezTo>
                    <a:cubicBezTo>
                      <a:pt x="1162" y="637"/>
                      <a:pt x="1187" y="643"/>
                      <a:pt x="1206" y="632"/>
                    </a:cubicBezTo>
                    <a:cubicBezTo>
                      <a:pt x="1225" y="621"/>
                      <a:pt x="1231" y="597"/>
                      <a:pt x="1220" y="578"/>
                    </a:cubicBezTo>
                    <a:cubicBezTo>
                      <a:pt x="1039" y="263"/>
                      <a:pt x="1039" y="263"/>
                      <a:pt x="1039" y="263"/>
                    </a:cubicBezTo>
                    <a:cubicBezTo>
                      <a:pt x="1220" y="286"/>
                      <a:pt x="1220" y="286"/>
                      <a:pt x="1220" y="286"/>
                    </a:cubicBezTo>
                    <a:cubicBezTo>
                      <a:pt x="1240" y="289"/>
                      <a:pt x="1259" y="302"/>
                      <a:pt x="1270" y="320"/>
                    </a:cubicBezTo>
                    <a:cubicBezTo>
                      <a:pt x="1891" y="1396"/>
                      <a:pt x="1891" y="1396"/>
                      <a:pt x="1891" y="1396"/>
                    </a:cubicBezTo>
                    <a:cubicBezTo>
                      <a:pt x="1918" y="1443"/>
                      <a:pt x="1926" y="1498"/>
                      <a:pt x="1911" y="15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8513BDB-12FD-4D7D-89CD-BAE0BB4DE088}"/>
                </a:ext>
              </a:extLst>
            </p:cNvPr>
            <p:cNvGrpSpPr/>
            <p:nvPr/>
          </p:nvGrpSpPr>
          <p:grpSpPr>
            <a:xfrm>
              <a:off x="5836060" y="5319844"/>
              <a:ext cx="462572" cy="449386"/>
              <a:chOff x="28576" y="2668588"/>
              <a:chExt cx="2895599" cy="2813050"/>
            </a:xfrm>
            <a:solidFill>
              <a:srgbClr val="0187C0"/>
            </a:solidFill>
          </p:grpSpPr>
          <p:sp>
            <p:nvSpPr>
              <p:cNvPr id="172" name="Freeform 41">
                <a:extLst>
                  <a:ext uri="{FF2B5EF4-FFF2-40B4-BE49-F238E27FC236}">
                    <a16:creationId xmlns:a16="http://schemas.microsoft.com/office/drawing/2014/main" id="{0D7BF2F8-C010-43BF-A3B2-F7E8493321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288" y="4878388"/>
                <a:ext cx="604837" cy="603250"/>
              </a:xfrm>
              <a:custGeom>
                <a:avLst/>
                <a:gdLst>
                  <a:gd name="T0" fmla="*/ 249 w 498"/>
                  <a:gd name="T1" fmla="*/ 0 h 497"/>
                  <a:gd name="T2" fmla="*/ 0 w 498"/>
                  <a:gd name="T3" fmla="*/ 248 h 497"/>
                  <a:gd name="T4" fmla="*/ 249 w 498"/>
                  <a:gd name="T5" fmla="*/ 497 h 497"/>
                  <a:gd name="T6" fmla="*/ 498 w 498"/>
                  <a:gd name="T7" fmla="*/ 248 h 497"/>
                  <a:gd name="T8" fmla="*/ 249 w 498"/>
                  <a:gd name="T9" fmla="*/ 0 h 497"/>
                  <a:gd name="T10" fmla="*/ 249 w 498"/>
                  <a:gd name="T11" fmla="*/ 386 h 497"/>
                  <a:gd name="T12" fmla="*/ 111 w 498"/>
                  <a:gd name="T13" fmla="*/ 248 h 497"/>
                  <a:gd name="T14" fmla="*/ 249 w 498"/>
                  <a:gd name="T15" fmla="*/ 110 h 497"/>
                  <a:gd name="T16" fmla="*/ 387 w 498"/>
                  <a:gd name="T17" fmla="*/ 248 h 497"/>
                  <a:gd name="T18" fmla="*/ 249 w 498"/>
                  <a:gd name="T19" fmla="*/ 386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8" h="497">
                    <a:moveTo>
                      <a:pt x="249" y="0"/>
                    </a:moveTo>
                    <a:cubicBezTo>
                      <a:pt x="112" y="0"/>
                      <a:pt x="0" y="111"/>
                      <a:pt x="0" y="248"/>
                    </a:cubicBezTo>
                    <a:cubicBezTo>
                      <a:pt x="0" y="385"/>
                      <a:pt x="112" y="497"/>
                      <a:pt x="249" y="497"/>
                    </a:cubicBezTo>
                    <a:cubicBezTo>
                      <a:pt x="386" y="497"/>
                      <a:pt x="498" y="385"/>
                      <a:pt x="498" y="248"/>
                    </a:cubicBezTo>
                    <a:cubicBezTo>
                      <a:pt x="498" y="111"/>
                      <a:pt x="386" y="0"/>
                      <a:pt x="249" y="0"/>
                    </a:cubicBezTo>
                    <a:close/>
                    <a:moveTo>
                      <a:pt x="249" y="386"/>
                    </a:moveTo>
                    <a:cubicBezTo>
                      <a:pt x="173" y="386"/>
                      <a:pt x="111" y="324"/>
                      <a:pt x="111" y="248"/>
                    </a:cubicBezTo>
                    <a:cubicBezTo>
                      <a:pt x="111" y="172"/>
                      <a:pt x="173" y="110"/>
                      <a:pt x="249" y="110"/>
                    </a:cubicBezTo>
                    <a:cubicBezTo>
                      <a:pt x="325" y="110"/>
                      <a:pt x="387" y="172"/>
                      <a:pt x="387" y="248"/>
                    </a:cubicBezTo>
                    <a:cubicBezTo>
                      <a:pt x="387" y="324"/>
                      <a:pt x="325" y="386"/>
                      <a:pt x="249" y="3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73" name="Freeform 42">
                <a:extLst>
                  <a:ext uri="{FF2B5EF4-FFF2-40B4-BE49-F238E27FC236}">
                    <a16:creationId xmlns:a16="http://schemas.microsoft.com/office/drawing/2014/main" id="{90BB2440-46DB-47E8-9F1A-631D6BBF55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4050" y="4878388"/>
                <a:ext cx="603250" cy="603250"/>
              </a:xfrm>
              <a:custGeom>
                <a:avLst/>
                <a:gdLst>
                  <a:gd name="T0" fmla="*/ 249 w 497"/>
                  <a:gd name="T1" fmla="*/ 0 h 497"/>
                  <a:gd name="T2" fmla="*/ 0 w 497"/>
                  <a:gd name="T3" fmla="*/ 248 h 497"/>
                  <a:gd name="T4" fmla="*/ 249 w 497"/>
                  <a:gd name="T5" fmla="*/ 497 h 497"/>
                  <a:gd name="T6" fmla="*/ 497 w 497"/>
                  <a:gd name="T7" fmla="*/ 248 h 497"/>
                  <a:gd name="T8" fmla="*/ 249 w 497"/>
                  <a:gd name="T9" fmla="*/ 0 h 497"/>
                  <a:gd name="T10" fmla="*/ 249 w 497"/>
                  <a:gd name="T11" fmla="*/ 386 h 497"/>
                  <a:gd name="T12" fmla="*/ 111 w 497"/>
                  <a:gd name="T13" fmla="*/ 248 h 497"/>
                  <a:gd name="T14" fmla="*/ 249 w 497"/>
                  <a:gd name="T15" fmla="*/ 110 h 497"/>
                  <a:gd name="T16" fmla="*/ 387 w 497"/>
                  <a:gd name="T17" fmla="*/ 248 h 497"/>
                  <a:gd name="T18" fmla="*/ 249 w 497"/>
                  <a:gd name="T19" fmla="*/ 386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7" h="497">
                    <a:moveTo>
                      <a:pt x="249" y="0"/>
                    </a:moveTo>
                    <a:cubicBezTo>
                      <a:pt x="111" y="0"/>
                      <a:pt x="0" y="111"/>
                      <a:pt x="0" y="248"/>
                    </a:cubicBezTo>
                    <a:cubicBezTo>
                      <a:pt x="0" y="385"/>
                      <a:pt x="111" y="497"/>
                      <a:pt x="249" y="497"/>
                    </a:cubicBezTo>
                    <a:cubicBezTo>
                      <a:pt x="386" y="497"/>
                      <a:pt x="497" y="385"/>
                      <a:pt x="497" y="248"/>
                    </a:cubicBezTo>
                    <a:cubicBezTo>
                      <a:pt x="497" y="111"/>
                      <a:pt x="386" y="0"/>
                      <a:pt x="249" y="0"/>
                    </a:cubicBezTo>
                    <a:close/>
                    <a:moveTo>
                      <a:pt x="249" y="386"/>
                    </a:moveTo>
                    <a:cubicBezTo>
                      <a:pt x="172" y="386"/>
                      <a:pt x="111" y="324"/>
                      <a:pt x="111" y="248"/>
                    </a:cubicBezTo>
                    <a:cubicBezTo>
                      <a:pt x="111" y="172"/>
                      <a:pt x="172" y="110"/>
                      <a:pt x="249" y="110"/>
                    </a:cubicBezTo>
                    <a:cubicBezTo>
                      <a:pt x="325" y="110"/>
                      <a:pt x="387" y="172"/>
                      <a:pt x="387" y="248"/>
                    </a:cubicBezTo>
                    <a:cubicBezTo>
                      <a:pt x="387" y="324"/>
                      <a:pt x="325" y="386"/>
                      <a:pt x="249" y="3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74" name="Freeform 43">
                <a:extLst>
                  <a:ext uri="{FF2B5EF4-FFF2-40B4-BE49-F238E27FC236}">
                    <a16:creationId xmlns:a16="http://schemas.microsoft.com/office/drawing/2014/main" id="{6A2E7D71-B6E1-4A1A-9D83-A930B7BE1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6" y="2668588"/>
                <a:ext cx="2895599" cy="2044700"/>
              </a:xfrm>
              <a:custGeom>
                <a:avLst/>
                <a:gdLst>
                  <a:gd name="T0" fmla="*/ 2370 w 2385"/>
                  <a:gd name="T1" fmla="*/ 370 h 1685"/>
                  <a:gd name="T2" fmla="*/ 2326 w 2385"/>
                  <a:gd name="T3" fmla="*/ 348 h 1685"/>
                  <a:gd name="T4" fmla="*/ 528 w 2385"/>
                  <a:gd name="T5" fmla="*/ 323 h 1685"/>
                  <a:gd name="T6" fmla="*/ 478 w 2385"/>
                  <a:gd name="T7" fmla="*/ 172 h 1685"/>
                  <a:gd name="T8" fmla="*/ 241 w 2385"/>
                  <a:gd name="T9" fmla="*/ 0 h 1685"/>
                  <a:gd name="T10" fmla="*/ 56 w 2385"/>
                  <a:gd name="T11" fmla="*/ 0 h 1685"/>
                  <a:gd name="T12" fmla="*/ 0 w 2385"/>
                  <a:gd name="T13" fmla="*/ 56 h 1685"/>
                  <a:gd name="T14" fmla="*/ 56 w 2385"/>
                  <a:gd name="T15" fmla="*/ 111 h 1685"/>
                  <a:gd name="T16" fmla="*/ 241 w 2385"/>
                  <a:gd name="T17" fmla="*/ 111 h 1685"/>
                  <a:gd name="T18" fmla="*/ 373 w 2385"/>
                  <a:gd name="T19" fmla="*/ 207 h 1685"/>
                  <a:gd name="T20" fmla="*/ 724 w 2385"/>
                  <a:gd name="T21" fmla="*/ 1265 h 1685"/>
                  <a:gd name="T22" fmla="*/ 696 w 2385"/>
                  <a:gd name="T23" fmla="*/ 1329 h 1685"/>
                  <a:gd name="T24" fmla="*/ 721 w 2385"/>
                  <a:gd name="T25" fmla="*/ 1569 h 1685"/>
                  <a:gd name="T26" fmla="*/ 929 w 2385"/>
                  <a:gd name="T27" fmla="*/ 1685 h 1685"/>
                  <a:gd name="T28" fmla="*/ 2003 w 2385"/>
                  <a:gd name="T29" fmla="*/ 1685 h 1685"/>
                  <a:gd name="T30" fmla="*/ 2058 w 2385"/>
                  <a:gd name="T31" fmla="*/ 1630 h 1685"/>
                  <a:gd name="T32" fmla="*/ 2003 w 2385"/>
                  <a:gd name="T33" fmla="*/ 1575 h 1685"/>
                  <a:gd name="T34" fmla="*/ 928 w 2385"/>
                  <a:gd name="T35" fmla="*/ 1575 h 1685"/>
                  <a:gd name="T36" fmla="*/ 812 w 2385"/>
                  <a:gd name="T37" fmla="*/ 1508 h 1685"/>
                  <a:gd name="T38" fmla="*/ 799 w 2385"/>
                  <a:gd name="T39" fmla="*/ 1376 h 1685"/>
                  <a:gd name="T40" fmla="*/ 821 w 2385"/>
                  <a:gd name="T41" fmla="*/ 1326 h 1685"/>
                  <a:gd name="T42" fmla="*/ 1984 w 2385"/>
                  <a:gd name="T43" fmla="*/ 1205 h 1685"/>
                  <a:gd name="T44" fmla="*/ 2246 w 2385"/>
                  <a:gd name="T45" fmla="*/ 973 h 1685"/>
                  <a:gd name="T46" fmla="*/ 2379 w 2385"/>
                  <a:gd name="T47" fmla="*/ 417 h 1685"/>
                  <a:gd name="T48" fmla="*/ 2370 w 2385"/>
                  <a:gd name="T49" fmla="*/ 370 h 1685"/>
                  <a:gd name="T50" fmla="*/ 2138 w 2385"/>
                  <a:gd name="T51" fmla="*/ 948 h 1685"/>
                  <a:gd name="T52" fmla="*/ 1970 w 2385"/>
                  <a:gd name="T53" fmla="*/ 1094 h 1685"/>
                  <a:gd name="T54" fmla="*/ 821 w 2385"/>
                  <a:gd name="T55" fmla="*/ 1213 h 1685"/>
                  <a:gd name="T56" fmla="*/ 564 w 2385"/>
                  <a:gd name="T57" fmla="*/ 434 h 1685"/>
                  <a:gd name="T58" fmla="*/ 2257 w 2385"/>
                  <a:gd name="T59" fmla="*/ 459 h 1685"/>
                  <a:gd name="T60" fmla="*/ 2138 w 2385"/>
                  <a:gd name="T61" fmla="*/ 948 h 1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85" h="1685">
                    <a:moveTo>
                      <a:pt x="2370" y="370"/>
                    </a:moveTo>
                    <a:cubicBezTo>
                      <a:pt x="2359" y="358"/>
                      <a:pt x="2343" y="350"/>
                      <a:pt x="2326" y="348"/>
                    </a:cubicBezTo>
                    <a:cubicBezTo>
                      <a:pt x="528" y="323"/>
                      <a:pt x="528" y="323"/>
                      <a:pt x="528" y="323"/>
                    </a:cubicBezTo>
                    <a:cubicBezTo>
                      <a:pt x="478" y="172"/>
                      <a:pt x="478" y="172"/>
                      <a:pt x="478" y="172"/>
                    </a:cubicBezTo>
                    <a:cubicBezTo>
                      <a:pt x="443" y="70"/>
                      <a:pt x="348" y="1"/>
                      <a:pt x="241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6"/>
                      <a:pt x="25" y="111"/>
                      <a:pt x="56" y="111"/>
                    </a:cubicBezTo>
                    <a:cubicBezTo>
                      <a:pt x="241" y="111"/>
                      <a:pt x="241" y="111"/>
                      <a:pt x="241" y="111"/>
                    </a:cubicBezTo>
                    <a:cubicBezTo>
                      <a:pt x="301" y="112"/>
                      <a:pt x="354" y="151"/>
                      <a:pt x="373" y="207"/>
                    </a:cubicBezTo>
                    <a:cubicBezTo>
                      <a:pt x="724" y="1265"/>
                      <a:pt x="724" y="1265"/>
                      <a:pt x="724" y="1265"/>
                    </a:cubicBezTo>
                    <a:cubicBezTo>
                      <a:pt x="696" y="1329"/>
                      <a:pt x="696" y="1329"/>
                      <a:pt x="696" y="1329"/>
                    </a:cubicBezTo>
                    <a:cubicBezTo>
                      <a:pt x="666" y="1408"/>
                      <a:pt x="675" y="1498"/>
                      <a:pt x="721" y="1569"/>
                    </a:cubicBezTo>
                    <a:cubicBezTo>
                      <a:pt x="767" y="1639"/>
                      <a:pt x="845" y="1683"/>
                      <a:pt x="929" y="1685"/>
                    </a:cubicBezTo>
                    <a:cubicBezTo>
                      <a:pt x="2003" y="1685"/>
                      <a:pt x="2003" y="1685"/>
                      <a:pt x="2003" y="1685"/>
                    </a:cubicBezTo>
                    <a:cubicBezTo>
                      <a:pt x="2033" y="1685"/>
                      <a:pt x="2058" y="1660"/>
                      <a:pt x="2058" y="1630"/>
                    </a:cubicBezTo>
                    <a:cubicBezTo>
                      <a:pt x="2058" y="1599"/>
                      <a:pt x="2033" y="1575"/>
                      <a:pt x="2003" y="1575"/>
                    </a:cubicBezTo>
                    <a:cubicBezTo>
                      <a:pt x="928" y="1575"/>
                      <a:pt x="928" y="1575"/>
                      <a:pt x="928" y="1575"/>
                    </a:cubicBezTo>
                    <a:cubicBezTo>
                      <a:pt x="881" y="1574"/>
                      <a:pt x="838" y="1549"/>
                      <a:pt x="812" y="1508"/>
                    </a:cubicBezTo>
                    <a:cubicBezTo>
                      <a:pt x="788" y="1469"/>
                      <a:pt x="783" y="1420"/>
                      <a:pt x="799" y="1376"/>
                    </a:cubicBezTo>
                    <a:cubicBezTo>
                      <a:pt x="821" y="1326"/>
                      <a:pt x="821" y="1326"/>
                      <a:pt x="821" y="1326"/>
                    </a:cubicBezTo>
                    <a:cubicBezTo>
                      <a:pt x="1984" y="1205"/>
                      <a:pt x="1984" y="1205"/>
                      <a:pt x="1984" y="1205"/>
                    </a:cubicBezTo>
                    <a:cubicBezTo>
                      <a:pt x="2111" y="1190"/>
                      <a:pt x="2216" y="1098"/>
                      <a:pt x="2246" y="973"/>
                    </a:cubicBezTo>
                    <a:cubicBezTo>
                      <a:pt x="2379" y="417"/>
                      <a:pt x="2379" y="417"/>
                      <a:pt x="2379" y="417"/>
                    </a:cubicBezTo>
                    <a:cubicBezTo>
                      <a:pt x="2385" y="401"/>
                      <a:pt x="2381" y="383"/>
                      <a:pt x="2370" y="370"/>
                    </a:cubicBezTo>
                    <a:close/>
                    <a:moveTo>
                      <a:pt x="2138" y="948"/>
                    </a:moveTo>
                    <a:cubicBezTo>
                      <a:pt x="2120" y="1028"/>
                      <a:pt x="2052" y="1088"/>
                      <a:pt x="1970" y="1094"/>
                    </a:cubicBezTo>
                    <a:cubicBezTo>
                      <a:pt x="821" y="1213"/>
                      <a:pt x="821" y="1213"/>
                      <a:pt x="821" y="1213"/>
                    </a:cubicBezTo>
                    <a:cubicBezTo>
                      <a:pt x="564" y="434"/>
                      <a:pt x="564" y="434"/>
                      <a:pt x="564" y="434"/>
                    </a:cubicBezTo>
                    <a:cubicBezTo>
                      <a:pt x="2257" y="459"/>
                      <a:pt x="2257" y="459"/>
                      <a:pt x="2257" y="459"/>
                    </a:cubicBezTo>
                    <a:lnTo>
                      <a:pt x="2138" y="9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FD80767-F805-4B4B-8E8F-8C921A9A5E3D}"/>
                </a:ext>
              </a:extLst>
            </p:cNvPr>
            <p:cNvGrpSpPr/>
            <p:nvPr/>
          </p:nvGrpSpPr>
          <p:grpSpPr>
            <a:xfrm>
              <a:off x="4212101" y="3607781"/>
              <a:ext cx="419860" cy="511322"/>
              <a:chOff x="-1227138" y="2708276"/>
              <a:chExt cx="2455864" cy="2990850"/>
            </a:xfrm>
            <a:solidFill>
              <a:srgbClr val="0187C0"/>
            </a:solidFill>
          </p:grpSpPr>
          <p:sp>
            <p:nvSpPr>
              <p:cNvPr id="176" name="Freeform 48">
                <a:extLst>
                  <a:ext uri="{FF2B5EF4-FFF2-40B4-BE49-F238E27FC236}">
                    <a16:creationId xmlns:a16="http://schemas.microsoft.com/office/drawing/2014/main" id="{B06C783A-B7B1-4991-A0F3-67DBF6D77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27138" y="2708276"/>
                <a:ext cx="2455864" cy="2990850"/>
              </a:xfrm>
              <a:custGeom>
                <a:avLst/>
                <a:gdLst>
                  <a:gd name="T0" fmla="*/ 1675 w 1954"/>
                  <a:gd name="T1" fmla="*/ 214 h 2382"/>
                  <a:gd name="T2" fmla="*/ 1535 w 1954"/>
                  <a:gd name="T3" fmla="*/ 0 h 2382"/>
                  <a:gd name="T4" fmla="*/ 279 w 1954"/>
                  <a:gd name="T5" fmla="*/ 140 h 2382"/>
                  <a:gd name="T6" fmla="*/ 140 w 1954"/>
                  <a:gd name="T7" fmla="*/ 214 h 2382"/>
                  <a:gd name="T8" fmla="*/ 372 w 1954"/>
                  <a:gd name="T9" fmla="*/ 941 h 2382"/>
                  <a:gd name="T10" fmla="*/ 791 w 1954"/>
                  <a:gd name="T11" fmla="*/ 1480 h 2382"/>
                  <a:gd name="T12" fmla="*/ 706 w 1954"/>
                  <a:gd name="T13" fmla="*/ 1785 h 2382"/>
                  <a:gd name="T14" fmla="*/ 605 w 1954"/>
                  <a:gd name="T15" fmla="*/ 1916 h 2382"/>
                  <a:gd name="T16" fmla="*/ 465 w 1954"/>
                  <a:gd name="T17" fmla="*/ 2335 h 2382"/>
                  <a:gd name="T18" fmla="*/ 1442 w 1954"/>
                  <a:gd name="T19" fmla="*/ 2382 h 2382"/>
                  <a:gd name="T20" fmla="*/ 1489 w 1954"/>
                  <a:gd name="T21" fmla="*/ 2056 h 2382"/>
                  <a:gd name="T22" fmla="*/ 1303 w 1954"/>
                  <a:gd name="T23" fmla="*/ 1916 h 2382"/>
                  <a:gd name="T24" fmla="*/ 1163 w 1954"/>
                  <a:gd name="T25" fmla="*/ 1480 h 2382"/>
                  <a:gd name="T26" fmla="*/ 1582 w 1954"/>
                  <a:gd name="T27" fmla="*/ 941 h 2382"/>
                  <a:gd name="T28" fmla="*/ 1814 w 1954"/>
                  <a:gd name="T29" fmla="*/ 214 h 2382"/>
                  <a:gd name="T30" fmla="*/ 140 w 1954"/>
                  <a:gd name="T31" fmla="*/ 307 h 2382"/>
                  <a:gd name="T32" fmla="*/ 279 w 1954"/>
                  <a:gd name="T33" fmla="*/ 515 h 2382"/>
                  <a:gd name="T34" fmla="*/ 93 w 1954"/>
                  <a:gd name="T35" fmla="*/ 354 h 2382"/>
                  <a:gd name="T36" fmla="*/ 1396 w 1954"/>
                  <a:gd name="T37" fmla="*/ 2056 h 2382"/>
                  <a:gd name="T38" fmla="*/ 558 w 1954"/>
                  <a:gd name="T39" fmla="*/ 2289 h 2382"/>
                  <a:gd name="T40" fmla="*/ 605 w 1954"/>
                  <a:gd name="T41" fmla="*/ 2010 h 2382"/>
                  <a:gd name="T42" fmla="*/ 1582 w 1954"/>
                  <a:gd name="T43" fmla="*/ 515 h 2382"/>
                  <a:gd name="T44" fmla="*/ 1169 w 1954"/>
                  <a:gd name="T45" fmla="*/ 1291 h 2382"/>
                  <a:gd name="T46" fmla="*/ 1070 w 1954"/>
                  <a:gd name="T47" fmla="*/ 1777 h 2382"/>
                  <a:gd name="T48" fmla="*/ 1210 w 1954"/>
                  <a:gd name="T49" fmla="*/ 1916 h 2382"/>
                  <a:gd name="T50" fmla="*/ 772 w 1954"/>
                  <a:gd name="T51" fmla="*/ 1851 h 2382"/>
                  <a:gd name="T52" fmla="*/ 837 w 1954"/>
                  <a:gd name="T53" fmla="*/ 1824 h 2382"/>
                  <a:gd name="T54" fmla="*/ 884 w 1954"/>
                  <a:gd name="T55" fmla="*/ 1480 h 2382"/>
                  <a:gd name="T56" fmla="*/ 448 w 1954"/>
                  <a:gd name="T57" fmla="*/ 883 h 2382"/>
                  <a:gd name="T58" fmla="*/ 372 w 1954"/>
                  <a:gd name="T59" fmla="*/ 140 h 2382"/>
                  <a:gd name="T60" fmla="*/ 1535 w 1954"/>
                  <a:gd name="T61" fmla="*/ 93 h 2382"/>
                  <a:gd name="T62" fmla="*/ 1582 w 1954"/>
                  <a:gd name="T63" fmla="*/ 515 h 2382"/>
                  <a:gd name="T64" fmla="*/ 1675 w 1954"/>
                  <a:gd name="T65" fmla="*/ 515 h 2382"/>
                  <a:gd name="T66" fmla="*/ 1814 w 1954"/>
                  <a:gd name="T67" fmla="*/ 307 h 2382"/>
                  <a:gd name="T68" fmla="*/ 1627 w 1954"/>
                  <a:gd name="T69" fmla="*/ 825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4" h="2382">
                    <a:moveTo>
                      <a:pt x="1814" y="214"/>
                    </a:moveTo>
                    <a:cubicBezTo>
                      <a:pt x="1675" y="214"/>
                      <a:pt x="1675" y="214"/>
                      <a:pt x="1675" y="214"/>
                    </a:cubicBezTo>
                    <a:cubicBezTo>
                      <a:pt x="1675" y="140"/>
                      <a:pt x="1675" y="140"/>
                      <a:pt x="1675" y="140"/>
                    </a:cubicBezTo>
                    <a:cubicBezTo>
                      <a:pt x="1675" y="63"/>
                      <a:pt x="1612" y="0"/>
                      <a:pt x="1535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342" y="0"/>
                      <a:pt x="279" y="63"/>
                      <a:pt x="279" y="140"/>
                    </a:cubicBezTo>
                    <a:cubicBezTo>
                      <a:pt x="279" y="214"/>
                      <a:pt x="279" y="214"/>
                      <a:pt x="279" y="214"/>
                    </a:cubicBezTo>
                    <a:cubicBezTo>
                      <a:pt x="140" y="214"/>
                      <a:pt x="140" y="214"/>
                      <a:pt x="140" y="214"/>
                    </a:cubicBezTo>
                    <a:cubicBezTo>
                      <a:pt x="63" y="214"/>
                      <a:pt x="0" y="277"/>
                      <a:pt x="0" y="354"/>
                    </a:cubicBezTo>
                    <a:cubicBezTo>
                      <a:pt x="0" y="656"/>
                      <a:pt x="142" y="879"/>
                      <a:pt x="372" y="941"/>
                    </a:cubicBezTo>
                    <a:cubicBezTo>
                      <a:pt x="450" y="1114"/>
                      <a:pt x="575" y="1261"/>
                      <a:pt x="733" y="1368"/>
                    </a:cubicBezTo>
                    <a:cubicBezTo>
                      <a:pt x="769" y="1392"/>
                      <a:pt x="791" y="1434"/>
                      <a:pt x="791" y="1480"/>
                    </a:cubicBezTo>
                    <a:cubicBezTo>
                      <a:pt x="791" y="1736"/>
                      <a:pt x="791" y="1736"/>
                      <a:pt x="791" y="1736"/>
                    </a:cubicBezTo>
                    <a:cubicBezTo>
                      <a:pt x="759" y="1744"/>
                      <a:pt x="730" y="1761"/>
                      <a:pt x="706" y="1785"/>
                    </a:cubicBezTo>
                    <a:cubicBezTo>
                      <a:pt x="671" y="1820"/>
                      <a:pt x="651" y="1867"/>
                      <a:pt x="651" y="1916"/>
                    </a:cubicBezTo>
                    <a:cubicBezTo>
                      <a:pt x="605" y="1916"/>
                      <a:pt x="605" y="1916"/>
                      <a:pt x="605" y="1916"/>
                    </a:cubicBezTo>
                    <a:cubicBezTo>
                      <a:pt x="528" y="1916"/>
                      <a:pt x="465" y="1979"/>
                      <a:pt x="465" y="2056"/>
                    </a:cubicBezTo>
                    <a:cubicBezTo>
                      <a:pt x="465" y="2335"/>
                      <a:pt x="465" y="2335"/>
                      <a:pt x="465" y="2335"/>
                    </a:cubicBezTo>
                    <a:cubicBezTo>
                      <a:pt x="465" y="2361"/>
                      <a:pt x="486" y="2382"/>
                      <a:pt x="512" y="2382"/>
                    </a:cubicBezTo>
                    <a:cubicBezTo>
                      <a:pt x="1442" y="2382"/>
                      <a:pt x="1442" y="2382"/>
                      <a:pt x="1442" y="2382"/>
                    </a:cubicBezTo>
                    <a:cubicBezTo>
                      <a:pt x="1468" y="2382"/>
                      <a:pt x="1489" y="2361"/>
                      <a:pt x="1489" y="2335"/>
                    </a:cubicBezTo>
                    <a:cubicBezTo>
                      <a:pt x="1489" y="2056"/>
                      <a:pt x="1489" y="2056"/>
                      <a:pt x="1489" y="2056"/>
                    </a:cubicBezTo>
                    <a:cubicBezTo>
                      <a:pt x="1489" y="1979"/>
                      <a:pt x="1426" y="1916"/>
                      <a:pt x="1349" y="1916"/>
                    </a:cubicBezTo>
                    <a:cubicBezTo>
                      <a:pt x="1303" y="1916"/>
                      <a:pt x="1303" y="1916"/>
                      <a:pt x="1303" y="1916"/>
                    </a:cubicBezTo>
                    <a:cubicBezTo>
                      <a:pt x="1303" y="1830"/>
                      <a:pt x="1243" y="1757"/>
                      <a:pt x="1163" y="1736"/>
                    </a:cubicBezTo>
                    <a:cubicBezTo>
                      <a:pt x="1163" y="1480"/>
                      <a:pt x="1163" y="1480"/>
                      <a:pt x="1163" y="1480"/>
                    </a:cubicBezTo>
                    <a:cubicBezTo>
                      <a:pt x="1163" y="1434"/>
                      <a:pt x="1185" y="1392"/>
                      <a:pt x="1221" y="1368"/>
                    </a:cubicBezTo>
                    <a:cubicBezTo>
                      <a:pt x="1379" y="1261"/>
                      <a:pt x="1504" y="1114"/>
                      <a:pt x="1582" y="941"/>
                    </a:cubicBezTo>
                    <a:cubicBezTo>
                      <a:pt x="1812" y="879"/>
                      <a:pt x="1954" y="656"/>
                      <a:pt x="1954" y="354"/>
                    </a:cubicBezTo>
                    <a:cubicBezTo>
                      <a:pt x="1954" y="277"/>
                      <a:pt x="1891" y="214"/>
                      <a:pt x="1814" y="214"/>
                    </a:cubicBezTo>
                    <a:close/>
                    <a:moveTo>
                      <a:pt x="93" y="354"/>
                    </a:moveTo>
                    <a:cubicBezTo>
                      <a:pt x="93" y="328"/>
                      <a:pt x="114" y="307"/>
                      <a:pt x="140" y="307"/>
                    </a:cubicBezTo>
                    <a:cubicBezTo>
                      <a:pt x="279" y="307"/>
                      <a:pt x="279" y="307"/>
                      <a:pt x="279" y="307"/>
                    </a:cubicBezTo>
                    <a:cubicBezTo>
                      <a:pt x="279" y="515"/>
                      <a:pt x="279" y="515"/>
                      <a:pt x="279" y="515"/>
                    </a:cubicBezTo>
                    <a:cubicBezTo>
                      <a:pt x="279" y="621"/>
                      <a:pt x="295" y="725"/>
                      <a:pt x="327" y="825"/>
                    </a:cubicBezTo>
                    <a:cubicBezTo>
                      <a:pt x="179" y="752"/>
                      <a:pt x="93" y="582"/>
                      <a:pt x="93" y="354"/>
                    </a:cubicBezTo>
                    <a:close/>
                    <a:moveTo>
                      <a:pt x="1349" y="2010"/>
                    </a:moveTo>
                    <a:cubicBezTo>
                      <a:pt x="1375" y="2010"/>
                      <a:pt x="1396" y="2030"/>
                      <a:pt x="1396" y="2056"/>
                    </a:cubicBezTo>
                    <a:cubicBezTo>
                      <a:pt x="1396" y="2289"/>
                      <a:pt x="1396" y="2289"/>
                      <a:pt x="1396" y="2289"/>
                    </a:cubicBezTo>
                    <a:cubicBezTo>
                      <a:pt x="558" y="2289"/>
                      <a:pt x="558" y="2289"/>
                      <a:pt x="558" y="2289"/>
                    </a:cubicBezTo>
                    <a:cubicBezTo>
                      <a:pt x="558" y="2056"/>
                      <a:pt x="558" y="2056"/>
                      <a:pt x="558" y="2056"/>
                    </a:cubicBezTo>
                    <a:cubicBezTo>
                      <a:pt x="558" y="2030"/>
                      <a:pt x="579" y="2010"/>
                      <a:pt x="605" y="2010"/>
                    </a:cubicBezTo>
                    <a:lnTo>
                      <a:pt x="1349" y="2010"/>
                    </a:lnTo>
                    <a:close/>
                    <a:moveTo>
                      <a:pt x="1582" y="515"/>
                    </a:moveTo>
                    <a:cubicBezTo>
                      <a:pt x="1582" y="642"/>
                      <a:pt x="1556" y="766"/>
                      <a:pt x="1506" y="883"/>
                    </a:cubicBezTo>
                    <a:cubicBezTo>
                      <a:pt x="1435" y="1049"/>
                      <a:pt x="1319" y="1190"/>
                      <a:pt x="1169" y="1291"/>
                    </a:cubicBezTo>
                    <a:cubicBezTo>
                      <a:pt x="1107" y="1332"/>
                      <a:pt x="1070" y="1403"/>
                      <a:pt x="1070" y="1480"/>
                    </a:cubicBezTo>
                    <a:cubicBezTo>
                      <a:pt x="1070" y="1777"/>
                      <a:pt x="1070" y="1777"/>
                      <a:pt x="1070" y="1777"/>
                    </a:cubicBezTo>
                    <a:cubicBezTo>
                      <a:pt x="1070" y="1803"/>
                      <a:pt x="1091" y="1823"/>
                      <a:pt x="1117" y="1823"/>
                    </a:cubicBezTo>
                    <a:cubicBezTo>
                      <a:pt x="1168" y="1823"/>
                      <a:pt x="1210" y="1865"/>
                      <a:pt x="1210" y="1916"/>
                    </a:cubicBezTo>
                    <a:cubicBezTo>
                      <a:pt x="744" y="1916"/>
                      <a:pt x="744" y="1916"/>
                      <a:pt x="744" y="1916"/>
                    </a:cubicBezTo>
                    <a:cubicBezTo>
                      <a:pt x="744" y="1892"/>
                      <a:pt x="754" y="1868"/>
                      <a:pt x="772" y="1851"/>
                    </a:cubicBezTo>
                    <a:cubicBezTo>
                      <a:pt x="788" y="1834"/>
                      <a:pt x="810" y="1824"/>
                      <a:pt x="834" y="1824"/>
                    </a:cubicBezTo>
                    <a:cubicBezTo>
                      <a:pt x="835" y="1824"/>
                      <a:pt x="836" y="1824"/>
                      <a:pt x="837" y="1824"/>
                    </a:cubicBezTo>
                    <a:cubicBezTo>
                      <a:pt x="863" y="1824"/>
                      <a:pt x="884" y="1803"/>
                      <a:pt x="884" y="1777"/>
                    </a:cubicBezTo>
                    <a:cubicBezTo>
                      <a:pt x="884" y="1480"/>
                      <a:pt x="884" y="1480"/>
                      <a:pt x="884" y="1480"/>
                    </a:cubicBezTo>
                    <a:cubicBezTo>
                      <a:pt x="884" y="1403"/>
                      <a:pt x="847" y="1332"/>
                      <a:pt x="785" y="1291"/>
                    </a:cubicBezTo>
                    <a:cubicBezTo>
                      <a:pt x="635" y="1190"/>
                      <a:pt x="519" y="1049"/>
                      <a:pt x="448" y="883"/>
                    </a:cubicBezTo>
                    <a:cubicBezTo>
                      <a:pt x="398" y="766"/>
                      <a:pt x="372" y="642"/>
                      <a:pt x="372" y="515"/>
                    </a:cubicBezTo>
                    <a:cubicBezTo>
                      <a:pt x="372" y="140"/>
                      <a:pt x="372" y="140"/>
                      <a:pt x="372" y="140"/>
                    </a:cubicBezTo>
                    <a:cubicBezTo>
                      <a:pt x="372" y="114"/>
                      <a:pt x="393" y="93"/>
                      <a:pt x="419" y="93"/>
                    </a:cubicBezTo>
                    <a:cubicBezTo>
                      <a:pt x="1535" y="93"/>
                      <a:pt x="1535" y="93"/>
                      <a:pt x="1535" y="93"/>
                    </a:cubicBezTo>
                    <a:cubicBezTo>
                      <a:pt x="1561" y="93"/>
                      <a:pt x="1582" y="114"/>
                      <a:pt x="1582" y="140"/>
                    </a:cubicBezTo>
                    <a:lnTo>
                      <a:pt x="1582" y="515"/>
                    </a:lnTo>
                    <a:close/>
                    <a:moveTo>
                      <a:pt x="1627" y="825"/>
                    </a:moveTo>
                    <a:cubicBezTo>
                      <a:pt x="1659" y="725"/>
                      <a:pt x="1675" y="621"/>
                      <a:pt x="1675" y="515"/>
                    </a:cubicBezTo>
                    <a:cubicBezTo>
                      <a:pt x="1675" y="307"/>
                      <a:pt x="1675" y="307"/>
                      <a:pt x="1675" y="307"/>
                    </a:cubicBezTo>
                    <a:cubicBezTo>
                      <a:pt x="1814" y="307"/>
                      <a:pt x="1814" y="307"/>
                      <a:pt x="1814" y="307"/>
                    </a:cubicBezTo>
                    <a:cubicBezTo>
                      <a:pt x="1840" y="307"/>
                      <a:pt x="1861" y="328"/>
                      <a:pt x="1861" y="354"/>
                    </a:cubicBezTo>
                    <a:cubicBezTo>
                      <a:pt x="1861" y="582"/>
                      <a:pt x="1775" y="752"/>
                      <a:pt x="1627" y="8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77" name="Freeform 49">
                <a:extLst>
                  <a:ext uri="{FF2B5EF4-FFF2-40B4-BE49-F238E27FC236}">
                    <a16:creationId xmlns:a16="http://schemas.microsoft.com/office/drawing/2014/main" id="{70D2BE66-1DBD-41B7-AFD2-9DCC4ABC66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73075" y="3060701"/>
                <a:ext cx="942975" cy="898525"/>
              </a:xfrm>
              <a:custGeom>
                <a:avLst/>
                <a:gdLst>
                  <a:gd name="T0" fmla="*/ 745 w 751"/>
                  <a:gd name="T1" fmla="*/ 269 h 715"/>
                  <a:gd name="T2" fmla="*/ 708 w 751"/>
                  <a:gd name="T3" fmla="*/ 237 h 715"/>
                  <a:gd name="T4" fmla="*/ 507 w 751"/>
                  <a:gd name="T5" fmla="*/ 208 h 715"/>
                  <a:gd name="T6" fmla="*/ 417 w 751"/>
                  <a:gd name="T7" fmla="*/ 26 h 715"/>
                  <a:gd name="T8" fmla="*/ 375 w 751"/>
                  <a:gd name="T9" fmla="*/ 0 h 715"/>
                  <a:gd name="T10" fmla="*/ 334 w 751"/>
                  <a:gd name="T11" fmla="*/ 26 h 715"/>
                  <a:gd name="T12" fmla="*/ 244 w 751"/>
                  <a:gd name="T13" fmla="*/ 208 h 715"/>
                  <a:gd name="T14" fmla="*/ 43 w 751"/>
                  <a:gd name="T15" fmla="*/ 237 h 715"/>
                  <a:gd name="T16" fmla="*/ 6 w 751"/>
                  <a:gd name="T17" fmla="*/ 269 h 715"/>
                  <a:gd name="T18" fmla="*/ 17 w 751"/>
                  <a:gd name="T19" fmla="*/ 317 h 715"/>
                  <a:gd name="T20" fmla="*/ 163 w 751"/>
                  <a:gd name="T21" fmla="*/ 458 h 715"/>
                  <a:gd name="T22" fmla="*/ 128 w 751"/>
                  <a:gd name="T23" fmla="*/ 658 h 715"/>
                  <a:gd name="T24" fmla="*/ 147 w 751"/>
                  <a:gd name="T25" fmla="*/ 704 h 715"/>
                  <a:gd name="T26" fmla="*/ 196 w 751"/>
                  <a:gd name="T27" fmla="*/ 707 h 715"/>
                  <a:gd name="T28" fmla="*/ 375 w 751"/>
                  <a:gd name="T29" fmla="*/ 613 h 715"/>
                  <a:gd name="T30" fmla="*/ 555 w 751"/>
                  <a:gd name="T31" fmla="*/ 707 h 715"/>
                  <a:gd name="T32" fmla="*/ 604 w 751"/>
                  <a:gd name="T33" fmla="*/ 704 h 715"/>
                  <a:gd name="T34" fmla="*/ 622 w 751"/>
                  <a:gd name="T35" fmla="*/ 658 h 715"/>
                  <a:gd name="T36" fmla="*/ 588 w 751"/>
                  <a:gd name="T37" fmla="*/ 458 h 715"/>
                  <a:gd name="T38" fmla="*/ 733 w 751"/>
                  <a:gd name="T39" fmla="*/ 317 h 715"/>
                  <a:gd name="T40" fmla="*/ 745 w 751"/>
                  <a:gd name="T41" fmla="*/ 269 h 715"/>
                  <a:gd name="T42" fmla="*/ 506 w 751"/>
                  <a:gd name="T43" fmla="*/ 409 h 715"/>
                  <a:gd name="T44" fmla="*/ 492 w 751"/>
                  <a:gd name="T45" fmla="*/ 450 h 715"/>
                  <a:gd name="T46" fmla="*/ 515 w 751"/>
                  <a:gd name="T47" fmla="*/ 581 h 715"/>
                  <a:gd name="T48" fmla="*/ 397 w 751"/>
                  <a:gd name="T49" fmla="*/ 519 h 715"/>
                  <a:gd name="T50" fmla="*/ 354 w 751"/>
                  <a:gd name="T51" fmla="*/ 519 h 715"/>
                  <a:gd name="T52" fmla="*/ 236 w 751"/>
                  <a:gd name="T53" fmla="*/ 581 h 715"/>
                  <a:gd name="T54" fmla="*/ 258 w 751"/>
                  <a:gd name="T55" fmla="*/ 450 h 715"/>
                  <a:gd name="T56" fmla="*/ 245 w 751"/>
                  <a:gd name="T57" fmla="*/ 409 h 715"/>
                  <a:gd name="T58" fmla="*/ 150 w 751"/>
                  <a:gd name="T59" fmla="*/ 316 h 715"/>
                  <a:gd name="T60" fmla="*/ 281 w 751"/>
                  <a:gd name="T61" fmla="*/ 297 h 715"/>
                  <a:gd name="T62" fmla="*/ 316 w 751"/>
                  <a:gd name="T63" fmla="*/ 271 h 715"/>
                  <a:gd name="T64" fmla="*/ 375 w 751"/>
                  <a:gd name="T65" fmla="*/ 152 h 715"/>
                  <a:gd name="T66" fmla="*/ 434 w 751"/>
                  <a:gd name="T67" fmla="*/ 271 h 715"/>
                  <a:gd name="T68" fmla="*/ 469 w 751"/>
                  <a:gd name="T69" fmla="*/ 297 h 715"/>
                  <a:gd name="T70" fmla="*/ 601 w 751"/>
                  <a:gd name="T71" fmla="*/ 316 h 715"/>
                  <a:gd name="T72" fmla="*/ 506 w 751"/>
                  <a:gd name="T73" fmla="*/ 409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1" h="715">
                    <a:moveTo>
                      <a:pt x="745" y="269"/>
                    </a:moveTo>
                    <a:cubicBezTo>
                      <a:pt x="740" y="252"/>
                      <a:pt x="725" y="240"/>
                      <a:pt x="708" y="237"/>
                    </a:cubicBezTo>
                    <a:cubicBezTo>
                      <a:pt x="507" y="208"/>
                      <a:pt x="507" y="208"/>
                      <a:pt x="507" y="208"/>
                    </a:cubicBezTo>
                    <a:cubicBezTo>
                      <a:pt x="417" y="26"/>
                      <a:pt x="417" y="26"/>
                      <a:pt x="417" y="26"/>
                    </a:cubicBezTo>
                    <a:cubicBezTo>
                      <a:pt x="409" y="10"/>
                      <a:pt x="393" y="0"/>
                      <a:pt x="375" y="0"/>
                    </a:cubicBezTo>
                    <a:cubicBezTo>
                      <a:pt x="358" y="0"/>
                      <a:pt x="341" y="10"/>
                      <a:pt x="334" y="26"/>
                    </a:cubicBezTo>
                    <a:cubicBezTo>
                      <a:pt x="244" y="208"/>
                      <a:pt x="244" y="208"/>
                      <a:pt x="244" y="208"/>
                    </a:cubicBezTo>
                    <a:cubicBezTo>
                      <a:pt x="43" y="237"/>
                      <a:pt x="43" y="237"/>
                      <a:pt x="43" y="237"/>
                    </a:cubicBezTo>
                    <a:cubicBezTo>
                      <a:pt x="26" y="240"/>
                      <a:pt x="11" y="252"/>
                      <a:pt x="6" y="269"/>
                    </a:cubicBezTo>
                    <a:cubicBezTo>
                      <a:pt x="0" y="286"/>
                      <a:pt x="5" y="304"/>
                      <a:pt x="17" y="317"/>
                    </a:cubicBezTo>
                    <a:cubicBezTo>
                      <a:pt x="163" y="458"/>
                      <a:pt x="163" y="458"/>
                      <a:pt x="163" y="458"/>
                    </a:cubicBezTo>
                    <a:cubicBezTo>
                      <a:pt x="128" y="658"/>
                      <a:pt x="128" y="658"/>
                      <a:pt x="128" y="658"/>
                    </a:cubicBezTo>
                    <a:cubicBezTo>
                      <a:pt x="125" y="676"/>
                      <a:pt x="133" y="693"/>
                      <a:pt x="147" y="704"/>
                    </a:cubicBezTo>
                    <a:cubicBezTo>
                      <a:pt x="161" y="714"/>
                      <a:pt x="180" y="715"/>
                      <a:pt x="196" y="707"/>
                    </a:cubicBezTo>
                    <a:cubicBezTo>
                      <a:pt x="375" y="613"/>
                      <a:pt x="375" y="613"/>
                      <a:pt x="375" y="613"/>
                    </a:cubicBezTo>
                    <a:cubicBezTo>
                      <a:pt x="555" y="707"/>
                      <a:pt x="555" y="707"/>
                      <a:pt x="555" y="707"/>
                    </a:cubicBezTo>
                    <a:cubicBezTo>
                      <a:pt x="571" y="715"/>
                      <a:pt x="590" y="714"/>
                      <a:pt x="604" y="704"/>
                    </a:cubicBezTo>
                    <a:cubicBezTo>
                      <a:pt x="618" y="693"/>
                      <a:pt x="625" y="676"/>
                      <a:pt x="622" y="658"/>
                    </a:cubicBezTo>
                    <a:cubicBezTo>
                      <a:pt x="588" y="458"/>
                      <a:pt x="588" y="458"/>
                      <a:pt x="588" y="458"/>
                    </a:cubicBezTo>
                    <a:cubicBezTo>
                      <a:pt x="733" y="317"/>
                      <a:pt x="733" y="317"/>
                      <a:pt x="733" y="317"/>
                    </a:cubicBezTo>
                    <a:cubicBezTo>
                      <a:pt x="746" y="304"/>
                      <a:pt x="751" y="286"/>
                      <a:pt x="745" y="269"/>
                    </a:cubicBezTo>
                    <a:close/>
                    <a:moveTo>
                      <a:pt x="506" y="409"/>
                    </a:moveTo>
                    <a:cubicBezTo>
                      <a:pt x="495" y="419"/>
                      <a:pt x="490" y="435"/>
                      <a:pt x="492" y="450"/>
                    </a:cubicBezTo>
                    <a:cubicBezTo>
                      <a:pt x="515" y="581"/>
                      <a:pt x="515" y="581"/>
                      <a:pt x="515" y="581"/>
                    </a:cubicBezTo>
                    <a:cubicBezTo>
                      <a:pt x="397" y="519"/>
                      <a:pt x="397" y="519"/>
                      <a:pt x="397" y="519"/>
                    </a:cubicBezTo>
                    <a:cubicBezTo>
                      <a:pt x="383" y="512"/>
                      <a:pt x="367" y="512"/>
                      <a:pt x="354" y="519"/>
                    </a:cubicBezTo>
                    <a:cubicBezTo>
                      <a:pt x="236" y="581"/>
                      <a:pt x="236" y="581"/>
                      <a:pt x="236" y="581"/>
                    </a:cubicBezTo>
                    <a:cubicBezTo>
                      <a:pt x="258" y="450"/>
                      <a:pt x="258" y="450"/>
                      <a:pt x="258" y="450"/>
                    </a:cubicBezTo>
                    <a:cubicBezTo>
                      <a:pt x="261" y="435"/>
                      <a:pt x="256" y="419"/>
                      <a:pt x="245" y="409"/>
                    </a:cubicBezTo>
                    <a:cubicBezTo>
                      <a:pt x="150" y="316"/>
                      <a:pt x="150" y="316"/>
                      <a:pt x="150" y="316"/>
                    </a:cubicBezTo>
                    <a:cubicBezTo>
                      <a:pt x="281" y="297"/>
                      <a:pt x="281" y="297"/>
                      <a:pt x="281" y="297"/>
                    </a:cubicBezTo>
                    <a:cubicBezTo>
                      <a:pt x="297" y="295"/>
                      <a:pt x="310" y="285"/>
                      <a:pt x="316" y="271"/>
                    </a:cubicBezTo>
                    <a:cubicBezTo>
                      <a:pt x="375" y="152"/>
                      <a:pt x="375" y="152"/>
                      <a:pt x="375" y="152"/>
                    </a:cubicBezTo>
                    <a:cubicBezTo>
                      <a:pt x="434" y="271"/>
                      <a:pt x="434" y="271"/>
                      <a:pt x="434" y="271"/>
                    </a:cubicBezTo>
                    <a:cubicBezTo>
                      <a:pt x="441" y="285"/>
                      <a:pt x="454" y="295"/>
                      <a:pt x="469" y="297"/>
                    </a:cubicBezTo>
                    <a:cubicBezTo>
                      <a:pt x="601" y="316"/>
                      <a:pt x="601" y="316"/>
                      <a:pt x="601" y="316"/>
                    </a:cubicBezTo>
                    <a:lnTo>
                      <a:pt x="506" y="4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sp>
          <p:nvSpPr>
            <p:cNvPr id="178" name="Oval 17">
              <a:extLst>
                <a:ext uri="{FF2B5EF4-FFF2-40B4-BE49-F238E27FC236}">
                  <a16:creationId xmlns:a16="http://schemas.microsoft.com/office/drawing/2014/main" id="{3DD7F2F0-D573-4CA4-BB57-268C2429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6083" y="3245365"/>
              <a:ext cx="1193390" cy="1190120"/>
            </a:xfrm>
            <a:prstGeom prst="ellipse">
              <a:avLst/>
            </a:prstGeom>
            <a:gradFill>
              <a:gsLst>
                <a:gs pos="0">
                  <a:srgbClr val="0187C0"/>
                </a:gs>
                <a:gs pos="100000">
                  <a:srgbClr val="0187C0">
                    <a:lumMod val="75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</a:rPr>
                <a:t>Edit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12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Segoe UI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457</Words>
  <Application>Microsoft Macintosh PowerPoint</Application>
  <PresentationFormat>Custom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1_Office Theme</vt:lpstr>
      <vt:lpstr>4-Item Target Diagram Slide</vt:lpstr>
      <vt:lpstr>4-Item Target Diagram Slide</vt:lpstr>
      <vt:lpstr>4-Item Target Diagram Slide</vt:lpstr>
      <vt:lpstr>4-Item Target Diagram Slide</vt:lpstr>
      <vt:lpstr>4-Item Target Diagram Slide</vt:lpstr>
      <vt:lpstr>4-Item Target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4-Item Target Diagram for PowerPoint</dc:title>
  <dc:creator>Julian</dc:creator>
  <cp:lastModifiedBy>Roshin pv</cp:lastModifiedBy>
  <cp:revision>100</cp:revision>
  <dcterms:created xsi:type="dcterms:W3CDTF">2013-09-12T13:05:01Z</dcterms:created>
  <dcterms:modified xsi:type="dcterms:W3CDTF">2023-01-21T17:16:28Z</dcterms:modified>
</cp:coreProperties>
</file>