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5"/>
  </p:notesMasterIdLst>
  <p:sldIdLst>
    <p:sldId id="290" r:id="rId3"/>
    <p:sldId id="291" r:id="rId4"/>
    <p:sldId id="293" r:id="rId5"/>
    <p:sldId id="298" r:id="rId6"/>
    <p:sldId id="296" r:id="rId7"/>
    <p:sldId id="292" r:id="rId8"/>
    <p:sldId id="294" r:id="rId9"/>
    <p:sldId id="295" r:id="rId10"/>
    <p:sldId id="297" r:id="rId11"/>
    <p:sldId id="287" r:id="rId12"/>
    <p:sldId id="299" r:id="rId13"/>
    <p:sldId id="268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4624"/>
  </p:normalViewPr>
  <p:slideViewPr>
    <p:cSldViewPr>
      <p:cViewPr varScale="1">
        <p:scale>
          <a:sx n="67" d="100"/>
          <a:sy n="67" d="100"/>
        </p:scale>
        <p:origin x="796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02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3887117"/>
            <a:ext cx="10969943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399020"/>
            <a:ext cx="1096994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EE256B-2E4D-4FCC-87EB-804ECC91B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4" y="1122363"/>
            <a:ext cx="9141619" cy="2387600"/>
          </a:xfrm>
        </p:spPr>
        <p:txBody>
          <a:bodyPr anchor="b"/>
          <a:lstStyle>
            <a:lvl1pPr algn="ctr">
              <a:defRPr sz="59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96FCC0-F096-4658-B346-2EB056D8C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4" y="3602038"/>
            <a:ext cx="9141619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926" indent="0" algn="ctr">
              <a:buNone/>
              <a:defRPr sz="1998"/>
            </a:lvl2pPr>
            <a:lvl3pPr marL="913852" indent="0" algn="ctr">
              <a:buNone/>
              <a:defRPr sz="1798"/>
            </a:lvl3pPr>
            <a:lvl4pPr marL="1370778" indent="0" algn="ctr">
              <a:buNone/>
              <a:defRPr sz="1600"/>
            </a:lvl4pPr>
            <a:lvl5pPr marL="1827703" indent="0" algn="ctr">
              <a:buNone/>
              <a:defRPr sz="1600"/>
            </a:lvl5pPr>
            <a:lvl6pPr marL="2284628" indent="0" algn="ctr">
              <a:buNone/>
              <a:defRPr sz="1600"/>
            </a:lvl6pPr>
            <a:lvl7pPr marL="2741554" indent="0" algn="ctr">
              <a:buNone/>
              <a:defRPr sz="1600"/>
            </a:lvl7pPr>
            <a:lvl8pPr marL="3198480" indent="0" algn="ctr">
              <a:buNone/>
              <a:defRPr sz="1600"/>
            </a:lvl8pPr>
            <a:lvl9pPr marL="365540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7644FA-B955-4620-9C6B-F7BB3AAC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82428A-F327-4146-A522-EA304225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2B4B23-E33B-461E-B87F-A134C2BC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86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DE5584-DA31-4C00-B77A-A352A441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2F807B-B930-4A1E-9FA5-47CC356A3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3781D6-FA8B-4999-A113-8402F221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F97272-598F-480C-82AF-03C896C3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766F03-683F-4CB2-8CAB-88B74316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68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8B1B1-BD87-4108-913A-90EFE217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41"/>
            <a:ext cx="10512862" cy="2852737"/>
          </a:xfrm>
        </p:spPr>
        <p:txBody>
          <a:bodyPr anchor="b"/>
          <a:lstStyle>
            <a:lvl1pPr>
              <a:defRPr sz="59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90A941-CD84-4E74-A779-D33D6832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6"/>
            <a:ext cx="10512862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1pPr>
            <a:lvl2pPr marL="456926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852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7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7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5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433380-44C3-41E6-A376-FDA7148E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C18A5B-FB74-41B5-86AA-5543A417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6381C0-2BED-4025-BDA5-8D01889A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26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5FE56F-7289-4215-AD78-861CA582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211E59-F19E-4482-862C-1A03FA122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3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A6B069-850B-46A2-BDB9-DA3ECB117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BEF474-316D-4A08-9CCA-4C91EEF8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1729B3-127D-41A9-9EF7-61C7D401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EF8391-6630-4E3F-BA21-A4E2007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90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4F2FF-CE29-48F8-824C-50F0CFCB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8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6C8B10-C9EC-4E86-8053-9105D196A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1" y="1681163"/>
            <a:ext cx="5156444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DF47DA-FE8A-482A-BC0C-8249F6576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1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986EC45-6529-4716-8892-9AA1691F8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6" indent="0">
              <a:buNone/>
              <a:defRPr sz="1998" b="1"/>
            </a:lvl2pPr>
            <a:lvl3pPr marL="913852" indent="0">
              <a:buNone/>
              <a:defRPr sz="1798" b="1"/>
            </a:lvl3pPr>
            <a:lvl4pPr marL="1370778" indent="0">
              <a:buNone/>
              <a:defRPr sz="1600" b="1"/>
            </a:lvl4pPr>
            <a:lvl5pPr marL="1827703" indent="0">
              <a:buNone/>
              <a:defRPr sz="1600" b="1"/>
            </a:lvl5pPr>
            <a:lvl6pPr marL="2284628" indent="0">
              <a:buNone/>
              <a:defRPr sz="1600" b="1"/>
            </a:lvl6pPr>
            <a:lvl7pPr marL="2741554" indent="0">
              <a:buNone/>
              <a:defRPr sz="1600" b="1"/>
            </a:lvl7pPr>
            <a:lvl8pPr marL="3198480" indent="0">
              <a:buNone/>
              <a:defRPr sz="1600" b="1"/>
            </a:lvl8pPr>
            <a:lvl9pPr marL="365540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6B65AA-034D-4007-B2C8-4D4369ECA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DE83D03-9C96-44F4-932F-4E2B7A4B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F6DFF97-FED7-4AC3-B1AA-224FF2D3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B7176D6-AB37-4E73-81F6-FE2A34AC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4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135DB-1500-4C00-9E96-68D8E5EC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8C2CEED-EA5E-423C-B102-F89EB4A7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EA3A2C9-BC27-4D81-8E72-A57FE373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D2273B-303E-4910-BB75-66EECFCA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008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00B12A-DD29-42C7-B1F6-DF71245A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8F65BE7-88B3-4DA8-893A-74E89547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D35ECD-943F-4D89-B33E-C21DCB0E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2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F7462-5F3F-4645-B232-01F9338F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1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7395A4-D89F-4EC7-84ED-F4B91EBD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9B9F65-6EF0-4BC1-A824-5271D1537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1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B9FA2F-67CA-4AAC-8014-D39F890F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56C372-C291-4B5A-B848-31F3C947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275DAB-F697-44CB-BCB9-45E2AE7D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063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ADEF41-1AC5-417F-9CA6-0B718622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1" y="457200"/>
            <a:ext cx="3931213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8446DA0-29F4-47C9-AE84-A8E740160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 marL="0" indent="0">
              <a:buNone/>
              <a:defRPr sz="3198"/>
            </a:lvl1pPr>
            <a:lvl2pPr marL="456926" indent="0">
              <a:buNone/>
              <a:defRPr sz="2798"/>
            </a:lvl2pPr>
            <a:lvl3pPr marL="913852" indent="0">
              <a:buNone/>
              <a:defRPr sz="2398"/>
            </a:lvl3pPr>
            <a:lvl4pPr marL="1370778" indent="0">
              <a:buNone/>
              <a:defRPr sz="1998"/>
            </a:lvl4pPr>
            <a:lvl5pPr marL="1827703" indent="0">
              <a:buNone/>
              <a:defRPr sz="1998"/>
            </a:lvl5pPr>
            <a:lvl6pPr marL="2284628" indent="0">
              <a:buNone/>
              <a:defRPr sz="1998"/>
            </a:lvl6pPr>
            <a:lvl7pPr marL="2741554" indent="0">
              <a:buNone/>
              <a:defRPr sz="1998"/>
            </a:lvl7pPr>
            <a:lvl8pPr marL="3198480" indent="0">
              <a:buNone/>
              <a:defRPr sz="1998"/>
            </a:lvl8pPr>
            <a:lvl9pPr marL="3655406" indent="0">
              <a:buNone/>
              <a:defRPr sz="1998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8D7810-281A-4BCC-A7C0-680537C9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1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9FCC58-8E0C-4AD7-B859-F5888FBC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7C69AD-991B-4A20-8A79-149300D6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52BB7D-E3D4-4A36-A271-2FC557DB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460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986E53-760F-4379-A391-15EABDFA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AAEFC9-D677-455B-B088-47B1C6C93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82E7A0-6961-4D75-90AA-DA8580A8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9FE2DE-6A77-432D-B654-83428712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904486-4B62-4CE7-86F5-D035E420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586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FE5EE93-23C4-4E50-99D9-06D9E1AE7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0005CCE-A3EC-4D4B-BF63-BF6295E3B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722BB6-F0D6-476E-A6AD-9FDBECD5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F5F9F2-CEEA-4D38-BF7F-7CC4C82A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1843B8-4338-4D05-8135-117FB265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66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98468" y="6356355"/>
            <a:ext cx="2844059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5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25404F2-BE9A-4460-8815-8F645183555F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2247C74-A192-41A1-8CE5-902775CA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A37E12-113D-429D-A09C-EAB52CFFD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C2A2DA-D769-4880-A64B-AF1A5E92F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52"/>
            <a:fld id="{FDC84CF3-DD60-417D-9B39-993AD6D01D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3852"/>
              <a:t>10/19/2020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29B9A5-3C09-4C7B-96B8-DAE3AB8C6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3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52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0F1418-72D2-4D6C-B22B-D8CCB01F2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852"/>
            <a:fld id="{27B02391-521B-4D2F-A803-CA46B7488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3852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3852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62" indent="-228462" algn="l" defTabSz="91385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38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314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9240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6166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3092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0017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943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86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2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3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4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: Rounded Corners 174">
            <a:extLst>
              <a:ext uri="{FF2B5EF4-FFF2-40B4-BE49-F238E27FC236}">
                <a16:creationId xmlns="" xmlns:a16="http://schemas.microsoft.com/office/drawing/2014/main" id="{69D46CE6-FBCA-40DD-A211-6CB812C338F5}"/>
              </a:ext>
            </a:extLst>
          </p:cNvPr>
          <p:cNvSpPr/>
          <p:nvPr/>
        </p:nvSpPr>
        <p:spPr>
          <a:xfrm>
            <a:off x="8848680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="" xmlns:a16="http://schemas.microsoft.com/office/drawing/2014/main" id="{CEDE1390-7D18-41C8-B606-A6F004C17512}"/>
              </a:ext>
            </a:extLst>
          </p:cNvPr>
          <p:cNvSpPr/>
          <p:nvPr/>
        </p:nvSpPr>
        <p:spPr>
          <a:xfrm>
            <a:off x="6148067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="" xmlns:a16="http://schemas.microsoft.com/office/drawing/2014/main" id="{333A9464-BBF4-4AF2-B0E0-F85498599203}"/>
              </a:ext>
            </a:extLst>
          </p:cNvPr>
          <p:cNvSpPr/>
          <p:nvPr/>
        </p:nvSpPr>
        <p:spPr>
          <a:xfrm>
            <a:off x="3470006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="" xmlns:a16="http://schemas.microsoft.com/office/drawing/2014/main" id="{9D8F22DB-B7DB-4EC4-BA16-240BF234933F}"/>
              </a:ext>
            </a:extLst>
          </p:cNvPr>
          <p:cNvSpPr/>
          <p:nvPr/>
        </p:nvSpPr>
        <p:spPr>
          <a:xfrm>
            <a:off x="779258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4-Milestones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Chevron Dialogs Timeline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62">
            <a:extLst>
              <a:ext uri="{FF2B5EF4-FFF2-40B4-BE49-F238E27FC236}">
                <a16:creationId xmlns="" xmlns:a16="http://schemas.microsoft.com/office/drawing/2014/main" id="{65C17250-F4C4-4F9E-99C9-0E718E25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" y="4271823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6 w 5254"/>
              <a:gd name="T15" fmla="*/ 563 h 1225"/>
              <a:gd name="T16" fmla="*/ 5226 w 5254"/>
              <a:gd name="T17" fmla="*/ 563 h 1225"/>
              <a:gd name="T18" fmla="*/ 5226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3" y="0"/>
                  <a:pt x="4463" y="3"/>
                  <a:pt x="4472" y="10"/>
                </a:cubicBezTo>
                <a:lnTo>
                  <a:pt x="5226" y="563"/>
                </a:lnTo>
                <a:lnTo>
                  <a:pt x="5226" y="563"/>
                </a:lnTo>
                <a:cubicBezTo>
                  <a:pt x="5253" y="583"/>
                  <a:pt x="5253" y="624"/>
                  <a:pt x="5226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1" y="583"/>
                  <a:pt x="674" y="5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6" name="Freeform 67">
            <a:extLst>
              <a:ext uri="{FF2B5EF4-FFF2-40B4-BE49-F238E27FC236}">
                <a16:creationId xmlns="" xmlns:a16="http://schemas.microsoft.com/office/drawing/2014/main" id="{3CAA1617-8CB4-4EED-9913-EA8F22AC0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471" y="1729004"/>
            <a:ext cx="814719" cy="814717"/>
          </a:xfrm>
          <a:custGeom>
            <a:avLst/>
            <a:gdLst>
              <a:gd name="T0" fmla="*/ 637 w 1274"/>
              <a:gd name="T1" fmla="*/ 0 h 1275"/>
              <a:gd name="T2" fmla="*/ 637 w 1274"/>
              <a:gd name="T3" fmla="*/ 0 h 1275"/>
              <a:gd name="T4" fmla="*/ 1273 w 1274"/>
              <a:gd name="T5" fmla="*/ 637 h 1275"/>
              <a:gd name="T6" fmla="*/ 1273 w 1274"/>
              <a:gd name="T7" fmla="*/ 637 h 1275"/>
              <a:gd name="T8" fmla="*/ 637 w 1274"/>
              <a:gd name="T9" fmla="*/ 1274 h 1275"/>
              <a:gd name="T10" fmla="*/ 637 w 1274"/>
              <a:gd name="T11" fmla="*/ 1274 h 1275"/>
              <a:gd name="T12" fmla="*/ 0 w 1274"/>
              <a:gd name="T13" fmla="*/ 637 h 1275"/>
              <a:gd name="T14" fmla="*/ 0 w 1274"/>
              <a:gd name="T15" fmla="*/ 637 h 1275"/>
              <a:gd name="T16" fmla="*/ 637 w 1274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4" h="1275">
                <a:moveTo>
                  <a:pt x="637" y="0"/>
                </a:moveTo>
                <a:lnTo>
                  <a:pt x="637" y="0"/>
                </a:lnTo>
                <a:cubicBezTo>
                  <a:pt x="988" y="0"/>
                  <a:pt x="1273" y="285"/>
                  <a:pt x="1273" y="637"/>
                </a:cubicBezTo>
                <a:lnTo>
                  <a:pt x="1273" y="637"/>
                </a:lnTo>
                <a:cubicBezTo>
                  <a:pt x="1273" y="988"/>
                  <a:pt x="988" y="1274"/>
                  <a:pt x="637" y="1274"/>
                </a:cubicBezTo>
                <a:lnTo>
                  <a:pt x="637" y="1274"/>
                </a:lnTo>
                <a:cubicBezTo>
                  <a:pt x="284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4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9" name="Freeform 68">
            <a:extLst>
              <a:ext uri="{FF2B5EF4-FFF2-40B4-BE49-F238E27FC236}">
                <a16:creationId xmlns="" xmlns:a16="http://schemas.microsoft.com/office/drawing/2014/main" id="{ECF3AFCE-6668-4615-807E-74CCC657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556" y="1714906"/>
            <a:ext cx="848548" cy="848548"/>
          </a:xfrm>
          <a:custGeom>
            <a:avLst/>
            <a:gdLst>
              <a:gd name="T0" fmla="*/ 663 w 1326"/>
              <a:gd name="T1" fmla="*/ 51 h 1326"/>
              <a:gd name="T2" fmla="*/ 663 w 1326"/>
              <a:gd name="T3" fmla="*/ 51 h 1326"/>
              <a:gd name="T4" fmla="*/ 51 w 1326"/>
              <a:gd name="T5" fmla="*/ 663 h 1326"/>
              <a:gd name="T6" fmla="*/ 51 w 1326"/>
              <a:gd name="T7" fmla="*/ 663 h 1326"/>
              <a:gd name="T8" fmla="*/ 663 w 1326"/>
              <a:gd name="T9" fmla="*/ 1274 h 1326"/>
              <a:gd name="T10" fmla="*/ 663 w 1326"/>
              <a:gd name="T11" fmla="*/ 1274 h 1326"/>
              <a:gd name="T12" fmla="*/ 1274 w 1326"/>
              <a:gd name="T13" fmla="*/ 663 h 1326"/>
              <a:gd name="T14" fmla="*/ 1274 w 1326"/>
              <a:gd name="T15" fmla="*/ 663 h 1326"/>
              <a:gd name="T16" fmla="*/ 663 w 1326"/>
              <a:gd name="T17" fmla="*/ 51 h 1326"/>
              <a:gd name="T18" fmla="*/ 663 w 1326"/>
              <a:gd name="T19" fmla="*/ 1325 h 1326"/>
              <a:gd name="T20" fmla="*/ 663 w 1326"/>
              <a:gd name="T21" fmla="*/ 1325 h 1326"/>
              <a:gd name="T22" fmla="*/ 0 w 1326"/>
              <a:gd name="T23" fmla="*/ 663 h 1326"/>
              <a:gd name="T24" fmla="*/ 0 w 1326"/>
              <a:gd name="T25" fmla="*/ 663 h 1326"/>
              <a:gd name="T26" fmla="*/ 663 w 1326"/>
              <a:gd name="T27" fmla="*/ 0 h 1326"/>
              <a:gd name="T28" fmla="*/ 663 w 1326"/>
              <a:gd name="T29" fmla="*/ 0 h 1326"/>
              <a:gd name="T30" fmla="*/ 1325 w 1326"/>
              <a:gd name="T31" fmla="*/ 663 h 1326"/>
              <a:gd name="T32" fmla="*/ 1325 w 1326"/>
              <a:gd name="T33" fmla="*/ 663 h 1326"/>
              <a:gd name="T34" fmla="*/ 663 w 1326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6" h="1326">
                <a:moveTo>
                  <a:pt x="663" y="51"/>
                </a:moveTo>
                <a:lnTo>
                  <a:pt x="663" y="51"/>
                </a:lnTo>
                <a:cubicBezTo>
                  <a:pt x="325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5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7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7" y="0"/>
                  <a:pt x="663" y="0"/>
                </a:cubicBezTo>
                <a:lnTo>
                  <a:pt x="663" y="0"/>
                </a:lnTo>
                <a:cubicBezTo>
                  <a:pt x="1028" y="0"/>
                  <a:pt x="1325" y="297"/>
                  <a:pt x="1325" y="663"/>
                </a:cubicBezTo>
                <a:lnTo>
                  <a:pt x="1325" y="663"/>
                </a:lnTo>
                <a:cubicBezTo>
                  <a:pt x="1325" y="1028"/>
                  <a:pt x="1028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1" name="Freeform 133">
            <a:extLst>
              <a:ext uri="{FF2B5EF4-FFF2-40B4-BE49-F238E27FC236}">
                <a16:creationId xmlns="" xmlns:a16="http://schemas.microsoft.com/office/drawing/2014/main" id="{F6311765-2EB5-4ECC-B9D9-19C9FC066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803" y="4271823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3 w 5254"/>
              <a:gd name="T7" fmla="*/ 0 h 1225"/>
              <a:gd name="T8" fmla="*/ 4441 w 5254"/>
              <a:gd name="T9" fmla="*/ 0 h 1225"/>
              <a:gd name="T10" fmla="*/ 4441 w 5254"/>
              <a:gd name="T11" fmla="*/ 0 h 1225"/>
              <a:gd name="T12" fmla="*/ 4471 w 5254"/>
              <a:gd name="T13" fmla="*/ 10 h 1225"/>
              <a:gd name="T14" fmla="*/ 5224 w 5254"/>
              <a:gd name="T15" fmla="*/ 563 h 1225"/>
              <a:gd name="T16" fmla="*/ 5224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9 w 5254"/>
              <a:gd name="T31" fmla="*/ 1132 h 1225"/>
              <a:gd name="T32" fmla="*/ 675 w 5254"/>
              <a:gd name="T33" fmla="*/ 644 h 1225"/>
              <a:gd name="T34" fmla="*/ 675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3" y="0"/>
                </a:cubicBezTo>
                <a:lnTo>
                  <a:pt x="4441" y="0"/>
                </a:lnTo>
                <a:lnTo>
                  <a:pt x="4441" y="0"/>
                </a:lnTo>
                <a:cubicBezTo>
                  <a:pt x="4452" y="0"/>
                  <a:pt x="4463" y="3"/>
                  <a:pt x="4471" y="10"/>
                </a:cubicBezTo>
                <a:lnTo>
                  <a:pt x="5224" y="563"/>
                </a:lnTo>
                <a:lnTo>
                  <a:pt x="5224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1" y="1224"/>
                  <a:pt x="0" y="1162"/>
                  <a:pt x="39" y="1132"/>
                </a:cubicBezTo>
                <a:lnTo>
                  <a:pt x="675" y="644"/>
                </a:lnTo>
                <a:lnTo>
                  <a:pt x="675" y="644"/>
                </a:lnTo>
                <a:cubicBezTo>
                  <a:pt x="702" y="624"/>
                  <a:pt x="701" y="583"/>
                  <a:pt x="674" y="5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2" name="Freeform 138">
            <a:extLst>
              <a:ext uri="{FF2B5EF4-FFF2-40B4-BE49-F238E27FC236}">
                <a16:creationId xmlns="" xmlns:a16="http://schemas.microsoft.com/office/drawing/2014/main" id="{620AB0B0-5427-49A7-9E2F-8A7994284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809" y="1714906"/>
            <a:ext cx="814719" cy="814717"/>
          </a:xfrm>
          <a:custGeom>
            <a:avLst/>
            <a:gdLst>
              <a:gd name="T0" fmla="*/ 636 w 1275"/>
              <a:gd name="T1" fmla="*/ 0 h 1275"/>
              <a:gd name="T2" fmla="*/ 636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6 w 1275"/>
              <a:gd name="T9" fmla="*/ 1274 h 1275"/>
              <a:gd name="T10" fmla="*/ 636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6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3" name="Freeform 139">
            <a:extLst>
              <a:ext uri="{FF2B5EF4-FFF2-40B4-BE49-F238E27FC236}">
                <a16:creationId xmlns="" xmlns:a16="http://schemas.microsoft.com/office/drawing/2014/main" id="{7F6F1155-27C5-46AA-A3F6-09EA7DBC0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304" y="1700808"/>
            <a:ext cx="845728" cy="848548"/>
          </a:xfrm>
          <a:custGeom>
            <a:avLst/>
            <a:gdLst>
              <a:gd name="T0" fmla="*/ 661 w 1325"/>
              <a:gd name="T1" fmla="*/ 51 h 1326"/>
              <a:gd name="T2" fmla="*/ 661 w 1325"/>
              <a:gd name="T3" fmla="*/ 51 h 1326"/>
              <a:gd name="T4" fmla="*/ 50 w 1325"/>
              <a:gd name="T5" fmla="*/ 663 h 1326"/>
              <a:gd name="T6" fmla="*/ 50 w 1325"/>
              <a:gd name="T7" fmla="*/ 663 h 1326"/>
              <a:gd name="T8" fmla="*/ 661 w 1325"/>
              <a:gd name="T9" fmla="*/ 1274 h 1326"/>
              <a:gd name="T10" fmla="*/ 661 w 1325"/>
              <a:gd name="T11" fmla="*/ 1274 h 1326"/>
              <a:gd name="T12" fmla="*/ 1273 w 1325"/>
              <a:gd name="T13" fmla="*/ 663 h 1326"/>
              <a:gd name="T14" fmla="*/ 1273 w 1325"/>
              <a:gd name="T15" fmla="*/ 663 h 1326"/>
              <a:gd name="T16" fmla="*/ 661 w 1325"/>
              <a:gd name="T17" fmla="*/ 51 h 1326"/>
              <a:gd name="T18" fmla="*/ 661 w 1325"/>
              <a:gd name="T19" fmla="*/ 1325 h 1326"/>
              <a:gd name="T20" fmla="*/ 661 w 1325"/>
              <a:gd name="T21" fmla="*/ 1325 h 1326"/>
              <a:gd name="T22" fmla="*/ 0 w 1325"/>
              <a:gd name="T23" fmla="*/ 663 h 1326"/>
              <a:gd name="T24" fmla="*/ 0 w 1325"/>
              <a:gd name="T25" fmla="*/ 663 h 1326"/>
              <a:gd name="T26" fmla="*/ 661 w 1325"/>
              <a:gd name="T27" fmla="*/ 0 h 1326"/>
              <a:gd name="T28" fmla="*/ 661 w 1325"/>
              <a:gd name="T29" fmla="*/ 0 h 1326"/>
              <a:gd name="T30" fmla="*/ 1324 w 1325"/>
              <a:gd name="T31" fmla="*/ 663 h 1326"/>
              <a:gd name="T32" fmla="*/ 1324 w 1325"/>
              <a:gd name="T33" fmla="*/ 663 h 1326"/>
              <a:gd name="T34" fmla="*/ 661 w 1325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5" h="1326">
                <a:moveTo>
                  <a:pt x="661" y="51"/>
                </a:moveTo>
                <a:lnTo>
                  <a:pt x="661" y="51"/>
                </a:lnTo>
                <a:cubicBezTo>
                  <a:pt x="325" y="51"/>
                  <a:pt x="50" y="326"/>
                  <a:pt x="50" y="663"/>
                </a:cubicBezTo>
                <a:lnTo>
                  <a:pt x="50" y="663"/>
                </a:lnTo>
                <a:cubicBezTo>
                  <a:pt x="50" y="1000"/>
                  <a:pt x="325" y="1274"/>
                  <a:pt x="661" y="1274"/>
                </a:cubicBezTo>
                <a:lnTo>
                  <a:pt x="661" y="1274"/>
                </a:lnTo>
                <a:cubicBezTo>
                  <a:pt x="999" y="1274"/>
                  <a:pt x="1273" y="1000"/>
                  <a:pt x="1273" y="663"/>
                </a:cubicBezTo>
                <a:lnTo>
                  <a:pt x="1273" y="663"/>
                </a:lnTo>
                <a:cubicBezTo>
                  <a:pt x="1273" y="326"/>
                  <a:pt x="999" y="51"/>
                  <a:pt x="661" y="51"/>
                </a:cubicBezTo>
                <a:close/>
                <a:moveTo>
                  <a:pt x="661" y="1325"/>
                </a:moveTo>
                <a:lnTo>
                  <a:pt x="661" y="1325"/>
                </a:lnTo>
                <a:cubicBezTo>
                  <a:pt x="296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6" y="0"/>
                  <a:pt x="661" y="0"/>
                </a:cubicBezTo>
                <a:lnTo>
                  <a:pt x="661" y="0"/>
                </a:lnTo>
                <a:cubicBezTo>
                  <a:pt x="1027" y="0"/>
                  <a:pt x="1324" y="297"/>
                  <a:pt x="1324" y="663"/>
                </a:cubicBezTo>
                <a:lnTo>
                  <a:pt x="1324" y="663"/>
                </a:lnTo>
                <a:cubicBezTo>
                  <a:pt x="1324" y="1028"/>
                  <a:pt x="1027" y="1325"/>
                  <a:pt x="661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5" name="Freeform 203">
            <a:extLst>
              <a:ext uri="{FF2B5EF4-FFF2-40B4-BE49-F238E27FC236}">
                <a16:creationId xmlns="" xmlns:a16="http://schemas.microsoft.com/office/drawing/2014/main" id="{0405635B-8596-4C10-A9EB-698BD4F7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42" y="4271823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6" name="Freeform 208">
            <a:extLst>
              <a:ext uri="{FF2B5EF4-FFF2-40B4-BE49-F238E27FC236}">
                <a16:creationId xmlns="" xmlns:a16="http://schemas.microsoft.com/office/drawing/2014/main" id="{707044F2-6F56-47B5-9314-AB025081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870" y="1714906"/>
            <a:ext cx="814719" cy="814717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7" name="Freeform 209">
            <a:extLst>
              <a:ext uri="{FF2B5EF4-FFF2-40B4-BE49-F238E27FC236}">
                <a16:creationId xmlns="" xmlns:a16="http://schemas.microsoft.com/office/drawing/2014/main" id="{38ABFE1A-183F-4B66-9B21-330BC9B3E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955" y="1700808"/>
            <a:ext cx="848548" cy="848548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1" name="Freeform 203">
            <a:extLst>
              <a:ext uri="{FF2B5EF4-FFF2-40B4-BE49-F238E27FC236}">
                <a16:creationId xmlns="" xmlns:a16="http://schemas.microsoft.com/office/drawing/2014/main" id="{BA119D4B-AA2F-4AE1-8A58-40CA7C54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478" y="4271823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6" name="Freeform 208">
            <a:extLst>
              <a:ext uri="{FF2B5EF4-FFF2-40B4-BE49-F238E27FC236}">
                <a16:creationId xmlns="" xmlns:a16="http://schemas.microsoft.com/office/drawing/2014/main" id="{EAF633FB-0107-42E7-92CF-1E5502F90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6483" y="1714906"/>
            <a:ext cx="814719" cy="814717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7" name="Freeform 209">
            <a:extLst>
              <a:ext uri="{FF2B5EF4-FFF2-40B4-BE49-F238E27FC236}">
                <a16:creationId xmlns="" xmlns:a16="http://schemas.microsoft.com/office/drawing/2014/main" id="{C94804B0-5D35-44AF-AD49-EFAFBE2CF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568" y="1700808"/>
            <a:ext cx="848548" cy="848548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EA5F18B-D890-4786-9FFC-F4EA0C65BCA0}"/>
              </a:ext>
            </a:extLst>
          </p:cNvPr>
          <p:cNvSpPr txBox="1"/>
          <p:nvPr/>
        </p:nvSpPr>
        <p:spPr>
          <a:xfrm>
            <a:off x="1483129" y="4522745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052CFE9-B628-4903-9676-4ADA0440F235}"/>
              </a:ext>
            </a:extLst>
          </p:cNvPr>
          <p:cNvSpPr txBox="1"/>
          <p:nvPr/>
        </p:nvSpPr>
        <p:spPr>
          <a:xfrm>
            <a:off x="4172466" y="4522745"/>
            <a:ext cx="10054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6ABA572-00BB-41DB-9F99-804C8E9CA443}"/>
              </a:ext>
            </a:extLst>
          </p:cNvPr>
          <p:cNvSpPr txBox="1"/>
          <p:nvPr/>
        </p:nvSpPr>
        <p:spPr>
          <a:xfrm>
            <a:off x="6850528" y="4522745"/>
            <a:ext cx="10054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1BD6CB5-4B1C-4BBA-BE81-970C7F52D187}"/>
              </a:ext>
            </a:extLst>
          </p:cNvPr>
          <p:cNvSpPr txBox="1"/>
          <p:nvPr/>
        </p:nvSpPr>
        <p:spPr>
          <a:xfrm>
            <a:off x="9551141" y="4522745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B7183F9-4D23-47D9-9C95-52DC2ED7C1F1}"/>
              </a:ext>
            </a:extLst>
          </p:cNvPr>
          <p:cNvSpPr txBox="1"/>
          <p:nvPr/>
        </p:nvSpPr>
        <p:spPr>
          <a:xfrm>
            <a:off x="1334244" y="2798793"/>
            <a:ext cx="1303178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E887374B-213F-4222-A4CF-9BFC4B220FD1}"/>
              </a:ext>
            </a:extLst>
          </p:cNvPr>
          <p:cNvSpPr txBox="1"/>
          <p:nvPr/>
        </p:nvSpPr>
        <p:spPr>
          <a:xfrm>
            <a:off x="4023580" y="2798793"/>
            <a:ext cx="1303177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E6E977B9-C83E-4E8D-B6A8-1DA781175FA4}"/>
              </a:ext>
            </a:extLst>
          </p:cNvPr>
          <p:cNvSpPr txBox="1"/>
          <p:nvPr/>
        </p:nvSpPr>
        <p:spPr>
          <a:xfrm>
            <a:off x="6701640" y="2798793"/>
            <a:ext cx="1303177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0D3C0458-F8AA-46C2-957F-2FFFDE41634F}"/>
              </a:ext>
            </a:extLst>
          </p:cNvPr>
          <p:cNvSpPr txBox="1"/>
          <p:nvPr/>
        </p:nvSpPr>
        <p:spPr>
          <a:xfrm>
            <a:off x="9402253" y="2798793"/>
            <a:ext cx="1303177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373F3F66-D2CB-43B7-8EF2-51D2A5D04D34}"/>
              </a:ext>
            </a:extLst>
          </p:cNvPr>
          <p:cNvSpPr txBox="1"/>
          <p:nvPr/>
        </p:nvSpPr>
        <p:spPr>
          <a:xfrm>
            <a:off x="905710" y="3192255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BF216898-8175-4B4C-B816-0E1F14685A72}"/>
              </a:ext>
            </a:extLst>
          </p:cNvPr>
          <p:cNvSpPr txBox="1"/>
          <p:nvPr/>
        </p:nvSpPr>
        <p:spPr>
          <a:xfrm>
            <a:off x="3595048" y="3192255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FF2C0DFB-B29B-4CD4-B2E7-0CC65CE081E6}"/>
              </a:ext>
            </a:extLst>
          </p:cNvPr>
          <p:cNvSpPr txBox="1"/>
          <p:nvPr/>
        </p:nvSpPr>
        <p:spPr>
          <a:xfrm>
            <a:off x="6273109" y="3190521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68F24804-5254-495D-B117-DF7C51A0317E}"/>
              </a:ext>
            </a:extLst>
          </p:cNvPr>
          <p:cNvSpPr txBox="1"/>
          <p:nvPr/>
        </p:nvSpPr>
        <p:spPr>
          <a:xfrm>
            <a:off x="8973722" y="3192047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9" name="Graphic 121" descr="Lights On">
            <a:extLst>
              <a:ext uri="{FF2B5EF4-FFF2-40B4-BE49-F238E27FC236}">
                <a16:creationId xmlns="" xmlns:a16="http://schemas.microsoft.com/office/drawing/2014/main" id="{1CFE6963-F5B2-47A3-A561-142AA1078668}"/>
              </a:ext>
            </a:extLst>
          </p:cNvPr>
          <p:cNvGrpSpPr/>
          <p:nvPr/>
        </p:nvGrpSpPr>
        <p:grpSpPr>
          <a:xfrm>
            <a:off x="9793614" y="1831560"/>
            <a:ext cx="520456" cy="566014"/>
            <a:chOff x="7730780" y="510940"/>
            <a:chExt cx="762000" cy="828702"/>
          </a:xfrm>
          <a:solidFill>
            <a:srgbClr val="000000"/>
          </a:solidFill>
        </p:grpSpPr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C30F04BA-C7B5-47A1-A28E-3700B6256EC0}"/>
                </a:ext>
              </a:extLst>
            </p:cNvPr>
            <p:cNvSpPr/>
            <p:nvPr/>
          </p:nvSpPr>
          <p:spPr>
            <a:xfrm>
              <a:off x="7873655" y="650214"/>
              <a:ext cx="476250" cy="497062"/>
            </a:xfrm>
            <a:custGeom>
              <a:avLst/>
              <a:gdLst>
                <a:gd name="connsiteX0" fmla="*/ 362626 w 476250"/>
                <a:gd name="connsiteY0" fmla="*/ 486994 h 497062"/>
                <a:gd name="connsiteX1" fmla="*/ 418348 w 476250"/>
                <a:gd name="connsiteY1" fmla="*/ 396507 h 497062"/>
                <a:gd name="connsiteX2" fmla="*/ 459686 w 476250"/>
                <a:gd name="connsiteY2" fmla="*/ 328765 h 497062"/>
                <a:gd name="connsiteX3" fmla="*/ 476250 w 476250"/>
                <a:gd name="connsiteY3" fmla="*/ 246316 h 497062"/>
                <a:gd name="connsiteX4" fmla="*/ 476250 w 476250"/>
                <a:gd name="connsiteY4" fmla="*/ 238125 h 497062"/>
                <a:gd name="connsiteX5" fmla="*/ 238125 w 476250"/>
                <a:gd name="connsiteY5" fmla="*/ 0 h 497062"/>
                <a:gd name="connsiteX6" fmla="*/ 0 w 476250"/>
                <a:gd name="connsiteY6" fmla="*/ 238125 h 497062"/>
                <a:gd name="connsiteX7" fmla="*/ 0 w 476250"/>
                <a:gd name="connsiteY7" fmla="*/ 246316 h 497062"/>
                <a:gd name="connsiteX8" fmla="*/ 16573 w 476250"/>
                <a:gd name="connsiteY8" fmla="*/ 328736 h 497062"/>
                <a:gd name="connsiteX9" fmla="*/ 57912 w 476250"/>
                <a:gd name="connsiteY9" fmla="*/ 396478 h 497062"/>
                <a:gd name="connsiteX10" fmla="*/ 113633 w 476250"/>
                <a:gd name="connsiteY10" fmla="*/ 486966 h 497062"/>
                <a:gd name="connsiteX11" fmla="*/ 129931 w 476250"/>
                <a:gd name="connsiteY11" fmla="*/ 497062 h 497062"/>
                <a:gd name="connsiteX12" fmla="*/ 346329 w 476250"/>
                <a:gd name="connsiteY12" fmla="*/ 497062 h 497062"/>
                <a:gd name="connsiteX13" fmla="*/ 362626 w 476250"/>
                <a:gd name="connsiteY13" fmla="*/ 486994 h 497062"/>
                <a:gd name="connsiteX14" fmla="*/ 345758 w 476250"/>
                <a:gd name="connsiteY14" fmla="*/ 478041 h 497062"/>
                <a:gd name="connsiteX15" fmla="*/ 130493 w 476250"/>
                <a:gd name="connsiteY15" fmla="*/ 478041 h 497062"/>
                <a:gd name="connsiteX16" fmla="*/ 72190 w 476250"/>
                <a:gd name="connsiteY16" fmla="*/ 383829 h 497062"/>
                <a:gd name="connsiteX17" fmla="*/ 34385 w 476250"/>
                <a:gd name="connsiteY17" fmla="*/ 321916 h 497062"/>
                <a:gd name="connsiteX18" fmla="*/ 19050 w 476250"/>
                <a:gd name="connsiteY18" fmla="*/ 246021 h 497062"/>
                <a:gd name="connsiteX19" fmla="*/ 19050 w 476250"/>
                <a:gd name="connsiteY19" fmla="*/ 238477 h 497062"/>
                <a:gd name="connsiteX20" fmla="*/ 237949 w 476250"/>
                <a:gd name="connsiteY20" fmla="*/ 19226 h 497062"/>
                <a:gd name="connsiteX21" fmla="*/ 457200 w 476250"/>
                <a:gd name="connsiteY21" fmla="*/ 238125 h 497062"/>
                <a:gd name="connsiteX22" fmla="*/ 457200 w 476250"/>
                <a:gd name="connsiteY22" fmla="*/ 246021 h 497062"/>
                <a:gd name="connsiteX23" fmla="*/ 441960 w 476250"/>
                <a:gd name="connsiteY23" fmla="*/ 321850 h 497062"/>
                <a:gd name="connsiteX24" fmla="*/ 404336 w 476250"/>
                <a:gd name="connsiteY24" fmla="*/ 383610 h 497062"/>
                <a:gd name="connsiteX25" fmla="*/ 345758 w 476250"/>
                <a:gd name="connsiteY25" fmla="*/ 478041 h 49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0" h="497062">
                  <a:moveTo>
                    <a:pt x="362626" y="486994"/>
                  </a:moveTo>
                  <a:cubicBezTo>
                    <a:pt x="372723" y="466411"/>
                    <a:pt x="396535" y="420319"/>
                    <a:pt x="418348" y="396507"/>
                  </a:cubicBezTo>
                  <a:cubicBezTo>
                    <a:pt x="436046" y="376564"/>
                    <a:pt x="450045" y="353624"/>
                    <a:pt x="459686" y="328765"/>
                  </a:cubicBezTo>
                  <a:cubicBezTo>
                    <a:pt x="469792" y="302405"/>
                    <a:pt x="475391" y="274533"/>
                    <a:pt x="476250" y="246316"/>
                  </a:cubicBezTo>
                  <a:lnTo>
                    <a:pt x="476250" y="238125"/>
                  </a:lnTo>
                  <a:cubicBezTo>
                    <a:pt x="476250" y="106612"/>
                    <a:pt x="369638" y="0"/>
                    <a:pt x="238125" y="0"/>
                  </a:cubicBezTo>
                  <a:cubicBezTo>
                    <a:pt x="106612" y="0"/>
                    <a:pt x="0" y="106612"/>
                    <a:pt x="0" y="238125"/>
                  </a:cubicBezTo>
                  <a:lnTo>
                    <a:pt x="0" y="246316"/>
                  </a:lnTo>
                  <a:cubicBezTo>
                    <a:pt x="865" y="274525"/>
                    <a:pt x="6467" y="302386"/>
                    <a:pt x="16573" y="328736"/>
                  </a:cubicBezTo>
                  <a:cubicBezTo>
                    <a:pt x="26215" y="353596"/>
                    <a:pt x="40214" y="376536"/>
                    <a:pt x="57912" y="396478"/>
                  </a:cubicBezTo>
                  <a:cubicBezTo>
                    <a:pt x="79724" y="420205"/>
                    <a:pt x="103537" y="466411"/>
                    <a:pt x="113633" y="486966"/>
                  </a:cubicBezTo>
                  <a:cubicBezTo>
                    <a:pt x="116712" y="493149"/>
                    <a:pt x="123023" y="497059"/>
                    <a:pt x="129931" y="497062"/>
                  </a:cubicBezTo>
                  <a:lnTo>
                    <a:pt x="346329" y="497062"/>
                  </a:lnTo>
                  <a:cubicBezTo>
                    <a:pt x="353230" y="497065"/>
                    <a:pt x="359540" y="493167"/>
                    <a:pt x="362626" y="486994"/>
                  </a:cubicBezTo>
                  <a:close/>
                  <a:moveTo>
                    <a:pt x="345758" y="478041"/>
                  </a:moveTo>
                  <a:lnTo>
                    <a:pt x="130493" y="478041"/>
                  </a:lnTo>
                  <a:cubicBezTo>
                    <a:pt x="118205" y="453047"/>
                    <a:pt x="94536" y="408127"/>
                    <a:pt x="72190" y="383829"/>
                  </a:cubicBezTo>
                  <a:cubicBezTo>
                    <a:pt x="55997" y="365610"/>
                    <a:pt x="43194" y="344643"/>
                    <a:pt x="34385" y="321916"/>
                  </a:cubicBezTo>
                  <a:cubicBezTo>
                    <a:pt x="25066" y="297653"/>
                    <a:pt x="19882" y="271999"/>
                    <a:pt x="19050" y="246021"/>
                  </a:cubicBezTo>
                  <a:lnTo>
                    <a:pt x="19050" y="238477"/>
                  </a:lnTo>
                  <a:cubicBezTo>
                    <a:pt x="18953" y="117486"/>
                    <a:pt x="116957" y="19323"/>
                    <a:pt x="237949" y="19226"/>
                  </a:cubicBezTo>
                  <a:cubicBezTo>
                    <a:pt x="358940" y="19129"/>
                    <a:pt x="457103" y="117134"/>
                    <a:pt x="457200" y="238125"/>
                  </a:cubicBezTo>
                  <a:lnTo>
                    <a:pt x="457200" y="246021"/>
                  </a:lnTo>
                  <a:cubicBezTo>
                    <a:pt x="456396" y="271972"/>
                    <a:pt x="451245" y="297604"/>
                    <a:pt x="441960" y="321850"/>
                  </a:cubicBezTo>
                  <a:cubicBezTo>
                    <a:pt x="433196" y="344513"/>
                    <a:pt x="420455" y="365428"/>
                    <a:pt x="404336" y="383610"/>
                  </a:cubicBezTo>
                  <a:cubicBezTo>
                    <a:pt x="381629" y="408413"/>
                    <a:pt x="357978" y="453238"/>
                    <a:pt x="345758" y="4780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30D04A01-67CD-4B29-88B7-64182D51AA6F}"/>
                </a:ext>
              </a:extLst>
            </p:cNvPr>
            <p:cNvSpPr/>
            <p:nvPr/>
          </p:nvSpPr>
          <p:spPr>
            <a:xfrm>
              <a:off x="7997480" y="1204998"/>
              <a:ext cx="228600" cy="19050"/>
            </a:xfrm>
            <a:custGeom>
              <a:avLst/>
              <a:gdLst>
                <a:gd name="connsiteX0" fmla="*/ 228600 w 228600"/>
                <a:gd name="connsiteY0" fmla="*/ 9525 h 19050"/>
                <a:gd name="connsiteX1" fmla="*/ 219075 w 228600"/>
                <a:gd name="connsiteY1" fmla="*/ 0 h 19050"/>
                <a:gd name="connsiteX2" fmla="*/ 9525 w 228600"/>
                <a:gd name="connsiteY2" fmla="*/ 0 h 19050"/>
                <a:gd name="connsiteX3" fmla="*/ 0 w 228600"/>
                <a:gd name="connsiteY3" fmla="*/ 9525 h 19050"/>
                <a:gd name="connsiteX4" fmla="*/ 9525 w 228600"/>
                <a:gd name="connsiteY4" fmla="*/ 19050 h 19050"/>
                <a:gd name="connsiteX5" fmla="*/ 219075 w 228600"/>
                <a:gd name="connsiteY5" fmla="*/ 19050 h 19050"/>
                <a:gd name="connsiteX6" fmla="*/ 228600 w 228600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19050">
                  <a:moveTo>
                    <a:pt x="228600" y="9525"/>
                  </a:moveTo>
                  <a:cubicBezTo>
                    <a:pt x="228600" y="4264"/>
                    <a:pt x="224336" y="0"/>
                    <a:pt x="219075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lnTo>
                    <a:pt x="219075" y="19050"/>
                  </a:lnTo>
                  <a:cubicBezTo>
                    <a:pt x="224336" y="19050"/>
                    <a:pt x="228600" y="14786"/>
                    <a:pt x="228600" y="95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15686615-9632-4242-AAF8-23CE5485063F}"/>
                </a:ext>
              </a:extLst>
            </p:cNvPr>
            <p:cNvSpPr/>
            <p:nvPr/>
          </p:nvSpPr>
          <p:spPr>
            <a:xfrm>
              <a:off x="8056702" y="1278493"/>
              <a:ext cx="110096" cy="61149"/>
            </a:xfrm>
            <a:custGeom>
              <a:avLst/>
              <a:gdLst>
                <a:gd name="connsiteX0" fmla="*/ 9557 w 110096"/>
                <a:gd name="connsiteY0" fmla="*/ 0 h 61149"/>
                <a:gd name="connsiteX1" fmla="*/ 0 w 110096"/>
                <a:gd name="connsiteY1" fmla="*/ 9493 h 61149"/>
                <a:gd name="connsiteX2" fmla="*/ 32 w 110096"/>
                <a:gd name="connsiteY2" fmla="*/ 10306 h 61149"/>
                <a:gd name="connsiteX3" fmla="*/ 59396 w 110096"/>
                <a:gd name="connsiteY3" fmla="*/ 60975 h 61149"/>
                <a:gd name="connsiteX4" fmla="*/ 110065 w 110096"/>
                <a:gd name="connsiteY4" fmla="*/ 10306 h 61149"/>
                <a:gd name="connsiteX5" fmla="*/ 101333 w 110096"/>
                <a:gd name="connsiteY5" fmla="*/ 50 h 61149"/>
                <a:gd name="connsiteX6" fmla="*/ 100540 w 110096"/>
                <a:gd name="connsiteY6" fmla="*/ 19 h 61149"/>
                <a:gd name="connsiteX7" fmla="*/ 55135 w 110096"/>
                <a:gd name="connsiteY7" fmla="*/ 42072 h 61149"/>
                <a:gd name="connsiteX8" fmla="*/ 21464 w 110096"/>
                <a:gd name="connsiteY8" fmla="*/ 19050 h 61149"/>
                <a:gd name="connsiteX9" fmla="*/ 88720 w 110096"/>
                <a:gd name="connsiteY9" fmla="*/ 19050 h 61149"/>
                <a:gd name="connsiteX10" fmla="*/ 55135 w 110096"/>
                <a:gd name="connsiteY10" fmla="*/ 42072 h 6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096" h="61149">
                  <a:moveTo>
                    <a:pt x="9557" y="0"/>
                  </a:moveTo>
                  <a:cubicBezTo>
                    <a:pt x="4297" y="-18"/>
                    <a:pt x="18" y="4232"/>
                    <a:pt x="0" y="9493"/>
                  </a:cubicBezTo>
                  <a:cubicBezTo>
                    <a:pt x="-1" y="9764"/>
                    <a:pt x="11" y="10036"/>
                    <a:pt x="32" y="10306"/>
                  </a:cubicBezTo>
                  <a:cubicBezTo>
                    <a:pt x="2433" y="40691"/>
                    <a:pt x="29011" y="63377"/>
                    <a:pt x="59396" y="60975"/>
                  </a:cubicBezTo>
                  <a:cubicBezTo>
                    <a:pt x="86445" y="58839"/>
                    <a:pt x="107928" y="37355"/>
                    <a:pt x="110065" y="10306"/>
                  </a:cubicBezTo>
                  <a:cubicBezTo>
                    <a:pt x="110486" y="5063"/>
                    <a:pt x="106576" y="471"/>
                    <a:pt x="101333" y="50"/>
                  </a:cubicBezTo>
                  <a:cubicBezTo>
                    <a:pt x="101069" y="29"/>
                    <a:pt x="100805" y="18"/>
                    <a:pt x="100540" y="19"/>
                  </a:cubicBezTo>
                  <a:close/>
                  <a:moveTo>
                    <a:pt x="55135" y="42072"/>
                  </a:moveTo>
                  <a:cubicBezTo>
                    <a:pt x="40270" y="41970"/>
                    <a:pt x="26952" y="32864"/>
                    <a:pt x="21464" y="19050"/>
                  </a:cubicBezTo>
                  <a:lnTo>
                    <a:pt x="88720" y="19050"/>
                  </a:lnTo>
                  <a:cubicBezTo>
                    <a:pt x="83262" y="32851"/>
                    <a:pt x="69975" y="41959"/>
                    <a:pt x="55135" y="420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011C824F-7263-43D1-AB82-F67F1059B077}"/>
                </a:ext>
              </a:extLst>
            </p:cNvPr>
            <p:cNvSpPr/>
            <p:nvPr/>
          </p:nvSpPr>
          <p:spPr>
            <a:xfrm>
              <a:off x="8102255" y="510940"/>
              <a:ext cx="19050" cy="104775"/>
            </a:xfrm>
            <a:custGeom>
              <a:avLst/>
              <a:gdLst>
                <a:gd name="connsiteX0" fmla="*/ 0 w 19050"/>
                <a:gd name="connsiteY0" fmla="*/ 9525 h 104775"/>
                <a:gd name="connsiteX1" fmla="*/ 0 w 19050"/>
                <a:gd name="connsiteY1" fmla="*/ 95250 h 104775"/>
                <a:gd name="connsiteX2" fmla="*/ 9525 w 19050"/>
                <a:gd name="connsiteY2" fmla="*/ 104775 h 104775"/>
                <a:gd name="connsiteX3" fmla="*/ 19050 w 19050"/>
                <a:gd name="connsiteY3" fmla="*/ 95250 h 104775"/>
                <a:gd name="connsiteX4" fmla="*/ 19050 w 19050"/>
                <a:gd name="connsiteY4" fmla="*/ 9525 h 104775"/>
                <a:gd name="connsiteX5" fmla="*/ 9525 w 19050"/>
                <a:gd name="connsiteY5" fmla="*/ 0 h 104775"/>
                <a:gd name="connsiteX6" fmla="*/ 0 w 19050"/>
                <a:gd name="connsiteY6" fmla="*/ 952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104775">
                  <a:moveTo>
                    <a:pt x="0" y="9525"/>
                  </a:moveTo>
                  <a:lnTo>
                    <a:pt x="0" y="95250"/>
                  </a:lnTo>
                  <a:cubicBezTo>
                    <a:pt x="0" y="100511"/>
                    <a:pt x="4264" y="104775"/>
                    <a:pt x="9525" y="104775"/>
                  </a:cubicBezTo>
                  <a:cubicBezTo>
                    <a:pt x="14786" y="104775"/>
                    <a:pt x="19050" y="100511"/>
                    <a:pt x="19050" y="95250"/>
                  </a:cubicBezTo>
                  <a:lnTo>
                    <a:pt x="19050" y="9525"/>
                  </a:lnTo>
                  <a:cubicBezTo>
                    <a:pt x="19050" y="4265"/>
                    <a:pt x="14786" y="0"/>
                    <a:pt x="9525" y="0"/>
                  </a:cubicBezTo>
                  <a:cubicBezTo>
                    <a:pt x="4264" y="0"/>
                    <a:pt x="0" y="4265"/>
                    <a:pt x="0" y="95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C1D923B6-95A9-4629-8050-35EBF4889300}"/>
                </a:ext>
              </a:extLst>
            </p:cNvPr>
            <p:cNvSpPr/>
            <p:nvPr/>
          </p:nvSpPr>
          <p:spPr>
            <a:xfrm>
              <a:off x="7730780" y="882415"/>
              <a:ext cx="104775" cy="19050"/>
            </a:xfrm>
            <a:custGeom>
              <a:avLst/>
              <a:gdLst>
                <a:gd name="connsiteX0" fmla="*/ 104775 w 104775"/>
                <a:gd name="connsiteY0" fmla="*/ 9525 h 19050"/>
                <a:gd name="connsiteX1" fmla="*/ 95250 w 104775"/>
                <a:gd name="connsiteY1" fmla="*/ 0 h 19050"/>
                <a:gd name="connsiteX2" fmla="*/ 9525 w 104775"/>
                <a:gd name="connsiteY2" fmla="*/ 0 h 19050"/>
                <a:gd name="connsiteX3" fmla="*/ 0 w 104775"/>
                <a:gd name="connsiteY3" fmla="*/ 9525 h 19050"/>
                <a:gd name="connsiteX4" fmla="*/ 9525 w 104775"/>
                <a:gd name="connsiteY4" fmla="*/ 19050 h 19050"/>
                <a:gd name="connsiteX5" fmla="*/ 95250 w 104775"/>
                <a:gd name="connsiteY5" fmla="*/ 19050 h 19050"/>
                <a:gd name="connsiteX6" fmla="*/ 104775 w 104775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9050">
                  <a:moveTo>
                    <a:pt x="104775" y="9525"/>
                  </a:moveTo>
                  <a:cubicBezTo>
                    <a:pt x="104775" y="4264"/>
                    <a:pt x="100511" y="0"/>
                    <a:pt x="95250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lnTo>
                    <a:pt x="95250" y="19050"/>
                  </a:lnTo>
                  <a:cubicBezTo>
                    <a:pt x="100511" y="19050"/>
                    <a:pt x="104775" y="14786"/>
                    <a:pt x="104775" y="95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27F78385-8304-407A-BA89-1ADDDFAE99DE}"/>
                </a:ext>
              </a:extLst>
            </p:cNvPr>
            <p:cNvSpPr/>
            <p:nvPr/>
          </p:nvSpPr>
          <p:spPr>
            <a:xfrm>
              <a:off x="8388005" y="882415"/>
              <a:ext cx="104775" cy="19050"/>
            </a:xfrm>
            <a:custGeom>
              <a:avLst/>
              <a:gdLst>
                <a:gd name="connsiteX0" fmla="*/ 0 w 104775"/>
                <a:gd name="connsiteY0" fmla="*/ 9525 h 19050"/>
                <a:gd name="connsiteX1" fmla="*/ 9525 w 104775"/>
                <a:gd name="connsiteY1" fmla="*/ 19050 h 19050"/>
                <a:gd name="connsiteX2" fmla="*/ 95250 w 104775"/>
                <a:gd name="connsiteY2" fmla="*/ 19050 h 19050"/>
                <a:gd name="connsiteX3" fmla="*/ 104775 w 104775"/>
                <a:gd name="connsiteY3" fmla="*/ 9525 h 19050"/>
                <a:gd name="connsiteX4" fmla="*/ 95250 w 104775"/>
                <a:gd name="connsiteY4" fmla="*/ 0 h 19050"/>
                <a:gd name="connsiteX5" fmla="*/ 9525 w 104775"/>
                <a:gd name="connsiteY5" fmla="*/ 0 h 19050"/>
                <a:gd name="connsiteX6" fmla="*/ 0 w 104775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9050">
                  <a:moveTo>
                    <a:pt x="0" y="9525"/>
                  </a:moveTo>
                  <a:cubicBezTo>
                    <a:pt x="0" y="14786"/>
                    <a:pt x="4264" y="19050"/>
                    <a:pt x="9525" y="19050"/>
                  </a:cubicBezTo>
                  <a:lnTo>
                    <a:pt x="95250" y="19050"/>
                  </a:lnTo>
                  <a:cubicBezTo>
                    <a:pt x="100511" y="19050"/>
                    <a:pt x="104775" y="14786"/>
                    <a:pt x="104775" y="9525"/>
                  </a:cubicBezTo>
                  <a:cubicBezTo>
                    <a:pt x="104775" y="4264"/>
                    <a:pt x="100511" y="0"/>
                    <a:pt x="95250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73136C1D-0A7C-4682-98FB-DDF194762599}"/>
                </a:ext>
              </a:extLst>
            </p:cNvPr>
            <p:cNvSpPr/>
            <p:nvPr/>
          </p:nvSpPr>
          <p:spPr>
            <a:xfrm>
              <a:off x="7839585" y="619745"/>
              <a:ext cx="79548" cy="79548"/>
            </a:xfrm>
            <a:custGeom>
              <a:avLst/>
              <a:gdLst>
                <a:gd name="connsiteX0" fmla="*/ 2789 w 79548"/>
                <a:gd name="connsiteY0" fmla="*/ 2789 h 79548"/>
                <a:gd name="connsiteX1" fmla="*/ 2789 w 79548"/>
                <a:gd name="connsiteY1" fmla="*/ 16257 h 79548"/>
                <a:gd name="connsiteX2" fmla="*/ 63406 w 79548"/>
                <a:gd name="connsiteY2" fmla="*/ 76874 h 79548"/>
                <a:gd name="connsiteX3" fmla="*/ 76874 w 79548"/>
                <a:gd name="connsiteY3" fmla="*/ 76640 h 79548"/>
                <a:gd name="connsiteX4" fmla="*/ 76874 w 79548"/>
                <a:gd name="connsiteY4" fmla="*/ 63406 h 79548"/>
                <a:gd name="connsiteX5" fmla="*/ 16257 w 79548"/>
                <a:gd name="connsiteY5" fmla="*/ 2789 h 79548"/>
                <a:gd name="connsiteX6" fmla="*/ 2789 w 79548"/>
                <a:gd name="connsiteY6" fmla="*/ 2789 h 7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48" h="79548">
                  <a:moveTo>
                    <a:pt x="2789" y="2789"/>
                  </a:moveTo>
                  <a:cubicBezTo>
                    <a:pt x="-930" y="6508"/>
                    <a:pt x="-930" y="12538"/>
                    <a:pt x="2789" y="16257"/>
                  </a:cubicBezTo>
                  <a:lnTo>
                    <a:pt x="63406" y="76874"/>
                  </a:lnTo>
                  <a:cubicBezTo>
                    <a:pt x="67190" y="80529"/>
                    <a:pt x="73220" y="80424"/>
                    <a:pt x="76874" y="76640"/>
                  </a:cubicBezTo>
                  <a:cubicBezTo>
                    <a:pt x="80440" y="72949"/>
                    <a:pt x="80440" y="67097"/>
                    <a:pt x="76874" y="63406"/>
                  </a:cubicBezTo>
                  <a:lnTo>
                    <a:pt x="16257" y="2789"/>
                  </a:lnTo>
                  <a:cubicBezTo>
                    <a:pt x="12538" y="-930"/>
                    <a:pt x="6508" y="-930"/>
                    <a:pt x="2789" y="27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C1792AA8-789F-4854-8279-77AFCB0A5C73}"/>
                </a:ext>
              </a:extLst>
            </p:cNvPr>
            <p:cNvSpPr/>
            <p:nvPr/>
          </p:nvSpPr>
          <p:spPr>
            <a:xfrm>
              <a:off x="8304191" y="1084351"/>
              <a:ext cx="79667" cy="79667"/>
            </a:xfrm>
            <a:custGeom>
              <a:avLst/>
              <a:gdLst>
                <a:gd name="connsiteX0" fmla="*/ 63525 w 79667"/>
                <a:gd name="connsiteY0" fmla="*/ 76994 h 79667"/>
                <a:gd name="connsiteX1" fmla="*/ 76994 w 79667"/>
                <a:gd name="connsiteY1" fmla="*/ 76759 h 79667"/>
                <a:gd name="connsiteX2" fmla="*/ 76994 w 79667"/>
                <a:gd name="connsiteY2" fmla="*/ 63525 h 79667"/>
                <a:gd name="connsiteX3" fmla="*/ 16377 w 79667"/>
                <a:gd name="connsiteY3" fmla="*/ 2908 h 79667"/>
                <a:gd name="connsiteX4" fmla="*/ 2908 w 79667"/>
                <a:gd name="connsiteY4" fmla="*/ 2674 h 79667"/>
                <a:gd name="connsiteX5" fmla="*/ 2674 w 79667"/>
                <a:gd name="connsiteY5" fmla="*/ 16142 h 79667"/>
                <a:gd name="connsiteX6" fmla="*/ 2908 w 79667"/>
                <a:gd name="connsiteY6" fmla="*/ 16377 h 7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667" h="79667">
                  <a:moveTo>
                    <a:pt x="63525" y="76994"/>
                  </a:moveTo>
                  <a:cubicBezTo>
                    <a:pt x="67310" y="80648"/>
                    <a:pt x="73339" y="80544"/>
                    <a:pt x="76994" y="76759"/>
                  </a:cubicBezTo>
                  <a:cubicBezTo>
                    <a:pt x="80559" y="73068"/>
                    <a:pt x="80559" y="67216"/>
                    <a:pt x="76994" y="63525"/>
                  </a:cubicBezTo>
                  <a:lnTo>
                    <a:pt x="16377" y="2908"/>
                  </a:lnTo>
                  <a:cubicBezTo>
                    <a:pt x="12722" y="-876"/>
                    <a:pt x="6692" y="-981"/>
                    <a:pt x="2908" y="2674"/>
                  </a:cubicBezTo>
                  <a:cubicBezTo>
                    <a:pt x="-876" y="6329"/>
                    <a:pt x="-981" y="12359"/>
                    <a:pt x="2674" y="16142"/>
                  </a:cubicBezTo>
                  <a:cubicBezTo>
                    <a:pt x="2751" y="16222"/>
                    <a:pt x="2829" y="16299"/>
                    <a:pt x="2908" y="163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B2903448-4F4C-4579-941F-F3F6192075E9}"/>
                </a:ext>
              </a:extLst>
            </p:cNvPr>
            <p:cNvSpPr/>
            <p:nvPr/>
          </p:nvSpPr>
          <p:spPr>
            <a:xfrm>
              <a:off x="8304191" y="619745"/>
              <a:ext cx="79782" cy="79782"/>
            </a:xfrm>
            <a:custGeom>
              <a:avLst/>
              <a:gdLst>
                <a:gd name="connsiteX0" fmla="*/ 76994 w 79782"/>
                <a:gd name="connsiteY0" fmla="*/ 2789 h 79782"/>
                <a:gd name="connsiteX1" fmla="*/ 63525 w 79782"/>
                <a:gd name="connsiteY1" fmla="*/ 2789 h 79782"/>
                <a:gd name="connsiteX2" fmla="*/ 2908 w 79782"/>
                <a:gd name="connsiteY2" fmla="*/ 63406 h 79782"/>
                <a:gd name="connsiteX3" fmla="*/ 2674 w 79782"/>
                <a:gd name="connsiteY3" fmla="*/ 76874 h 79782"/>
                <a:gd name="connsiteX4" fmla="*/ 16142 w 79782"/>
                <a:gd name="connsiteY4" fmla="*/ 77109 h 79782"/>
                <a:gd name="connsiteX5" fmla="*/ 16377 w 79782"/>
                <a:gd name="connsiteY5" fmla="*/ 76874 h 79782"/>
                <a:gd name="connsiteX6" fmla="*/ 76994 w 79782"/>
                <a:gd name="connsiteY6" fmla="*/ 16257 h 79782"/>
                <a:gd name="connsiteX7" fmla="*/ 76994 w 79782"/>
                <a:gd name="connsiteY7" fmla="*/ 2789 h 7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782" h="79782">
                  <a:moveTo>
                    <a:pt x="76994" y="2789"/>
                  </a:moveTo>
                  <a:cubicBezTo>
                    <a:pt x="73274" y="-930"/>
                    <a:pt x="67245" y="-930"/>
                    <a:pt x="63525" y="2789"/>
                  </a:cubicBezTo>
                  <a:lnTo>
                    <a:pt x="2908" y="63406"/>
                  </a:lnTo>
                  <a:cubicBezTo>
                    <a:pt x="-876" y="67061"/>
                    <a:pt x="-981" y="73090"/>
                    <a:pt x="2674" y="76874"/>
                  </a:cubicBezTo>
                  <a:cubicBezTo>
                    <a:pt x="6329" y="80659"/>
                    <a:pt x="12359" y="80763"/>
                    <a:pt x="16142" y="77109"/>
                  </a:cubicBezTo>
                  <a:cubicBezTo>
                    <a:pt x="16222" y="77032"/>
                    <a:pt x="16299" y="76953"/>
                    <a:pt x="16377" y="76874"/>
                  </a:cubicBezTo>
                  <a:lnTo>
                    <a:pt x="76994" y="16257"/>
                  </a:lnTo>
                  <a:cubicBezTo>
                    <a:pt x="80712" y="12538"/>
                    <a:pt x="80712" y="6508"/>
                    <a:pt x="76994" y="27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8D44B86D-4ACB-4BA2-B649-20D2905842B0}"/>
                </a:ext>
              </a:extLst>
            </p:cNvPr>
            <p:cNvSpPr/>
            <p:nvPr/>
          </p:nvSpPr>
          <p:spPr>
            <a:xfrm>
              <a:off x="7839585" y="1084351"/>
              <a:ext cx="79782" cy="79784"/>
            </a:xfrm>
            <a:custGeom>
              <a:avLst/>
              <a:gdLst>
                <a:gd name="connsiteX0" fmla="*/ 9523 w 79782"/>
                <a:gd name="connsiteY0" fmla="*/ 79785 h 79784"/>
                <a:gd name="connsiteX1" fmla="*/ 16257 w 79782"/>
                <a:gd name="connsiteY1" fmla="*/ 76994 h 79784"/>
                <a:gd name="connsiteX2" fmla="*/ 76874 w 79782"/>
                <a:gd name="connsiteY2" fmla="*/ 16377 h 79784"/>
                <a:gd name="connsiteX3" fmla="*/ 77109 w 79782"/>
                <a:gd name="connsiteY3" fmla="*/ 2908 h 79784"/>
                <a:gd name="connsiteX4" fmla="*/ 63640 w 79782"/>
                <a:gd name="connsiteY4" fmla="*/ 2674 h 79784"/>
                <a:gd name="connsiteX5" fmla="*/ 63406 w 79782"/>
                <a:gd name="connsiteY5" fmla="*/ 2908 h 79784"/>
                <a:gd name="connsiteX6" fmla="*/ 2789 w 79782"/>
                <a:gd name="connsiteY6" fmla="*/ 63525 h 79784"/>
                <a:gd name="connsiteX7" fmla="*/ 2791 w 79782"/>
                <a:gd name="connsiteY7" fmla="*/ 76996 h 79784"/>
                <a:gd name="connsiteX8" fmla="*/ 9523 w 79782"/>
                <a:gd name="connsiteY8" fmla="*/ 79785 h 7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82" h="79784">
                  <a:moveTo>
                    <a:pt x="9523" y="79785"/>
                  </a:moveTo>
                  <a:cubicBezTo>
                    <a:pt x="12049" y="79785"/>
                    <a:pt x="14471" y="78780"/>
                    <a:pt x="16257" y="76994"/>
                  </a:cubicBezTo>
                  <a:lnTo>
                    <a:pt x="76874" y="16377"/>
                  </a:lnTo>
                  <a:cubicBezTo>
                    <a:pt x="80659" y="12722"/>
                    <a:pt x="80764" y="6692"/>
                    <a:pt x="77109" y="2908"/>
                  </a:cubicBezTo>
                  <a:cubicBezTo>
                    <a:pt x="73454" y="-876"/>
                    <a:pt x="67424" y="-981"/>
                    <a:pt x="63640" y="2674"/>
                  </a:cubicBezTo>
                  <a:cubicBezTo>
                    <a:pt x="63560" y="2751"/>
                    <a:pt x="63482" y="2829"/>
                    <a:pt x="63406" y="2908"/>
                  </a:cubicBezTo>
                  <a:lnTo>
                    <a:pt x="2789" y="63525"/>
                  </a:lnTo>
                  <a:cubicBezTo>
                    <a:pt x="-930" y="67246"/>
                    <a:pt x="-930" y="73277"/>
                    <a:pt x="2791" y="76996"/>
                  </a:cubicBezTo>
                  <a:cubicBezTo>
                    <a:pt x="4577" y="78781"/>
                    <a:pt x="6998" y="79785"/>
                    <a:pt x="9523" y="797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  <p:grpSp>
        <p:nvGrpSpPr>
          <p:cNvPr id="140" name="Graphic 123" descr="Circles with arrows">
            <a:extLst>
              <a:ext uri="{FF2B5EF4-FFF2-40B4-BE49-F238E27FC236}">
                <a16:creationId xmlns="" xmlns:a16="http://schemas.microsoft.com/office/drawing/2014/main" id="{BB559F92-313D-4977-ADDD-C7599B47DE58}"/>
              </a:ext>
            </a:extLst>
          </p:cNvPr>
          <p:cNvGrpSpPr/>
          <p:nvPr/>
        </p:nvGrpSpPr>
        <p:grpSpPr>
          <a:xfrm>
            <a:off x="7133716" y="1866824"/>
            <a:ext cx="461579" cy="510980"/>
            <a:chOff x="7976030" y="742950"/>
            <a:chExt cx="614362" cy="680115"/>
          </a:xfrm>
          <a:solidFill>
            <a:srgbClr val="000000"/>
          </a:solidFill>
        </p:grpSpPr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F59DE565-9CE1-4D01-A853-918D5952B461}"/>
                </a:ext>
              </a:extLst>
            </p:cNvPr>
            <p:cNvSpPr/>
            <p:nvPr/>
          </p:nvSpPr>
          <p:spPr>
            <a:xfrm>
              <a:off x="7976030" y="1171860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03740B51-EAC2-4337-B376-9A69DA7E9993}"/>
                </a:ext>
              </a:extLst>
            </p:cNvPr>
            <p:cNvSpPr/>
            <p:nvPr/>
          </p:nvSpPr>
          <p:spPr>
            <a:xfrm>
              <a:off x="8437992" y="1106709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6F27A446-6446-4B19-BFAE-67D22067DB20}"/>
                </a:ext>
              </a:extLst>
            </p:cNvPr>
            <p:cNvSpPr/>
            <p:nvPr/>
          </p:nvSpPr>
          <p:spPr>
            <a:xfrm>
              <a:off x="8154623" y="742950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="" xmlns:a16="http://schemas.microsoft.com/office/drawing/2014/main" id="{65AD03F8-8D39-4257-B10B-1A70A5C243B8}"/>
                </a:ext>
              </a:extLst>
            </p:cNvPr>
            <p:cNvSpPr/>
            <p:nvPr/>
          </p:nvSpPr>
          <p:spPr>
            <a:xfrm>
              <a:off x="8328101" y="815669"/>
              <a:ext cx="262033" cy="242843"/>
            </a:xfrm>
            <a:custGeom>
              <a:avLst/>
              <a:gdLst>
                <a:gd name="connsiteX0" fmla="*/ 257367 w 262033"/>
                <a:gd name="connsiteY0" fmla="*/ 140889 h 242843"/>
                <a:gd name="connsiteX1" fmla="*/ 244317 w 262033"/>
                <a:gd name="connsiteY1" fmla="*/ 144232 h 242843"/>
                <a:gd name="connsiteX2" fmla="*/ 244317 w 262033"/>
                <a:gd name="connsiteY2" fmla="*/ 144232 h 242843"/>
                <a:gd name="connsiteX3" fmla="*/ 207646 w 262033"/>
                <a:gd name="connsiteY3" fmla="*/ 206145 h 242843"/>
                <a:gd name="connsiteX4" fmla="*/ 207475 w 262033"/>
                <a:gd name="connsiteY4" fmla="*/ 206145 h 242843"/>
                <a:gd name="connsiteX5" fmla="*/ 20108 w 262033"/>
                <a:gd name="connsiteY5" fmla="*/ 2710 h 242843"/>
                <a:gd name="connsiteX6" fmla="*/ 12298 w 262033"/>
                <a:gd name="connsiteY6" fmla="*/ 414 h 242843"/>
                <a:gd name="connsiteX7" fmla="*/ 415 w 262033"/>
                <a:gd name="connsiteY7" fmla="*/ 6757 h 242843"/>
                <a:gd name="connsiteX8" fmla="*/ 6757 w 262033"/>
                <a:gd name="connsiteY8" fmla="*/ 18640 h 242843"/>
                <a:gd name="connsiteX9" fmla="*/ 7183 w 262033"/>
                <a:gd name="connsiteY9" fmla="*/ 18759 h 242843"/>
                <a:gd name="connsiteX10" fmla="*/ 14441 w 262033"/>
                <a:gd name="connsiteY10" fmla="*/ 20902 h 242843"/>
                <a:gd name="connsiteX11" fmla="*/ 189701 w 262033"/>
                <a:gd name="connsiteY11" fmla="*/ 214403 h 242843"/>
                <a:gd name="connsiteX12" fmla="*/ 189558 w 262033"/>
                <a:gd name="connsiteY12" fmla="*/ 214508 h 242843"/>
                <a:gd name="connsiteX13" fmla="*/ 123102 w 262033"/>
                <a:gd name="connsiteY13" fmla="*/ 175150 h 242843"/>
                <a:gd name="connsiteX14" fmla="*/ 110111 w 262033"/>
                <a:gd name="connsiteY14" fmla="*/ 178710 h 242843"/>
                <a:gd name="connsiteX15" fmla="*/ 113387 w 262033"/>
                <a:gd name="connsiteY15" fmla="*/ 191533 h 242843"/>
                <a:gd name="connsiteX16" fmla="*/ 197778 w 262033"/>
                <a:gd name="connsiteY16" fmla="*/ 241511 h 242843"/>
                <a:gd name="connsiteX17" fmla="*/ 204989 w 262033"/>
                <a:gd name="connsiteY17" fmla="*/ 242549 h 242843"/>
                <a:gd name="connsiteX18" fmla="*/ 210828 w 262033"/>
                <a:gd name="connsiteY18" fmla="*/ 238177 h 242843"/>
                <a:gd name="connsiteX19" fmla="*/ 260700 w 262033"/>
                <a:gd name="connsiteY19" fmla="*/ 153938 h 242843"/>
                <a:gd name="connsiteX20" fmla="*/ 257367 w 262033"/>
                <a:gd name="connsiteY20" fmla="*/ 140889 h 24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033" h="242843">
                  <a:moveTo>
                    <a:pt x="257367" y="140889"/>
                  </a:moveTo>
                  <a:cubicBezTo>
                    <a:pt x="252840" y="138209"/>
                    <a:pt x="246998" y="139705"/>
                    <a:pt x="244317" y="144232"/>
                  </a:cubicBezTo>
                  <a:cubicBezTo>
                    <a:pt x="244317" y="144232"/>
                    <a:pt x="244317" y="144232"/>
                    <a:pt x="244317" y="144232"/>
                  </a:cubicBezTo>
                  <a:lnTo>
                    <a:pt x="207646" y="206145"/>
                  </a:lnTo>
                  <a:cubicBezTo>
                    <a:pt x="207579" y="206249"/>
                    <a:pt x="207503" y="206240"/>
                    <a:pt x="207475" y="206145"/>
                  </a:cubicBezTo>
                  <a:cubicBezTo>
                    <a:pt x="185572" y="109875"/>
                    <a:pt x="114255" y="32442"/>
                    <a:pt x="20108" y="2710"/>
                  </a:cubicBezTo>
                  <a:cubicBezTo>
                    <a:pt x="17527" y="1910"/>
                    <a:pt x="14917" y="1138"/>
                    <a:pt x="12298" y="414"/>
                  </a:cubicBezTo>
                  <a:cubicBezTo>
                    <a:pt x="7265" y="-1116"/>
                    <a:pt x="1944" y="1724"/>
                    <a:pt x="415" y="6757"/>
                  </a:cubicBezTo>
                  <a:cubicBezTo>
                    <a:pt x="-1116" y="11790"/>
                    <a:pt x="1724" y="17111"/>
                    <a:pt x="6757" y="18640"/>
                  </a:cubicBezTo>
                  <a:cubicBezTo>
                    <a:pt x="6898" y="18683"/>
                    <a:pt x="7040" y="18723"/>
                    <a:pt x="7183" y="18759"/>
                  </a:cubicBezTo>
                  <a:cubicBezTo>
                    <a:pt x="9621" y="19438"/>
                    <a:pt x="12041" y="20153"/>
                    <a:pt x="14441" y="20902"/>
                  </a:cubicBezTo>
                  <a:cubicBezTo>
                    <a:pt x="103508" y="49036"/>
                    <a:pt x="170496" y="122994"/>
                    <a:pt x="189701" y="214403"/>
                  </a:cubicBezTo>
                  <a:cubicBezTo>
                    <a:pt x="189701" y="214517"/>
                    <a:pt x="189701" y="214565"/>
                    <a:pt x="189558" y="214508"/>
                  </a:cubicBezTo>
                  <a:lnTo>
                    <a:pt x="123102" y="175150"/>
                  </a:lnTo>
                  <a:cubicBezTo>
                    <a:pt x="118532" y="172546"/>
                    <a:pt x="112715" y="174140"/>
                    <a:pt x="110111" y="178710"/>
                  </a:cubicBezTo>
                  <a:cubicBezTo>
                    <a:pt x="107570" y="183169"/>
                    <a:pt x="109019" y="188840"/>
                    <a:pt x="113387" y="191533"/>
                  </a:cubicBezTo>
                  <a:lnTo>
                    <a:pt x="197778" y="241511"/>
                  </a:lnTo>
                  <a:cubicBezTo>
                    <a:pt x="199949" y="242799"/>
                    <a:pt x="202543" y="243172"/>
                    <a:pt x="204989" y="242549"/>
                  </a:cubicBezTo>
                  <a:cubicBezTo>
                    <a:pt x="207438" y="241924"/>
                    <a:pt x="209539" y="240352"/>
                    <a:pt x="210828" y="238177"/>
                  </a:cubicBezTo>
                  <a:lnTo>
                    <a:pt x="260700" y="153938"/>
                  </a:lnTo>
                  <a:cubicBezTo>
                    <a:pt x="263383" y="149414"/>
                    <a:pt x="261890" y="143572"/>
                    <a:pt x="257367" y="1408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18C89861-E22F-4420-9FEC-52C6756486D1}"/>
                </a:ext>
              </a:extLst>
            </p:cNvPr>
            <p:cNvSpPr/>
            <p:nvPr/>
          </p:nvSpPr>
          <p:spPr>
            <a:xfrm>
              <a:off x="8153295" y="1263521"/>
              <a:ext cx="309275" cy="159544"/>
            </a:xfrm>
            <a:custGeom>
              <a:avLst/>
              <a:gdLst>
                <a:gd name="connsiteX0" fmla="*/ 306529 w 309275"/>
                <a:gd name="connsiteY0" fmla="*/ 2866 h 159544"/>
                <a:gd name="connsiteX1" fmla="*/ 293059 w 309275"/>
                <a:gd name="connsiteY1" fmla="*/ 2715 h 159544"/>
                <a:gd name="connsiteX2" fmla="*/ 293051 w 309275"/>
                <a:gd name="connsiteY2" fmla="*/ 2723 h 159544"/>
                <a:gd name="connsiteX3" fmla="*/ 287565 w 309275"/>
                <a:gd name="connsiteY3" fmla="*/ 7943 h 159544"/>
                <a:gd name="connsiteX4" fmla="*/ 32361 w 309275"/>
                <a:gd name="connsiteY4" fmla="*/ 62959 h 159544"/>
                <a:gd name="connsiteX5" fmla="*/ 32361 w 309275"/>
                <a:gd name="connsiteY5" fmla="*/ 62788 h 159544"/>
                <a:gd name="connsiteX6" fmla="*/ 99684 w 309275"/>
                <a:gd name="connsiteY6" fmla="*/ 24907 h 159544"/>
                <a:gd name="connsiteX7" fmla="*/ 103313 w 309275"/>
                <a:gd name="connsiteY7" fmla="*/ 11934 h 159544"/>
                <a:gd name="connsiteX8" fmla="*/ 90340 w 309275"/>
                <a:gd name="connsiteY8" fmla="*/ 8305 h 159544"/>
                <a:gd name="connsiteX9" fmla="*/ 4862 w 309275"/>
                <a:gd name="connsiteY9" fmla="*/ 56406 h 159544"/>
                <a:gd name="connsiteX10" fmla="*/ 1222 w 309275"/>
                <a:gd name="connsiteY10" fmla="*/ 69375 h 159544"/>
                <a:gd name="connsiteX11" fmla="*/ 1224 w 309275"/>
                <a:gd name="connsiteY11" fmla="*/ 69379 h 159544"/>
                <a:gd name="connsiteX12" fmla="*/ 49230 w 309275"/>
                <a:gd name="connsiteY12" fmla="*/ 154685 h 159544"/>
                <a:gd name="connsiteX13" fmla="*/ 62208 w 309275"/>
                <a:gd name="connsiteY13" fmla="*/ 158319 h 159544"/>
                <a:gd name="connsiteX14" fmla="*/ 65842 w 309275"/>
                <a:gd name="connsiteY14" fmla="*/ 145341 h 159544"/>
                <a:gd name="connsiteX15" fmla="*/ 30599 w 309275"/>
                <a:gd name="connsiteY15" fmla="*/ 82647 h 159544"/>
                <a:gd name="connsiteX16" fmla="*/ 30704 w 309275"/>
                <a:gd name="connsiteY16" fmla="*/ 82514 h 159544"/>
                <a:gd name="connsiteX17" fmla="*/ 112438 w 309275"/>
                <a:gd name="connsiteY17" fmla="*/ 94982 h 159544"/>
                <a:gd name="connsiteX18" fmla="*/ 300557 w 309275"/>
                <a:gd name="connsiteY18" fmla="*/ 21935 h 159544"/>
                <a:gd name="connsiteX19" fmla="*/ 306443 w 309275"/>
                <a:gd name="connsiteY19" fmla="*/ 16334 h 159544"/>
                <a:gd name="connsiteX20" fmla="*/ 306529 w 309275"/>
                <a:gd name="connsiteY20" fmla="*/ 2866 h 15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9275" h="159544">
                  <a:moveTo>
                    <a:pt x="306529" y="2866"/>
                  </a:moveTo>
                  <a:cubicBezTo>
                    <a:pt x="302851" y="-895"/>
                    <a:pt x="296821" y="-963"/>
                    <a:pt x="293059" y="2715"/>
                  </a:cubicBezTo>
                  <a:cubicBezTo>
                    <a:pt x="293057" y="2717"/>
                    <a:pt x="293054" y="2720"/>
                    <a:pt x="293051" y="2723"/>
                  </a:cubicBezTo>
                  <a:cubicBezTo>
                    <a:pt x="291241" y="4485"/>
                    <a:pt x="289422" y="6228"/>
                    <a:pt x="287565" y="7943"/>
                  </a:cubicBezTo>
                  <a:cubicBezTo>
                    <a:pt x="218664" y="71002"/>
                    <a:pt x="121124" y="92030"/>
                    <a:pt x="32361" y="62959"/>
                  </a:cubicBezTo>
                  <a:cubicBezTo>
                    <a:pt x="32247" y="62959"/>
                    <a:pt x="32237" y="62845"/>
                    <a:pt x="32361" y="62788"/>
                  </a:cubicBezTo>
                  <a:lnTo>
                    <a:pt x="99684" y="24907"/>
                  </a:lnTo>
                  <a:cubicBezTo>
                    <a:pt x="104268" y="22326"/>
                    <a:pt x="105893" y="16518"/>
                    <a:pt x="103313" y="11934"/>
                  </a:cubicBezTo>
                  <a:cubicBezTo>
                    <a:pt x="100733" y="7349"/>
                    <a:pt x="94924" y="5724"/>
                    <a:pt x="90340" y="8305"/>
                  </a:cubicBezTo>
                  <a:lnTo>
                    <a:pt x="4862" y="56406"/>
                  </a:lnTo>
                  <a:cubicBezTo>
                    <a:pt x="276" y="58982"/>
                    <a:pt x="-1354" y="64788"/>
                    <a:pt x="1222" y="69375"/>
                  </a:cubicBezTo>
                  <a:cubicBezTo>
                    <a:pt x="1222" y="69376"/>
                    <a:pt x="1223" y="69378"/>
                    <a:pt x="1224" y="69379"/>
                  </a:cubicBezTo>
                  <a:lnTo>
                    <a:pt x="49230" y="154685"/>
                  </a:lnTo>
                  <a:cubicBezTo>
                    <a:pt x="51810" y="159272"/>
                    <a:pt x="57621" y="160899"/>
                    <a:pt x="62208" y="158319"/>
                  </a:cubicBezTo>
                  <a:cubicBezTo>
                    <a:pt x="66795" y="155738"/>
                    <a:pt x="68422" y="149928"/>
                    <a:pt x="65842" y="145341"/>
                  </a:cubicBezTo>
                  <a:lnTo>
                    <a:pt x="30599" y="82647"/>
                  </a:lnTo>
                  <a:cubicBezTo>
                    <a:pt x="30542" y="82533"/>
                    <a:pt x="30599" y="82476"/>
                    <a:pt x="30704" y="82514"/>
                  </a:cubicBezTo>
                  <a:cubicBezTo>
                    <a:pt x="57161" y="90778"/>
                    <a:pt x="84719" y="94981"/>
                    <a:pt x="112438" y="94982"/>
                  </a:cubicBezTo>
                  <a:cubicBezTo>
                    <a:pt x="182083" y="95068"/>
                    <a:pt x="249220" y="68998"/>
                    <a:pt x="300557" y="21935"/>
                  </a:cubicBezTo>
                  <a:cubicBezTo>
                    <a:pt x="302547" y="20106"/>
                    <a:pt x="304500" y="18230"/>
                    <a:pt x="306443" y="16334"/>
                  </a:cubicBezTo>
                  <a:cubicBezTo>
                    <a:pt x="310185" y="12639"/>
                    <a:pt x="310224" y="6609"/>
                    <a:pt x="306529" y="28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444E94CA-A491-4DB8-A226-DE37D8A41D5E}"/>
                </a:ext>
              </a:extLst>
            </p:cNvPr>
            <p:cNvSpPr/>
            <p:nvPr/>
          </p:nvSpPr>
          <p:spPr>
            <a:xfrm>
              <a:off x="7990329" y="858736"/>
              <a:ext cx="124536" cy="299047"/>
            </a:xfrm>
            <a:custGeom>
              <a:avLst/>
              <a:gdLst>
                <a:gd name="connsiteX0" fmla="*/ 121794 w 124536"/>
                <a:gd name="connsiteY0" fmla="*/ 3943 h 299047"/>
                <a:gd name="connsiteX1" fmla="*/ 115126 w 124536"/>
                <a:gd name="connsiteY1" fmla="*/ 1086 h 299047"/>
                <a:gd name="connsiteX2" fmla="*/ 17238 w 124536"/>
                <a:gd name="connsiteY2" fmla="*/ 0 h 299047"/>
                <a:gd name="connsiteX3" fmla="*/ 17133 w 124536"/>
                <a:gd name="connsiteY3" fmla="*/ 0 h 299047"/>
                <a:gd name="connsiteX4" fmla="*/ 7556 w 124536"/>
                <a:gd name="connsiteY4" fmla="*/ 9473 h 299047"/>
                <a:gd name="connsiteX5" fmla="*/ 17028 w 124536"/>
                <a:gd name="connsiteY5" fmla="*/ 19050 h 299047"/>
                <a:gd name="connsiteX6" fmla="*/ 88999 w 124536"/>
                <a:gd name="connsiteY6" fmla="*/ 19850 h 299047"/>
                <a:gd name="connsiteX7" fmla="*/ 89056 w 124536"/>
                <a:gd name="connsiteY7" fmla="*/ 20012 h 299047"/>
                <a:gd name="connsiteX8" fmla="*/ 6570 w 124536"/>
                <a:gd name="connsiteY8" fmla="*/ 283979 h 299047"/>
                <a:gd name="connsiteX9" fmla="*/ 8475 w 124536"/>
                <a:gd name="connsiteY9" fmla="*/ 291903 h 299047"/>
                <a:gd name="connsiteX10" fmla="*/ 17685 w 124536"/>
                <a:gd name="connsiteY10" fmla="*/ 299047 h 299047"/>
                <a:gd name="connsiteX11" fmla="*/ 20076 w 124536"/>
                <a:gd name="connsiteY11" fmla="*/ 298742 h 299047"/>
                <a:gd name="connsiteX12" fmla="*/ 26915 w 124536"/>
                <a:gd name="connsiteY12" fmla="*/ 287141 h 299047"/>
                <a:gd name="connsiteX13" fmla="*/ 25143 w 124536"/>
                <a:gd name="connsiteY13" fmla="*/ 279797 h 299047"/>
                <a:gd name="connsiteX14" fmla="*/ 105087 w 124536"/>
                <a:gd name="connsiteY14" fmla="*/ 31271 h 299047"/>
                <a:gd name="connsiteX15" fmla="*/ 105249 w 124536"/>
                <a:gd name="connsiteY15" fmla="*/ 31347 h 299047"/>
                <a:gd name="connsiteX16" fmla="*/ 104401 w 124536"/>
                <a:gd name="connsiteY16" fmla="*/ 108585 h 299047"/>
                <a:gd name="connsiteX17" fmla="*/ 113820 w 124536"/>
                <a:gd name="connsiteY17" fmla="*/ 118215 h 299047"/>
                <a:gd name="connsiteX18" fmla="*/ 113821 w 124536"/>
                <a:gd name="connsiteY18" fmla="*/ 118215 h 299047"/>
                <a:gd name="connsiteX19" fmla="*/ 113926 w 124536"/>
                <a:gd name="connsiteY19" fmla="*/ 118215 h 299047"/>
                <a:gd name="connsiteX20" fmla="*/ 123451 w 124536"/>
                <a:gd name="connsiteY20" fmla="*/ 108795 h 299047"/>
                <a:gd name="connsiteX21" fmla="*/ 124537 w 124536"/>
                <a:gd name="connsiteY21" fmla="*/ 10687 h 299047"/>
                <a:gd name="connsiteX22" fmla="*/ 121794 w 124536"/>
                <a:gd name="connsiteY22" fmla="*/ 3943 h 29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536" h="299047">
                  <a:moveTo>
                    <a:pt x="121794" y="3943"/>
                  </a:moveTo>
                  <a:cubicBezTo>
                    <a:pt x="120035" y="2149"/>
                    <a:pt x="117639" y="1122"/>
                    <a:pt x="115126" y="1086"/>
                  </a:cubicBezTo>
                  <a:lnTo>
                    <a:pt x="17238" y="0"/>
                  </a:lnTo>
                  <a:lnTo>
                    <a:pt x="17133" y="0"/>
                  </a:lnTo>
                  <a:cubicBezTo>
                    <a:pt x="11872" y="-28"/>
                    <a:pt x="7584" y="4212"/>
                    <a:pt x="7556" y="9473"/>
                  </a:cubicBezTo>
                  <a:cubicBezTo>
                    <a:pt x="7527" y="14733"/>
                    <a:pt x="11768" y="19022"/>
                    <a:pt x="17028" y="19050"/>
                  </a:cubicBezTo>
                  <a:lnTo>
                    <a:pt x="88999" y="19850"/>
                  </a:lnTo>
                  <a:cubicBezTo>
                    <a:pt x="89123" y="19850"/>
                    <a:pt x="89151" y="19926"/>
                    <a:pt x="89056" y="20012"/>
                  </a:cubicBezTo>
                  <a:cubicBezTo>
                    <a:pt x="16640" y="87112"/>
                    <a:pt x="-14756" y="187585"/>
                    <a:pt x="6570" y="283979"/>
                  </a:cubicBezTo>
                  <a:cubicBezTo>
                    <a:pt x="7160" y="286626"/>
                    <a:pt x="7796" y="289268"/>
                    <a:pt x="8475" y="291903"/>
                  </a:cubicBezTo>
                  <a:cubicBezTo>
                    <a:pt x="9560" y="296105"/>
                    <a:pt x="13347" y="299041"/>
                    <a:pt x="17685" y="299047"/>
                  </a:cubicBezTo>
                  <a:cubicBezTo>
                    <a:pt x="18492" y="299048"/>
                    <a:pt x="19296" y="298946"/>
                    <a:pt x="20076" y="298742"/>
                  </a:cubicBezTo>
                  <a:cubicBezTo>
                    <a:pt x="25167" y="297426"/>
                    <a:pt x="28229" y="292233"/>
                    <a:pt x="26915" y="287141"/>
                  </a:cubicBezTo>
                  <a:cubicBezTo>
                    <a:pt x="26280" y="284702"/>
                    <a:pt x="25689" y="282254"/>
                    <a:pt x="25143" y="279797"/>
                  </a:cubicBezTo>
                  <a:cubicBezTo>
                    <a:pt x="4976" y="188598"/>
                    <a:pt x="35531" y="93609"/>
                    <a:pt x="105087" y="31271"/>
                  </a:cubicBezTo>
                  <a:cubicBezTo>
                    <a:pt x="105182" y="31195"/>
                    <a:pt x="105258" y="31271"/>
                    <a:pt x="105249" y="31347"/>
                  </a:cubicBezTo>
                  <a:lnTo>
                    <a:pt x="104401" y="108585"/>
                  </a:lnTo>
                  <a:cubicBezTo>
                    <a:pt x="104343" y="113846"/>
                    <a:pt x="108560" y="118157"/>
                    <a:pt x="113820" y="118215"/>
                  </a:cubicBezTo>
                  <a:cubicBezTo>
                    <a:pt x="113820" y="118215"/>
                    <a:pt x="113821" y="118215"/>
                    <a:pt x="113821" y="118215"/>
                  </a:cubicBezTo>
                  <a:lnTo>
                    <a:pt x="113926" y="118215"/>
                  </a:lnTo>
                  <a:cubicBezTo>
                    <a:pt x="119146" y="118215"/>
                    <a:pt x="123394" y="114014"/>
                    <a:pt x="123451" y="108795"/>
                  </a:cubicBezTo>
                  <a:lnTo>
                    <a:pt x="124537" y="10687"/>
                  </a:lnTo>
                  <a:cubicBezTo>
                    <a:pt x="124551" y="8165"/>
                    <a:pt x="123565" y="5740"/>
                    <a:pt x="121794" y="39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  <p:grpSp>
        <p:nvGrpSpPr>
          <p:cNvPr id="147" name="Graphic 125" descr="Call center">
            <a:extLst>
              <a:ext uri="{FF2B5EF4-FFF2-40B4-BE49-F238E27FC236}">
                <a16:creationId xmlns="" xmlns:a16="http://schemas.microsoft.com/office/drawing/2014/main" id="{CEEB90A1-C09F-47F8-A07C-7E404096F49E}"/>
              </a:ext>
            </a:extLst>
          </p:cNvPr>
          <p:cNvGrpSpPr/>
          <p:nvPr/>
        </p:nvGrpSpPr>
        <p:grpSpPr>
          <a:xfrm>
            <a:off x="4362894" y="1809990"/>
            <a:ext cx="624548" cy="624548"/>
            <a:chOff x="7954580" y="772840"/>
            <a:chExt cx="914400" cy="914400"/>
          </a:xfrm>
        </p:grpSpPr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54A4557A-4C82-4064-88AA-06849FCEF027}"/>
                </a:ext>
              </a:extLst>
            </p:cNvPr>
            <p:cNvSpPr/>
            <p:nvPr/>
          </p:nvSpPr>
          <p:spPr>
            <a:xfrm>
              <a:off x="8254579" y="934916"/>
              <a:ext cx="314212" cy="314173"/>
            </a:xfrm>
            <a:custGeom>
              <a:avLst/>
              <a:gdLst>
                <a:gd name="connsiteX0" fmla="*/ 157200 w 314212"/>
                <a:gd name="connsiteY0" fmla="*/ 314174 h 314173"/>
                <a:gd name="connsiteX1" fmla="*/ 188138 w 314212"/>
                <a:gd name="connsiteY1" fmla="*/ 311078 h 314173"/>
                <a:gd name="connsiteX2" fmla="*/ 173793 w 314212"/>
                <a:gd name="connsiteY2" fmla="*/ 294029 h 314173"/>
                <a:gd name="connsiteX3" fmla="*/ 19195 w 314212"/>
                <a:gd name="connsiteY3" fmla="*/ 173558 h 314173"/>
                <a:gd name="connsiteX4" fmla="*/ 139666 w 314212"/>
                <a:gd name="connsiteY4" fmla="*/ 18960 h 314173"/>
                <a:gd name="connsiteX5" fmla="*/ 294263 w 314212"/>
                <a:gd name="connsiteY5" fmla="*/ 139430 h 314173"/>
                <a:gd name="connsiteX6" fmla="*/ 286331 w 314212"/>
                <a:gd name="connsiteY6" fmla="*/ 205589 h 314173"/>
                <a:gd name="connsiteX7" fmla="*/ 308724 w 314212"/>
                <a:gd name="connsiteY7" fmla="*/ 198121 h 314173"/>
                <a:gd name="connsiteX8" fmla="*/ 198121 w 314212"/>
                <a:gd name="connsiteY8" fmla="*/ 5489 h 314173"/>
                <a:gd name="connsiteX9" fmla="*/ 5489 w 314212"/>
                <a:gd name="connsiteY9" fmla="*/ 116092 h 314173"/>
                <a:gd name="connsiteX10" fmla="*/ 116091 w 314212"/>
                <a:gd name="connsiteY10" fmla="*/ 308725 h 314173"/>
                <a:gd name="connsiteX11" fmla="*/ 157200 w 314212"/>
                <a:gd name="connsiteY11" fmla="*/ 314174 h 3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4212" h="314173">
                  <a:moveTo>
                    <a:pt x="157200" y="314174"/>
                  </a:moveTo>
                  <a:cubicBezTo>
                    <a:pt x="167590" y="314169"/>
                    <a:pt x="177953" y="313132"/>
                    <a:pt x="188138" y="311078"/>
                  </a:cubicBezTo>
                  <a:cubicBezTo>
                    <a:pt x="182289" y="306386"/>
                    <a:pt x="177415" y="300594"/>
                    <a:pt x="173793" y="294029"/>
                  </a:cubicBezTo>
                  <a:cubicBezTo>
                    <a:pt x="97835" y="303453"/>
                    <a:pt x="28619" y="249516"/>
                    <a:pt x="19195" y="173558"/>
                  </a:cubicBezTo>
                  <a:cubicBezTo>
                    <a:pt x="9771" y="97600"/>
                    <a:pt x="63708" y="28384"/>
                    <a:pt x="139666" y="18960"/>
                  </a:cubicBezTo>
                  <a:cubicBezTo>
                    <a:pt x="215624" y="9536"/>
                    <a:pt x="284839" y="63472"/>
                    <a:pt x="294263" y="139430"/>
                  </a:cubicBezTo>
                  <a:cubicBezTo>
                    <a:pt x="297039" y="161801"/>
                    <a:pt x="294316" y="184509"/>
                    <a:pt x="286331" y="205589"/>
                  </a:cubicBezTo>
                  <a:lnTo>
                    <a:pt x="308724" y="198121"/>
                  </a:lnTo>
                  <a:cubicBezTo>
                    <a:pt x="331376" y="114385"/>
                    <a:pt x="281857" y="28141"/>
                    <a:pt x="198121" y="5489"/>
                  </a:cubicBezTo>
                  <a:cubicBezTo>
                    <a:pt x="114385" y="-17163"/>
                    <a:pt x="28140" y="32356"/>
                    <a:pt x="5489" y="116092"/>
                  </a:cubicBezTo>
                  <a:cubicBezTo>
                    <a:pt x="-17163" y="199828"/>
                    <a:pt x="32355" y="286072"/>
                    <a:pt x="116091" y="308725"/>
                  </a:cubicBezTo>
                  <a:cubicBezTo>
                    <a:pt x="129493" y="312350"/>
                    <a:pt x="143317" y="314182"/>
                    <a:pt x="157200" y="314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8865E4E6-E1D9-4E50-A6B2-789E614DFE33}"/>
                </a:ext>
              </a:extLst>
            </p:cNvPr>
            <p:cNvSpPr/>
            <p:nvPr/>
          </p:nvSpPr>
          <p:spPr>
            <a:xfrm>
              <a:off x="8107227" y="1277807"/>
              <a:ext cx="609104" cy="304657"/>
            </a:xfrm>
            <a:custGeom>
              <a:avLst/>
              <a:gdLst>
                <a:gd name="connsiteX0" fmla="*/ 576167 w 609104"/>
                <a:gd name="connsiteY0" fmla="*/ 90697 h 304657"/>
                <a:gd name="connsiteX1" fmla="*/ 429025 w 609104"/>
                <a:gd name="connsiteY1" fmla="*/ 18840 h 304657"/>
                <a:gd name="connsiteX2" fmla="*/ 304552 w 609104"/>
                <a:gd name="connsiteY2" fmla="*/ 0 h 304657"/>
                <a:gd name="connsiteX3" fmla="*/ 180223 w 609104"/>
                <a:gd name="connsiteY3" fmla="*/ 18802 h 304657"/>
                <a:gd name="connsiteX4" fmla="*/ 33090 w 609104"/>
                <a:gd name="connsiteY4" fmla="*/ 90621 h 304657"/>
                <a:gd name="connsiteX5" fmla="*/ 0 w 609104"/>
                <a:gd name="connsiteY5" fmla="*/ 157096 h 304657"/>
                <a:gd name="connsiteX6" fmla="*/ 0 w 609104"/>
                <a:gd name="connsiteY6" fmla="*/ 304657 h 304657"/>
                <a:gd name="connsiteX7" fmla="*/ 19050 w 609104"/>
                <a:gd name="connsiteY7" fmla="*/ 304657 h 304657"/>
                <a:gd name="connsiteX8" fmla="*/ 19050 w 609104"/>
                <a:gd name="connsiteY8" fmla="*/ 157096 h 304657"/>
                <a:gd name="connsiteX9" fmla="*/ 44644 w 609104"/>
                <a:gd name="connsiteY9" fmla="*/ 105766 h 304657"/>
                <a:gd name="connsiteX10" fmla="*/ 185385 w 609104"/>
                <a:gd name="connsiteY10" fmla="*/ 37186 h 304657"/>
                <a:gd name="connsiteX11" fmla="*/ 304552 w 609104"/>
                <a:gd name="connsiteY11" fmla="*/ 19050 h 304657"/>
                <a:gd name="connsiteX12" fmla="*/ 423615 w 609104"/>
                <a:gd name="connsiteY12" fmla="*/ 37148 h 304657"/>
                <a:gd name="connsiteX13" fmla="*/ 564128 w 609104"/>
                <a:gd name="connsiteY13" fmla="*/ 105528 h 304657"/>
                <a:gd name="connsiteX14" fmla="*/ 590055 w 609104"/>
                <a:gd name="connsiteY14" fmla="*/ 157115 h 304657"/>
                <a:gd name="connsiteX15" fmla="*/ 590055 w 609104"/>
                <a:gd name="connsiteY15" fmla="*/ 304657 h 304657"/>
                <a:gd name="connsiteX16" fmla="*/ 609105 w 609104"/>
                <a:gd name="connsiteY16" fmla="*/ 304657 h 304657"/>
                <a:gd name="connsiteX17" fmla="*/ 609105 w 609104"/>
                <a:gd name="connsiteY17" fmla="*/ 157096 h 304657"/>
                <a:gd name="connsiteX18" fmla="*/ 576167 w 609104"/>
                <a:gd name="connsiteY18" fmla="*/ 90697 h 3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104" h="304657">
                  <a:moveTo>
                    <a:pt x="576167" y="90697"/>
                  </a:moveTo>
                  <a:cubicBezTo>
                    <a:pt x="532472" y="57060"/>
                    <a:pt x="482419" y="32616"/>
                    <a:pt x="429025" y="18840"/>
                  </a:cubicBezTo>
                  <a:cubicBezTo>
                    <a:pt x="388691" y="6457"/>
                    <a:pt x="346745" y="109"/>
                    <a:pt x="304552" y="0"/>
                  </a:cubicBezTo>
                  <a:cubicBezTo>
                    <a:pt x="262457" y="707"/>
                    <a:pt x="220645" y="7030"/>
                    <a:pt x="180223" y="18802"/>
                  </a:cubicBezTo>
                  <a:cubicBezTo>
                    <a:pt x="127484" y="34285"/>
                    <a:pt x="77739" y="58566"/>
                    <a:pt x="33090" y="90621"/>
                  </a:cubicBezTo>
                  <a:cubicBezTo>
                    <a:pt x="12628" y="106678"/>
                    <a:pt x="476" y="131090"/>
                    <a:pt x="0" y="157096"/>
                  </a:cubicBezTo>
                  <a:lnTo>
                    <a:pt x="0" y="304657"/>
                  </a:lnTo>
                  <a:lnTo>
                    <a:pt x="19050" y="304657"/>
                  </a:lnTo>
                  <a:lnTo>
                    <a:pt x="19050" y="157096"/>
                  </a:lnTo>
                  <a:cubicBezTo>
                    <a:pt x="19465" y="137017"/>
                    <a:pt x="28857" y="118181"/>
                    <a:pt x="44644" y="105766"/>
                  </a:cubicBezTo>
                  <a:cubicBezTo>
                    <a:pt x="87367" y="75154"/>
                    <a:pt x="134948" y="51968"/>
                    <a:pt x="185385" y="37186"/>
                  </a:cubicBezTo>
                  <a:cubicBezTo>
                    <a:pt x="224126" y="25875"/>
                    <a:pt x="264201" y="19776"/>
                    <a:pt x="304552" y="19050"/>
                  </a:cubicBezTo>
                  <a:cubicBezTo>
                    <a:pt x="344915" y="19180"/>
                    <a:pt x="385037" y="25278"/>
                    <a:pt x="423615" y="37148"/>
                  </a:cubicBezTo>
                  <a:cubicBezTo>
                    <a:pt x="474588" y="50223"/>
                    <a:pt x="522385" y="73483"/>
                    <a:pt x="564128" y="105528"/>
                  </a:cubicBezTo>
                  <a:cubicBezTo>
                    <a:pt x="580086" y="117951"/>
                    <a:pt x="589607" y="136896"/>
                    <a:pt x="590055" y="157115"/>
                  </a:cubicBezTo>
                  <a:lnTo>
                    <a:pt x="590055" y="304657"/>
                  </a:lnTo>
                  <a:lnTo>
                    <a:pt x="609105" y="304657"/>
                  </a:lnTo>
                  <a:lnTo>
                    <a:pt x="609105" y="157096"/>
                  </a:lnTo>
                  <a:cubicBezTo>
                    <a:pt x="608657" y="131139"/>
                    <a:pt x="596563" y="106758"/>
                    <a:pt x="576167" y="906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A5BFF793-B3FC-4821-A7A2-56D6443CD690}"/>
                </a:ext>
              </a:extLst>
            </p:cNvPr>
            <p:cNvSpPr/>
            <p:nvPr/>
          </p:nvSpPr>
          <p:spPr>
            <a:xfrm>
              <a:off x="8259284" y="887060"/>
              <a:ext cx="390620" cy="342982"/>
            </a:xfrm>
            <a:custGeom>
              <a:avLst/>
              <a:gdLst>
                <a:gd name="connsiteX0" fmla="*/ 16421 w 390620"/>
                <a:gd name="connsiteY0" fmla="*/ 76279 h 342982"/>
                <a:gd name="connsiteX1" fmla="*/ 285693 w 390620"/>
                <a:gd name="connsiteY1" fmla="*/ 73497 h 342982"/>
                <a:gd name="connsiteX2" fmla="*/ 333470 w 390620"/>
                <a:gd name="connsiteY2" fmla="*/ 150460 h 342982"/>
                <a:gd name="connsiteX3" fmla="*/ 333470 w 390620"/>
                <a:gd name="connsiteY3" fmla="*/ 266265 h 342982"/>
                <a:gd name="connsiteX4" fmla="*/ 241601 w 390620"/>
                <a:gd name="connsiteY4" fmla="*/ 296888 h 342982"/>
                <a:gd name="connsiteX5" fmla="*/ 201598 w 390620"/>
                <a:gd name="connsiteY5" fmla="*/ 292093 h 342982"/>
                <a:gd name="connsiteX6" fmla="*/ 196803 w 390620"/>
                <a:gd name="connsiteY6" fmla="*/ 332096 h 342982"/>
                <a:gd name="connsiteX7" fmla="*/ 236807 w 390620"/>
                <a:gd name="connsiteY7" fmla="*/ 336891 h 342982"/>
                <a:gd name="connsiteX8" fmla="*/ 247688 w 390620"/>
                <a:gd name="connsiteY8" fmla="*/ 314938 h 342982"/>
                <a:gd name="connsiteX9" fmla="*/ 364245 w 390620"/>
                <a:gd name="connsiteY9" fmla="*/ 276085 h 342982"/>
                <a:gd name="connsiteX10" fmla="*/ 390620 w 390620"/>
                <a:gd name="connsiteY10" fmla="*/ 247729 h 342982"/>
                <a:gd name="connsiteX11" fmla="*/ 390620 w 390620"/>
                <a:gd name="connsiteY11" fmla="*/ 171529 h 342982"/>
                <a:gd name="connsiteX12" fmla="*/ 362045 w 390620"/>
                <a:gd name="connsiteY12" fmla="*/ 142954 h 342982"/>
                <a:gd name="connsiteX13" fmla="*/ 350929 w 390620"/>
                <a:gd name="connsiteY13" fmla="*/ 142954 h 342982"/>
                <a:gd name="connsiteX14" fmla="*/ 85953 w 390620"/>
                <a:gd name="connsiteY14" fmla="*/ 10884 h 342982"/>
                <a:gd name="connsiteX15" fmla="*/ 2819 w 390620"/>
                <a:gd name="connsiteY15" fmla="*/ 62944 h 342982"/>
                <a:gd name="connsiteX16" fmla="*/ 2760 w 390620"/>
                <a:gd name="connsiteY16" fmla="*/ 76415 h 342982"/>
                <a:gd name="connsiteX17" fmla="*/ 16230 w 390620"/>
                <a:gd name="connsiteY17" fmla="*/ 76474 h 342982"/>
                <a:gd name="connsiteX18" fmla="*/ 16421 w 390620"/>
                <a:gd name="connsiteY18" fmla="*/ 76279 h 342982"/>
                <a:gd name="connsiteX19" fmla="*/ 371570 w 390620"/>
                <a:gd name="connsiteY19" fmla="*/ 171529 h 342982"/>
                <a:gd name="connsiteX20" fmla="*/ 371570 w 390620"/>
                <a:gd name="connsiteY20" fmla="*/ 247729 h 342982"/>
                <a:gd name="connsiteX21" fmla="*/ 362045 w 390620"/>
                <a:gd name="connsiteY21" fmla="*/ 257254 h 342982"/>
                <a:gd name="connsiteX22" fmla="*/ 352520 w 390620"/>
                <a:gd name="connsiteY22" fmla="*/ 257254 h 342982"/>
                <a:gd name="connsiteX23" fmla="*/ 352520 w 390620"/>
                <a:gd name="connsiteY23" fmla="*/ 162004 h 342982"/>
                <a:gd name="connsiteX24" fmla="*/ 362045 w 390620"/>
                <a:gd name="connsiteY24" fmla="*/ 162004 h 342982"/>
                <a:gd name="connsiteX25" fmla="*/ 371570 w 390620"/>
                <a:gd name="connsiteY25" fmla="*/ 171529 h 34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0620" h="342982">
                  <a:moveTo>
                    <a:pt x="16421" y="76279"/>
                  </a:moveTo>
                  <a:cubicBezTo>
                    <a:pt x="90010" y="1154"/>
                    <a:pt x="210567" y="-92"/>
                    <a:pt x="285693" y="73497"/>
                  </a:cubicBezTo>
                  <a:cubicBezTo>
                    <a:pt x="307578" y="94935"/>
                    <a:pt x="323967" y="121336"/>
                    <a:pt x="333470" y="150460"/>
                  </a:cubicBezTo>
                  <a:lnTo>
                    <a:pt x="333470" y="266265"/>
                  </a:lnTo>
                  <a:lnTo>
                    <a:pt x="241601" y="296888"/>
                  </a:lnTo>
                  <a:cubicBezTo>
                    <a:pt x="231879" y="284517"/>
                    <a:pt x="213968" y="282370"/>
                    <a:pt x="201598" y="292093"/>
                  </a:cubicBezTo>
                  <a:cubicBezTo>
                    <a:pt x="189227" y="301815"/>
                    <a:pt x="187080" y="319726"/>
                    <a:pt x="196803" y="332096"/>
                  </a:cubicBezTo>
                  <a:cubicBezTo>
                    <a:pt x="206526" y="344467"/>
                    <a:pt x="224436" y="346614"/>
                    <a:pt x="236807" y="336891"/>
                  </a:cubicBezTo>
                  <a:cubicBezTo>
                    <a:pt x="243556" y="331587"/>
                    <a:pt x="247554" y="323522"/>
                    <a:pt x="247688" y="314938"/>
                  </a:cubicBezTo>
                  <a:lnTo>
                    <a:pt x="364245" y="276085"/>
                  </a:lnTo>
                  <a:cubicBezTo>
                    <a:pt x="379078" y="274940"/>
                    <a:pt x="390551" y="262606"/>
                    <a:pt x="390620" y="247729"/>
                  </a:cubicBezTo>
                  <a:lnTo>
                    <a:pt x="390620" y="171529"/>
                  </a:lnTo>
                  <a:cubicBezTo>
                    <a:pt x="390620" y="155747"/>
                    <a:pt x="377827" y="142954"/>
                    <a:pt x="362045" y="142954"/>
                  </a:cubicBezTo>
                  <a:lnTo>
                    <a:pt x="350929" y="142954"/>
                  </a:lnTo>
                  <a:cubicBezTo>
                    <a:pt x="314229" y="33313"/>
                    <a:pt x="195596" y="-25817"/>
                    <a:pt x="85953" y="10884"/>
                  </a:cubicBezTo>
                  <a:cubicBezTo>
                    <a:pt x="54510" y="21409"/>
                    <a:pt x="26016" y="39252"/>
                    <a:pt x="2819" y="62944"/>
                  </a:cubicBezTo>
                  <a:cubicBezTo>
                    <a:pt x="-916" y="66648"/>
                    <a:pt x="-943" y="72679"/>
                    <a:pt x="2760" y="76415"/>
                  </a:cubicBezTo>
                  <a:cubicBezTo>
                    <a:pt x="6463" y="80150"/>
                    <a:pt x="12495" y="80177"/>
                    <a:pt x="16230" y="76474"/>
                  </a:cubicBezTo>
                  <a:cubicBezTo>
                    <a:pt x="16295" y="76410"/>
                    <a:pt x="16358" y="76345"/>
                    <a:pt x="16421" y="76279"/>
                  </a:cubicBezTo>
                  <a:close/>
                  <a:moveTo>
                    <a:pt x="371570" y="171529"/>
                  </a:moveTo>
                  <a:lnTo>
                    <a:pt x="371570" y="247729"/>
                  </a:lnTo>
                  <a:cubicBezTo>
                    <a:pt x="371570" y="252990"/>
                    <a:pt x="367306" y="257254"/>
                    <a:pt x="362045" y="257254"/>
                  </a:cubicBezTo>
                  <a:lnTo>
                    <a:pt x="352520" y="257254"/>
                  </a:lnTo>
                  <a:lnTo>
                    <a:pt x="352520" y="162004"/>
                  </a:lnTo>
                  <a:lnTo>
                    <a:pt x="362045" y="162004"/>
                  </a:lnTo>
                  <a:cubicBezTo>
                    <a:pt x="367306" y="162004"/>
                    <a:pt x="371570" y="166269"/>
                    <a:pt x="371570" y="17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  <p:grpSp>
        <p:nvGrpSpPr>
          <p:cNvPr id="151" name="Graphic 127" descr="Bullseye">
            <a:extLst>
              <a:ext uri="{FF2B5EF4-FFF2-40B4-BE49-F238E27FC236}">
                <a16:creationId xmlns="" xmlns:a16="http://schemas.microsoft.com/office/drawing/2014/main" id="{C47A6CA8-356E-4BA4-B3C4-D549ABACEA16}"/>
              </a:ext>
            </a:extLst>
          </p:cNvPr>
          <p:cNvGrpSpPr/>
          <p:nvPr/>
        </p:nvGrpSpPr>
        <p:grpSpPr>
          <a:xfrm>
            <a:off x="1727623" y="1882342"/>
            <a:ext cx="508042" cy="508040"/>
            <a:chOff x="6611816" y="535057"/>
            <a:chExt cx="743824" cy="743821"/>
          </a:xfrm>
          <a:solidFill>
            <a:srgbClr val="000000"/>
          </a:solidFill>
        </p:grpSpPr>
        <p:sp>
          <p:nvSpPr>
            <p:cNvPr id="152" name="Freeform: Shape 151">
              <a:extLst>
                <a:ext uri="{FF2B5EF4-FFF2-40B4-BE49-F238E27FC236}">
                  <a16:creationId xmlns="" xmlns:a16="http://schemas.microsoft.com/office/drawing/2014/main" id="{814F6FF9-B8A5-430C-8720-D1C14CF87B09}"/>
                </a:ext>
              </a:extLst>
            </p:cNvPr>
            <p:cNvSpPr/>
            <p:nvPr/>
          </p:nvSpPr>
          <p:spPr>
            <a:xfrm>
              <a:off x="6611816" y="582624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8F66208D-5525-4387-8750-03A1819722B5}"/>
                </a:ext>
              </a:extLst>
            </p:cNvPr>
            <p:cNvSpPr/>
            <p:nvPr/>
          </p:nvSpPr>
          <p:spPr>
            <a:xfrm>
              <a:off x="6735792" y="706487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EF0863AB-96EF-4C48-BF82-600DCE2B8226}"/>
                </a:ext>
              </a:extLst>
            </p:cNvPr>
            <p:cNvSpPr/>
            <p:nvPr/>
          </p:nvSpPr>
          <p:spPr>
            <a:xfrm>
              <a:off x="6860124" y="830303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="" xmlns:a16="http://schemas.microsoft.com/office/drawing/2014/main" id="{BB53CE87-CCD1-4F15-AA53-6D9CA80A07DB}"/>
                </a:ext>
              </a:extLst>
            </p:cNvPr>
            <p:cNvSpPr/>
            <p:nvPr/>
          </p:nvSpPr>
          <p:spPr>
            <a:xfrm>
              <a:off x="6950710" y="535057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66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: Rounded Corners 174">
            <a:extLst>
              <a:ext uri="{FF2B5EF4-FFF2-40B4-BE49-F238E27FC236}">
                <a16:creationId xmlns="" xmlns:a16="http://schemas.microsoft.com/office/drawing/2014/main" id="{69D46CE6-FBCA-40DD-A211-6CB812C338F5}"/>
              </a:ext>
            </a:extLst>
          </p:cNvPr>
          <p:cNvSpPr/>
          <p:nvPr/>
        </p:nvSpPr>
        <p:spPr>
          <a:xfrm>
            <a:off x="8848680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="" xmlns:a16="http://schemas.microsoft.com/office/drawing/2014/main" id="{CEDE1390-7D18-41C8-B606-A6F004C17512}"/>
              </a:ext>
            </a:extLst>
          </p:cNvPr>
          <p:cNvSpPr/>
          <p:nvPr/>
        </p:nvSpPr>
        <p:spPr>
          <a:xfrm>
            <a:off x="6148067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="" xmlns:a16="http://schemas.microsoft.com/office/drawing/2014/main" id="{333A9464-BBF4-4AF2-B0E0-F85498599203}"/>
              </a:ext>
            </a:extLst>
          </p:cNvPr>
          <p:cNvSpPr/>
          <p:nvPr/>
        </p:nvSpPr>
        <p:spPr>
          <a:xfrm>
            <a:off x="3470006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="" xmlns:a16="http://schemas.microsoft.com/office/drawing/2014/main" id="{9D8F22DB-B7DB-4EC4-BA16-240BF234933F}"/>
              </a:ext>
            </a:extLst>
          </p:cNvPr>
          <p:cNvSpPr/>
          <p:nvPr/>
        </p:nvSpPr>
        <p:spPr>
          <a:xfrm>
            <a:off x="779258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4-Milestones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Chevron Dialogs Timeline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62">
            <a:extLst>
              <a:ext uri="{FF2B5EF4-FFF2-40B4-BE49-F238E27FC236}">
                <a16:creationId xmlns="" xmlns:a16="http://schemas.microsoft.com/office/drawing/2014/main" id="{65C17250-F4C4-4F9E-99C9-0E718E25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" y="4271823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6 w 5254"/>
              <a:gd name="T15" fmla="*/ 563 h 1225"/>
              <a:gd name="T16" fmla="*/ 5226 w 5254"/>
              <a:gd name="T17" fmla="*/ 563 h 1225"/>
              <a:gd name="T18" fmla="*/ 5226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3" y="0"/>
                  <a:pt x="4463" y="3"/>
                  <a:pt x="4472" y="10"/>
                </a:cubicBezTo>
                <a:lnTo>
                  <a:pt x="5226" y="563"/>
                </a:lnTo>
                <a:lnTo>
                  <a:pt x="5226" y="563"/>
                </a:lnTo>
                <a:cubicBezTo>
                  <a:pt x="5253" y="583"/>
                  <a:pt x="5253" y="624"/>
                  <a:pt x="5226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1" y="583"/>
                  <a:pt x="674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6" name="Freeform 67">
            <a:extLst>
              <a:ext uri="{FF2B5EF4-FFF2-40B4-BE49-F238E27FC236}">
                <a16:creationId xmlns="" xmlns:a16="http://schemas.microsoft.com/office/drawing/2014/main" id="{3CAA1617-8CB4-4EED-9913-EA8F22AC0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471" y="1729004"/>
            <a:ext cx="814719" cy="814717"/>
          </a:xfrm>
          <a:custGeom>
            <a:avLst/>
            <a:gdLst>
              <a:gd name="T0" fmla="*/ 637 w 1274"/>
              <a:gd name="T1" fmla="*/ 0 h 1275"/>
              <a:gd name="T2" fmla="*/ 637 w 1274"/>
              <a:gd name="T3" fmla="*/ 0 h 1275"/>
              <a:gd name="T4" fmla="*/ 1273 w 1274"/>
              <a:gd name="T5" fmla="*/ 637 h 1275"/>
              <a:gd name="T6" fmla="*/ 1273 w 1274"/>
              <a:gd name="T7" fmla="*/ 637 h 1275"/>
              <a:gd name="T8" fmla="*/ 637 w 1274"/>
              <a:gd name="T9" fmla="*/ 1274 h 1275"/>
              <a:gd name="T10" fmla="*/ 637 w 1274"/>
              <a:gd name="T11" fmla="*/ 1274 h 1275"/>
              <a:gd name="T12" fmla="*/ 0 w 1274"/>
              <a:gd name="T13" fmla="*/ 637 h 1275"/>
              <a:gd name="T14" fmla="*/ 0 w 1274"/>
              <a:gd name="T15" fmla="*/ 637 h 1275"/>
              <a:gd name="T16" fmla="*/ 637 w 1274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4" h="1275">
                <a:moveTo>
                  <a:pt x="637" y="0"/>
                </a:moveTo>
                <a:lnTo>
                  <a:pt x="637" y="0"/>
                </a:lnTo>
                <a:cubicBezTo>
                  <a:pt x="988" y="0"/>
                  <a:pt x="1273" y="285"/>
                  <a:pt x="1273" y="637"/>
                </a:cubicBezTo>
                <a:lnTo>
                  <a:pt x="1273" y="637"/>
                </a:lnTo>
                <a:cubicBezTo>
                  <a:pt x="1273" y="988"/>
                  <a:pt x="988" y="1274"/>
                  <a:pt x="637" y="1274"/>
                </a:cubicBezTo>
                <a:lnTo>
                  <a:pt x="637" y="1274"/>
                </a:lnTo>
                <a:cubicBezTo>
                  <a:pt x="284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4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9" name="Freeform 68">
            <a:extLst>
              <a:ext uri="{FF2B5EF4-FFF2-40B4-BE49-F238E27FC236}">
                <a16:creationId xmlns="" xmlns:a16="http://schemas.microsoft.com/office/drawing/2014/main" id="{ECF3AFCE-6668-4615-807E-74CCC657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556" y="1714906"/>
            <a:ext cx="848548" cy="848548"/>
          </a:xfrm>
          <a:custGeom>
            <a:avLst/>
            <a:gdLst>
              <a:gd name="T0" fmla="*/ 663 w 1326"/>
              <a:gd name="T1" fmla="*/ 51 h 1326"/>
              <a:gd name="T2" fmla="*/ 663 w 1326"/>
              <a:gd name="T3" fmla="*/ 51 h 1326"/>
              <a:gd name="T4" fmla="*/ 51 w 1326"/>
              <a:gd name="T5" fmla="*/ 663 h 1326"/>
              <a:gd name="T6" fmla="*/ 51 w 1326"/>
              <a:gd name="T7" fmla="*/ 663 h 1326"/>
              <a:gd name="T8" fmla="*/ 663 w 1326"/>
              <a:gd name="T9" fmla="*/ 1274 h 1326"/>
              <a:gd name="T10" fmla="*/ 663 w 1326"/>
              <a:gd name="T11" fmla="*/ 1274 h 1326"/>
              <a:gd name="T12" fmla="*/ 1274 w 1326"/>
              <a:gd name="T13" fmla="*/ 663 h 1326"/>
              <a:gd name="T14" fmla="*/ 1274 w 1326"/>
              <a:gd name="T15" fmla="*/ 663 h 1326"/>
              <a:gd name="T16" fmla="*/ 663 w 1326"/>
              <a:gd name="T17" fmla="*/ 51 h 1326"/>
              <a:gd name="T18" fmla="*/ 663 w 1326"/>
              <a:gd name="T19" fmla="*/ 1325 h 1326"/>
              <a:gd name="T20" fmla="*/ 663 w 1326"/>
              <a:gd name="T21" fmla="*/ 1325 h 1326"/>
              <a:gd name="T22" fmla="*/ 0 w 1326"/>
              <a:gd name="T23" fmla="*/ 663 h 1326"/>
              <a:gd name="T24" fmla="*/ 0 w 1326"/>
              <a:gd name="T25" fmla="*/ 663 h 1326"/>
              <a:gd name="T26" fmla="*/ 663 w 1326"/>
              <a:gd name="T27" fmla="*/ 0 h 1326"/>
              <a:gd name="T28" fmla="*/ 663 w 1326"/>
              <a:gd name="T29" fmla="*/ 0 h 1326"/>
              <a:gd name="T30" fmla="*/ 1325 w 1326"/>
              <a:gd name="T31" fmla="*/ 663 h 1326"/>
              <a:gd name="T32" fmla="*/ 1325 w 1326"/>
              <a:gd name="T33" fmla="*/ 663 h 1326"/>
              <a:gd name="T34" fmla="*/ 663 w 1326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6" h="1326">
                <a:moveTo>
                  <a:pt x="663" y="51"/>
                </a:moveTo>
                <a:lnTo>
                  <a:pt x="663" y="51"/>
                </a:lnTo>
                <a:cubicBezTo>
                  <a:pt x="325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5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7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7" y="0"/>
                  <a:pt x="663" y="0"/>
                </a:cubicBezTo>
                <a:lnTo>
                  <a:pt x="663" y="0"/>
                </a:lnTo>
                <a:cubicBezTo>
                  <a:pt x="1028" y="0"/>
                  <a:pt x="1325" y="297"/>
                  <a:pt x="1325" y="663"/>
                </a:cubicBezTo>
                <a:lnTo>
                  <a:pt x="1325" y="663"/>
                </a:lnTo>
                <a:cubicBezTo>
                  <a:pt x="1325" y="1028"/>
                  <a:pt x="1028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1" name="Freeform 133">
            <a:extLst>
              <a:ext uri="{FF2B5EF4-FFF2-40B4-BE49-F238E27FC236}">
                <a16:creationId xmlns="" xmlns:a16="http://schemas.microsoft.com/office/drawing/2014/main" id="{F6311765-2EB5-4ECC-B9D9-19C9FC066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803" y="4271823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3 w 5254"/>
              <a:gd name="T7" fmla="*/ 0 h 1225"/>
              <a:gd name="T8" fmla="*/ 4441 w 5254"/>
              <a:gd name="T9" fmla="*/ 0 h 1225"/>
              <a:gd name="T10" fmla="*/ 4441 w 5254"/>
              <a:gd name="T11" fmla="*/ 0 h 1225"/>
              <a:gd name="T12" fmla="*/ 4471 w 5254"/>
              <a:gd name="T13" fmla="*/ 10 h 1225"/>
              <a:gd name="T14" fmla="*/ 5224 w 5254"/>
              <a:gd name="T15" fmla="*/ 563 h 1225"/>
              <a:gd name="T16" fmla="*/ 5224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9 w 5254"/>
              <a:gd name="T31" fmla="*/ 1132 h 1225"/>
              <a:gd name="T32" fmla="*/ 675 w 5254"/>
              <a:gd name="T33" fmla="*/ 644 h 1225"/>
              <a:gd name="T34" fmla="*/ 675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3" y="0"/>
                </a:cubicBezTo>
                <a:lnTo>
                  <a:pt x="4441" y="0"/>
                </a:lnTo>
                <a:lnTo>
                  <a:pt x="4441" y="0"/>
                </a:lnTo>
                <a:cubicBezTo>
                  <a:pt x="4452" y="0"/>
                  <a:pt x="4463" y="3"/>
                  <a:pt x="4471" y="10"/>
                </a:cubicBezTo>
                <a:lnTo>
                  <a:pt x="5224" y="563"/>
                </a:lnTo>
                <a:lnTo>
                  <a:pt x="5224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1" y="1224"/>
                  <a:pt x="0" y="1162"/>
                  <a:pt x="39" y="1132"/>
                </a:cubicBezTo>
                <a:lnTo>
                  <a:pt x="675" y="644"/>
                </a:lnTo>
                <a:lnTo>
                  <a:pt x="675" y="644"/>
                </a:lnTo>
                <a:cubicBezTo>
                  <a:pt x="702" y="624"/>
                  <a:pt x="701" y="583"/>
                  <a:pt x="674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2" name="Freeform 138">
            <a:extLst>
              <a:ext uri="{FF2B5EF4-FFF2-40B4-BE49-F238E27FC236}">
                <a16:creationId xmlns="" xmlns:a16="http://schemas.microsoft.com/office/drawing/2014/main" id="{620AB0B0-5427-49A7-9E2F-8A7994284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809" y="1714906"/>
            <a:ext cx="814719" cy="814717"/>
          </a:xfrm>
          <a:custGeom>
            <a:avLst/>
            <a:gdLst>
              <a:gd name="T0" fmla="*/ 636 w 1275"/>
              <a:gd name="T1" fmla="*/ 0 h 1275"/>
              <a:gd name="T2" fmla="*/ 636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6 w 1275"/>
              <a:gd name="T9" fmla="*/ 1274 h 1275"/>
              <a:gd name="T10" fmla="*/ 636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6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3" name="Freeform 139">
            <a:extLst>
              <a:ext uri="{FF2B5EF4-FFF2-40B4-BE49-F238E27FC236}">
                <a16:creationId xmlns="" xmlns:a16="http://schemas.microsoft.com/office/drawing/2014/main" id="{7F6F1155-27C5-46AA-A3F6-09EA7DBC0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304" y="1700808"/>
            <a:ext cx="845728" cy="848548"/>
          </a:xfrm>
          <a:custGeom>
            <a:avLst/>
            <a:gdLst>
              <a:gd name="T0" fmla="*/ 661 w 1325"/>
              <a:gd name="T1" fmla="*/ 51 h 1326"/>
              <a:gd name="T2" fmla="*/ 661 w 1325"/>
              <a:gd name="T3" fmla="*/ 51 h 1326"/>
              <a:gd name="T4" fmla="*/ 50 w 1325"/>
              <a:gd name="T5" fmla="*/ 663 h 1326"/>
              <a:gd name="T6" fmla="*/ 50 w 1325"/>
              <a:gd name="T7" fmla="*/ 663 h 1326"/>
              <a:gd name="T8" fmla="*/ 661 w 1325"/>
              <a:gd name="T9" fmla="*/ 1274 h 1326"/>
              <a:gd name="T10" fmla="*/ 661 w 1325"/>
              <a:gd name="T11" fmla="*/ 1274 h 1326"/>
              <a:gd name="T12" fmla="*/ 1273 w 1325"/>
              <a:gd name="T13" fmla="*/ 663 h 1326"/>
              <a:gd name="T14" fmla="*/ 1273 w 1325"/>
              <a:gd name="T15" fmla="*/ 663 h 1326"/>
              <a:gd name="T16" fmla="*/ 661 w 1325"/>
              <a:gd name="T17" fmla="*/ 51 h 1326"/>
              <a:gd name="T18" fmla="*/ 661 w 1325"/>
              <a:gd name="T19" fmla="*/ 1325 h 1326"/>
              <a:gd name="T20" fmla="*/ 661 w 1325"/>
              <a:gd name="T21" fmla="*/ 1325 h 1326"/>
              <a:gd name="T22" fmla="*/ 0 w 1325"/>
              <a:gd name="T23" fmla="*/ 663 h 1326"/>
              <a:gd name="T24" fmla="*/ 0 w 1325"/>
              <a:gd name="T25" fmla="*/ 663 h 1326"/>
              <a:gd name="T26" fmla="*/ 661 w 1325"/>
              <a:gd name="T27" fmla="*/ 0 h 1326"/>
              <a:gd name="T28" fmla="*/ 661 w 1325"/>
              <a:gd name="T29" fmla="*/ 0 h 1326"/>
              <a:gd name="T30" fmla="*/ 1324 w 1325"/>
              <a:gd name="T31" fmla="*/ 663 h 1326"/>
              <a:gd name="T32" fmla="*/ 1324 w 1325"/>
              <a:gd name="T33" fmla="*/ 663 h 1326"/>
              <a:gd name="T34" fmla="*/ 661 w 1325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5" h="1326">
                <a:moveTo>
                  <a:pt x="661" y="51"/>
                </a:moveTo>
                <a:lnTo>
                  <a:pt x="661" y="51"/>
                </a:lnTo>
                <a:cubicBezTo>
                  <a:pt x="325" y="51"/>
                  <a:pt x="50" y="326"/>
                  <a:pt x="50" y="663"/>
                </a:cubicBezTo>
                <a:lnTo>
                  <a:pt x="50" y="663"/>
                </a:lnTo>
                <a:cubicBezTo>
                  <a:pt x="50" y="1000"/>
                  <a:pt x="325" y="1274"/>
                  <a:pt x="661" y="1274"/>
                </a:cubicBezTo>
                <a:lnTo>
                  <a:pt x="661" y="1274"/>
                </a:lnTo>
                <a:cubicBezTo>
                  <a:pt x="999" y="1274"/>
                  <a:pt x="1273" y="1000"/>
                  <a:pt x="1273" y="663"/>
                </a:cubicBezTo>
                <a:lnTo>
                  <a:pt x="1273" y="663"/>
                </a:lnTo>
                <a:cubicBezTo>
                  <a:pt x="1273" y="326"/>
                  <a:pt x="999" y="51"/>
                  <a:pt x="661" y="51"/>
                </a:cubicBezTo>
                <a:close/>
                <a:moveTo>
                  <a:pt x="661" y="1325"/>
                </a:moveTo>
                <a:lnTo>
                  <a:pt x="661" y="1325"/>
                </a:lnTo>
                <a:cubicBezTo>
                  <a:pt x="296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6" y="0"/>
                  <a:pt x="661" y="0"/>
                </a:cubicBezTo>
                <a:lnTo>
                  <a:pt x="661" y="0"/>
                </a:lnTo>
                <a:cubicBezTo>
                  <a:pt x="1027" y="0"/>
                  <a:pt x="1324" y="297"/>
                  <a:pt x="1324" y="663"/>
                </a:cubicBezTo>
                <a:lnTo>
                  <a:pt x="1324" y="663"/>
                </a:lnTo>
                <a:cubicBezTo>
                  <a:pt x="1324" y="1028"/>
                  <a:pt x="1027" y="1325"/>
                  <a:pt x="661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5" name="Freeform 203">
            <a:extLst>
              <a:ext uri="{FF2B5EF4-FFF2-40B4-BE49-F238E27FC236}">
                <a16:creationId xmlns="" xmlns:a16="http://schemas.microsoft.com/office/drawing/2014/main" id="{0405635B-8596-4C10-A9EB-698BD4F7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42" y="4271823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6" name="Freeform 208">
            <a:extLst>
              <a:ext uri="{FF2B5EF4-FFF2-40B4-BE49-F238E27FC236}">
                <a16:creationId xmlns="" xmlns:a16="http://schemas.microsoft.com/office/drawing/2014/main" id="{707044F2-6F56-47B5-9314-AB025081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870" y="1714906"/>
            <a:ext cx="814719" cy="814717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7" name="Freeform 209">
            <a:extLst>
              <a:ext uri="{FF2B5EF4-FFF2-40B4-BE49-F238E27FC236}">
                <a16:creationId xmlns="" xmlns:a16="http://schemas.microsoft.com/office/drawing/2014/main" id="{38ABFE1A-183F-4B66-9B21-330BC9B3E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955" y="1700808"/>
            <a:ext cx="848548" cy="848548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1" name="Freeform 203">
            <a:extLst>
              <a:ext uri="{FF2B5EF4-FFF2-40B4-BE49-F238E27FC236}">
                <a16:creationId xmlns="" xmlns:a16="http://schemas.microsoft.com/office/drawing/2014/main" id="{BA119D4B-AA2F-4AE1-8A58-40CA7C54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478" y="4271823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6" name="Freeform 208">
            <a:extLst>
              <a:ext uri="{FF2B5EF4-FFF2-40B4-BE49-F238E27FC236}">
                <a16:creationId xmlns="" xmlns:a16="http://schemas.microsoft.com/office/drawing/2014/main" id="{EAF633FB-0107-42E7-92CF-1E5502F90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6483" y="1714906"/>
            <a:ext cx="814719" cy="814717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7" name="Freeform 209">
            <a:extLst>
              <a:ext uri="{FF2B5EF4-FFF2-40B4-BE49-F238E27FC236}">
                <a16:creationId xmlns="" xmlns:a16="http://schemas.microsoft.com/office/drawing/2014/main" id="{C94804B0-5D35-44AF-AD49-EFAFBE2CF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568" y="1700808"/>
            <a:ext cx="848548" cy="848548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EA5F18B-D890-4786-9FFC-F4EA0C65BCA0}"/>
              </a:ext>
            </a:extLst>
          </p:cNvPr>
          <p:cNvSpPr txBox="1"/>
          <p:nvPr/>
        </p:nvSpPr>
        <p:spPr>
          <a:xfrm>
            <a:off x="1483129" y="4522745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052CFE9-B628-4903-9676-4ADA0440F235}"/>
              </a:ext>
            </a:extLst>
          </p:cNvPr>
          <p:cNvSpPr txBox="1"/>
          <p:nvPr/>
        </p:nvSpPr>
        <p:spPr>
          <a:xfrm>
            <a:off x="4172466" y="4522745"/>
            <a:ext cx="10054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6ABA572-00BB-41DB-9F99-804C8E9CA443}"/>
              </a:ext>
            </a:extLst>
          </p:cNvPr>
          <p:cNvSpPr txBox="1"/>
          <p:nvPr/>
        </p:nvSpPr>
        <p:spPr>
          <a:xfrm>
            <a:off x="6850528" y="4522745"/>
            <a:ext cx="10054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1BD6CB5-4B1C-4BBA-BE81-970C7F52D187}"/>
              </a:ext>
            </a:extLst>
          </p:cNvPr>
          <p:cNvSpPr txBox="1"/>
          <p:nvPr/>
        </p:nvSpPr>
        <p:spPr>
          <a:xfrm>
            <a:off x="9551141" y="4522745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B7183F9-4D23-47D9-9C95-52DC2ED7C1F1}"/>
              </a:ext>
            </a:extLst>
          </p:cNvPr>
          <p:cNvSpPr txBox="1"/>
          <p:nvPr/>
        </p:nvSpPr>
        <p:spPr>
          <a:xfrm>
            <a:off x="1334244" y="2798793"/>
            <a:ext cx="1303178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E887374B-213F-4222-A4CF-9BFC4B220FD1}"/>
              </a:ext>
            </a:extLst>
          </p:cNvPr>
          <p:cNvSpPr txBox="1"/>
          <p:nvPr/>
        </p:nvSpPr>
        <p:spPr>
          <a:xfrm>
            <a:off x="4023580" y="2798793"/>
            <a:ext cx="1303177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E6E977B9-C83E-4E8D-B6A8-1DA781175FA4}"/>
              </a:ext>
            </a:extLst>
          </p:cNvPr>
          <p:cNvSpPr txBox="1"/>
          <p:nvPr/>
        </p:nvSpPr>
        <p:spPr>
          <a:xfrm>
            <a:off x="6701640" y="2798793"/>
            <a:ext cx="1303177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0D3C0458-F8AA-46C2-957F-2FFFDE41634F}"/>
              </a:ext>
            </a:extLst>
          </p:cNvPr>
          <p:cNvSpPr txBox="1"/>
          <p:nvPr/>
        </p:nvSpPr>
        <p:spPr>
          <a:xfrm>
            <a:off x="9402253" y="2798793"/>
            <a:ext cx="1303177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373F3F66-D2CB-43B7-8EF2-51D2A5D04D34}"/>
              </a:ext>
            </a:extLst>
          </p:cNvPr>
          <p:cNvSpPr txBox="1"/>
          <p:nvPr/>
        </p:nvSpPr>
        <p:spPr>
          <a:xfrm>
            <a:off x="905710" y="3192255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BF216898-8175-4B4C-B816-0E1F14685A72}"/>
              </a:ext>
            </a:extLst>
          </p:cNvPr>
          <p:cNvSpPr txBox="1"/>
          <p:nvPr/>
        </p:nvSpPr>
        <p:spPr>
          <a:xfrm>
            <a:off x="3595048" y="3192255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FF2C0DFB-B29B-4CD4-B2E7-0CC65CE081E6}"/>
              </a:ext>
            </a:extLst>
          </p:cNvPr>
          <p:cNvSpPr txBox="1"/>
          <p:nvPr/>
        </p:nvSpPr>
        <p:spPr>
          <a:xfrm>
            <a:off x="6273109" y="3190521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68F24804-5254-495D-B117-DF7C51A0317E}"/>
              </a:ext>
            </a:extLst>
          </p:cNvPr>
          <p:cNvSpPr txBox="1"/>
          <p:nvPr/>
        </p:nvSpPr>
        <p:spPr>
          <a:xfrm>
            <a:off x="8973722" y="3192047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9" name="Graphic 121" descr="Lights On">
            <a:extLst>
              <a:ext uri="{FF2B5EF4-FFF2-40B4-BE49-F238E27FC236}">
                <a16:creationId xmlns="" xmlns:a16="http://schemas.microsoft.com/office/drawing/2014/main" id="{1CFE6963-F5B2-47A3-A561-142AA1078668}"/>
              </a:ext>
            </a:extLst>
          </p:cNvPr>
          <p:cNvGrpSpPr/>
          <p:nvPr/>
        </p:nvGrpSpPr>
        <p:grpSpPr>
          <a:xfrm>
            <a:off x="9793614" y="1831560"/>
            <a:ext cx="520456" cy="566014"/>
            <a:chOff x="7730780" y="510940"/>
            <a:chExt cx="762000" cy="828702"/>
          </a:xfrm>
          <a:solidFill>
            <a:schemeClr val="bg1">
              <a:lumMod val="65000"/>
            </a:schemeClr>
          </a:solidFill>
        </p:grpSpPr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C30F04BA-C7B5-47A1-A28E-3700B6256EC0}"/>
                </a:ext>
              </a:extLst>
            </p:cNvPr>
            <p:cNvSpPr/>
            <p:nvPr/>
          </p:nvSpPr>
          <p:spPr>
            <a:xfrm>
              <a:off x="7873655" y="650214"/>
              <a:ext cx="476250" cy="497062"/>
            </a:xfrm>
            <a:custGeom>
              <a:avLst/>
              <a:gdLst>
                <a:gd name="connsiteX0" fmla="*/ 362626 w 476250"/>
                <a:gd name="connsiteY0" fmla="*/ 486994 h 497062"/>
                <a:gd name="connsiteX1" fmla="*/ 418348 w 476250"/>
                <a:gd name="connsiteY1" fmla="*/ 396507 h 497062"/>
                <a:gd name="connsiteX2" fmla="*/ 459686 w 476250"/>
                <a:gd name="connsiteY2" fmla="*/ 328765 h 497062"/>
                <a:gd name="connsiteX3" fmla="*/ 476250 w 476250"/>
                <a:gd name="connsiteY3" fmla="*/ 246316 h 497062"/>
                <a:gd name="connsiteX4" fmla="*/ 476250 w 476250"/>
                <a:gd name="connsiteY4" fmla="*/ 238125 h 497062"/>
                <a:gd name="connsiteX5" fmla="*/ 238125 w 476250"/>
                <a:gd name="connsiteY5" fmla="*/ 0 h 497062"/>
                <a:gd name="connsiteX6" fmla="*/ 0 w 476250"/>
                <a:gd name="connsiteY6" fmla="*/ 238125 h 497062"/>
                <a:gd name="connsiteX7" fmla="*/ 0 w 476250"/>
                <a:gd name="connsiteY7" fmla="*/ 246316 h 497062"/>
                <a:gd name="connsiteX8" fmla="*/ 16573 w 476250"/>
                <a:gd name="connsiteY8" fmla="*/ 328736 h 497062"/>
                <a:gd name="connsiteX9" fmla="*/ 57912 w 476250"/>
                <a:gd name="connsiteY9" fmla="*/ 396478 h 497062"/>
                <a:gd name="connsiteX10" fmla="*/ 113633 w 476250"/>
                <a:gd name="connsiteY10" fmla="*/ 486966 h 497062"/>
                <a:gd name="connsiteX11" fmla="*/ 129931 w 476250"/>
                <a:gd name="connsiteY11" fmla="*/ 497062 h 497062"/>
                <a:gd name="connsiteX12" fmla="*/ 346329 w 476250"/>
                <a:gd name="connsiteY12" fmla="*/ 497062 h 497062"/>
                <a:gd name="connsiteX13" fmla="*/ 362626 w 476250"/>
                <a:gd name="connsiteY13" fmla="*/ 486994 h 497062"/>
                <a:gd name="connsiteX14" fmla="*/ 345758 w 476250"/>
                <a:gd name="connsiteY14" fmla="*/ 478041 h 497062"/>
                <a:gd name="connsiteX15" fmla="*/ 130493 w 476250"/>
                <a:gd name="connsiteY15" fmla="*/ 478041 h 497062"/>
                <a:gd name="connsiteX16" fmla="*/ 72190 w 476250"/>
                <a:gd name="connsiteY16" fmla="*/ 383829 h 497062"/>
                <a:gd name="connsiteX17" fmla="*/ 34385 w 476250"/>
                <a:gd name="connsiteY17" fmla="*/ 321916 h 497062"/>
                <a:gd name="connsiteX18" fmla="*/ 19050 w 476250"/>
                <a:gd name="connsiteY18" fmla="*/ 246021 h 497062"/>
                <a:gd name="connsiteX19" fmla="*/ 19050 w 476250"/>
                <a:gd name="connsiteY19" fmla="*/ 238477 h 497062"/>
                <a:gd name="connsiteX20" fmla="*/ 237949 w 476250"/>
                <a:gd name="connsiteY20" fmla="*/ 19226 h 497062"/>
                <a:gd name="connsiteX21" fmla="*/ 457200 w 476250"/>
                <a:gd name="connsiteY21" fmla="*/ 238125 h 497062"/>
                <a:gd name="connsiteX22" fmla="*/ 457200 w 476250"/>
                <a:gd name="connsiteY22" fmla="*/ 246021 h 497062"/>
                <a:gd name="connsiteX23" fmla="*/ 441960 w 476250"/>
                <a:gd name="connsiteY23" fmla="*/ 321850 h 497062"/>
                <a:gd name="connsiteX24" fmla="*/ 404336 w 476250"/>
                <a:gd name="connsiteY24" fmla="*/ 383610 h 497062"/>
                <a:gd name="connsiteX25" fmla="*/ 345758 w 476250"/>
                <a:gd name="connsiteY25" fmla="*/ 478041 h 49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0" h="497062">
                  <a:moveTo>
                    <a:pt x="362626" y="486994"/>
                  </a:moveTo>
                  <a:cubicBezTo>
                    <a:pt x="372723" y="466411"/>
                    <a:pt x="396535" y="420319"/>
                    <a:pt x="418348" y="396507"/>
                  </a:cubicBezTo>
                  <a:cubicBezTo>
                    <a:pt x="436046" y="376564"/>
                    <a:pt x="450045" y="353624"/>
                    <a:pt x="459686" y="328765"/>
                  </a:cubicBezTo>
                  <a:cubicBezTo>
                    <a:pt x="469792" y="302405"/>
                    <a:pt x="475391" y="274533"/>
                    <a:pt x="476250" y="246316"/>
                  </a:cubicBezTo>
                  <a:lnTo>
                    <a:pt x="476250" y="238125"/>
                  </a:lnTo>
                  <a:cubicBezTo>
                    <a:pt x="476250" y="106612"/>
                    <a:pt x="369638" y="0"/>
                    <a:pt x="238125" y="0"/>
                  </a:cubicBezTo>
                  <a:cubicBezTo>
                    <a:pt x="106612" y="0"/>
                    <a:pt x="0" y="106612"/>
                    <a:pt x="0" y="238125"/>
                  </a:cubicBezTo>
                  <a:lnTo>
                    <a:pt x="0" y="246316"/>
                  </a:lnTo>
                  <a:cubicBezTo>
                    <a:pt x="865" y="274525"/>
                    <a:pt x="6467" y="302386"/>
                    <a:pt x="16573" y="328736"/>
                  </a:cubicBezTo>
                  <a:cubicBezTo>
                    <a:pt x="26215" y="353596"/>
                    <a:pt x="40214" y="376536"/>
                    <a:pt x="57912" y="396478"/>
                  </a:cubicBezTo>
                  <a:cubicBezTo>
                    <a:pt x="79724" y="420205"/>
                    <a:pt x="103537" y="466411"/>
                    <a:pt x="113633" y="486966"/>
                  </a:cubicBezTo>
                  <a:cubicBezTo>
                    <a:pt x="116712" y="493149"/>
                    <a:pt x="123023" y="497059"/>
                    <a:pt x="129931" y="497062"/>
                  </a:cubicBezTo>
                  <a:lnTo>
                    <a:pt x="346329" y="497062"/>
                  </a:lnTo>
                  <a:cubicBezTo>
                    <a:pt x="353230" y="497065"/>
                    <a:pt x="359540" y="493167"/>
                    <a:pt x="362626" y="486994"/>
                  </a:cubicBezTo>
                  <a:close/>
                  <a:moveTo>
                    <a:pt x="345758" y="478041"/>
                  </a:moveTo>
                  <a:lnTo>
                    <a:pt x="130493" y="478041"/>
                  </a:lnTo>
                  <a:cubicBezTo>
                    <a:pt x="118205" y="453047"/>
                    <a:pt x="94536" y="408127"/>
                    <a:pt x="72190" y="383829"/>
                  </a:cubicBezTo>
                  <a:cubicBezTo>
                    <a:pt x="55997" y="365610"/>
                    <a:pt x="43194" y="344643"/>
                    <a:pt x="34385" y="321916"/>
                  </a:cubicBezTo>
                  <a:cubicBezTo>
                    <a:pt x="25066" y="297653"/>
                    <a:pt x="19882" y="271999"/>
                    <a:pt x="19050" y="246021"/>
                  </a:cubicBezTo>
                  <a:lnTo>
                    <a:pt x="19050" y="238477"/>
                  </a:lnTo>
                  <a:cubicBezTo>
                    <a:pt x="18953" y="117486"/>
                    <a:pt x="116957" y="19323"/>
                    <a:pt x="237949" y="19226"/>
                  </a:cubicBezTo>
                  <a:cubicBezTo>
                    <a:pt x="358940" y="19129"/>
                    <a:pt x="457103" y="117134"/>
                    <a:pt x="457200" y="238125"/>
                  </a:cubicBezTo>
                  <a:lnTo>
                    <a:pt x="457200" y="246021"/>
                  </a:lnTo>
                  <a:cubicBezTo>
                    <a:pt x="456396" y="271972"/>
                    <a:pt x="451245" y="297604"/>
                    <a:pt x="441960" y="321850"/>
                  </a:cubicBezTo>
                  <a:cubicBezTo>
                    <a:pt x="433196" y="344513"/>
                    <a:pt x="420455" y="365428"/>
                    <a:pt x="404336" y="383610"/>
                  </a:cubicBezTo>
                  <a:cubicBezTo>
                    <a:pt x="381629" y="408413"/>
                    <a:pt x="357978" y="453238"/>
                    <a:pt x="345758" y="47804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30D04A01-67CD-4B29-88B7-64182D51AA6F}"/>
                </a:ext>
              </a:extLst>
            </p:cNvPr>
            <p:cNvSpPr/>
            <p:nvPr/>
          </p:nvSpPr>
          <p:spPr>
            <a:xfrm>
              <a:off x="7997480" y="1204998"/>
              <a:ext cx="228600" cy="19050"/>
            </a:xfrm>
            <a:custGeom>
              <a:avLst/>
              <a:gdLst>
                <a:gd name="connsiteX0" fmla="*/ 228600 w 228600"/>
                <a:gd name="connsiteY0" fmla="*/ 9525 h 19050"/>
                <a:gd name="connsiteX1" fmla="*/ 219075 w 228600"/>
                <a:gd name="connsiteY1" fmla="*/ 0 h 19050"/>
                <a:gd name="connsiteX2" fmla="*/ 9525 w 228600"/>
                <a:gd name="connsiteY2" fmla="*/ 0 h 19050"/>
                <a:gd name="connsiteX3" fmla="*/ 0 w 228600"/>
                <a:gd name="connsiteY3" fmla="*/ 9525 h 19050"/>
                <a:gd name="connsiteX4" fmla="*/ 9525 w 228600"/>
                <a:gd name="connsiteY4" fmla="*/ 19050 h 19050"/>
                <a:gd name="connsiteX5" fmla="*/ 219075 w 228600"/>
                <a:gd name="connsiteY5" fmla="*/ 19050 h 19050"/>
                <a:gd name="connsiteX6" fmla="*/ 228600 w 228600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19050">
                  <a:moveTo>
                    <a:pt x="228600" y="9525"/>
                  </a:moveTo>
                  <a:cubicBezTo>
                    <a:pt x="228600" y="4264"/>
                    <a:pt x="224336" y="0"/>
                    <a:pt x="219075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lnTo>
                    <a:pt x="219075" y="19050"/>
                  </a:lnTo>
                  <a:cubicBezTo>
                    <a:pt x="224336" y="19050"/>
                    <a:pt x="228600" y="14786"/>
                    <a:pt x="22860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15686615-9632-4242-AAF8-23CE5485063F}"/>
                </a:ext>
              </a:extLst>
            </p:cNvPr>
            <p:cNvSpPr/>
            <p:nvPr/>
          </p:nvSpPr>
          <p:spPr>
            <a:xfrm>
              <a:off x="8056702" y="1278493"/>
              <a:ext cx="110096" cy="61149"/>
            </a:xfrm>
            <a:custGeom>
              <a:avLst/>
              <a:gdLst>
                <a:gd name="connsiteX0" fmla="*/ 9557 w 110096"/>
                <a:gd name="connsiteY0" fmla="*/ 0 h 61149"/>
                <a:gd name="connsiteX1" fmla="*/ 0 w 110096"/>
                <a:gd name="connsiteY1" fmla="*/ 9493 h 61149"/>
                <a:gd name="connsiteX2" fmla="*/ 32 w 110096"/>
                <a:gd name="connsiteY2" fmla="*/ 10306 h 61149"/>
                <a:gd name="connsiteX3" fmla="*/ 59396 w 110096"/>
                <a:gd name="connsiteY3" fmla="*/ 60975 h 61149"/>
                <a:gd name="connsiteX4" fmla="*/ 110065 w 110096"/>
                <a:gd name="connsiteY4" fmla="*/ 10306 h 61149"/>
                <a:gd name="connsiteX5" fmla="*/ 101333 w 110096"/>
                <a:gd name="connsiteY5" fmla="*/ 50 h 61149"/>
                <a:gd name="connsiteX6" fmla="*/ 100540 w 110096"/>
                <a:gd name="connsiteY6" fmla="*/ 19 h 61149"/>
                <a:gd name="connsiteX7" fmla="*/ 55135 w 110096"/>
                <a:gd name="connsiteY7" fmla="*/ 42072 h 61149"/>
                <a:gd name="connsiteX8" fmla="*/ 21464 w 110096"/>
                <a:gd name="connsiteY8" fmla="*/ 19050 h 61149"/>
                <a:gd name="connsiteX9" fmla="*/ 88720 w 110096"/>
                <a:gd name="connsiteY9" fmla="*/ 19050 h 61149"/>
                <a:gd name="connsiteX10" fmla="*/ 55135 w 110096"/>
                <a:gd name="connsiteY10" fmla="*/ 42072 h 6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096" h="61149">
                  <a:moveTo>
                    <a:pt x="9557" y="0"/>
                  </a:moveTo>
                  <a:cubicBezTo>
                    <a:pt x="4297" y="-18"/>
                    <a:pt x="18" y="4232"/>
                    <a:pt x="0" y="9493"/>
                  </a:cubicBezTo>
                  <a:cubicBezTo>
                    <a:pt x="-1" y="9764"/>
                    <a:pt x="11" y="10036"/>
                    <a:pt x="32" y="10306"/>
                  </a:cubicBezTo>
                  <a:cubicBezTo>
                    <a:pt x="2433" y="40691"/>
                    <a:pt x="29011" y="63377"/>
                    <a:pt x="59396" y="60975"/>
                  </a:cubicBezTo>
                  <a:cubicBezTo>
                    <a:pt x="86445" y="58839"/>
                    <a:pt x="107928" y="37355"/>
                    <a:pt x="110065" y="10306"/>
                  </a:cubicBezTo>
                  <a:cubicBezTo>
                    <a:pt x="110486" y="5063"/>
                    <a:pt x="106576" y="471"/>
                    <a:pt x="101333" y="50"/>
                  </a:cubicBezTo>
                  <a:cubicBezTo>
                    <a:pt x="101069" y="29"/>
                    <a:pt x="100805" y="18"/>
                    <a:pt x="100540" y="19"/>
                  </a:cubicBezTo>
                  <a:close/>
                  <a:moveTo>
                    <a:pt x="55135" y="42072"/>
                  </a:moveTo>
                  <a:cubicBezTo>
                    <a:pt x="40270" y="41970"/>
                    <a:pt x="26952" y="32864"/>
                    <a:pt x="21464" y="19050"/>
                  </a:cubicBezTo>
                  <a:lnTo>
                    <a:pt x="88720" y="19050"/>
                  </a:lnTo>
                  <a:cubicBezTo>
                    <a:pt x="83262" y="32851"/>
                    <a:pt x="69975" y="41959"/>
                    <a:pt x="55135" y="4207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011C824F-7263-43D1-AB82-F67F1059B077}"/>
                </a:ext>
              </a:extLst>
            </p:cNvPr>
            <p:cNvSpPr/>
            <p:nvPr/>
          </p:nvSpPr>
          <p:spPr>
            <a:xfrm>
              <a:off x="8102255" y="510940"/>
              <a:ext cx="19050" cy="104775"/>
            </a:xfrm>
            <a:custGeom>
              <a:avLst/>
              <a:gdLst>
                <a:gd name="connsiteX0" fmla="*/ 0 w 19050"/>
                <a:gd name="connsiteY0" fmla="*/ 9525 h 104775"/>
                <a:gd name="connsiteX1" fmla="*/ 0 w 19050"/>
                <a:gd name="connsiteY1" fmla="*/ 95250 h 104775"/>
                <a:gd name="connsiteX2" fmla="*/ 9525 w 19050"/>
                <a:gd name="connsiteY2" fmla="*/ 104775 h 104775"/>
                <a:gd name="connsiteX3" fmla="*/ 19050 w 19050"/>
                <a:gd name="connsiteY3" fmla="*/ 95250 h 104775"/>
                <a:gd name="connsiteX4" fmla="*/ 19050 w 19050"/>
                <a:gd name="connsiteY4" fmla="*/ 9525 h 104775"/>
                <a:gd name="connsiteX5" fmla="*/ 9525 w 19050"/>
                <a:gd name="connsiteY5" fmla="*/ 0 h 104775"/>
                <a:gd name="connsiteX6" fmla="*/ 0 w 19050"/>
                <a:gd name="connsiteY6" fmla="*/ 952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104775">
                  <a:moveTo>
                    <a:pt x="0" y="9525"/>
                  </a:moveTo>
                  <a:lnTo>
                    <a:pt x="0" y="95250"/>
                  </a:lnTo>
                  <a:cubicBezTo>
                    <a:pt x="0" y="100511"/>
                    <a:pt x="4264" y="104775"/>
                    <a:pt x="9525" y="104775"/>
                  </a:cubicBezTo>
                  <a:cubicBezTo>
                    <a:pt x="14786" y="104775"/>
                    <a:pt x="19050" y="100511"/>
                    <a:pt x="19050" y="95250"/>
                  </a:cubicBezTo>
                  <a:lnTo>
                    <a:pt x="19050" y="9525"/>
                  </a:lnTo>
                  <a:cubicBezTo>
                    <a:pt x="19050" y="4265"/>
                    <a:pt x="14786" y="0"/>
                    <a:pt x="9525" y="0"/>
                  </a:cubicBezTo>
                  <a:cubicBezTo>
                    <a:pt x="4264" y="0"/>
                    <a:pt x="0" y="4265"/>
                    <a:pt x="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C1D923B6-95A9-4629-8050-35EBF4889300}"/>
                </a:ext>
              </a:extLst>
            </p:cNvPr>
            <p:cNvSpPr/>
            <p:nvPr/>
          </p:nvSpPr>
          <p:spPr>
            <a:xfrm>
              <a:off x="7730780" y="882415"/>
              <a:ext cx="104775" cy="19050"/>
            </a:xfrm>
            <a:custGeom>
              <a:avLst/>
              <a:gdLst>
                <a:gd name="connsiteX0" fmla="*/ 104775 w 104775"/>
                <a:gd name="connsiteY0" fmla="*/ 9525 h 19050"/>
                <a:gd name="connsiteX1" fmla="*/ 95250 w 104775"/>
                <a:gd name="connsiteY1" fmla="*/ 0 h 19050"/>
                <a:gd name="connsiteX2" fmla="*/ 9525 w 104775"/>
                <a:gd name="connsiteY2" fmla="*/ 0 h 19050"/>
                <a:gd name="connsiteX3" fmla="*/ 0 w 104775"/>
                <a:gd name="connsiteY3" fmla="*/ 9525 h 19050"/>
                <a:gd name="connsiteX4" fmla="*/ 9525 w 104775"/>
                <a:gd name="connsiteY4" fmla="*/ 19050 h 19050"/>
                <a:gd name="connsiteX5" fmla="*/ 95250 w 104775"/>
                <a:gd name="connsiteY5" fmla="*/ 19050 h 19050"/>
                <a:gd name="connsiteX6" fmla="*/ 104775 w 104775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9050">
                  <a:moveTo>
                    <a:pt x="104775" y="9525"/>
                  </a:moveTo>
                  <a:cubicBezTo>
                    <a:pt x="104775" y="4264"/>
                    <a:pt x="100511" y="0"/>
                    <a:pt x="95250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lnTo>
                    <a:pt x="95250" y="19050"/>
                  </a:lnTo>
                  <a:cubicBezTo>
                    <a:pt x="100511" y="19050"/>
                    <a:pt x="104775" y="14786"/>
                    <a:pt x="104775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27F78385-8304-407A-BA89-1ADDDFAE99DE}"/>
                </a:ext>
              </a:extLst>
            </p:cNvPr>
            <p:cNvSpPr/>
            <p:nvPr/>
          </p:nvSpPr>
          <p:spPr>
            <a:xfrm>
              <a:off x="8388005" y="882415"/>
              <a:ext cx="104775" cy="19050"/>
            </a:xfrm>
            <a:custGeom>
              <a:avLst/>
              <a:gdLst>
                <a:gd name="connsiteX0" fmla="*/ 0 w 104775"/>
                <a:gd name="connsiteY0" fmla="*/ 9525 h 19050"/>
                <a:gd name="connsiteX1" fmla="*/ 9525 w 104775"/>
                <a:gd name="connsiteY1" fmla="*/ 19050 h 19050"/>
                <a:gd name="connsiteX2" fmla="*/ 95250 w 104775"/>
                <a:gd name="connsiteY2" fmla="*/ 19050 h 19050"/>
                <a:gd name="connsiteX3" fmla="*/ 104775 w 104775"/>
                <a:gd name="connsiteY3" fmla="*/ 9525 h 19050"/>
                <a:gd name="connsiteX4" fmla="*/ 95250 w 104775"/>
                <a:gd name="connsiteY4" fmla="*/ 0 h 19050"/>
                <a:gd name="connsiteX5" fmla="*/ 9525 w 104775"/>
                <a:gd name="connsiteY5" fmla="*/ 0 h 19050"/>
                <a:gd name="connsiteX6" fmla="*/ 0 w 104775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9050">
                  <a:moveTo>
                    <a:pt x="0" y="9525"/>
                  </a:moveTo>
                  <a:cubicBezTo>
                    <a:pt x="0" y="14786"/>
                    <a:pt x="4264" y="19050"/>
                    <a:pt x="9525" y="19050"/>
                  </a:cubicBezTo>
                  <a:lnTo>
                    <a:pt x="95250" y="19050"/>
                  </a:lnTo>
                  <a:cubicBezTo>
                    <a:pt x="100511" y="19050"/>
                    <a:pt x="104775" y="14786"/>
                    <a:pt x="104775" y="9525"/>
                  </a:cubicBezTo>
                  <a:cubicBezTo>
                    <a:pt x="104775" y="4264"/>
                    <a:pt x="100511" y="0"/>
                    <a:pt x="95250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73136C1D-0A7C-4682-98FB-DDF194762599}"/>
                </a:ext>
              </a:extLst>
            </p:cNvPr>
            <p:cNvSpPr/>
            <p:nvPr/>
          </p:nvSpPr>
          <p:spPr>
            <a:xfrm>
              <a:off x="7839585" y="619745"/>
              <a:ext cx="79548" cy="79548"/>
            </a:xfrm>
            <a:custGeom>
              <a:avLst/>
              <a:gdLst>
                <a:gd name="connsiteX0" fmla="*/ 2789 w 79548"/>
                <a:gd name="connsiteY0" fmla="*/ 2789 h 79548"/>
                <a:gd name="connsiteX1" fmla="*/ 2789 w 79548"/>
                <a:gd name="connsiteY1" fmla="*/ 16257 h 79548"/>
                <a:gd name="connsiteX2" fmla="*/ 63406 w 79548"/>
                <a:gd name="connsiteY2" fmla="*/ 76874 h 79548"/>
                <a:gd name="connsiteX3" fmla="*/ 76874 w 79548"/>
                <a:gd name="connsiteY3" fmla="*/ 76640 h 79548"/>
                <a:gd name="connsiteX4" fmla="*/ 76874 w 79548"/>
                <a:gd name="connsiteY4" fmla="*/ 63406 h 79548"/>
                <a:gd name="connsiteX5" fmla="*/ 16257 w 79548"/>
                <a:gd name="connsiteY5" fmla="*/ 2789 h 79548"/>
                <a:gd name="connsiteX6" fmla="*/ 2789 w 79548"/>
                <a:gd name="connsiteY6" fmla="*/ 2789 h 7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48" h="79548">
                  <a:moveTo>
                    <a:pt x="2789" y="2789"/>
                  </a:moveTo>
                  <a:cubicBezTo>
                    <a:pt x="-930" y="6508"/>
                    <a:pt x="-930" y="12538"/>
                    <a:pt x="2789" y="16257"/>
                  </a:cubicBezTo>
                  <a:lnTo>
                    <a:pt x="63406" y="76874"/>
                  </a:lnTo>
                  <a:cubicBezTo>
                    <a:pt x="67190" y="80529"/>
                    <a:pt x="73220" y="80424"/>
                    <a:pt x="76874" y="76640"/>
                  </a:cubicBezTo>
                  <a:cubicBezTo>
                    <a:pt x="80440" y="72949"/>
                    <a:pt x="80440" y="67097"/>
                    <a:pt x="76874" y="63406"/>
                  </a:cubicBezTo>
                  <a:lnTo>
                    <a:pt x="16257" y="2789"/>
                  </a:lnTo>
                  <a:cubicBezTo>
                    <a:pt x="12538" y="-930"/>
                    <a:pt x="6508" y="-930"/>
                    <a:pt x="2789" y="27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C1792AA8-789F-4854-8279-77AFCB0A5C73}"/>
                </a:ext>
              </a:extLst>
            </p:cNvPr>
            <p:cNvSpPr/>
            <p:nvPr/>
          </p:nvSpPr>
          <p:spPr>
            <a:xfrm>
              <a:off x="8304191" y="1084351"/>
              <a:ext cx="79667" cy="79667"/>
            </a:xfrm>
            <a:custGeom>
              <a:avLst/>
              <a:gdLst>
                <a:gd name="connsiteX0" fmla="*/ 63525 w 79667"/>
                <a:gd name="connsiteY0" fmla="*/ 76994 h 79667"/>
                <a:gd name="connsiteX1" fmla="*/ 76994 w 79667"/>
                <a:gd name="connsiteY1" fmla="*/ 76759 h 79667"/>
                <a:gd name="connsiteX2" fmla="*/ 76994 w 79667"/>
                <a:gd name="connsiteY2" fmla="*/ 63525 h 79667"/>
                <a:gd name="connsiteX3" fmla="*/ 16377 w 79667"/>
                <a:gd name="connsiteY3" fmla="*/ 2908 h 79667"/>
                <a:gd name="connsiteX4" fmla="*/ 2908 w 79667"/>
                <a:gd name="connsiteY4" fmla="*/ 2674 h 79667"/>
                <a:gd name="connsiteX5" fmla="*/ 2674 w 79667"/>
                <a:gd name="connsiteY5" fmla="*/ 16142 h 79667"/>
                <a:gd name="connsiteX6" fmla="*/ 2908 w 79667"/>
                <a:gd name="connsiteY6" fmla="*/ 16377 h 7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667" h="79667">
                  <a:moveTo>
                    <a:pt x="63525" y="76994"/>
                  </a:moveTo>
                  <a:cubicBezTo>
                    <a:pt x="67310" y="80648"/>
                    <a:pt x="73339" y="80544"/>
                    <a:pt x="76994" y="76759"/>
                  </a:cubicBezTo>
                  <a:cubicBezTo>
                    <a:pt x="80559" y="73068"/>
                    <a:pt x="80559" y="67216"/>
                    <a:pt x="76994" y="63525"/>
                  </a:cubicBezTo>
                  <a:lnTo>
                    <a:pt x="16377" y="2908"/>
                  </a:lnTo>
                  <a:cubicBezTo>
                    <a:pt x="12722" y="-876"/>
                    <a:pt x="6692" y="-981"/>
                    <a:pt x="2908" y="2674"/>
                  </a:cubicBezTo>
                  <a:cubicBezTo>
                    <a:pt x="-876" y="6329"/>
                    <a:pt x="-981" y="12359"/>
                    <a:pt x="2674" y="16142"/>
                  </a:cubicBezTo>
                  <a:cubicBezTo>
                    <a:pt x="2751" y="16222"/>
                    <a:pt x="2829" y="16299"/>
                    <a:pt x="2908" y="1637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B2903448-4F4C-4579-941F-F3F6192075E9}"/>
                </a:ext>
              </a:extLst>
            </p:cNvPr>
            <p:cNvSpPr/>
            <p:nvPr/>
          </p:nvSpPr>
          <p:spPr>
            <a:xfrm>
              <a:off x="8304191" y="619745"/>
              <a:ext cx="79782" cy="79782"/>
            </a:xfrm>
            <a:custGeom>
              <a:avLst/>
              <a:gdLst>
                <a:gd name="connsiteX0" fmla="*/ 76994 w 79782"/>
                <a:gd name="connsiteY0" fmla="*/ 2789 h 79782"/>
                <a:gd name="connsiteX1" fmla="*/ 63525 w 79782"/>
                <a:gd name="connsiteY1" fmla="*/ 2789 h 79782"/>
                <a:gd name="connsiteX2" fmla="*/ 2908 w 79782"/>
                <a:gd name="connsiteY2" fmla="*/ 63406 h 79782"/>
                <a:gd name="connsiteX3" fmla="*/ 2674 w 79782"/>
                <a:gd name="connsiteY3" fmla="*/ 76874 h 79782"/>
                <a:gd name="connsiteX4" fmla="*/ 16142 w 79782"/>
                <a:gd name="connsiteY4" fmla="*/ 77109 h 79782"/>
                <a:gd name="connsiteX5" fmla="*/ 16377 w 79782"/>
                <a:gd name="connsiteY5" fmla="*/ 76874 h 79782"/>
                <a:gd name="connsiteX6" fmla="*/ 76994 w 79782"/>
                <a:gd name="connsiteY6" fmla="*/ 16257 h 79782"/>
                <a:gd name="connsiteX7" fmla="*/ 76994 w 79782"/>
                <a:gd name="connsiteY7" fmla="*/ 2789 h 7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782" h="79782">
                  <a:moveTo>
                    <a:pt x="76994" y="2789"/>
                  </a:moveTo>
                  <a:cubicBezTo>
                    <a:pt x="73274" y="-930"/>
                    <a:pt x="67245" y="-930"/>
                    <a:pt x="63525" y="2789"/>
                  </a:cubicBezTo>
                  <a:lnTo>
                    <a:pt x="2908" y="63406"/>
                  </a:lnTo>
                  <a:cubicBezTo>
                    <a:pt x="-876" y="67061"/>
                    <a:pt x="-981" y="73090"/>
                    <a:pt x="2674" y="76874"/>
                  </a:cubicBezTo>
                  <a:cubicBezTo>
                    <a:pt x="6329" y="80659"/>
                    <a:pt x="12359" y="80763"/>
                    <a:pt x="16142" y="77109"/>
                  </a:cubicBezTo>
                  <a:cubicBezTo>
                    <a:pt x="16222" y="77032"/>
                    <a:pt x="16299" y="76953"/>
                    <a:pt x="16377" y="76874"/>
                  </a:cubicBezTo>
                  <a:lnTo>
                    <a:pt x="76994" y="16257"/>
                  </a:lnTo>
                  <a:cubicBezTo>
                    <a:pt x="80712" y="12538"/>
                    <a:pt x="80712" y="6508"/>
                    <a:pt x="76994" y="27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8D44B86D-4ACB-4BA2-B649-20D2905842B0}"/>
                </a:ext>
              </a:extLst>
            </p:cNvPr>
            <p:cNvSpPr/>
            <p:nvPr/>
          </p:nvSpPr>
          <p:spPr>
            <a:xfrm>
              <a:off x="7839585" y="1084351"/>
              <a:ext cx="79782" cy="79784"/>
            </a:xfrm>
            <a:custGeom>
              <a:avLst/>
              <a:gdLst>
                <a:gd name="connsiteX0" fmla="*/ 9523 w 79782"/>
                <a:gd name="connsiteY0" fmla="*/ 79785 h 79784"/>
                <a:gd name="connsiteX1" fmla="*/ 16257 w 79782"/>
                <a:gd name="connsiteY1" fmla="*/ 76994 h 79784"/>
                <a:gd name="connsiteX2" fmla="*/ 76874 w 79782"/>
                <a:gd name="connsiteY2" fmla="*/ 16377 h 79784"/>
                <a:gd name="connsiteX3" fmla="*/ 77109 w 79782"/>
                <a:gd name="connsiteY3" fmla="*/ 2908 h 79784"/>
                <a:gd name="connsiteX4" fmla="*/ 63640 w 79782"/>
                <a:gd name="connsiteY4" fmla="*/ 2674 h 79784"/>
                <a:gd name="connsiteX5" fmla="*/ 63406 w 79782"/>
                <a:gd name="connsiteY5" fmla="*/ 2908 h 79784"/>
                <a:gd name="connsiteX6" fmla="*/ 2789 w 79782"/>
                <a:gd name="connsiteY6" fmla="*/ 63525 h 79784"/>
                <a:gd name="connsiteX7" fmla="*/ 2791 w 79782"/>
                <a:gd name="connsiteY7" fmla="*/ 76996 h 79784"/>
                <a:gd name="connsiteX8" fmla="*/ 9523 w 79782"/>
                <a:gd name="connsiteY8" fmla="*/ 79785 h 7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82" h="79784">
                  <a:moveTo>
                    <a:pt x="9523" y="79785"/>
                  </a:moveTo>
                  <a:cubicBezTo>
                    <a:pt x="12049" y="79785"/>
                    <a:pt x="14471" y="78780"/>
                    <a:pt x="16257" y="76994"/>
                  </a:cubicBezTo>
                  <a:lnTo>
                    <a:pt x="76874" y="16377"/>
                  </a:lnTo>
                  <a:cubicBezTo>
                    <a:pt x="80659" y="12722"/>
                    <a:pt x="80764" y="6692"/>
                    <a:pt x="77109" y="2908"/>
                  </a:cubicBezTo>
                  <a:cubicBezTo>
                    <a:pt x="73454" y="-876"/>
                    <a:pt x="67424" y="-981"/>
                    <a:pt x="63640" y="2674"/>
                  </a:cubicBezTo>
                  <a:cubicBezTo>
                    <a:pt x="63560" y="2751"/>
                    <a:pt x="63482" y="2829"/>
                    <a:pt x="63406" y="2908"/>
                  </a:cubicBezTo>
                  <a:lnTo>
                    <a:pt x="2789" y="63525"/>
                  </a:lnTo>
                  <a:cubicBezTo>
                    <a:pt x="-930" y="67246"/>
                    <a:pt x="-930" y="73277"/>
                    <a:pt x="2791" y="76996"/>
                  </a:cubicBezTo>
                  <a:cubicBezTo>
                    <a:pt x="4577" y="78781"/>
                    <a:pt x="6998" y="79785"/>
                    <a:pt x="9523" y="7978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  <p:grpSp>
        <p:nvGrpSpPr>
          <p:cNvPr id="140" name="Graphic 123" descr="Circles with arrows">
            <a:extLst>
              <a:ext uri="{FF2B5EF4-FFF2-40B4-BE49-F238E27FC236}">
                <a16:creationId xmlns="" xmlns:a16="http://schemas.microsoft.com/office/drawing/2014/main" id="{BB559F92-313D-4977-ADDD-C7599B47DE58}"/>
              </a:ext>
            </a:extLst>
          </p:cNvPr>
          <p:cNvGrpSpPr/>
          <p:nvPr/>
        </p:nvGrpSpPr>
        <p:grpSpPr>
          <a:xfrm>
            <a:off x="7133716" y="1866824"/>
            <a:ext cx="461579" cy="510980"/>
            <a:chOff x="7976030" y="742950"/>
            <a:chExt cx="614362" cy="680115"/>
          </a:xfrm>
          <a:solidFill>
            <a:schemeClr val="bg1">
              <a:lumMod val="65000"/>
            </a:schemeClr>
          </a:solidFill>
        </p:grpSpPr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F59DE565-9CE1-4D01-A853-918D5952B461}"/>
                </a:ext>
              </a:extLst>
            </p:cNvPr>
            <p:cNvSpPr/>
            <p:nvPr/>
          </p:nvSpPr>
          <p:spPr>
            <a:xfrm>
              <a:off x="7976030" y="1171860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03740B51-EAC2-4337-B376-9A69DA7E9993}"/>
                </a:ext>
              </a:extLst>
            </p:cNvPr>
            <p:cNvSpPr/>
            <p:nvPr/>
          </p:nvSpPr>
          <p:spPr>
            <a:xfrm>
              <a:off x="8437992" y="1106709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6F27A446-6446-4B19-BFAE-67D22067DB20}"/>
                </a:ext>
              </a:extLst>
            </p:cNvPr>
            <p:cNvSpPr/>
            <p:nvPr/>
          </p:nvSpPr>
          <p:spPr>
            <a:xfrm>
              <a:off x="8154623" y="742950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="" xmlns:a16="http://schemas.microsoft.com/office/drawing/2014/main" id="{65AD03F8-8D39-4257-B10B-1A70A5C243B8}"/>
                </a:ext>
              </a:extLst>
            </p:cNvPr>
            <p:cNvSpPr/>
            <p:nvPr/>
          </p:nvSpPr>
          <p:spPr>
            <a:xfrm>
              <a:off x="8328101" y="815669"/>
              <a:ext cx="262033" cy="242843"/>
            </a:xfrm>
            <a:custGeom>
              <a:avLst/>
              <a:gdLst>
                <a:gd name="connsiteX0" fmla="*/ 257367 w 262033"/>
                <a:gd name="connsiteY0" fmla="*/ 140889 h 242843"/>
                <a:gd name="connsiteX1" fmla="*/ 244317 w 262033"/>
                <a:gd name="connsiteY1" fmla="*/ 144232 h 242843"/>
                <a:gd name="connsiteX2" fmla="*/ 244317 w 262033"/>
                <a:gd name="connsiteY2" fmla="*/ 144232 h 242843"/>
                <a:gd name="connsiteX3" fmla="*/ 207646 w 262033"/>
                <a:gd name="connsiteY3" fmla="*/ 206145 h 242843"/>
                <a:gd name="connsiteX4" fmla="*/ 207475 w 262033"/>
                <a:gd name="connsiteY4" fmla="*/ 206145 h 242843"/>
                <a:gd name="connsiteX5" fmla="*/ 20108 w 262033"/>
                <a:gd name="connsiteY5" fmla="*/ 2710 h 242843"/>
                <a:gd name="connsiteX6" fmla="*/ 12298 w 262033"/>
                <a:gd name="connsiteY6" fmla="*/ 414 h 242843"/>
                <a:gd name="connsiteX7" fmla="*/ 415 w 262033"/>
                <a:gd name="connsiteY7" fmla="*/ 6757 h 242843"/>
                <a:gd name="connsiteX8" fmla="*/ 6757 w 262033"/>
                <a:gd name="connsiteY8" fmla="*/ 18640 h 242843"/>
                <a:gd name="connsiteX9" fmla="*/ 7183 w 262033"/>
                <a:gd name="connsiteY9" fmla="*/ 18759 h 242843"/>
                <a:gd name="connsiteX10" fmla="*/ 14441 w 262033"/>
                <a:gd name="connsiteY10" fmla="*/ 20902 h 242843"/>
                <a:gd name="connsiteX11" fmla="*/ 189701 w 262033"/>
                <a:gd name="connsiteY11" fmla="*/ 214403 h 242843"/>
                <a:gd name="connsiteX12" fmla="*/ 189558 w 262033"/>
                <a:gd name="connsiteY12" fmla="*/ 214508 h 242843"/>
                <a:gd name="connsiteX13" fmla="*/ 123102 w 262033"/>
                <a:gd name="connsiteY13" fmla="*/ 175150 h 242843"/>
                <a:gd name="connsiteX14" fmla="*/ 110111 w 262033"/>
                <a:gd name="connsiteY14" fmla="*/ 178710 h 242843"/>
                <a:gd name="connsiteX15" fmla="*/ 113387 w 262033"/>
                <a:gd name="connsiteY15" fmla="*/ 191533 h 242843"/>
                <a:gd name="connsiteX16" fmla="*/ 197778 w 262033"/>
                <a:gd name="connsiteY16" fmla="*/ 241511 h 242843"/>
                <a:gd name="connsiteX17" fmla="*/ 204989 w 262033"/>
                <a:gd name="connsiteY17" fmla="*/ 242549 h 242843"/>
                <a:gd name="connsiteX18" fmla="*/ 210828 w 262033"/>
                <a:gd name="connsiteY18" fmla="*/ 238177 h 242843"/>
                <a:gd name="connsiteX19" fmla="*/ 260700 w 262033"/>
                <a:gd name="connsiteY19" fmla="*/ 153938 h 242843"/>
                <a:gd name="connsiteX20" fmla="*/ 257367 w 262033"/>
                <a:gd name="connsiteY20" fmla="*/ 140889 h 24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033" h="242843">
                  <a:moveTo>
                    <a:pt x="257367" y="140889"/>
                  </a:moveTo>
                  <a:cubicBezTo>
                    <a:pt x="252840" y="138209"/>
                    <a:pt x="246998" y="139705"/>
                    <a:pt x="244317" y="144232"/>
                  </a:cubicBezTo>
                  <a:cubicBezTo>
                    <a:pt x="244317" y="144232"/>
                    <a:pt x="244317" y="144232"/>
                    <a:pt x="244317" y="144232"/>
                  </a:cubicBezTo>
                  <a:lnTo>
                    <a:pt x="207646" y="206145"/>
                  </a:lnTo>
                  <a:cubicBezTo>
                    <a:pt x="207579" y="206249"/>
                    <a:pt x="207503" y="206240"/>
                    <a:pt x="207475" y="206145"/>
                  </a:cubicBezTo>
                  <a:cubicBezTo>
                    <a:pt x="185572" y="109875"/>
                    <a:pt x="114255" y="32442"/>
                    <a:pt x="20108" y="2710"/>
                  </a:cubicBezTo>
                  <a:cubicBezTo>
                    <a:pt x="17527" y="1910"/>
                    <a:pt x="14917" y="1138"/>
                    <a:pt x="12298" y="414"/>
                  </a:cubicBezTo>
                  <a:cubicBezTo>
                    <a:pt x="7265" y="-1116"/>
                    <a:pt x="1944" y="1724"/>
                    <a:pt x="415" y="6757"/>
                  </a:cubicBezTo>
                  <a:cubicBezTo>
                    <a:pt x="-1116" y="11790"/>
                    <a:pt x="1724" y="17111"/>
                    <a:pt x="6757" y="18640"/>
                  </a:cubicBezTo>
                  <a:cubicBezTo>
                    <a:pt x="6898" y="18683"/>
                    <a:pt x="7040" y="18723"/>
                    <a:pt x="7183" y="18759"/>
                  </a:cubicBezTo>
                  <a:cubicBezTo>
                    <a:pt x="9621" y="19438"/>
                    <a:pt x="12041" y="20153"/>
                    <a:pt x="14441" y="20902"/>
                  </a:cubicBezTo>
                  <a:cubicBezTo>
                    <a:pt x="103508" y="49036"/>
                    <a:pt x="170496" y="122994"/>
                    <a:pt x="189701" y="214403"/>
                  </a:cubicBezTo>
                  <a:cubicBezTo>
                    <a:pt x="189701" y="214517"/>
                    <a:pt x="189701" y="214565"/>
                    <a:pt x="189558" y="214508"/>
                  </a:cubicBezTo>
                  <a:lnTo>
                    <a:pt x="123102" y="175150"/>
                  </a:lnTo>
                  <a:cubicBezTo>
                    <a:pt x="118532" y="172546"/>
                    <a:pt x="112715" y="174140"/>
                    <a:pt x="110111" y="178710"/>
                  </a:cubicBezTo>
                  <a:cubicBezTo>
                    <a:pt x="107570" y="183169"/>
                    <a:pt x="109019" y="188840"/>
                    <a:pt x="113387" y="191533"/>
                  </a:cubicBezTo>
                  <a:lnTo>
                    <a:pt x="197778" y="241511"/>
                  </a:lnTo>
                  <a:cubicBezTo>
                    <a:pt x="199949" y="242799"/>
                    <a:pt x="202543" y="243172"/>
                    <a:pt x="204989" y="242549"/>
                  </a:cubicBezTo>
                  <a:cubicBezTo>
                    <a:pt x="207438" y="241924"/>
                    <a:pt x="209539" y="240352"/>
                    <a:pt x="210828" y="238177"/>
                  </a:cubicBezTo>
                  <a:lnTo>
                    <a:pt x="260700" y="153938"/>
                  </a:lnTo>
                  <a:cubicBezTo>
                    <a:pt x="263383" y="149414"/>
                    <a:pt x="261890" y="143572"/>
                    <a:pt x="257367" y="1408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18C89861-E22F-4420-9FEC-52C6756486D1}"/>
                </a:ext>
              </a:extLst>
            </p:cNvPr>
            <p:cNvSpPr/>
            <p:nvPr/>
          </p:nvSpPr>
          <p:spPr>
            <a:xfrm>
              <a:off x="8153295" y="1263521"/>
              <a:ext cx="309275" cy="159544"/>
            </a:xfrm>
            <a:custGeom>
              <a:avLst/>
              <a:gdLst>
                <a:gd name="connsiteX0" fmla="*/ 306529 w 309275"/>
                <a:gd name="connsiteY0" fmla="*/ 2866 h 159544"/>
                <a:gd name="connsiteX1" fmla="*/ 293059 w 309275"/>
                <a:gd name="connsiteY1" fmla="*/ 2715 h 159544"/>
                <a:gd name="connsiteX2" fmla="*/ 293051 w 309275"/>
                <a:gd name="connsiteY2" fmla="*/ 2723 h 159544"/>
                <a:gd name="connsiteX3" fmla="*/ 287565 w 309275"/>
                <a:gd name="connsiteY3" fmla="*/ 7943 h 159544"/>
                <a:gd name="connsiteX4" fmla="*/ 32361 w 309275"/>
                <a:gd name="connsiteY4" fmla="*/ 62959 h 159544"/>
                <a:gd name="connsiteX5" fmla="*/ 32361 w 309275"/>
                <a:gd name="connsiteY5" fmla="*/ 62788 h 159544"/>
                <a:gd name="connsiteX6" fmla="*/ 99684 w 309275"/>
                <a:gd name="connsiteY6" fmla="*/ 24907 h 159544"/>
                <a:gd name="connsiteX7" fmla="*/ 103313 w 309275"/>
                <a:gd name="connsiteY7" fmla="*/ 11934 h 159544"/>
                <a:gd name="connsiteX8" fmla="*/ 90340 w 309275"/>
                <a:gd name="connsiteY8" fmla="*/ 8305 h 159544"/>
                <a:gd name="connsiteX9" fmla="*/ 4862 w 309275"/>
                <a:gd name="connsiteY9" fmla="*/ 56406 h 159544"/>
                <a:gd name="connsiteX10" fmla="*/ 1222 w 309275"/>
                <a:gd name="connsiteY10" fmla="*/ 69375 h 159544"/>
                <a:gd name="connsiteX11" fmla="*/ 1224 w 309275"/>
                <a:gd name="connsiteY11" fmla="*/ 69379 h 159544"/>
                <a:gd name="connsiteX12" fmla="*/ 49230 w 309275"/>
                <a:gd name="connsiteY12" fmla="*/ 154685 h 159544"/>
                <a:gd name="connsiteX13" fmla="*/ 62208 w 309275"/>
                <a:gd name="connsiteY13" fmla="*/ 158319 h 159544"/>
                <a:gd name="connsiteX14" fmla="*/ 65842 w 309275"/>
                <a:gd name="connsiteY14" fmla="*/ 145341 h 159544"/>
                <a:gd name="connsiteX15" fmla="*/ 30599 w 309275"/>
                <a:gd name="connsiteY15" fmla="*/ 82647 h 159544"/>
                <a:gd name="connsiteX16" fmla="*/ 30704 w 309275"/>
                <a:gd name="connsiteY16" fmla="*/ 82514 h 159544"/>
                <a:gd name="connsiteX17" fmla="*/ 112438 w 309275"/>
                <a:gd name="connsiteY17" fmla="*/ 94982 h 159544"/>
                <a:gd name="connsiteX18" fmla="*/ 300557 w 309275"/>
                <a:gd name="connsiteY18" fmla="*/ 21935 h 159544"/>
                <a:gd name="connsiteX19" fmla="*/ 306443 w 309275"/>
                <a:gd name="connsiteY19" fmla="*/ 16334 h 159544"/>
                <a:gd name="connsiteX20" fmla="*/ 306529 w 309275"/>
                <a:gd name="connsiteY20" fmla="*/ 2866 h 15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9275" h="159544">
                  <a:moveTo>
                    <a:pt x="306529" y="2866"/>
                  </a:moveTo>
                  <a:cubicBezTo>
                    <a:pt x="302851" y="-895"/>
                    <a:pt x="296821" y="-963"/>
                    <a:pt x="293059" y="2715"/>
                  </a:cubicBezTo>
                  <a:cubicBezTo>
                    <a:pt x="293057" y="2717"/>
                    <a:pt x="293054" y="2720"/>
                    <a:pt x="293051" y="2723"/>
                  </a:cubicBezTo>
                  <a:cubicBezTo>
                    <a:pt x="291241" y="4485"/>
                    <a:pt x="289422" y="6228"/>
                    <a:pt x="287565" y="7943"/>
                  </a:cubicBezTo>
                  <a:cubicBezTo>
                    <a:pt x="218664" y="71002"/>
                    <a:pt x="121124" y="92030"/>
                    <a:pt x="32361" y="62959"/>
                  </a:cubicBezTo>
                  <a:cubicBezTo>
                    <a:pt x="32247" y="62959"/>
                    <a:pt x="32237" y="62845"/>
                    <a:pt x="32361" y="62788"/>
                  </a:cubicBezTo>
                  <a:lnTo>
                    <a:pt x="99684" y="24907"/>
                  </a:lnTo>
                  <a:cubicBezTo>
                    <a:pt x="104268" y="22326"/>
                    <a:pt x="105893" y="16518"/>
                    <a:pt x="103313" y="11934"/>
                  </a:cubicBezTo>
                  <a:cubicBezTo>
                    <a:pt x="100733" y="7349"/>
                    <a:pt x="94924" y="5724"/>
                    <a:pt x="90340" y="8305"/>
                  </a:cubicBezTo>
                  <a:lnTo>
                    <a:pt x="4862" y="56406"/>
                  </a:lnTo>
                  <a:cubicBezTo>
                    <a:pt x="276" y="58982"/>
                    <a:pt x="-1354" y="64788"/>
                    <a:pt x="1222" y="69375"/>
                  </a:cubicBezTo>
                  <a:cubicBezTo>
                    <a:pt x="1222" y="69376"/>
                    <a:pt x="1223" y="69378"/>
                    <a:pt x="1224" y="69379"/>
                  </a:cubicBezTo>
                  <a:lnTo>
                    <a:pt x="49230" y="154685"/>
                  </a:lnTo>
                  <a:cubicBezTo>
                    <a:pt x="51810" y="159272"/>
                    <a:pt x="57621" y="160899"/>
                    <a:pt x="62208" y="158319"/>
                  </a:cubicBezTo>
                  <a:cubicBezTo>
                    <a:pt x="66795" y="155738"/>
                    <a:pt x="68422" y="149928"/>
                    <a:pt x="65842" y="145341"/>
                  </a:cubicBezTo>
                  <a:lnTo>
                    <a:pt x="30599" y="82647"/>
                  </a:lnTo>
                  <a:cubicBezTo>
                    <a:pt x="30542" y="82533"/>
                    <a:pt x="30599" y="82476"/>
                    <a:pt x="30704" y="82514"/>
                  </a:cubicBezTo>
                  <a:cubicBezTo>
                    <a:pt x="57161" y="90778"/>
                    <a:pt x="84719" y="94981"/>
                    <a:pt x="112438" y="94982"/>
                  </a:cubicBezTo>
                  <a:cubicBezTo>
                    <a:pt x="182083" y="95068"/>
                    <a:pt x="249220" y="68998"/>
                    <a:pt x="300557" y="21935"/>
                  </a:cubicBezTo>
                  <a:cubicBezTo>
                    <a:pt x="302547" y="20106"/>
                    <a:pt x="304500" y="18230"/>
                    <a:pt x="306443" y="16334"/>
                  </a:cubicBezTo>
                  <a:cubicBezTo>
                    <a:pt x="310185" y="12639"/>
                    <a:pt x="310224" y="6609"/>
                    <a:pt x="306529" y="28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444E94CA-A491-4DB8-A226-DE37D8A41D5E}"/>
                </a:ext>
              </a:extLst>
            </p:cNvPr>
            <p:cNvSpPr/>
            <p:nvPr/>
          </p:nvSpPr>
          <p:spPr>
            <a:xfrm>
              <a:off x="7990329" y="858736"/>
              <a:ext cx="124536" cy="299047"/>
            </a:xfrm>
            <a:custGeom>
              <a:avLst/>
              <a:gdLst>
                <a:gd name="connsiteX0" fmla="*/ 121794 w 124536"/>
                <a:gd name="connsiteY0" fmla="*/ 3943 h 299047"/>
                <a:gd name="connsiteX1" fmla="*/ 115126 w 124536"/>
                <a:gd name="connsiteY1" fmla="*/ 1086 h 299047"/>
                <a:gd name="connsiteX2" fmla="*/ 17238 w 124536"/>
                <a:gd name="connsiteY2" fmla="*/ 0 h 299047"/>
                <a:gd name="connsiteX3" fmla="*/ 17133 w 124536"/>
                <a:gd name="connsiteY3" fmla="*/ 0 h 299047"/>
                <a:gd name="connsiteX4" fmla="*/ 7556 w 124536"/>
                <a:gd name="connsiteY4" fmla="*/ 9473 h 299047"/>
                <a:gd name="connsiteX5" fmla="*/ 17028 w 124536"/>
                <a:gd name="connsiteY5" fmla="*/ 19050 h 299047"/>
                <a:gd name="connsiteX6" fmla="*/ 88999 w 124536"/>
                <a:gd name="connsiteY6" fmla="*/ 19850 h 299047"/>
                <a:gd name="connsiteX7" fmla="*/ 89056 w 124536"/>
                <a:gd name="connsiteY7" fmla="*/ 20012 h 299047"/>
                <a:gd name="connsiteX8" fmla="*/ 6570 w 124536"/>
                <a:gd name="connsiteY8" fmla="*/ 283979 h 299047"/>
                <a:gd name="connsiteX9" fmla="*/ 8475 w 124536"/>
                <a:gd name="connsiteY9" fmla="*/ 291903 h 299047"/>
                <a:gd name="connsiteX10" fmla="*/ 17685 w 124536"/>
                <a:gd name="connsiteY10" fmla="*/ 299047 h 299047"/>
                <a:gd name="connsiteX11" fmla="*/ 20076 w 124536"/>
                <a:gd name="connsiteY11" fmla="*/ 298742 h 299047"/>
                <a:gd name="connsiteX12" fmla="*/ 26915 w 124536"/>
                <a:gd name="connsiteY12" fmla="*/ 287141 h 299047"/>
                <a:gd name="connsiteX13" fmla="*/ 25143 w 124536"/>
                <a:gd name="connsiteY13" fmla="*/ 279797 h 299047"/>
                <a:gd name="connsiteX14" fmla="*/ 105087 w 124536"/>
                <a:gd name="connsiteY14" fmla="*/ 31271 h 299047"/>
                <a:gd name="connsiteX15" fmla="*/ 105249 w 124536"/>
                <a:gd name="connsiteY15" fmla="*/ 31347 h 299047"/>
                <a:gd name="connsiteX16" fmla="*/ 104401 w 124536"/>
                <a:gd name="connsiteY16" fmla="*/ 108585 h 299047"/>
                <a:gd name="connsiteX17" fmla="*/ 113820 w 124536"/>
                <a:gd name="connsiteY17" fmla="*/ 118215 h 299047"/>
                <a:gd name="connsiteX18" fmla="*/ 113821 w 124536"/>
                <a:gd name="connsiteY18" fmla="*/ 118215 h 299047"/>
                <a:gd name="connsiteX19" fmla="*/ 113926 w 124536"/>
                <a:gd name="connsiteY19" fmla="*/ 118215 h 299047"/>
                <a:gd name="connsiteX20" fmla="*/ 123451 w 124536"/>
                <a:gd name="connsiteY20" fmla="*/ 108795 h 299047"/>
                <a:gd name="connsiteX21" fmla="*/ 124537 w 124536"/>
                <a:gd name="connsiteY21" fmla="*/ 10687 h 299047"/>
                <a:gd name="connsiteX22" fmla="*/ 121794 w 124536"/>
                <a:gd name="connsiteY22" fmla="*/ 3943 h 29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536" h="299047">
                  <a:moveTo>
                    <a:pt x="121794" y="3943"/>
                  </a:moveTo>
                  <a:cubicBezTo>
                    <a:pt x="120035" y="2149"/>
                    <a:pt x="117639" y="1122"/>
                    <a:pt x="115126" y="1086"/>
                  </a:cubicBezTo>
                  <a:lnTo>
                    <a:pt x="17238" y="0"/>
                  </a:lnTo>
                  <a:lnTo>
                    <a:pt x="17133" y="0"/>
                  </a:lnTo>
                  <a:cubicBezTo>
                    <a:pt x="11872" y="-28"/>
                    <a:pt x="7584" y="4212"/>
                    <a:pt x="7556" y="9473"/>
                  </a:cubicBezTo>
                  <a:cubicBezTo>
                    <a:pt x="7527" y="14733"/>
                    <a:pt x="11768" y="19022"/>
                    <a:pt x="17028" y="19050"/>
                  </a:cubicBezTo>
                  <a:lnTo>
                    <a:pt x="88999" y="19850"/>
                  </a:lnTo>
                  <a:cubicBezTo>
                    <a:pt x="89123" y="19850"/>
                    <a:pt x="89151" y="19926"/>
                    <a:pt x="89056" y="20012"/>
                  </a:cubicBezTo>
                  <a:cubicBezTo>
                    <a:pt x="16640" y="87112"/>
                    <a:pt x="-14756" y="187585"/>
                    <a:pt x="6570" y="283979"/>
                  </a:cubicBezTo>
                  <a:cubicBezTo>
                    <a:pt x="7160" y="286626"/>
                    <a:pt x="7796" y="289268"/>
                    <a:pt x="8475" y="291903"/>
                  </a:cubicBezTo>
                  <a:cubicBezTo>
                    <a:pt x="9560" y="296105"/>
                    <a:pt x="13347" y="299041"/>
                    <a:pt x="17685" y="299047"/>
                  </a:cubicBezTo>
                  <a:cubicBezTo>
                    <a:pt x="18492" y="299048"/>
                    <a:pt x="19296" y="298946"/>
                    <a:pt x="20076" y="298742"/>
                  </a:cubicBezTo>
                  <a:cubicBezTo>
                    <a:pt x="25167" y="297426"/>
                    <a:pt x="28229" y="292233"/>
                    <a:pt x="26915" y="287141"/>
                  </a:cubicBezTo>
                  <a:cubicBezTo>
                    <a:pt x="26280" y="284702"/>
                    <a:pt x="25689" y="282254"/>
                    <a:pt x="25143" y="279797"/>
                  </a:cubicBezTo>
                  <a:cubicBezTo>
                    <a:pt x="4976" y="188598"/>
                    <a:pt x="35531" y="93609"/>
                    <a:pt x="105087" y="31271"/>
                  </a:cubicBezTo>
                  <a:cubicBezTo>
                    <a:pt x="105182" y="31195"/>
                    <a:pt x="105258" y="31271"/>
                    <a:pt x="105249" y="31347"/>
                  </a:cubicBezTo>
                  <a:lnTo>
                    <a:pt x="104401" y="108585"/>
                  </a:lnTo>
                  <a:cubicBezTo>
                    <a:pt x="104343" y="113846"/>
                    <a:pt x="108560" y="118157"/>
                    <a:pt x="113820" y="118215"/>
                  </a:cubicBezTo>
                  <a:cubicBezTo>
                    <a:pt x="113820" y="118215"/>
                    <a:pt x="113821" y="118215"/>
                    <a:pt x="113821" y="118215"/>
                  </a:cubicBezTo>
                  <a:lnTo>
                    <a:pt x="113926" y="118215"/>
                  </a:lnTo>
                  <a:cubicBezTo>
                    <a:pt x="119146" y="118215"/>
                    <a:pt x="123394" y="114014"/>
                    <a:pt x="123451" y="108795"/>
                  </a:cubicBezTo>
                  <a:lnTo>
                    <a:pt x="124537" y="10687"/>
                  </a:lnTo>
                  <a:cubicBezTo>
                    <a:pt x="124551" y="8165"/>
                    <a:pt x="123565" y="5740"/>
                    <a:pt x="121794" y="394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  <p:grpSp>
        <p:nvGrpSpPr>
          <p:cNvPr id="147" name="Graphic 125" descr="Call center">
            <a:extLst>
              <a:ext uri="{FF2B5EF4-FFF2-40B4-BE49-F238E27FC236}">
                <a16:creationId xmlns="" xmlns:a16="http://schemas.microsoft.com/office/drawing/2014/main" id="{CEEB90A1-C09F-47F8-A07C-7E404096F49E}"/>
              </a:ext>
            </a:extLst>
          </p:cNvPr>
          <p:cNvGrpSpPr/>
          <p:nvPr/>
        </p:nvGrpSpPr>
        <p:grpSpPr>
          <a:xfrm>
            <a:off x="4362894" y="1809990"/>
            <a:ext cx="624548" cy="624548"/>
            <a:chOff x="7954580" y="772840"/>
            <a:chExt cx="914400" cy="914400"/>
          </a:xfrm>
          <a:solidFill>
            <a:schemeClr val="bg1">
              <a:lumMod val="65000"/>
            </a:schemeClr>
          </a:solidFill>
        </p:grpSpPr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54A4557A-4C82-4064-88AA-06849FCEF027}"/>
                </a:ext>
              </a:extLst>
            </p:cNvPr>
            <p:cNvSpPr/>
            <p:nvPr/>
          </p:nvSpPr>
          <p:spPr>
            <a:xfrm>
              <a:off x="8254579" y="934916"/>
              <a:ext cx="314212" cy="314173"/>
            </a:xfrm>
            <a:custGeom>
              <a:avLst/>
              <a:gdLst>
                <a:gd name="connsiteX0" fmla="*/ 157200 w 314212"/>
                <a:gd name="connsiteY0" fmla="*/ 314174 h 314173"/>
                <a:gd name="connsiteX1" fmla="*/ 188138 w 314212"/>
                <a:gd name="connsiteY1" fmla="*/ 311078 h 314173"/>
                <a:gd name="connsiteX2" fmla="*/ 173793 w 314212"/>
                <a:gd name="connsiteY2" fmla="*/ 294029 h 314173"/>
                <a:gd name="connsiteX3" fmla="*/ 19195 w 314212"/>
                <a:gd name="connsiteY3" fmla="*/ 173558 h 314173"/>
                <a:gd name="connsiteX4" fmla="*/ 139666 w 314212"/>
                <a:gd name="connsiteY4" fmla="*/ 18960 h 314173"/>
                <a:gd name="connsiteX5" fmla="*/ 294263 w 314212"/>
                <a:gd name="connsiteY5" fmla="*/ 139430 h 314173"/>
                <a:gd name="connsiteX6" fmla="*/ 286331 w 314212"/>
                <a:gd name="connsiteY6" fmla="*/ 205589 h 314173"/>
                <a:gd name="connsiteX7" fmla="*/ 308724 w 314212"/>
                <a:gd name="connsiteY7" fmla="*/ 198121 h 314173"/>
                <a:gd name="connsiteX8" fmla="*/ 198121 w 314212"/>
                <a:gd name="connsiteY8" fmla="*/ 5489 h 314173"/>
                <a:gd name="connsiteX9" fmla="*/ 5489 w 314212"/>
                <a:gd name="connsiteY9" fmla="*/ 116092 h 314173"/>
                <a:gd name="connsiteX10" fmla="*/ 116091 w 314212"/>
                <a:gd name="connsiteY10" fmla="*/ 308725 h 314173"/>
                <a:gd name="connsiteX11" fmla="*/ 157200 w 314212"/>
                <a:gd name="connsiteY11" fmla="*/ 314174 h 3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4212" h="314173">
                  <a:moveTo>
                    <a:pt x="157200" y="314174"/>
                  </a:moveTo>
                  <a:cubicBezTo>
                    <a:pt x="167590" y="314169"/>
                    <a:pt x="177953" y="313132"/>
                    <a:pt x="188138" y="311078"/>
                  </a:cubicBezTo>
                  <a:cubicBezTo>
                    <a:pt x="182289" y="306386"/>
                    <a:pt x="177415" y="300594"/>
                    <a:pt x="173793" y="294029"/>
                  </a:cubicBezTo>
                  <a:cubicBezTo>
                    <a:pt x="97835" y="303453"/>
                    <a:pt x="28619" y="249516"/>
                    <a:pt x="19195" y="173558"/>
                  </a:cubicBezTo>
                  <a:cubicBezTo>
                    <a:pt x="9771" y="97600"/>
                    <a:pt x="63708" y="28384"/>
                    <a:pt x="139666" y="18960"/>
                  </a:cubicBezTo>
                  <a:cubicBezTo>
                    <a:pt x="215624" y="9536"/>
                    <a:pt x="284839" y="63472"/>
                    <a:pt x="294263" y="139430"/>
                  </a:cubicBezTo>
                  <a:cubicBezTo>
                    <a:pt x="297039" y="161801"/>
                    <a:pt x="294316" y="184509"/>
                    <a:pt x="286331" y="205589"/>
                  </a:cubicBezTo>
                  <a:lnTo>
                    <a:pt x="308724" y="198121"/>
                  </a:lnTo>
                  <a:cubicBezTo>
                    <a:pt x="331376" y="114385"/>
                    <a:pt x="281857" y="28141"/>
                    <a:pt x="198121" y="5489"/>
                  </a:cubicBezTo>
                  <a:cubicBezTo>
                    <a:pt x="114385" y="-17163"/>
                    <a:pt x="28140" y="32356"/>
                    <a:pt x="5489" y="116092"/>
                  </a:cubicBezTo>
                  <a:cubicBezTo>
                    <a:pt x="-17163" y="199828"/>
                    <a:pt x="32355" y="286072"/>
                    <a:pt x="116091" y="308725"/>
                  </a:cubicBezTo>
                  <a:cubicBezTo>
                    <a:pt x="129493" y="312350"/>
                    <a:pt x="143317" y="314182"/>
                    <a:pt x="157200" y="31417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8865E4E6-E1D9-4E50-A6B2-789E614DFE33}"/>
                </a:ext>
              </a:extLst>
            </p:cNvPr>
            <p:cNvSpPr/>
            <p:nvPr/>
          </p:nvSpPr>
          <p:spPr>
            <a:xfrm>
              <a:off x="8107227" y="1277807"/>
              <a:ext cx="609104" cy="304657"/>
            </a:xfrm>
            <a:custGeom>
              <a:avLst/>
              <a:gdLst>
                <a:gd name="connsiteX0" fmla="*/ 576167 w 609104"/>
                <a:gd name="connsiteY0" fmla="*/ 90697 h 304657"/>
                <a:gd name="connsiteX1" fmla="*/ 429025 w 609104"/>
                <a:gd name="connsiteY1" fmla="*/ 18840 h 304657"/>
                <a:gd name="connsiteX2" fmla="*/ 304552 w 609104"/>
                <a:gd name="connsiteY2" fmla="*/ 0 h 304657"/>
                <a:gd name="connsiteX3" fmla="*/ 180223 w 609104"/>
                <a:gd name="connsiteY3" fmla="*/ 18802 h 304657"/>
                <a:gd name="connsiteX4" fmla="*/ 33090 w 609104"/>
                <a:gd name="connsiteY4" fmla="*/ 90621 h 304657"/>
                <a:gd name="connsiteX5" fmla="*/ 0 w 609104"/>
                <a:gd name="connsiteY5" fmla="*/ 157096 h 304657"/>
                <a:gd name="connsiteX6" fmla="*/ 0 w 609104"/>
                <a:gd name="connsiteY6" fmla="*/ 304657 h 304657"/>
                <a:gd name="connsiteX7" fmla="*/ 19050 w 609104"/>
                <a:gd name="connsiteY7" fmla="*/ 304657 h 304657"/>
                <a:gd name="connsiteX8" fmla="*/ 19050 w 609104"/>
                <a:gd name="connsiteY8" fmla="*/ 157096 h 304657"/>
                <a:gd name="connsiteX9" fmla="*/ 44644 w 609104"/>
                <a:gd name="connsiteY9" fmla="*/ 105766 h 304657"/>
                <a:gd name="connsiteX10" fmla="*/ 185385 w 609104"/>
                <a:gd name="connsiteY10" fmla="*/ 37186 h 304657"/>
                <a:gd name="connsiteX11" fmla="*/ 304552 w 609104"/>
                <a:gd name="connsiteY11" fmla="*/ 19050 h 304657"/>
                <a:gd name="connsiteX12" fmla="*/ 423615 w 609104"/>
                <a:gd name="connsiteY12" fmla="*/ 37148 h 304657"/>
                <a:gd name="connsiteX13" fmla="*/ 564128 w 609104"/>
                <a:gd name="connsiteY13" fmla="*/ 105528 h 304657"/>
                <a:gd name="connsiteX14" fmla="*/ 590055 w 609104"/>
                <a:gd name="connsiteY14" fmla="*/ 157115 h 304657"/>
                <a:gd name="connsiteX15" fmla="*/ 590055 w 609104"/>
                <a:gd name="connsiteY15" fmla="*/ 304657 h 304657"/>
                <a:gd name="connsiteX16" fmla="*/ 609105 w 609104"/>
                <a:gd name="connsiteY16" fmla="*/ 304657 h 304657"/>
                <a:gd name="connsiteX17" fmla="*/ 609105 w 609104"/>
                <a:gd name="connsiteY17" fmla="*/ 157096 h 304657"/>
                <a:gd name="connsiteX18" fmla="*/ 576167 w 609104"/>
                <a:gd name="connsiteY18" fmla="*/ 90697 h 3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104" h="304657">
                  <a:moveTo>
                    <a:pt x="576167" y="90697"/>
                  </a:moveTo>
                  <a:cubicBezTo>
                    <a:pt x="532472" y="57060"/>
                    <a:pt x="482419" y="32616"/>
                    <a:pt x="429025" y="18840"/>
                  </a:cubicBezTo>
                  <a:cubicBezTo>
                    <a:pt x="388691" y="6457"/>
                    <a:pt x="346745" y="109"/>
                    <a:pt x="304552" y="0"/>
                  </a:cubicBezTo>
                  <a:cubicBezTo>
                    <a:pt x="262457" y="707"/>
                    <a:pt x="220645" y="7030"/>
                    <a:pt x="180223" y="18802"/>
                  </a:cubicBezTo>
                  <a:cubicBezTo>
                    <a:pt x="127484" y="34285"/>
                    <a:pt x="77739" y="58566"/>
                    <a:pt x="33090" y="90621"/>
                  </a:cubicBezTo>
                  <a:cubicBezTo>
                    <a:pt x="12628" y="106678"/>
                    <a:pt x="476" y="131090"/>
                    <a:pt x="0" y="157096"/>
                  </a:cubicBezTo>
                  <a:lnTo>
                    <a:pt x="0" y="304657"/>
                  </a:lnTo>
                  <a:lnTo>
                    <a:pt x="19050" y="304657"/>
                  </a:lnTo>
                  <a:lnTo>
                    <a:pt x="19050" y="157096"/>
                  </a:lnTo>
                  <a:cubicBezTo>
                    <a:pt x="19465" y="137017"/>
                    <a:pt x="28857" y="118181"/>
                    <a:pt x="44644" y="105766"/>
                  </a:cubicBezTo>
                  <a:cubicBezTo>
                    <a:pt x="87367" y="75154"/>
                    <a:pt x="134948" y="51968"/>
                    <a:pt x="185385" y="37186"/>
                  </a:cubicBezTo>
                  <a:cubicBezTo>
                    <a:pt x="224126" y="25875"/>
                    <a:pt x="264201" y="19776"/>
                    <a:pt x="304552" y="19050"/>
                  </a:cubicBezTo>
                  <a:cubicBezTo>
                    <a:pt x="344915" y="19180"/>
                    <a:pt x="385037" y="25278"/>
                    <a:pt x="423615" y="37148"/>
                  </a:cubicBezTo>
                  <a:cubicBezTo>
                    <a:pt x="474588" y="50223"/>
                    <a:pt x="522385" y="73483"/>
                    <a:pt x="564128" y="105528"/>
                  </a:cubicBezTo>
                  <a:cubicBezTo>
                    <a:pt x="580086" y="117951"/>
                    <a:pt x="589607" y="136896"/>
                    <a:pt x="590055" y="157115"/>
                  </a:cubicBezTo>
                  <a:lnTo>
                    <a:pt x="590055" y="304657"/>
                  </a:lnTo>
                  <a:lnTo>
                    <a:pt x="609105" y="304657"/>
                  </a:lnTo>
                  <a:lnTo>
                    <a:pt x="609105" y="157096"/>
                  </a:lnTo>
                  <a:cubicBezTo>
                    <a:pt x="608657" y="131139"/>
                    <a:pt x="596563" y="106758"/>
                    <a:pt x="576167" y="9069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A5BFF793-B3FC-4821-A7A2-56D6443CD690}"/>
                </a:ext>
              </a:extLst>
            </p:cNvPr>
            <p:cNvSpPr/>
            <p:nvPr/>
          </p:nvSpPr>
          <p:spPr>
            <a:xfrm>
              <a:off x="8259284" y="887060"/>
              <a:ext cx="390620" cy="342982"/>
            </a:xfrm>
            <a:custGeom>
              <a:avLst/>
              <a:gdLst>
                <a:gd name="connsiteX0" fmla="*/ 16421 w 390620"/>
                <a:gd name="connsiteY0" fmla="*/ 76279 h 342982"/>
                <a:gd name="connsiteX1" fmla="*/ 285693 w 390620"/>
                <a:gd name="connsiteY1" fmla="*/ 73497 h 342982"/>
                <a:gd name="connsiteX2" fmla="*/ 333470 w 390620"/>
                <a:gd name="connsiteY2" fmla="*/ 150460 h 342982"/>
                <a:gd name="connsiteX3" fmla="*/ 333470 w 390620"/>
                <a:gd name="connsiteY3" fmla="*/ 266265 h 342982"/>
                <a:gd name="connsiteX4" fmla="*/ 241601 w 390620"/>
                <a:gd name="connsiteY4" fmla="*/ 296888 h 342982"/>
                <a:gd name="connsiteX5" fmla="*/ 201598 w 390620"/>
                <a:gd name="connsiteY5" fmla="*/ 292093 h 342982"/>
                <a:gd name="connsiteX6" fmla="*/ 196803 w 390620"/>
                <a:gd name="connsiteY6" fmla="*/ 332096 h 342982"/>
                <a:gd name="connsiteX7" fmla="*/ 236807 w 390620"/>
                <a:gd name="connsiteY7" fmla="*/ 336891 h 342982"/>
                <a:gd name="connsiteX8" fmla="*/ 247688 w 390620"/>
                <a:gd name="connsiteY8" fmla="*/ 314938 h 342982"/>
                <a:gd name="connsiteX9" fmla="*/ 364245 w 390620"/>
                <a:gd name="connsiteY9" fmla="*/ 276085 h 342982"/>
                <a:gd name="connsiteX10" fmla="*/ 390620 w 390620"/>
                <a:gd name="connsiteY10" fmla="*/ 247729 h 342982"/>
                <a:gd name="connsiteX11" fmla="*/ 390620 w 390620"/>
                <a:gd name="connsiteY11" fmla="*/ 171529 h 342982"/>
                <a:gd name="connsiteX12" fmla="*/ 362045 w 390620"/>
                <a:gd name="connsiteY12" fmla="*/ 142954 h 342982"/>
                <a:gd name="connsiteX13" fmla="*/ 350929 w 390620"/>
                <a:gd name="connsiteY13" fmla="*/ 142954 h 342982"/>
                <a:gd name="connsiteX14" fmla="*/ 85953 w 390620"/>
                <a:gd name="connsiteY14" fmla="*/ 10884 h 342982"/>
                <a:gd name="connsiteX15" fmla="*/ 2819 w 390620"/>
                <a:gd name="connsiteY15" fmla="*/ 62944 h 342982"/>
                <a:gd name="connsiteX16" fmla="*/ 2760 w 390620"/>
                <a:gd name="connsiteY16" fmla="*/ 76415 h 342982"/>
                <a:gd name="connsiteX17" fmla="*/ 16230 w 390620"/>
                <a:gd name="connsiteY17" fmla="*/ 76474 h 342982"/>
                <a:gd name="connsiteX18" fmla="*/ 16421 w 390620"/>
                <a:gd name="connsiteY18" fmla="*/ 76279 h 342982"/>
                <a:gd name="connsiteX19" fmla="*/ 371570 w 390620"/>
                <a:gd name="connsiteY19" fmla="*/ 171529 h 342982"/>
                <a:gd name="connsiteX20" fmla="*/ 371570 w 390620"/>
                <a:gd name="connsiteY20" fmla="*/ 247729 h 342982"/>
                <a:gd name="connsiteX21" fmla="*/ 362045 w 390620"/>
                <a:gd name="connsiteY21" fmla="*/ 257254 h 342982"/>
                <a:gd name="connsiteX22" fmla="*/ 352520 w 390620"/>
                <a:gd name="connsiteY22" fmla="*/ 257254 h 342982"/>
                <a:gd name="connsiteX23" fmla="*/ 352520 w 390620"/>
                <a:gd name="connsiteY23" fmla="*/ 162004 h 342982"/>
                <a:gd name="connsiteX24" fmla="*/ 362045 w 390620"/>
                <a:gd name="connsiteY24" fmla="*/ 162004 h 342982"/>
                <a:gd name="connsiteX25" fmla="*/ 371570 w 390620"/>
                <a:gd name="connsiteY25" fmla="*/ 171529 h 34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0620" h="342982">
                  <a:moveTo>
                    <a:pt x="16421" y="76279"/>
                  </a:moveTo>
                  <a:cubicBezTo>
                    <a:pt x="90010" y="1154"/>
                    <a:pt x="210567" y="-92"/>
                    <a:pt x="285693" y="73497"/>
                  </a:cubicBezTo>
                  <a:cubicBezTo>
                    <a:pt x="307578" y="94935"/>
                    <a:pt x="323967" y="121336"/>
                    <a:pt x="333470" y="150460"/>
                  </a:cubicBezTo>
                  <a:lnTo>
                    <a:pt x="333470" y="266265"/>
                  </a:lnTo>
                  <a:lnTo>
                    <a:pt x="241601" y="296888"/>
                  </a:lnTo>
                  <a:cubicBezTo>
                    <a:pt x="231879" y="284517"/>
                    <a:pt x="213968" y="282370"/>
                    <a:pt x="201598" y="292093"/>
                  </a:cubicBezTo>
                  <a:cubicBezTo>
                    <a:pt x="189227" y="301815"/>
                    <a:pt x="187080" y="319726"/>
                    <a:pt x="196803" y="332096"/>
                  </a:cubicBezTo>
                  <a:cubicBezTo>
                    <a:pt x="206526" y="344467"/>
                    <a:pt x="224436" y="346614"/>
                    <a:pt x="236807" y="336891"/>
                  </a:cubicBezTo>
                  <a:cubicBezTo>
                    <a:pt x="243556" y="331587"/>
                    <a:pt x="247554" y="323522"/>
                    <a:pt x="247688" y="314938"/>
                  </a:cubicBezTo>
                  <a:lnTo>
                    <a:pt x="364245" y="276085"/>
                  </a:lnTo>
                  <a:cubicBezTo>
                    <a:pt x="379078" y="274940"/>
                    <a:pt x="390551" y="262606"/>
                    <a:pt x="390620" y="247729"/>
                  </a:cubicBezTo>
                  <a:lnTo>
                    <a:pt x="390620" y="171529"/>
                  </a:lnTo>
                  <a:cubicBezTo>
                    <a:pt x="390620" y="155747"/>
                    <a:pt x="377827" y="142954"/>
                    <a:pt x="362045" y="142954"/>
                  </a:cubicBezTo>
                  <a:lnTo>
                    <a:pt x="350929" y="142954"/>
                  </a:lnTo>
                  <a:cubicBezTo>
                    <a:pt x="314229" y="33313"/>
                    <a:pt x="195596" y="-25817"/>
                    <a:pt x="85953" y="10884"/>
                  </a:cubicBezTo>
                  <a:cubicBezTo>
                    <a:pt x="54510" y="21409"/>
                    <a:pt x="26016" y="39252"/>
                    <a:pt x="2819" y="62944"/>
                  </a:cubicBezTo>
                  <a:cubicBezTo>
                    <a:pt x="-916" y="66648"/>
                    <a:pt x="-943" y="72679"/>
                    <a:pt x="2760" y="76415"/>
                  </a:cubicBezTo>
                  <a:cubicBezTo>
                    <a:pt x="6463" y="80150"/>
                    <a:pt x="12495" y="80177"/>
                    <a:pt x="16230" y="76474"/>
                  </a:cubicBezTo>
                  <a:cubicBezTo>
                    <a:pt x="16295" y="76410"/>
                    <a:pt x="16358" y="76345"/>
                    <a:pt x="16421" y="76279"/>
                  </a:cubicBezTo>
                  <a:close/>
                  <a:moveTo>
                    <a:pt x="371570" y="171529"/>
                  </a:moveTo>
                  <a:lnTo>
                    <a:pt x="371570" y="247729"/>
                  </a:lnTo>
                  <a:cubicBezTo>
                    <a:pt x="371570" y="252990"/>
                    <a:pt x="367306" y="257254"/>
                    <a:pt x="362045" y="257254"/>
                  </a:cubicBezTo>
                  <a:lnTo>
                    <a:pt x="352520" y="257254"/>
                  </a:lnTo>
                  <a:lnTo>
                    <a:pt x="352520" y="162004"/>
                  </a:lnTo>
                  <a:lnTo>
                    <a:pt x="362045" y="162004"/>
                  </a:lnTo>
                  <a:cubicBezTo>
                    <a:pt x="367306" y="162004"/>
                    <a:pt x="371570" y="166269"/>
                    <a:pt x="371570" y="17152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  <p:grpSp>
        <p:nvGrpSpPr>
          <p:cNvPr id="151" name="Graphic 127" descr="Bullseye">
            <a:extLst>
              <a:ext uri="{FF2B5EF4-FFF2-40B4-BE49-F238E27FC236}">
                <a16:creationId xmlns="" xmlns:a16="http://schemas.microsoft.com/office/drawing/2014/main" id="{C47A6CA8-356E-4BA4-B3C4-D549ABACEA16}"/>
              </a:ext>
            </a:extLst>
          </p:cNvPr>
          <p:cNvGrpSpPr/>
          <p:nvPr/>
        </p:nvGrpSpPr>
        <p:grpSpPr>
          <a:xfrm>
            <a:off x="1727623" y="1882342"/>
            <a:ext cx="508042" cy="508040"/>
            <a:chOff x="6611816" y="535057"/>
            <a:chExt cx="743824" cy="743821"/>
          </a:xfrm>
          <a:solidFill>
            <a:schemeClr val="bg1">
              <a:lumMod val="65000"/>
            </a:schemeClr>
          </a:solidFill>
        </p:grpSpPr>
        <p:sp>
          <p:nvSpPr>
            <p:cNvPr id="152" name="Freeform: Shape 151">
              <a:extLst>
                <a:ext uri="{FF2B5EF4-FFF2-40B4-BE49-F238E27FC236}">
                  <a16:creationId xmlns="" xmlns:a16="http://schemas.microsoft.com/office/drawing/2014/main" id="{814F6FF9-B8A5-430C-8720-D1C14CF87B09}"/>
                </a:ext>
              </a:extLst>
            </p:cNvPr>
            <p:cNvSpPr/>
            <p:nvPr/>
          </p:nvSpPr>
          <p:spPr>
            <a:xfrm>
              <a:off x="6611816" y="582624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8F66208D-5525-4387-8750-03A1819722B5}"/>
                </a:ext>
              </a:extLst>
            </p:cNvPr>
            <p:cNvSpPr/>
            <p:nvPr/>
          </p:nvSpPr>
          <p:spPr>
            <a:xfrm>
              <a:off x="6735792" y="706487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EF0863AB-96EF-4C48-BF82-600DCE2B8226}"/>
                </a:ext>
              </a:extLst>
            </p:cNvPr>
            <p:cNvSpPr/>
            <p:nvPr/>
          </p:nvSpPr>
          <p:spPr>
            <a:xfrm>
              <a:off x="6860124" y="830303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="" xmlns:a16="http://schemas.microsoft.com/office/drawing/2014/main" id="{BB53CE87-CCD1-4F15-AA53-6D9CA80A07DB}"/>
                </a:ext>
              </a:extLst>
            </p:cNvPr>
            <p:cNvSpPr/>
            <p:nvPr/>
          </p:nvSpPr>
          <p:spPr>
            <a:xfrm>
              <a:off x="6950710" y="535057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26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3" y="-8219"/>
            <a:ext cx="12176133" cy="686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endParaRPr lang="es-UY" sz="2395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230" y="4649462"/>
            <a:ext cx="2836126" cy="60880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2395" b="1" dirty="0">
                <a:solidFill>
                  <a:prstClr val="white"/>
                </a:solidFill>
              </a:rPr>
              <a:t>SUBSCRIBE NOW</a:t>
            </a:r>
            <a:endParaRPr lang="es-UY" sz="2395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2960" y="4034212"/>
            <a:ext cx="1842275" cy="74198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2395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406" y="3362351"/>
            <a:ext cx="4150955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578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4518" y="711908"/>
            <a:ext cx="4318918" cy="3574179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6830" y="5341424"/>
            <a:ext cx="2545879" cy="303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1449" y="4849802"/>
            <a:ext cx="4715639" cy="906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1453" y="4467932"/>
            <a:ext cx="5909110" cy="36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8">
              <a:defRPr/>
            </a:pPr>
            <a:r>
              <a:rPr lang="en-US" sz="1796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" y="6120499"/>
            <a:ext cx="12176133" cy="675045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949" y="1843150"/>
            <a:ext cx="5583871" cy="136715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304">
              <a:defRPr/>
            </a:pPr>
            <a:endParaRPr lang="es-UY" sz="2395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06" y="764783"/>
            <a:ext cx="2788212" cy="52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1681" y="2005651"/>
            <a:ext cx="3620417" cy="8299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304">
              <a:defRPr/>
            </a:pPr>
            <a:r>
              <a:rPr lang="en-US" sz="3195" b="1" kern="0" dirty="0">
                <a:solidFill>
                  <a:prstClr val="white"/>
                </a:solidFill>
              </a:rPr>
              <a:t>FREEBUNDLE15</a:t>
            </a:r>
            <a:endParaRPr lang="es-UY" sz="2395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559" y="1373840"/>
            <a:ext cx="5022657" cy="338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8443" y="877471"/>
            <a:ext cx="3941369" cy="231056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A527ECBF-F076-4694-B91F-8EAFF87A06E3}"/>
              </a:ext>
            </a:extLst>
          </p:cNvPr>
          <p:cNvGrpSpPr/>
          <p:nvPr/>
        </p:nvGrpSpPr>
        <p:grpSpPr>
          <a:xfrm>
            <a:off x="2434015" y="1480012"/>
            <a:ext cx="1188386" cy="1188386"/>
            <a:chOff x="-3989388" y="1193800"/>
            <a:chExt cx="4470401" cy="4470400"/>
          </a:xfrm>
          <a:solidFill>
            <a:sysClr val="window" lastClr="FFFFFF"/>
          </a:solid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xmlns="" id="{DAD737A6-1FDF-4E00-97AE-0DF3B576A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989388" y="1193800"/>
              <a:ext cx="4470401" cy="4470400"/>
            </a:xfrm>
            <a:custGeom>
              <a:avLst/>
              <a:gdLst>
                <a:gd name="T0" fmla="*/ 1472 w 1472"/>
                <a:gd name="T1" fmla="*/ 197 h 1472"/>
                <a:gd name="T2" fmla="*/ 1472 w 1472"/>
                <a:gd name="T3" fmla="*/ 0 h 1472"/>
                <a:gd name="T4" fmla="*/ 0 w 1472"/>
                <a:gd name="T5" fmla="*/ 0 h 1472"/>
                <a:gd name="T6" fmla="*/ 0 w 1472"/>
                <a:gd name="T7" fmla="*/ 197 h 1472"/>
                <a:gd name="T8" fmla="*/ 50 w 1472"/>
                <a:gd name="T9" fmla="*/ 197 h 1472"/>
                <a:gd name="T10" fmla="*/ 50 w 1472"/>
                <a:gd name="T11" fmla="*/ 1177 h 1472"/>
                <a:gd name="T12" fmla="*/ 25 w 1472"/>
                <a:gd name="T13" fmla="*/ 1177 h 1472"/>
                <a:gd name="T14" fmla="*/ 0 w 1472"/>
                <a:gd name="T15" fmla="*/ 1202 h 1472"/>
                <a:gd name="T16" fmla="*/ 25 w 1472"/>
                <a:gd name="T17" fmla="*/ 1226 h 1472"/>
                <a:gd name="T18" fmla="*/ 711 w 1472"/>
                <a:gd name="T19" fmla="*/ 1226 h 1472"/>
                <a:gd name="T20" fmla="*/ 711 w 1472"/>
                <a:gd name="T21" fmla="*/ 1276 h 1472"/>
                <a:gd name="T22" fmla="*/ 712 w 1472"/>
                <a:gd name="T23" fmla="*/ 1279 h 1472"/>
                <a:gd name="T24" fmla="*/ 638 w 1472"/>
                <a:gd name="T25" fmla="*/ 1374 h 1472"/>
                <a:gd name="T26" fmla="*/ 736 w 1472"/>
                <a:gd name="T27" fmla="*/ 1472 h 1472"/>
                <a:gd name="T28" fmla="*/ 834 w 1472"/>
                <a:gd name="T29" fmla="*/ 1374 h 1472"/>
                <a:gd name="T30" fmla="*/ 760 w 1472"/>
                <a:gd name="T31" fmla="*/ 1279 h 1472"/>
                <a:gd name="T32" fmla="*/ 761 w 1472"/>
                <a:gd name="T33" fmla="*/ 1276 h 1472"/>
                <a:gd name="T34" fmla="*/ 761 w 1472"/>
                <a:gd name="T35" fmla="*/ 1226 h 1472"/>
                <a:gd name="T36" fmla="*/ 1447 w 1472"/>
                <a:gd name="T37" fmla="*/ 1226 h 1472"/>
                <a:gd name="T38" fmla="*/ 1472 w 1472"/>
                <a:gd name="T39" fmla="*/ 1202 h 1472"/>
                <a:gd name="T40" fmla="*/ 1447 w 1472"/>
                <a:gd name="T41" fmla="*/ 1177 h 1472"/>
                <a:gd name="T42" fmla="*/ 1423 w 1472"/>
                <a:gd name="T43" fmla="*/ 1177 h 1472"/>
                <a:gd name="T44" fmla="*/ 1423 w 1472"/>
                <a:gd name="T45" fmla="*/ 197 h 1472"/>
                <a:gd name="T46" fmla="*/ 1472 w 1472"/>
                <a:gd name="T47" fmla="*/ 197 h 1472"/>
                <a:gd name="T48" fmla="*/ 785 w 1472"/>
                <a:gd name="T49" fmla="*/ 1374 h 1472"/>
                <a:gd name="T50" fmla="*/ 736 w 1472"/>
                <a:gd name="T51" fmla="*/ 1423 h 1472"/>
                <a:gd name="T52" fmla="*/ 687 w 1472"/>
                <a:gd name="T53" fmla="*/ 1374 h 1472"/>
                <a:gd name="T54" fmla="*/ 736 w 1472"/>
                <a:gd name="T55" fmla="*/ 1325 h 1472"/>
                <a:gd name="T56" fmla="*/ 785 w 1472"/>
                <a:gd name="T57" fmla="*/ 1374 h 1472"/>
                <a:gd name="T58" fmla="*/ 50 w 1472"/>
                <a:gd name="T59" fmla="*/ 50 h 1472"/>
                <a:gd name="T60" fmla="*/ 1423 w 1472"/>
                <a:gd name="T61" fmla="*/ 50 h 1472"/>
                <a:gd name="T62" fmla="*/ 1423 w 1472"/>
                <a:gd name="T63" fmla="*/ 148 h 1472"/>
                <a:gd name="T64" fmla="*/ 50 w 1472"/>
                <a:gd name="T65" fmla="*/ 148 h 1472"/>
                <a:gd name="T66" fmla="*/ 50 w 1472"/>
                <a:gd name="T67" fmla="*/ 50 h 1472"/>
                <a:gd name="T68" fmla="*/ 1374 w 1472"/>
                <a:gd name="T69" fmla="*/ 1177 h 1472"/>
                <a:gd name="T70" fmla="*/ 98 w 1472"/>
                <a:gd name="T71" fmla="*/ 1177 h 1472"/>
                <a:gd name="T72" fmla="*/ 98 w 1472"/>
                <a:gd name="T73" fmla="*/ 197 h 1472"/>
                <a:gd name="T74" fmla="*/ 1374 w 1472"/>
                <a:gd name="T75" fmla="*/ 197 h 1472"/>
                <a:gd name="T76" fmla="*/ 1374 w 1472"/>
                <a:gd name="T77" fmla="*/ 1177 h 1472"/>
                <a:gd name="T78" fmla="*/ 1374 w 1472"/>
                <a:gd name="T79" fmla="*/ 1177 h 1472"/>
                <a:gd name="T80" fmla="*/ 1374 w 1472"/>
                <a:gd name="T81" fmla="*/ 1177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72" h="1472">
                  <a:moveTo>
                    <a:pt x="1472" y="197"/>
                  </a:moveTo>
                  <a:cubicBezTo>
                    <a:pt x="1472" y="0"/>
                    <a:pt x="1472" y="0"/>
                    <a:pt x="147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50" y="197"/>
                    <a:pt x="50" y="197"/>
                    <a:pt x="50" y="197"/>
                  </a:cubicBezTo>
                  <a:cubicBezTo>
                    <a:pt x="50" y="1177"/>
                    <a:pt x="50" y="1177"/>
                    <a:pt x="50" y="1177"/>
                  </a:cubicBezTo>
                  <a:cubicBezTo>
                    <a:pt x="25" y="1177"/>
                    <a:pt x="25" y="1177"/>
                    <a:pt x="25" y="1177"/>
                  </a:cubicBezTo>
                  <a:cubicBezTo>
                    <a:pt x="11" y="1177"/>
                    <a:pt x="0" y="1188"/>
                    <a:pt x="0" y="1202"/>
                  </a:cubicBezTo>
                  <a:cubicBezTo>
                    <a:pt x="0" y="1215"/>
                    <a:pt x="11" y="1226"/>
                    <a:pt x="25" y="1226"/>
                  </a:cubicBezTo>
                  <a:cubicBezTo>
                    <a:pt x="711" y="1226"/>
                    <a:pt x="711" y="1226"/>
                    <a:pt x="711" y="1226"/>
                  </a:cubicBezTo>
                  <a:cubicBezTo>
                    <a:pt x="711" y="1276"/>
                    <a:pt x="711" y="1276"/>
                    <a:pt x="711" y="1276"/>
                  </a:cubicBezTo>
                  <a:cubicBezTo>
                    <a:pt x="711" y="1277"/>
                    <a:pt x="712" y="1278"/>
                    <a:pt x="712" y="1279"/>
                  </a:cubicBezTo>
                  <a:cubicBezTo>
                    <a:pt x="670" y="1290"/>
                    <a:pt x="638" y="1328"/>
                    <a:pt x="638" y="1374"/>
                  </a:cubicBezTo>
                  <a:cubicBezTo>
                    <a:pt x="638" y="1428"/>
                    <a:pt x="682" y="1472"/>
                    <a:pt x="736" y="1472"/>
                  </a:cubicBezTo>
                  <a:cubicBezTo>
                    <a:pt x="790" y="1472"/>
                    <a:pt x="834" y="1428"/>
                    <a:pt x="834" y="1374"/>
                  </a:cubicBezTo>
                  <a:cubicBezTo>
                    <a:pt x="834" y="1328"/>
                    <a:pt x="802" y="1290"/>
                    <a:pt x="760" y="1279"/>
                  </a:cubicBezTo>
                  <a:cubicBezTo>
                    <a:pt x="760" y="1278"/>
                    <a:pt x="761" y="1277"/>
                    <a:pt x="761" y="1276"/>
                  </a:cubicBezTo>
                  <a:cubicBezTo>
                    <a:pt x="761" y="1226"/>
                    <a:pt x="761" y="1226"/>
                    <a:pt x="761" y="1226"/>
                  </a:cubicBezTo>
                  <a:cubicBezTo>
                    <a:pt x="1447" y="1226"/>
                    <a:pt x="1447" y="1226"/>
                    <a:pt x="1447" y="1226"/>
                  </a:cubicBezTo>
                  <a:cubicBezTo>
                    <a:pt x="1461" y="1226"/>
                    <a:pt x="1472" y="1215"/>
                    <a:pt x="1472" y="1202"/>
                  </a:cubicBezTo>
                  <a:cubicBezTo>
                    <a:pt x="1472" y="1188"/>
                    <a:pt x="1461" y="1177"/>
                    <a:pt x="1447" y="1177"/>
                  </a:cubicBezTo>
                  <a:cubicBezTo>
                    <a:pt x="1423" y="1177"/>
                    <a:pt x="1423" y="1177"/>
                    <a:pt x="1423" y="1177"/>
                  </a:cubicBezTo>
                  <a:cubicBezTo>
                    <a:pt x="1423" y="197"/>
                    <a:pt x="1423" y="197"/>
                    <a:pt x="1423" y="197"/>
                  </a:cubicBezTo>
                  <a:lnTo>
                    <a:pt x="1472" y="197"/>
                  </a:lnTo>
                  <a:close/>
                  <a:moveTo>
                    <a:pt x="785" y="1374"/>
                  </a:moveTo>
                  <a:cubicBezTo>
                    <a:pt x="785" y="1401"/>
                    <a:pt x="763" y="1423"/>
                    <a:pt x="736" y="1423"/>
                  </a:cubicBezTo>
                  <a:cubicBezTo>
                    <a:pt x="709" y="1423"/>
                    <a:pt x="687" y="1401"/>
                    <a:pt x="687" y="1374"/>
                  </a:cubicBezTo>
                  <a:cubicBezTo>
                    <a:pt x="687" y="1347"/>
                    <a:pt x="709" y="1325"/>
                    <a:pt x="736" y="1325"/>
                  </a:cubicBezTo>
                  <a:cubicBezTo>
                    <a:pt x="763" y="1325"/>
                    <a:pt x="785" y="1347"/>
                    <a:pt x="785" y="1374"/>
                  </a:cubicBezTo>
                  <a:close/>
                  <a:moveTo>
                    <a:pt x="50" y="50"/>
                  </a:moveTo>
                  <a:cubicBezTo>
                    <a:pt x="1423" y="50"/>
                    <a:pt x="1423" y="50"/>
                    <a:pt x="1423" y="50"/>
                  </a:cubicBezTo>
                  <a:cubicBezTo>
                    <a:pt x="1423" y="148"/>
                    <a:pt x="1423" y="148"/>
                    <a:pt x="1423" y="148"/>
                  </a:cubicBezTo>
                  <a:cubicBezTo>
                    <a:pt x="50" y="148"/>
                    <a:pt x="50" y="148"/>
                    <a:pt x="50" y="148"/>
                  </a:cubicBezTo>
                  <a:lnTo>
                    <a:pt x="50" y="50"/>
                  </a:lnTo>
                  <a:close/>
                  <a:moveTo>
                    <a:pt x="1374" y="1177"/>
                  </a:moveTo>
                  <a:cubicBezTo>
                    <a:pt x="98" y="1177"/>
                    <a:pt x="98" y="1177"/>
                    <a:pt x="98" y="1177"/>
                  </a:cubicBezTo>
                  <a:cubicBezTo>
                    <a:pt x="98" y="197"/>
                    <a:pt x="98" y="197"/>
                    <a:pt x="98" y="197"/>
                  </a:cubicBezTo>
                  <a:cubicBezTo>
                    <a:pt x="1374" y="197"/>
                    <a:pt x="1374" y="197"/>
                    <a:pt x="1374" y="197"/>
                  </a:cubicBezTo>
                  <a:lnTo>
                    <a:pt x="1374" y="1177"/>
                  </a:lnTo>
                  <a:close/>
                  <a:moveTo>
                    <a:pt x="1374" y="1177"/>
                  </a:moveTo>
                  <a:cubicBezTo>
                    <a:pt x="1374" y="1177"/>
                    <a:pt x="1374" y="1177"/>
                    <a:pt x="1374" y="117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IN" sz="1799" kern="0">
                <a:solidFill>
                  <a:prstClr val="black"/>
                </a:solidFill>
              </a:endParaRPr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xmlns="" id="{DC5C6061-2CD2-4DBC-BE03-EF9183082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17875" y="2536825"/>
              <a:ext cx="819150" cy="147638"/>
            </a:xfrm>
            <a:custGeom>
              <a:avLst/>
              <a:gdLst>
                <a:gd name="T0" fmla="*/ 25 w 270"/>
                <a:gd name="T1" fmla="*/ 49 h 49"/>
                <a:gd name="T2" fmla="*/ 245 w 270"/>
                <a:gd name="T3" fmla="*/ 49 h 49"/>
                <a:gd name="T4" fmla="*/ 270 w 270"/>
                <a:gd name="T5" fmla="*/ 24 h 49"/>
                <a:gd name="T6" fmla="*/ 245 w 270"/>
                <a:gd name="T7" fmla="*/ 0 h 49"/>
                <a:gd name="T8" fmla="*/ 25 w 270"/>
                <a:gd name="T9" fmla="*/ 0 h 49"/>
                <a:gd name="T10" fmla="*/ 0 w 270"/>
                <a:gd name="T11" fmla="*/ 24 h 49"/>
                <a:gd name="T12" fmla="*/ 25 w 270"/>
                <a:gd name="T13" fmla="*/ 49 h 49"/>
                <a:gd name="T14" fmla="*/ 25 w 270"/>
                <a:gd name="T15" fmla="*/ 49 h 49"/>
                <a:gd name="T16" fmla="*/ 25 w 27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49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4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IN" sz="1799" kern="0">
                <a:solidFill>
                  <a:prstClr val="black"/>
                </a:solidFill>
              </a:endParaRPr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xmlns="" id="{1A2C93A8-F05E-4B83-ABB2-C5EE60C3FE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17875" y="2311400"/>
              <a:ext cx="522288" cy="149225"/>
            </a:xfrm>
            <a:custGeom>
              <a:avLst/>
              <a:gdLst>
                <a:gd name="T0" fmla="*/ 25 w 172"/>
                <a:gd name="T1" fmla="*/ 49 h 49"/>
                <a:gd name="T2" fmla="*/ 147 w 172"/>
                <a:gd name="T3" fmla="*/ 49 h 49"/>
                <a:gd name="T4" fmla="*/ 172 w 172"/>
                <a:gd name="T5" fmla="*/ 25 h 49"/>
                <a:gd name="T6" fmla="*/ 147 w 172"/>
                <a:gd name="T7" fmla="*/ 0 h 49"/>
                <a:gd name="T8" fmla="*/ 25 w 172"/>
                <a:gd name="T9" fmla="*/ 0 h 49"/>
                <a:gd name="T10" fmla="*/ 0 w 172"/>
                <a:gd name="T11" fmla="*/ 25 h 49"/>
                <a:gd name="T12" fmla="*/ 25 w 172"/>
                <a:gd name="T13" fmla="*/ 49 h 49"/>
                <a:gd name="T14" fmla="*/ 25 w 172"/>
                <a:gd name="T15" fmla="*/ 49 h 49"/>
                <a:gd name="T16" fmla="*/ 25 w 172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49">
                  <a:moveTo>
                    <a:pt x="25" y="49"/>
                  </a:moveTo>
                  <a:cubicBezTo>
                    <a:pt x="147" y="49"/>
                    <a:pt x="147" y="49"/>
                    <a:pt x="147" y="49"/>
                  </a:cubicBezTo>
                  <a:cubicBezTo>
                    <a:pt x="161" y="49"/>
                    <a:pt x="172" y="38"/>
                    <a:pt x="172" y="25"/>
                  </a:cubicBezTo>
                  <a:cubicBezTo>
                    <a:pt x="172" y="11"/>
                    <a:pt x="161" y="0"/>
                    <a:pt x="14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IN" sz="1799" kern="0">
                <a:solidFill>
                  <a:prstClr val="black"/>
                </a:solidFill>
              </a:endParaRPr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xmlns="" id="{31FB0E8B-7DBF-43B9-AA69-9F592FEB0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17875" y="2757488"/>
              <a:ext cx="819150" cy="149225"/>
            </a:xfrm>
            <a:custGeom>
              <a:avLst/>
              <a:gdLst>
                <a:gd name="T0" fmla="*/ 25 w 270"/>
                <a:gd name="T1" fmla="*/ 49 h 49"/>
                <a:gd name="T2" fmla="*/ 245 w 270"/>
                <a:gd name="T3" fmla="*/ 49 h 49"/>
                <a:gd name="T4" fmla="*/ 270 w 270"/>
                <a:gd name="T5" fmla="*/ 25 h 49"/>
                <a:gd name="T6" fmla="*/ 245 w 270"/>
                <a:gd name="T7" fmla="*/ 0 h 49"/>
                <a:gd name="T8" fmla="*/ 25 w 270"/>
                <a:gd name="T9" fmla="*/ 0 h 49"/>
                <a:gd name="T10" fmla="*/ 0 w 270"/>
                <a:gd name="T11" fmla="*/ 25 h 49"/>
                <a:gd name="T12" fmla="*/ 25 w 270"/>
                <a:gd name="T13" fmla="*/ 49 h 49"/>
                <a:gd name="T14" fmla="*/ 25 w 270"/>
                <a:gd name="T15" fmla="*/ 49 h 49"/>
                <a:gd name="T16" fmla="*/ 25 w 27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49">
                  <a:moveTo>
                    <a:pt x="25" y="49"/>
                  </a:moveTo>
                  <a:cubicBezTo>
                    <a:pt x="245" y="49"/>
                    <a:pt x="245" y="49"/>
                    <a:pt x="245" y="49"/>
                  </a:cubicBezTo>
                  <a:cubicBezTo>
                    <a:pt x="259" y="49"/>
                    <a:pt x="270" y="38"/>
                    <a:pt x="270" y="25"/>
                  </a:cubicBezTo>
                  <a:cubicBezTo>
                    <a:pt x="270" y="11"/>
                    <a:pt x="259" y="0"/>
                    <a:pt x="24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lose/>
                  <a:moveTo>
                    <a:pt x="25" y="49"/>
                  </a:moveTo>
                  <a:cubicBezTo>
                    <a:pt x="25" y="49"/>
                    <a:pt x="25" y="49"/>
                    <a:pt x="25" y="49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IN" sz="1799" kern="0">
                <a:solidFill>
                  <a:prstClr val="black"/>
                </a:solidFill>
              </a:endParaRPr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xmlns="" id="{75561420-0239-49B6-9DC9-46472C20B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175000" y="2833688"/>
              <a:ext cx="2835276" cy="1487488"/>
            </a:xfrm>
            <a:custGeom>
              <a:avLst/>
              <a:gdLst>
                <a:gd name="T0" fmla="*/ 9 w 934"/>
                <a:gd name="T1" fmla="*/ 483 h 490"/>
                <a:gd name="T2" fmla="*/ 27 w 934"/>
                <a:gd name="T3" fmla="*/ 490 h 490"/>
                <a:gd name="T4" fmla="*/ 44 w 934"/>
                <a:gd name="T5" fmla="*/ 483 h 490"/>
                <a:gd name="T6" fmla="*/ 336 w 934"/>
                <a:gd name="T7" fmla="*/ 192 h 490"/>
                <a:gd name="T8" fmla="*/ 539 w 934"/>
                <a:gd name="T9" fmla="*/ 395 h 490"/>
                <a:gd name="T10" fmla="*/ 556 w 934"/>
                <a:gd name="T11" fmla="*/ 402 h 490"/>
                <a:gd name="T12" fmla="*/ 574 w 934"/>
                <a:gd name="T13" fmla="*/ 395 h 490"/>
                <a:gd name="T14" fmla="*/ 885 w 934"/>
                <a:gd name="T15" fmla="*/ 84 h 490"/>
                <a:gd name="T16" fmla="*/ 885 w 934"/>
                <a:gd name="T17" fmla="*/ 196 h 490"/>
                <a:gd name="T18" fmla="*/ 909 w 934"/>
                <a:gd name="T19" fmla="*/ 221 h 490"/>
                <a:gd name="T20" fmla="*/ 934 w 934"/>
                <a:gd name="T21" fmla="*/ 196 h 490"/>
                <a:gd name="T22" fmla="*/ 934 w 934"/>
                <a:gd name="T23" fmla="*/ 24 h 490"/>
                <a:gd name="T24" fmla="*/ 932 w 934"/>
                <a:gd name="T25" fmla="*/ 15 h 490"/>
                <a:gd name="T26" fmla="*/ 919 w 934"/>
                <a:gd name="T27" fmla="*/ 2 h 490"/>
                <a:gd name="T28" fmla="*/ 909 w 934"/>
                <a:gd name="T29" fmla="*/ 0 h 490"/>
                <a:gd name="T30" fmla="*/ 738 w 934"/>
                <a:gd name="T31" fmla="*/ 0 h 490"/>
                <a:gd name="T32" fmla="*/ 713 w 934"/>
                <a:gd name="T33" fmla="*/ 24 h 490"/>
                <a:gd name="T34" fmla="*/ 738 w 934"/>
                <a:gd name="T35" fmla="*/ 49 h 490"/>
                <a:gd name="T36" fmla="*/ 850 w 934"/>
                <a:gd name="T37" fmla="*/ 49 h 490"/>
                <a:gd name="T38" fmla="*/ 556 w 934"/>
                <a:gd name="T39" fmla="*/ 343 h 490"/>
                <a:gd name="T40" fmla="*/ 353 w 934"/>
                <a:gd name="T41" fmla="*/ 140 h 490"/>
                <a:gd name="T42" fmla="*/ 318 w 934"/>
                <a:gd name="T43" fmla="*/ 140 h 490"/>
                <a:gd name="T44" fmla="*/ 9 w 934"/>
                <a:gd name="T45" fmla="*/ 448 h 490"/>
                <a:gd name="T46" fmla="*/ 9 w 934"/>
                <a:gd name="T47" fmla="*/ 483 h 490"/>
                <a:gd name="T48" fmla="*/ 9 w 934"/>
                <a:gd name="T49" fmla="*/ 483 h 490"/>
                <a:gd name="T50" fmla="*/ 9 w 934"/>
                <a:gd name="T51" fmla="*/ 483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34" h="490">
                  <a:moveTo>
                    <a:pt x="9" y="483"/>
                  </a:moveTo>
                  <a:cubicBezTo>
                    <a:pt x="14" y="488"/>
                    <a:pt x="20" y="490"/>
                    <a:pt x="27" y="490"/>
                  </a:cubicBezTo>
                  <a:cubicBezTo>
                    <a:pt x="33" y="490"/>
                    <a:pt x="39" y="488"/>
                    <a:pt x="44" y="483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539" y="395"/>
                    <a:pt x="539" y="395"/>
                    <a:pt x="539" y="395"/>
                  </a:cubicBezTo>
                  <a:cubicBezTo>
                    <a:pt x="544" y="400"/>
                    <a:pt x="550" y="402"/>
                    <a:pt x="556" y="402"/>
                  </a:cubicBezTo>
                  <a:cubicBezTo>
                    <a:pt x="563" y="402"/>
                    <a:pt x="569" y="400"/>
                    <a:pt x="574" y="395"/>
                  </a:cubicBezTo>
                  <a:cubicBezTo>
                    <a:pt x="885" y="84"/>
                    <a:pt x="885" y="84"/>
                    <a:pt x="885" y="84"/>
                  </a:cubicBezTo>
                  <a:cubicBezTo>
                    <a:pt x="885" y="196"/>
                    <a:pt x="885" y="196"/>
                    <a:pt x="885" y="196"/>
                  </a:cubicBezTo>
                  <a:cubicBezTo>
                    <a:pt x="885" y="210"/>
                    <a:pt x="896" y="221"/>
                    <a:pt x="909" y="221"/>
                  </a:cubicBezTo>
                  <a:cubicBezTo>
                    <a:pt x="923" y="221"/>
                    <a:pt x="934" y="210"/>
                    <a:pt x="934" y="196"/>
                  </a:cubicBezTo>
                  <a:cubicBezTo>
                    <a:pt x="934" y="24"/>
                    <a:pt x="934" y="24"/>
                    <a:pt x="934" y="24"/>
                  </a:cubicBezTo>
                  <a:cubicBezTo>
                    <a:pt x="934" y="21"/>
                    <a:pt x="933" y="18"/>
                    <a:pt x="932" y="15"/>
                  </a:cubicBezTo>
                  <a:cubicBezTo>
                    <a:pt x="930" y="9"/>
                    <a:pt x="925" y="4"/>
                    <a:pt x="919" y="2"/>
                  </a:cubicBezTo>
                  <a:cubicBezTo>
                    <a:pt x="916" y="1"/>
                    <a:pt x="913" y="0"/>
                    <a:pt x="90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24" y="0"/>
                    <a:pt x="713" y="11"/>
                    <a:pt x="713" y="24"/>
                  </a:cubicBezTo>
                  <a:cubicBezTo>
                    <a:pt x="713" y="38"/>
                    <a:pt x="724" y="49"/>
                    <a:pt x="738" y="49"/>
                  </a:cubicBezTo>
                  <a:cubicBezTo>
                    <a:pt x="850" y="49"/>
                    <a:pt x="850" y="49"/>
                    <a:pt x="850" y="49"/>
                  </a:cubicBezTo>
                  <a:cubicBezTo>
                    <a:pt x="556" y="343"/>
                    <a:pt x="556" y="343"/>
                    <a:pt x="556" y="343"/>
                  </a:cubicBezTo>
                  <a:cubicBezTo>
                    <a:pt x="353" y="140"/>
                    <a:pt x="353" y="140"/>
                    <a:pt x="353" y="140"/>
                  </a:cubicBezTo>
                  <a:cubicBezTo>
                    <a:pt x="343" y="130"/>
                    <a:pt x="328" y="130"/>
                    <a:pt x="318" y="140"/>
                  </a:cubicBezTo>
                  <a:cubicBezTo>
                    <a:pt x="9" y="448"/>
                    <a:pt x="9" y="448"/>
                    <a:pt x="9" y="448"/>
                  </a:cubicBezTo>
                  <a:cubicBezTo>
                    <a:pt x="0" y="458"/>
                    <a:pt x="0" y="474"/>
                    <a:pt x="9" y="483"/>
                  </a:cubicBezTo>
                  <a:close/>
                  <a:moveTo>
                    <a:pt x="9" y="483"/>
                  </a:moveTo>
                  <a:cubicBezTo>
                    <a:pt x="9" y="483"/>
                    <a:pt x="9" y="483"/>
                    <a:pt x="9" y="48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IN" sz="1799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91269" y="1451380"/>
            <a:ext cx="3872190" cy="1215530"/>
            <a:chOff x="545465" y="1700808"/>
            <a:chExt cx="10948741" cy="3842425"/>
          </a:xfrm>
        </p:grpSpPr>
        <p:sp>
          <p:nvSpPr>
            <p:cNvPr id="122" name="Rectangle: Rounded Corners 174">
              <a:extLst>
                <a:ext uri="{FF2B5EF4-FFF2-40B4-BE49-F238E27FC236}">
                  <a16:creationId xmlns="" xmlns:a16="http://schemas.microsoft.com/office/drawing/2014/main" id="{69D46CE6-FBCA-40DD-A211-6CB812C338F5}"/>
                </a:ext>
              </a:extLst>
            </p:cNvPr>
            <p:cNvSpPr/>
            <p:nvPr/>
          </p:nvSpPr>
          <p:spPr>
            <a:xfrm>
              <a:off x="8848680" y="2135275"/>
              <a:ext cx="2390629" cy="3407958"/>
            </a:xfrm>
            <a:prstGeom prst="roundRect">
              <a:avLst>
                <a:gd name="adj" fmla="val 3431"/>
              </a:avLst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Rectangle: Rounded Corners 170">
              <a:extLst>
                <a:ext uri="{FF2B5EF4-FFF2-40B4-BE49-F238E27FC236}">
                  <a16:creationId xmlns="" xmlns:a16="http://schemas.microsoft.com/office/drawing/2014/main" id="{CEDE1390-7D18-41C8-B606-A6F004C17512}"/>
                </a:ext>
              </a:extLst>
            </p:cNvPr>
            <p:cNvSpPr/>
            <p:nvPr/>
          </p:nvSpPr>
          <p:spPr>
            <a:xfrm>
              <a:off x="6148067" y="2135275"/>
              <a:ext cx="2390629" cy="3407958"/>
            </a:xfrm>
            <a:prstGeom prst="roundRect">
              <a:avLst>
                <a:gd name="adj" fmla="val 3431"/>
              </a:avLst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Rectangle: Rounded Corners 166">
              <a:extLst>
                <a:ext uri="{FF2B5EF4-FFF2-40B4-BE49-F238E27FC236}">
                  <a16:creationId xmlns="" xmlns:a16="http://schemas.microsoft.com/office/drawing/2014/main" id="{333A9464-BBF4-4AF2-B0E0-F85498599203}"/>
                </a:ext>
              </a:extLst>
            </p:cNvPr>
            <p:cNvSpPr/>
            <p:nvPr/>
          </p:nvSpPr>
          <p:spPr>
            <a:xfrm>
              <a:off x="3470006" y="2135275"/>
              <a:ext cx="2390629" cy="3407958"/>
            </a:xfrm>
            <a:prstGeom prst="roundRect">
              <a:avLst>
                <a:gd name="adj" fmla="val 3431"/>
              </a:avLst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Rectangle: Rounded Corners 162">
              <a:extLst>
                <a:ext uri="{FF2B5EF4-FFF2-40B4-BE49-F238E27FC236}">
                  <a16:creationId xmlns="" xmlns:a16="http://schemas.microsoft.com/office/drawing/2014/main" id="{9D8F22DB-B7DB-4EC4-BA16-240BF234933F}"/>
                </a:ext>
              </a:extLst>
            </p:cNvPr>
            <p:cNvSpPr/>
            <p:nvPr/>
          </p:nvSpPr>
          <p:spPr>
            <a:xfrm>
              <a:off x="779258" y="2135275"/>
              <a:ext cx="2390629" cy="3407958"/>
            </a:xfrm>
            <a:prstGeom prst="roundRect">
              <a:avLst>
                <a:gd name="adj" fmla="val 3431"/>
              </a:avLst>
            </a:prstGeom>
            <a:noFill/>
            <a:ln w="2857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UY" sz="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Freeform 62">
              <a:extLst>
                <a:ext uri="{FF2B5EF4-FFF2-40B4-BE49-F238E27FC236}">
                  <a16:creationId xmlns="" xmlns:a16="http://schemas.microsoft.com/office/drawing/2014/main" id="{65C17250-F4C4-4F9E-99C9-0E718E253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465" y="4271823"/>
              <a:ext cx="2880730" cy="963513"/>
            </a:xfrm>
            <a:custGeom>
              <a:avLst/>
              <a:gdLst>
                <a:gd name="T0" fmla="*/ 674 w 5254"/>
                <a:gd name="T1" fmla="*/ 563 h 1225"/>
                <a:gd name="T2" fmla="*/ 42 w 5254"/>
                <a:gd name="T3" fmla="*/ 92 h 1225"/>
                <a:gd name="T4" fmla="*/ 42 w 5254"/>
                <a:gd name="T5" fmla="*/ 92 h 1225"/>
                <a:gd name="T6" fmla="*/ 72 w 5254"/>
                <a:gd name="T7" fmla="*/ 0 h 1225"/>
                <a:gd name="T8" fmla="*/ 4442 w 5254"/>
                <a:gd name="T9" fmla="*/ 0 h 1225"/>
                <a:gd name="T10" fmla="*/ 4442 w 5254"/>
                <a:gd name="T11" fmla="*/ 0 h 1225"/>
                <a:gd name="T12" fmla="*/ 4472 w 5254"/>
                <a:gd name="T13" fmla="*/ 10 h 1225"/>
                <a:gd name="T14" fmla="*/ 5226 w 5254"/>
                <a:gd name="T15" fmla="*/ 563 h 1225"/>
                <a:gd name="T16" fmla="*/ 5226 w 5254"/>
                <a:gd name="T17" fmla="*/ 563 h 1225"/>
                <a:gd name="T18" fmla="*/ 5226 w 5254"/>
                <a:gd name="T19" fmla="*/ 644 h 1225"/>
                <a:gd name="T20" fmla="*/ 4472 w 5254"/>
                <a:gd name="T21" fmla="*/ 1213 h 1225"/>
                <a:gd name="T22" fmla="*/ 4472 w 5254"/>
                <a:gd name="T23" fmla="*/ 1213 h 1225"/>
                <a:gd name="T24" fmla="*/ 4441 w 5254"/>
                <a:gd name="T25" fmla="*/ 1224 h 1225"/>
                <a:gd name="T26" fmla="*/ 69 w 5254"/>
                <a:gd name="T27" fmla="*/ 1224 h 1225"/>
                <a:gd name="T28" fmla="*/ 69 w 5254"/>
                <a:gd name="T29" fmla="*/ 1224 h 1225"/>
                <a:gd name="T30" fmla="*/ 38 w 5254"/>
                <a:gd name="T31" fmla="*/ 1132 h 1225"/>
                <a:gd name="T32" fmla="*/ 674 w 5254"/>
                <a:gd name="T33" fmla="*/ 644 h 1225"/>
                <a:gd name="T34" fmla="*/ 674 w 5254"/>
                <a:gd name="T35" fmla="*/ 644 h 1225"/>
                <a:gd name="T36" fmla="*/ 674 w 5254"/>
                <a:gd name="T37" fmla="*/ 563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54" h="1225">
                  <a:moveTo>
                    <a:pt x="674" y="563"/>
                  </a:moveTo>
                  <a:lnTo>
                    <a:pt x="42" y="92"/>
                  </a:lnTo>
                  <a:lnTo>
                    <a:pt x="42" y="92"/>
                  </a:lnTo>
                  <a:cubicBezTo>
                    <a:pt x="3" y="63"/>
                    <a:pt x="24" y="0"/>
                    <a:pt x="72" y="0"/>
                  </a:cubicBezTo>
                  <a:lnTo>
                    <a:pt x="4442" y="0"/>
                  </a:lnTo>
                  <a:lnTo>
                    <a:pt x="4442" y="0"/>
                  </a:lnTo>
                  <a:cubicBezTo>
                    <a:pt x="4453" y="0"/>
                    <a:pt x="4463" y="3"/>
                    <a:pt x="4472" y="10"/>
                  </a:cubicBezTo>
                  <a:lnTo>
                    <a:pt x="5226" y="563"/>
                  </a:lnTo>
                  <a:lnTo>
                    <a:pt x="5226" y="563"/>
                  </a:lnTo>
                  <a:cubicBezTo>
                    <a:pt x="5253" y="583"/>
                    <a:pt x="5253" y="624"/>
                    <a:pt x="5226" y="644"/>
                  </a:cubicBezTo>
                  <a:lnTo>
                    <a:pt x="4472" y="1213"/>
                  </a:lnTo>
                  <a:lnTo>
                    <a:pt x="4472" y="1213"/>
                  </a:lnTo>
                  <a:cubicBezTo>
                    <a:pt x="4463" y="1220"/>
                    <a:pt x="4452" y="1224"/>
                    <a:pt x="4441" y="1224"/>
                  </a:cubicBezTo>
                  <a:lnTo>
                    <a:pt x="69" y="1224"/>
                  </a:lnTo>
                  <a:lnTo>
                    <a:pt x="69" y="1224"/>
                  </a:lnTo>
                  <a:cubicBezTo>
                    <a:pt x="20" y="1224"/>
                    <a:pt x="0" y="1162"/>
                    <a:pt x="38" y="1132"/>
                  </a:cubicBezTo>
                  <a:lnTo>
                    <a:pt x="674" y="644"/>
                  </a:lnTo>
                  <a:lnTo>
                    <a:pt x="674" y="644"/>
                  </a:lnTo>
                  <a:cubicBezTo>
                    <a:pt x="701" y="624"/>
                    <a:pt x="701" y="583"/>
                    <a:pt x="674" y="563"/>
                  </a:cubicBezTo>
                </a:path>
              </a:pathLst>
            </a:custGeom>
            <a:solidFill>
              <a:srgbClr val="0187C0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27" name="Freeform 67">
              <a:extLst>
                <a:ext uri="{FF2B5EF4-FFF2-40B4-BE49-F238E27FC236}">
                  <a16:creationId xmlns="" xmlns:a16="http://schemas.microsoft.com/office/drawing/2014/main" id="{3CAA1617-8CB4-4EED-9913-EA8F22AC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471" y="1729004"/>
              <a:ext cx="814719" cy="814717"/>
            </a:xfrm>
            <a:custGeom>
              <a:avLst/>
              <a:gdLst>
                <a:gd name="T0" fmla="*/ 637 w 1274"/>
                <a:gd name="T1" fmla="*/ 0 h 1275"/>
                <a:gd name="T2" fmla="*/ 637 w 1274"/>
                <a:gd name="T3" fmla="*/ 0 h 1275"/>
                <a:gd name="T4" fmla="*/ 1273 w 1274"/>
                <a:gd name="T5" fmla="*/ 637 h 1275"/>
                <a:gd name="T6" fmla="*/ 1273 w 1274"/>
                <a:gd name="T7" fmla="*/ 637 h 1275"/>
                <a:gd name="T8" fmla="*/ 637 w 1274"/>
                <a:gd name="T9" fmla="*/ 1274 h 1275"/>
                <a:gd name="T10" fmla="*/ 637 w 1274"/>
                <a:gd name="T11" fmla="*/ 1274 h 1275"/>
                <a:gd name="T12" fmla="*/ 0 w 1274"/>
                <a:gd name="T13" fmla="*/ 637 h 1275"/>
                <a:gd name="T14" fmla="*/ 0 w 1274"/>
                <a:gd name="T15" fmla="*/ 637 h 1275"/>
                <a:gd name="T16" fmla="*/ 637 w 1274"/>
                <a:gd name="T17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4" h="1275">
                  <a:moveTo>
                    <a:pt x="637" y="0"/>
                  </a:moveTo>
                  <a:lnTo>
                    <a:pt x="637" y="0"/>
                  </a:lnTo>
                  <a:cubicBezTo>
                    <a:pt x="988" y="0"/>
                    <a:pt x="1273" y="285"/>
                    <a:pt x="1273" y="637"/>
                  </a:cubicBezTo>
                  <a:lnTo>
                    <a:pt x="1273" y="637"/>
                  </a:lnTo>
                  <a:cubicBezTo>
                    <a:pt x="1273" y="988"/>
                    <a:pt x="988" y="1274"/>
                    <a:pt x="637" y="1274"/>
                  </a:cubicBezTo>
                  <a:lnTo>
                    <a:pt x="637" y="1274"/>
                  </a:lnTo>
                  <a:cubicBezTo>
                    <a:pt x="284" y="1274"/>
                    <a:pt x="0" y="988"/>
                    <a:pt x="0" y="637"/>
                  </a:cubicBezTo>
                  <a:lnTo>
                    <a:pt x="0" y="637"/>
                  </a:lnTo>
                  <a:cubicBezTo>
                    <a:pt x="0" y="285"/>
                    <a:pt x="284" y="0"/>
                    <a:pt x="637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28" name="Freeform 68">
              <a:extLst>
                <a:ext uri="{FF2B5EF4-FFF2-40B4-BE49-F238E27FC236}">
                  <a16:creationId xmlns="" xmlns:a16="http://schemas.microsoft.com/office/drawing/2014/main" id="{ECF3AFCE-6668-4615-807E-74CCC657D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556" y="1714906"/>
              <a:ext cx="848548" cy="848548"/>
            </a:xfrm>
            <a:custGeom>
              <a:avLst/>
              <a:gdLst>
                <a:gd name="T0" fmla="*/ 663 w 1326"/>
                <a:gd name="T1" fmla="*/ 51 h 1326"/>
                <a:gd name="T2" fmla="*/ 663 w 1326"/>
                <a:gd name="T3" fmla="*/ 51 h 1326"/>
                <a:gd name="T4" fmla="*/ 51 w 1326"/>
                <a:gd name="T5" fmla="*/ 663 h 1326"/>
                <a:gd name="T6" fmla="*/ 51 w 1326"/>
                <a:gd name="T7" fmla="*/ 663 h 1326"/>
                <a:gd name="T8" fmla="*/ 663 w 1326"/>
                <a:gd name="T9" fmla="*/ 1274 h 1326"/>
                <a:gd name="T10" fmla="*/ 663 w 1326"/>
                <a:gd name="T11" fmla="*/ 1274 h 1326"/>
                <a:gd name="T12" fmla="*/ 1274 w 1326"/>
                <a:gd name="T13" fmla="*/ 663 h 1326"/>
                <a:gd name="T14" fmla="*/ 1274 w 1326"/>
                <a:gd name="T15" fmla="*/ 663 h 1326"/>
                <a:gd name="T16" fmla="*/ 663 w 1326"/>
                <a:gd name="T17" fmla="*/ 51 h 1326"/>
                <a:gd name="T18" fmla="*/ 663 w 1326"/>
                <a:gd name="T19" fmla="*/ 1325 h 1326"/>
                <a:gd name="T20" fmla="*/ 663 w 1326"/>
                <a:gd name="T21" fmla="*/ 1325 h 1326"/>
                <a:gd name="T22" fmla="*/ 0 w 1326"/>
                <a:gd name="T23" fmla="*/ 663 h 1326"/>
                <a:gd name="T24" fmla="*/ 0 w 1326"/>
                <a:gd name="T25" fmla="*/ 663 h 1326"/>
                <a:gd name="T26" fmla="*/ 663 w 1326"/>
                <a:gd name="T27" fmla="*/ 0 h 1326"/>
                <a:gd name="T28" fmla="*/ 663 w 1326"/>
                <a:gd name="T29" fmla="*/ 0 h 1326"/>
                <a:gd name="T30" fmla="*/ 1325 w 1326"/>
                <a:gd name="T31" fmla="*/ 663 h 1326"/>
                <a:gd name="T32" fmla="*/ 1325 w 1326"/>
                <a:gd name="T33" fmla="*/ 663 h 1326"/>
                <a:gd name="T34" fmla="*/ 663 w 1326"/>
                <a:gd name="T35" fmla="*/ 132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6" h="1326">
                  <a:moveTo>
                    <a:pt x="663" y="51"/>
                  </a:moveTo>
                  <a:lnTo>
                    <a:pt x="663" y="51"/>
                  </a:lnTo>
                  <a:cubicBezTo>
                    <a:pt x="325" y="51"/>
                    <a:pt x="51" y="326"/>
                    <a:pt x="51" y="663"/>
                  </a:cubicBezTo>
                  <a:lnTo>
                    <a:pt x="51" y="663"/>
                  </a:lnTo>
                  <a:cubicBezTo>
                    <a:pt x="51" y="1000"/>
                    <a:pt x="325" y="1274"/>
                    <a:pt x="663" y="1274"/>
                  </a:cubicBezTo>
                  <a:lnTo>
                    <a:pt x="663" y="1274"/>
                  </a:lnTo>
                  <a:cubicBezTo>
                    <a:pt x="1000" y="1274"/>
                    <a:pt x="1274" y="1000"/>
                    <a:pt x="1274" y="663"/>
                  </a:cubicBezTo>
                  <a:lnTo>
                    <a:pt x="1274" y="663"/>
                  </a:lnTo>
                  <a:cubicBezTo>
                    <a:pt x="1274" y="326"/>
                    <a:pt x="1000" y="51"/>
                    <a:pt x="663" y="51"/>
                  </a:cubicBezTo>
                  <a:close/>
                  <a:moveTo>
                    <a:pt x="663" y="1325"/>
                  </a:moveTo>
                  <a:lnTo>
                    <a:pt x="663" y="1325"/>
                  </a:lnTo>
                  <a:cubicBezTo>
                    <a:pt x="297" y="1325"/>
                    <a:pt x="0" y="1028"/>
                    <a:pt x="0" y="663"/>
                  </a:cubicBezTo>
                  <a:lnTo>
                    <a:pt x="0" y="663"/>
                  </a:lnTo>
                  <a:cubicBezTo>
                    <a:pt x="0" y="297"/>
                    <a:pt x="297" y="0"/>
                    <a:pt x="663" y="0"/>
                  </a:cubicBezTo>
                  <a:lnTo>
                    <a:pt x="663" y="0"/>
                  </a:lnTo>
                  <a:cubicBezTo>
                    <a:pt x="1028" y="0"/>
                    <a:pt x="1325" y="297"/>
                    <a:pt x="1325" y="663"/>
                  </a:cubicBezTo>
                  <a:lnTo>
                    <a:pt x="1325" y="663"/>
                  </a:lnTo>
                  <a:cubicBezTo>
                    <a:pt x="1325" y="1028"/>
                    <a:pt x="1028" y="1325"/>
                    <a:pt x="663" y="1325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29" name="Freeform 133">
              <a:extLst>
                <a:ext uri="{FF2B5EF4-FFF2-40B4-BE49-F238E27FC236}">
                  <a16:creationId xmlns="" xmlns:a16="http://schemas.microsoft.com/office/drawing/2014/main" id="{F6311765-2EB5-4ECC-B9D9-19C9FC066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803" y="4271823"/>
              <a:ext cx="2880730" cy="963513"/>
            </a:xfrm>
            <a:custGeom>
              <a:avLst/>
              <a:gdLst>
                <a:gd name="T0" fmla="*/ 674 w 5254"/>
                <a:gd name="T1" fmla="*/ 563 h 1225"/>
                <a:gd name="T2" fmla="*/ 42 w 5254"/>
                <a:gd name="T3" fmla="*/ 92 h 1225"/>
                <a:gd name="T4" fmla="*/ 42 w 5254"/>
                <a:gd name="T5" fmla="*/ 92 h 1225"/>
                <a:gd name="T6" fmla="*/ 73 w 5254"/>
                <a:gd name="T7" fmla="*/ 0 h 1225"/>
                <a:gd name="T8" fmla="*/ 4441 w 5254"/>
                <a:gd name="T9" fmla="*/ 0 h 1225"/>
                <a:gd name="T10" fmla="*/ 4441 w 5254"/>
                <a:gd name="T11" fmla="*/ 0 h 1225"/>
                <a:gd name="T12" fmla="*/ 4471 w 5254"/>
                <a:gd name="T13" fmla="*/ 10 h 1225"/>
                <a:gd name="T14" fmla="*/ 5224 w 5254"/>
                <a:gd name="T15" fmla="*/ 563 h 1225"/>
                <a:gd name="T16" fmla="*/ 5224 w 5254"/>
                <a:gd name="T17" fmla="*/ 563 h 1225"/>
                <a:gd name="T18" fmla="*/ 5225 w 5254"/>
                <a:gd name="T19" fmla="*/ 644 h 1225"/>
                <a:gd name="T20" fmla="*/ 4472 w 5254"/>
                <a:gd name="T21" fmla="*/ 1213 h 1225"/>
                <a:gd name="T22" fmla="*/ 4472 w 5254"/>
                <a:gd name="T23" fmla="*/ 1213 h 1225"/>
                <a:gd name="T24" fmla="*/ 4441 w 5254"/>
                <a:gd name="T25" fmla="*/ 1224 h 1225"/>
                <a:gd name="T26" fmla="*/ 69 w 5254"/>
                <a:gd name="T27" fmla="*/ 1224 h 1225"/>
                <a:gd name="T28" fmla="*/ 69 w 5254"/>
                <a:gd name="T29" fmla="*/ 1224 h 1225"/>
                <a:gd name="T30" fmla="*/ 39 w 5254"/>
                <a:gd name="T31" fmla="*/ 1132 h 1225"/>
                <a:gd name="T32" fmla="*/ 675 w 5254"/>
                <a:gd name="T33" fmla="*/ 644 h 1225"/>
                <a:gd name="T34" fmla="*/ 675 w 5254"/>
                <a:gd name="T35" fmla="*/ 644 h 1225"/>
                <a:gd name="T36" fmla="*/ 674 w 5254"/>
                <a:gd name="T37" fmla="*/ 563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54" h="1225">
                  <a:moveTo>
                    <a:pt x="674" y="563"/>
                  </a:moveTo>
                  <a:lnTo>
                    <a:pt x="42" y="92"/>
                  </a:lnTo>
                  <a:lnTo>
                    <a:pt x="42" y="92"/>
                  </a:lnTo>
                  <a:cubicBezTo>
                    <a:pt x="3" y="63"/>
                    <a:pt x="24" y="0"/>
                    <a:pt x="73" y="0"/>
                  </a:cubicBezTo>
                  <a:lnTo>
                    <a:pt x="4441" y="0"/>
                  </a:lnTo>
                  <a:lnTo>
                    <a:pt x="4441" y="0"/>
                  </a:lnTo>
                  <a:cubicBezTo>
                    <a:pt x="4452" y="0"/>
                    <a:pt x="4463" y="3"/>
                    <a:pt x="4471" y="10"/>
                  </a:cubicBezTo>
                  <a:lnTo>
                    <a:pt x="5224" y="563"/>
                  </a:lnTo>
                  <a:lnTo>
                    <a:pt x="5224" y="563"/>
                  </a:lnTo>
                  <a:cubicBezTo>
                    <a:pt x="5252" y="583"/>
                    <a:pt x="5253" y="624"/>
                    <a:pt x="5225" y="644"/>
                  </a:cubicBezTo>
                  <a:lnTo>
                    <a:pt x="4472" y="1213"/>
                  </a:lnTo>
                  <a:lnTo>
                    <a:pt x="4472" y="1213"/>
                  </a:lnTo>
                  <a:cubicBezTo>
                    <a:pt x="4463" y="1220"/>
                    <a:pt x="4452" y="1224"/>
                    <a:pt x="4441" y="1224"/>
                  </a:cubicBezTo>
                  <a:lnTo>
                    <a:pt x="69" y="1224"/>
                  </a:lnTo>
                  <a:lnTo>
                    <a:pt x="69" y="1224"/>
                  </a:lnTo>
                  <a:cubicBezTo>
                    <a:pt x="21" y="1224"/>
                    <a:pt x="0" y="1162"/>
                    <a:pt x="39" y="1132"/>
                  </a:cubicBezTo>
                  <a:lnTo>
                    <a:pt x="675" y="644"/>
                  </a:lnTo>
                  <a:lnTo>
                    <a:pt x="675" y="644"/>
                  </a:lnTo>
                  <a:cubicBezTo>
                    <a:pt x="702" y="624"/>
                    <a:pt x="701" y="583"/>
                    <a:pt x="674" y="563"/>
                  </a:cubicBezTo>
                </a:path>
              </a:pathLst>
            </a:custGeom>
            <a:solidFill>
              <a:srgbClr val="57687B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30" name="Freeform 138">
              <a:extLst>
                <a:ext uri="{FF2B5EF4-FFF2-40B4-BE49-F238E27FC236}">
                  <a16:creationId xmlns="" xmlns:a16="http://schemas.microsoft.com/office/drawing/2014/main" id="{620AB0B0-5427-49A7-9E2F-8A7994284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809" y="1714906"/>
              <a:ext cx="814719" cy="814717"/>
            </a:xfrm>
            <a:custGeom>
              <a:avLst/>
              <a:gdLst>
                <a:gd name="T0" fmla="*/ 636 w 1275"/>
                <a:gd name="T1" fmla="*/ 0 h 1275"/>
                <a:gd name="T2" fmla="*/ 636 w 1275"/>
                <a:gd name="T3" fmla="*/ 0 h 1275"/>
                <a:gd name="T4" fmla="*/ 1274 w 1275"/>
                <a:gd name="T5" fmla="*/ 637 h 1275"/>
                <a:gd name="T6" fmla="*/ 1274 w 1275"/>
                <a:gd name="T7" fmla="*/ 637 h 1275"/>
                <a:gd name="T8" fmla="*/ 636 w 1275"/>
                <a:gd name="T9" fmla="*/ 1274 h 1275"/>
                <a:gd name="T10" fmla="*/ 636 w 1275"/>
                <a:gd name="T11" fmla="*/ 1274 h 1275"/>
                <a:gd name="T12" fmla="*/ 0 w 1275"/>
                <a:gd name="T13" fmla="*/ 637 h 1275"/>
                <a:gd name="T14" fmla="*/ 0 w 1275"/>
                <a:gd name="T15" fmla="*/ 637 h 1275"/>
                <a:gd name="T16" fmla="*/ 636 w 1275"/>
                <a:gd name="T17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5" h="1275">
                  <a:moveTo>
                    <a:pt x="636" y="0"/>
                  </a:moveTo>
                  <a:lnTo>
                    <a:pt x="636" y="0"/>
                  </a:lnTo>
                  <a:cubicBezTo>
                    <a:pt x="989" y="0"/>
                    <a:pt x="1274" y="285"/>
                    <a:pt x="1274" y="637"/>
                  </a:cubicBezTo>
                  <a:lnTo>
                    <a:pt x="1274" y="637"/>
                  </a:lnTo>
                  <a:cubicBezTo>
                    <a:pt x="1274" y="988"/>
                    <a:pt x="989" y="1274"/>
                    <a:pt x="636" y="1274"/>
                  </a:cubicBezTo>
                  <a:lnTo>
                    <a:pt x="636" y="1274"/>
                  </a:lnTo>
                  <a:cubicBezTo>
                    <a:pt x="285" y="1274"/>
                    <a:pt x="0" y="988"/>
                    <a:pt x="0" y="637"/>
                  </a:cubicBezTo>
                  <a:lnTo>
                    <a:pt x="0" y="637"/>
                  </a:lnTo>
                  <a:cubicBezTo>
                    <a:pt x="0" y="285"/>
                    <a:pt x="285" y="0"/>
                    <a:pt x="636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31" name="Freeform 139">
              <a:extLst>
                <a:ext uri="{FF2B5EF4-FFF2-40B4-BE49-F238E27FC236}">
                  <a16:creationId xmlns="" xmlns:a16="http://schemas.microsoft.com/office/drawing/2014/main" id="{7F6F1155-27C5-46AA-A3F6-09EA7DB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304" y="1700808"/>
              <a:ext cx="845728" cy="848548"/>
            </a:xfrm>
            <a:custGeom>
              <a:avLst/>
              <a:gdLst>
                <a:gd name="T0" fmla="*/ 661 w 1325"/>
                <a:gd name="T1" fmla="*/ 51 h 1326"/>
                <a:gd name="T2" fmla="*/ 661 w 1325"/>
                <a:gd name="T3" fmla="*/ 51 h 1326"/>
                <a:gd name="T4" fmla="*/ 50 w 1325"/>
                <a:gd name="T5" fmla="*/ 663 h 1326"/>
                <a:gd name="T6" fmla="*/ 50 w 1325"/>
                <a:gd name="T7" fmla="*/ 663 h 1326"/>
                <a:gd name="T8" fmla="*/ 661 w 1325"/>
                <a:gd name="T9" fmla="*/ 1274 h 1326"/>
                <a:gd name="T10" fmla="*/ 661 w 1325"/>
                <a:gd name="T11" fmla="*/ 1274 h 1326"/>
                <a:gd name="T12" fmla="*/ 1273 w 1325"/>
                <a:gd name="T13" fmla="*/ 663 h 1326"/>
                <a:gd name="T14" fmla="*/ 1273 w 1325"/>
                <a:gd name="T15" fmla="*/ 663 h 1326"/>
                <a:gd name="T16" fmla="*/ 661 w 1325"/>
                <a:gd name="T17" fmla="*/ 51 h 1326"/>
                <a:gd name="T18" fmla="*/ 661 w 1325"/>
                <a:gd name="T19" fmla="*/ 1325 h 1326"/>
                <a:gd name="T20" fmla="*/ 661 w 1325"/>
                <a:gd name="T21" fmla="*/ 1325 h 1326"/>
                <a:gd name="T22" fmla="*/ 0 w 1325"/>
                <a:gd name="T23" fmla="*/ 663 h 1326"/>
                <a:gd name="T24" fmla="*/ 0 w 1325"/>
                <a:gd name="T25" fmla="*/ 663 h 1326"/>
                <a:gd name="T26" fmla="*/ 661 w 1325"/>
                <a:gd name="T27" fmla="*/ 0 h 1326"/>
                <a:gd name="T28" fmla="*/ 661 w 1325"/>
                <a:gd name="T29" fmla="*/ 0 h 1326"/>
                <a:gd name="T30" fmla="*/ 1324 w 1325"/>
                <a:gd name="T31" fmla="*/ 663 h 1326"/>
                <a:gd name="T32" fmla="*/ 1324 w 1325"/>
                <a:gd name="T33" fmla="*/ 663 h 1326"/>
                <a:gd name="T34" fmla="*/ 661 w 1325"/>
                <a:gd name="T35" fmla="*/ 132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5" h="1326">
                  <a:moveTo>
                    <a:pt x="661" y="51"/>
                  </a:moveTo>
                  <a:lnTo>
                    <a:pt x="661" y="51"/>
                  </a:lnTo>
                  <a:cubicBezTo>
                    <a:pt x="325" y="51"/>
                    <a:pt x="50" y="326"/>
                    <a:pt x="50" y="663"/>
                  </a:cubicBezTo>
                  <a:lnTo>
                    <a:pt x="50" y="663"/>
                  </a:lnTo>
                  <a:cubicBezTo>
                    <a:pt x="50" y="1000"/>
                    <a:pt x="325" y="1274"/>
                    <a:pt x="661" y="1274"/>
                  </a:cubicBezTo>
                  <a:lnTo>
                    <a:pt x="661" y="1274"/>
                  </a:lnTo>
                  <a:cubicBezTo>
                    <a:pt x="999" y="1274"/>
                    <a:pt x="1273" y="1000"/>
                    <a:pt x="1273" y="663"/>
                  </a:cubicBezTo>
                  <a:lnTo>
                    <a:pt x="1273" y="663"/>
                  </a:lnTo>
                  <a:cubicBezTo>
                    <a:pt x="1273" y="326"/>
                    <a:pt x="999" y="51"/>
                    <a:pt x="661" y="51"/>
                  </a:cubicBezTo>
                  <a:close/>
                  <a:moveTo>
                    <a:pt x="661" y="1325"/>
                  </a:moveTo>
                  <a:lnTo>
                    <a:pt x="661" y="1325"/>
                  </a:lnTo>
                  <a:cubicBezTo>
                    <a:pt x="296" y="1325"/>
                    <a:pt x="0" y="1028"/>
                    <a:pt x="0" y="663"/>
                  </a:cubicBezTo>
                  <a:lnTo>
                    <a:pt x="0" y="663"/>
                  </a:lnTo>
                  <a:cubicBezTo>
                    <a:pt x="0" y="297"/>
                    <a:pt x="296" y="0"/>
                    <a:pt x="661" y="0"/>
                  </a:cubicBezTo>
                  <a:lnTo>
                    <a:pt x="661" y="0"/>
                  </a:lnTo>
                  <a:cubicBezTo>
                    <a:pt x="1027" y="0"/>
                    <a:pt x="1324" y="297"/>
                    <a:pt x="1324" y="663"/>
                  </a:cubicBezTo>
                  <a:lnTo>
                    <a:pt x="1324" y="663"/>
                  </a:lnTo>
                  <a:cubicBezTo>
                    <a:pt x="1324" y="1028"/>
                    <a:pt x="1027" y="1325"/>
                    <a:pt x="661" y="1325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32" name="Freeform 203">
              <a:extLst>
                <a:ext uri="{FF2B5EF4-FFF2-40B4-BE49-F238E27FC236}">
                  <a16:creationId xmlns="" xmlns:a16="http://schemas.microsoft.com/office/drawing/2014/main" id="{0405635B-8596-4C10-A9EB-698BD4F72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142" y="4271823"/>
              <a:ext cx="2880728" cy="963513"/>
            </a:xfrm>
            <a:custGeom>
              <a:avLst/>
              <a:gdLst>
                <a:gd name="T0" fmla="*/ 673 w 5254"/>
                <a:gd name="T1" fmla="*/ 563 h 1225"/>
                <a:gd name="T2" fmla="*/ 42 w 5254"/>
                <a:gd name="T3" fmla="*/ 92 h 1225"/>
                <a:gd name="T4" fmla="*/ 42 w 5254"/>
                <a:gd name="T5" fmla="*/ 92 h 1225"/>
                <a:gd name="T6" fmla="*/ 72 w 5254"/>
                <a:gd name="T7" fmla="*/ 0 h 1225"/>
                <a:gd name="T8" fmla="*/ 4442 w 5254"/>
                <a:gd name="T9" fmla="*/ 0 h 1225"/>
                <a:gd name="T10" fmla="*/ 4442 w 5254"/>
                <a:gd name="T11" fmla="*/ 0 h 1225"/>
                <a:gd name="T12" fmla="*/ 4472 w 5254"/>
                <a:gd name="T13" fmla="*/ 10 h 1225"/>
                <a:gd name="T14" fmla="*/ 5225 w 5254"/>
                <a:gd name="T15" fmla="*/ 563 h 1225"/>
                <a:gd name="T16" fmla="*/ 5225 w 5254"/>
                <a:gd name="T17" fmla="*/ 563 h 1225"/>
                <a:gd name="T18" fmla="*/ 5225 w 5254"/>
                <a:gd name="T19" fmla="*/ 644 h 1225"/>
                <a:gd name="T20" fmla="*/ 4472 w 5254"/>
                <a:gd name="T21" fmla="*/ 1213 h 1225"/>
                <a:gd name="T22" fmla="*/ 4472 w 5254"/>
                <a:gd name="T23" fmla="*/ 1213 h 1225"/>
                <a:gd name="T24" fmla="*/ 4441 w 5254"/>
                <a:gd name="T25" fmla="*/ 1224 h 1225"/>
                <a:gd name="T26" fmla="*/ 69 w 5254"/>
                <a:gd name="T27" fmla="*/ 1224 h 1225"/>
                <a:gd name="T28" fmla="*/ 69 w 5254"/>
                <a:gd name="T29" fmla="*/ 1224 h 1225"/>
                <a:gd name="T30" fmla="*/ 38 w 5254"/>
                <a:gd name="T31" fmla="*/ 1132 h 1225"/>
                <a:gd name="T32" fmla="*/ 674 w 5254"/>
                <a:gd name="T33" fmla="*/ 644 h 1225"/>
                <a:gd name="T34" fmla="*/ 674 w 5254"/>
                <a:gd name="T35" fmla="*/ 644 h 1225"/>
                <a:gd name="T36" fmla="*/ 673 w 5254"/>
                <a:gd name="T37" fmla="*/ 563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54" h="1225">
                  <a:moveTo>
                    <a:pt x="673" y="563"/>
                  </a:moveTo>
                  <a:lnTo>
                    <a:pt x="42" y="92"/>
                  </a:lnTo>
                  <a:lnTo>
                    <a:pt x="42" y="92"/>
                  </a:lnTo>
                  <a:cubicBezTo>
                    <a:pt x="2" y="63"/>
                    <a:pt x="23" y="0"/>
                    <a:pt x="72" y="0"/>
                  </a:cubicBezTo>
                  <a:lnTo>
                    <a:pt x="4442" y="0"/>
                  </a:lnTo>
                  <a:lnTo>
                    <a:pt x="4442" y="0"/>
                  </a:lnTo>
                  <a:cubicBezTo>
                    <a:pt x="4452" y="0"/>
                    <a:pt x="4463" y="3"/>
                    <a:pt x="4472" y="10"/>
                  </a:cubicBezTo>
                  <a:lnTo>
                    <a:pt x="5225" y="563"/>
                  </a:lnTo>
                  <a:lnTo>
                    <a:pt x="5225" y="563"/>
                  </a:lnTo>
                  <a:cubicBezTo>
                    <a:pt x="5252" y="583"/>
                    <a:pt x="5253" y="624"/>
                    <a:pt x="5225" y="644"/>
                  </a:cubicBezTo>
                  <a:lnTo>
                    <a:pt x="4472" y="1213"/>
                  </a:lnTo>
                  <a:lnTo>
                    <a:pt x="4472" y="1213"/>
                  </a:lnTo>
                  <a:cubicBezTo>
                    <a:pt x="4463" y="1220"/>
                    <a:pt x="4452" y="1224"/>
                    <a:pt x="4441" y="1224"/>
                  </a:cubicBezTo>
                  <a:lnTo>
                    <a:pt x="69" y="1224"/>
                  </a:lnTo>
                  <a:lnTo>
                    <a:pt x="69" y="1224"/>
                  </a:lnTo>
                  <a:cubicBezTo>
                    <a:pt x="20" y="1224"/>
                    <a:pt x="0" y="1162"/>
                    <a:pt x="38" y="1132"/>
                  </a:cubicBezTo>
                  <a:lnTo>
                    <a:pt x="674" y="644"/>
                  </a:lnTo>
                  <a:lnTo>
                    <a:pt x="674" y="644"/>
                  </a:lnTo>
                  <a:cubicBezTo>
                    <a:pt x="701" y="624"/>
                    <a:pt x="700" y="583"/>
                    <a:pt x="673" y="563"/>
                  </a:cubicBezTo>
                </a:path>
              </a:pathLst>
            </a:custGeom>
            <a:solidFill>
              <a:srgbClr val="359CDB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33" name="Freeform 208">
              <a:extLst>
                <a:ext uri="{FF2B5EF4-FFF2-40B4-BE49-F238E27FC236}">
                  <a16:creationId xmlns="" xmlns:a16="http://schemas.microsoft.com/office/drawing/2014/main" id="{707044F2-6F56-47B5-9314-AB0250811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5870" y="1714906"/>
              <a:ext cx="814719" cy="814717"/>
            </a:xfrm>
            <a:custGeom>
              <a:avLst/>
              <a:gdLst>
                <a:gd name="T0" fmla="*/ 637 w 1275"/>
                <a:gd name="T1" fmla="*/ 0 h 1275"/>
                <a:gd name="T2" fmla="*/ 637 w 1275"/>
                <a:gd name="T3" fmla="*/ 0 h 1275"/>
                <a:gd name="T4" fmla="*/ 1274 w 1275"/>
                <a:gd name="T5" fmla="*/ 637 h 1275"/>
                <a:gd name="T6" fmla="*/ 1274 w 1275"/>
                <a:gd name="T7" fmla="*/ 637 h 1275"/>
                <a:gd name="T8" fmla="*/ 637 w 1275"/>
                <a:gd name="T9" fmla="*/ 1274 h 1275"/>
                <a:gd name="T10" fmla="*/ 637 w 1275"/>
                <a:gd name="T11" fmla="*/ 1274 h 1275"/>
                <a:gd name="T12" fmla="*/ 0 w 1275"/>
                <a:gd name="T13" fmla="*/ 637 h 1275"/>
                <a:gd name="T14" fmla="*/ 0 w 1275"/>
                <a:gd name="T15" fmla="*/ 637 h 1275"/>
                <a:gd name="T16" fmla="*/ 637 w 1275"/>
                <a:gd name="T17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5" h="1275">
                  <a:moveTo>
                    <a:pt x="637" y="0"/>
                  </a:moveTo>
                  <a:lnTo>
                    <a:pt x="637" y="0"/>
                  </a:lnTo>
                  <a:cubicBezTo>
                    <a:pt x="989" y="0"/>
                    <a:pt x="1274" y="285"/>
                    <a:pt x="1274" y="637"/>
                  </a:cubicBezTo>
                  <a:lnTo>
                    <a:pt x="1274" y="637"/>
                  </a:lnTo>
                  <a:cubicBezTo>
                    <a:pt x="1274" y="988"/>
                    <a:pt x="989" y="1274"/>
                    <a:pt x="637" y="1274"/>
                  </a:cubicBezTo>
                  <a:lnTo>
                    <a:pt x="637" y="1274"/>
                  </a:lnTo>
                  <a:cubicBezTo>
                    <a:pt x="285" y="1274"/>
                    <a:pt x="0" y="988"/>
                    <a:pt x="0" y="637"/>
                  </a:cubicBezTo>
                  <a:lnTo>
                    <a:pt x="0" y="637"/>
                  </a:lnTo>
                  <a:cubicBezTo>
                    <a:pt x="0" y="285"/>
                    <a:pt x="285" y="0"/>
                    <a:pt x="637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34" name="Freeform 209">
              <a:extLst>
                <a:ext uri="{FF2B5EF4-FFF2-40B4-BE49-F238E27FC236}">
                  <a16:creationId xmlns="" xmlns:a16="http://schemas.microsoft.com/office/drawing/2014/main" id="{38ABFE1A-183F-4B66-9B21-330BC9B3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8955" y="1700808"/>
              <a:ext cx="848548" cy="848548"/>
            </a:xfrm>
            <a:custGeom>
              <a:avLst/>
              <a:gdLst>
                <a:gd name="T0" fmla="*/ 663 w 1327"/>
                <a:gd name="T1" fmla="*/ 51 h 1326"/>
                <a:gd name="T2" fmla="*/ 663 w 1327"/>
                <a:gd name="T3" fmla="*/ 51 h 1326"/>
                <a:gd name="T4" fmla="*/ 51 w 1327"/>
                <a:gd name="T5" fmla="*/ 663 h 1326"/>
                <a:gd name="T6" fmla="*/ 51 w 1327"/>
                <a:gd name="T7" fmla="*/ 663 h 1326"/>
                <a:gd name="T8" fmla="*/ 663 w 1327"/>
                <a:gd name="T9" fmla="*/ 1274 h 1326"/>
                <a:gd name="T10" fmla="*/ 663 w 1327"/>
                <a:gd name="T11" fmla="*/ 1274 h 1326"/>
                <a:gd name="T12" fmla="*/ 1274 w 1327"/>
                <a:gd name="T13" fmla="*/ 663 h 1326"/>
                <a:gd name="T14" fmla="*/ 1274 w 1327"/>
                <a:gd name="T15" fmla="*/ 663 h 1326"/>
                <a:gd name="T16" fmla="*/ 663 w 1327"/>
                <a:gd name="T17" fmla="*/ 51 h 1326"/>
                <a:gd name="T18" fmla="*/ 663 w 1327"/>
                <a:gd name="T19" fmla="*/ 1325 h 1326"/>
                <a:gd name="T20" fmla="*/ 663 w 1327"/>
                <a:gd name="T21" fmla="*/ 1325 h 1326"/>
                <a:gd name="T22" fmla="*/ 0 w 1327"/>
                <a:gd name="T23" fmla="*/ 663 h 1326"/>
                <a:gd name="T24" fmla="*/ 0 w 1327"/>
                <a:gd name="T25" fmla="*/ 663 h 1326"/>
                <a:gd name="T26" fmla="*/ 663 w 1327"/>
                <a:gd name="T27" fmla="*/ 0 h 1326"/>
                <a:gd name="T28" fmla="*/ 663 w 1327"/>
                <a:gd name="T29" fmla="*/ 0 h 1326"/>
                <a:gd name="T30" fmla="*/ 1326 w 1327"/>
                <a:gd name="T31" fmla="*/ 663 h 1326"/>
                <a:gd name="T32" fmla="*/ 1326 w 1327"/>
                <a:gd name="T33" fmla="*/ 663 h 1326"/>
                <a:gd name="T34" fmla="*/ 663 w 1327"/>
                <a:gd name="T35" fmla="*/ 132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7" h="1326">
                  <a:moveTo>
                    <a:pt x="663" y="51"/>
                  </a:moveTo>
                  <a:lnTo>
                    <a:pt x="663" y="51"/>
                  </a:lnTo>
                  <a:cubicBezTo>
                    <a:pt x="326" y="51"/>
                    <a:pt x="51" y="326"/>
                    <a:pt x="51" y="663"/>
                  </a:cubicBezTo>
                  <a:lnTo>
                    <a:pt x="51" y="663"/>
                  </a:lnTo>
                  <a:cubicBezTo>
                    <a:pt x="51" y="1000"/>
                    <a:pt x="326" y="1274"/>
                    <a:pt x="663" y="1274"/>
                  </a:cubicBezTo>
                  <a:lnTo>
                    <a:pt x="663" y="1274"/>
                  </a:lnTo>
                  <a:cubicBezTo>
                    <a:pt x="1000" y="1274"/>
                    <a:pt x="1274" y="1000"/>
                    <a:pt x="1274" y="663"/>
                  </a:cubicBezTo>
                  <a:lnTo>
                    <a:pt x="1274" y="663"/>
                  </a:lnTo>
                  <a:cubicBezTo>
                    <a:pt x="1274" y="326"/>
                    <a:pt x="1000" y="51"/>
                    <a:pt x="663" y="51"/>
                  </a:cubicBezTo>
                  <a:close/>
                  <a:moveTo>
                    <a:pt x="663" y="1325"/>
                  </a:moveTo>
                  <a:lnTo>
                    <a:pt x="663" y="1325"/>
                  </a:lnTo>
                  <a:cubicBezTo>
                    <a:pt x="298" y="1325"/>
                    <a:pt x="0" y="1028"/>
                    <a:pt x="0" y="663"/>
                  </a:cubicBezTo>
                  <a:lnTo>
                    <a:pt x="0" y="663"/>
                  </a:lnTo>
                  <a:cubicBezTo>
                    <a:pt x="0" y="297"/>
                    <a:pt x="298" y="0"/>
                    <a:pt x="663" y="0"/>
                  </a:cubicBezTo>
                  <a:lnTo>
                    <a:pt x="663" y="0"/>
                  </a:lnTo>
                  <a:cubicBezTo>
                    <a:pt x="1029" y="0"/>
                    <a:pt x="1326" y="297"/>
                    <a:pt x="1326" y="663"/>
                  </a:cubicBezTo>
                  <a:lnTo>
                    <a:pt x="1326" y="663"/>
                  </a:lnTo>
                  <a:cubicBezTo>
                    <a:pt x="1326" y="1028"/>
                    <a:pt x="1029" y="1325"/>
                    <a:pt x="663" y="1325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35" name="Freeform 203">
              <a:extLst>
                <a:ext uri="{FF2B5EF4-FFF2-40B4-BE49-F238E27FC236}">
                  <a16:creationId xmlns="" xmlns:a16="http://schemas.microsoft.com/office/drawing/2014/main" id="{BA119D4B-AA2F-4AE1-8A58-40CA7C546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3478" y="4271823"/>
              <a:ext cx="2880728" cy="963513"/>
            </a:xfrm>
            <a:custGeom>
              <a:avLst/>
              <a:gdLst>
                <a:gd name="T0" fmla="*/ 673 w 5254"/>
                <a:gd name="T1" fmla="*/ 563 h 1225"/>
                <a:gd name="T2" fmla="*/ 42 w 5254"/>
                <a:gd name="T3" fmla="*/ 92 h 1225"/>
                <a:gd name="T4" fmla="*/ 42 w 5254"/>
                <a:gd name="T5" fmla="*/ 92 h 1225"/>
                <a:gd name="T6" fmla="*/ 72 w 5254"/>
                <a:gd name="T7" fmla="*/ 0 h 1225"/>
                <a:gd name="T8" fmla="*/ 4442 w 5254"/>
                <a:gd name="T9" fmla="*/ 0 h 1225"/>
                <a:gd name="T10" fmla="*/ 4442 w 5254"/>
                <a:gd name="T11" fmla="*/ 0 h 1225"/>
                <a:gd name="T12" fmla="*/ 4472 w 5254"/>
                <a:gd name="T13" fmla="*/ 10 h 1225"/>
                <a:gd name="T14" fmla="*/ 5225 w 5254"/>
                <a:gd name="T15" fmla="*/ 563 h 1225"/>
                <a:gd name="T16" fmla="*/ 5225 w 5254"/>
                <a:gd name="T17" fmla="*/ 563 h 1225"/>
                <a:gd name="T18" fmla="*/ 5225 w 5254"/>
                <a:gd name="T19" fmla="*/ 644 h 1225"/>
                <a:gd name="T20" fmla="*/ 4472 w 5254"/>
                <a:gd name="T21" fmla="*/ 1213 h 1225"/>
                <a:gd name="T22" fmla="*/ 4472 w 5254"/>
                <a:gd name="T23" fmla="*/ 1213 h 1225"/>
                <a:gd name="T24" fmla="*/ 4441 w 5254"/>
                <a:gd name="T25" fmla="*/ 1224 h 1225"/>
                <a:gd name="T26" fmla="*/ 69 w 5254"/>
                <a:gd name="T27" fmla="*/ 1224 h 1225"/>
                <a:gd name="T28" fmla="*/ 69 w 5254"/>
                <a:gd name="T29" fmla="*/ 1224 h 1225"/>
                <a:gd name="T30" fmla="*/ 38 w 5254"/>
                <a:gd name="T31" fmla="*/ 1132 h 1225"/>
                <a:gd name="T32" fmla="*/ 674 w 5254"/>
                <a:gd name="T33" fmla="*/ 644 h 1225"/>
                <a:gd name="T34" fmla="*/ 674 w 5254"/>
                <a:gd name="T35" fmla="*/ 644 h 1225"/>
                <a:gd name="T36" fmla="*/ 673 w 5254"/>
                <a:gd name="T37" fmla="*/ 563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54" h="1225">
                  <a:moveTo>
                    <a:pt x="673" y="563"/>
                  </a:moveTo>
                  <a:lnTo>
                    <a:pt x="42" y="92"/>
                  </a:lnTo>
                  <a:lnTo>
                    <a:pt x="42" y="92"/>
                  </a:lnTo>
                  <a:cubicBezTo>
                    <a:pt x="2" y="63"/>
                    <a:pt x="23" y="0"/>
                    <a:pt x="72" y="0"/>
                  </a:cubicBezTo>
                  <a:lnTo>
                    <a:pt x="4442" y="0"/>
                  </a:lnTo>
                  <a:lnTo>
                    <a:pt x="4442" y="0"/>
                  </a:lnTo>
                  <a:cubicBezTo>
                    <a:pt x="4452" y="0"/>
                    <a:pt x="4463" y="3"/>
                    <a:pt x="4472" y="10"/>
                  </a:cubicBezTo>
                  <a:lnTo>
                    <a:pt x="5225" y="563"/>
                  </a:lnTo>
                  <a:lnTo>
                    <a:pt x="5225" y="563"/>
                  </a:lnTo>
                  <a:cubicBezTo>
                    <a:pt x="5252" y="583"/>
                    <a:pt x="5253" y="624"/>
                    <a:pt x="5225" y="644"/>
                  </a:cubicBezTo>
                  <a:lnTo>
                    <a:pt x="4472" y="1213"/>
                  </a:lnTo>
                  <a:lnTo>
                    <a:pt x="4472" y="1213"/>
                  </a:lnTo>
                  <a:cubicBezTo>
                    <a:pt x="4463" y="1220"/>
                    <a:pt x="4452" y="1224"/>
                    <a:pt x="4441" y="1224"/>
                  </a:cubicBezTo>
                  <a:lnTo>
                    <a:pt x="69" y="1224"/>
                  </a:lnTo>
                  <a:lnTo>
                    <a:pt x="69" y="1224"/>
                  </a:lnTo>
                  <a:cubicBezTo>
                    <a:pt x="20" y="1224"/>
                    <a:pt x="0" y="1162"/>
                    <a:pt x="38" y="1132"/>
                  </a:cubicBezTo>
                  <a:lnTo>
                    <a:pt x="674" y="644"/>
                  </a:lnTo>
                  <a:lnTo>
                    <a:pt x="674" y="644"/>
                  </a:lnTo>
                  <a:cubicBezTo>
                    <a:pt x="701" y="624"/>
                    <a:pt x="700" y="583"/>
                    <a:pt x="673" y="563"/>
                  </a:cubicBezTo>
                </a:path>
              </a:pathLst>
            </a:custGeom>
            <a:solidFill>
              <a:srgbClr val="F4AB17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36" name="Freeform 208">
              <a:extLst>
                <a:ext uri="{FF2B5EF4-FFF2-40B4-BE49-F238E27FC236}">
                  <a16:creationId xmlns="" xmlns:a16="http://schemas.microsoft.com/office/drawing/2014/main" id="{EAF633FB-0107-42E7-92CF-1E5502F90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6483" y="1714906"/>
              <a:ext cx="814719" cy="814717"/>
            </a:xfrm>
            <a:custGeom>
              <a:avLst/>
              <a:gdLst>
                <a:gd name="T0" fmla="*/ 637 w 1275"/>
                <a:gd name="T1" fmla="*/ 0 h 1275"/>
                <a:gd name="T2" fmla="*/ 637 w 1275"/>
                <a:gd name="T3" fmla="*/ 0 h 1275"/>
                <a:gd name="T4" fmla="*/ 1274 w 1275"/>
                <a:gd name="T5" fmla="*/ 637 h 1275"/>
                <a:gd name="T6" fmla="*/ 1274 w 1275"/>
                <a:gd name="T7" fmla="*/ 637 h 1275"/>
                <a:gd name="T8" fmla="*/ 637 w 1275"/>
                <a:gd name="T9" fmla="*/ 1274 h 1275"/>
                <a:gd name="T10" fmla="*/ 637 w 1275"/>
                <a:gd name="T11" fmla="*/ 1274 h 1275"/>
                <a:gd name="T12" fmla="*/ 0 w 1275"/>
                <a:gd name="T13" fmla="*/ 637 h 1275"/>
                <a:gd name="T14" fmla="*/ 0 w 1275"/>
                <a:gd name="T15" fmla="*/ 637 h 1275"/>
                <a:gd name="T16" fmla="*/ 637 w 1275"/>
                <a:gd name="T17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5" h="1275">
                  <a:moveTo>
                    <a:pt x="637" y="0"/>
                  </a:moveTo>
                  <a:lnTo>
                    <a:pt x="637" y="0"/>
                  </a:lnTo>
                  <a:cubicBezTo>
                    <a:pt x="989" y="0"/>
                    <a:pt x="1274" y="285"/>
                    <a:pt x="1274" y="637"/>
                  </a:cubicBezTo>
                  <a:lnTo>
                    <a:pt x="1274" y="637"/>
                  </a:lnTo>
                  <a:cubicBezTo>
                    <a:pt x="1274" y="988"/>
                    <a:pt x="989" y="1274"/>
                    <a:pt x="637" y="1274"/>
                  </a:cubicBezTo>
                  <a:lnTo>
                    <a:pt x="637" y="1274"/>
                  </a:lnTo>
                  <a:cubicBezTo>
                    <a:pt x="285" y="1274"/>
                    <a:pt x="0" y="988"/>
                    <a:pt x="0" y="637"/>
                  </a:cubicBezTo>
                  <a:lnTo>
                    <a:pt x="0" y="637"/>
                  </a:lnTo>
                  <a:cubicBezTo>
                    <a:pt x="0" y="285"/>
                    <a:pt x="285" y="0"/>
                    <a:pt x="637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37" name="Freeform 209">
              <a:extLst>
                <a:ext uri="{FF2B5EF4-FFF2-40B4-BE49-F238E27FC236}">
                  <a16:creationId xmlns="" xmlns:a16="http://schemas.microsoft.com/office/drawing/2014/main" id="{C94804B0-5D35-44AF-AD49-EFAFBE2CF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9568" y="1700808"/>
              <a:ext cx="848548" cy="848548"/>
            </a:xfrm>
            <a:custGeom>
              <a:avLst/>
              <a:gdLst>
                <a:gd name="T0" fmla="*/ 663 w 1327"/>
                <a:gd name="T1" fmla="*/ 51 h 1326"/>
                <a:gd name="T2" fmla="*/ 663 w 1327"/>
                <a:gd name="T3" fmla="*/ 51 h 1326"/>
                <a:gd name="T4" fmla="*/ 51 w 1327"/>
                <a:gd name="T5" fmla="*/ 663 h 1326"/>
                <a:gd name="T6" fmla="*/ 51 w 1327"/>
                <a:gd name="T7" fmla="*/ 663 h 1326"/>
                <a:gd name="T8" fmla="*/ 663 w 1327"/>
                <a:gd name="T9" fmla="*/ 1274 h 1326"/>
                <a:gd name="T10" fmla="*/ 663 w 1327"/>
                <a:gd name="T11" fmla="*/ 1274 h 1326"/>
                <a:gd name="T12" fmla="*/ 1274 w 1327"/>
                <a:gd name="T13" fmla="*/ 663 h 1326"/>
                <a:gd name="T14" fmla="*/ 1274 w 1327"/>
                <a:gd name="T15" fmla="*/ 663 h 1326"/>
                <a:gd name="T16" fmla="*/ 663 w 1327"/>
                <a:gd name="T17" fmla="*/ 51 h 1326"/>
                <a:gd name="T18" fmla="*/ 663 w 1327"/>
                <a:gd name="T19" fmla="*/ 1325 h 1326"/>
                <a:gd name="T20" fmla="*/ 663 w 1327"/>
                <a:gd name="T21" fmla="*/ 1325 h 1326"/>
                <a:gd name="T22" fmla="*/ 0 w 1327"/>
                <a:gd name="T23" fmla="*/ 663 h 1326"/>
                <a:gd name="T24" fmla="*/ 0 w 1327"/>
                <a:gd name="T25" fmla="*/ 663 h 1326"/>
                <a:gd name="T26" fmla="*/ 663 w 1327"/>
                <a:gd name="T27" fmla="*/ 0 h 1326"/>
                <a:gd name="T28" fmla="*/ 663 w 1327"/>
                <a:gd name="T29" fmla="*/ 0 h 1326"/>
                <a:gd name="T30" fmla="*/ 1326 w 1327"/>
                <a:gd name="T31" fmla="*/ 663 h 1326"/>
                <a:gd name="T32" fmla="*/ 1326 w 1327"/>
                <a:gd name="T33" fmla="*/ 663 h 1326"/>
                <a:gd name="T34" fmla="*/ 663 w 1327"/>
                <a:gd name="T35" fmla="*/ 132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7" h="1326">
                  <a:moveTo>
                    <a:pt x="663" y="51"/>
                  </a:moveTo>
                  <a:lnTo>
                    <a:pt x="663" y="51"/>
                  </a:lnTo>
                  <a:cubicBezTo>
                    <a:pt x="326" y="51"/>
                    <a:pt x="51" y="326"/>
                    <a:pt x="51" y="663"/>
                  </a:cubicBezTo>
                  <a:lnTo>
                    <a:pt x="51" y="663"/>
                  </a:lnTo>
                  <a:cubicBezTo>
                    <a:pt x="51" y="1000"/>
                    <a:pt x="326" y="1274"/>
                    <a:pt x="663" y="1274"/>
                  </a:cubicBezTo>
                  <a:lnTo>
                    <a:pt x="663" y="1274"/>
                  </a:lnTo>
                  <a:cubicBezTo>
                    <a:pt x="1000" y="1274"/>
                    <a:pt x="1274" y="1000"/>
                    <a:pt x="1274" y="663"/>
                  </a:cubicBezTo>
                  <a:lnTo>
                    <a:pt x="1274" y="663"/>
                  </a:lnTo>
                  <a:cubicBezTo>
                    <a:pt x="1274" y="326"/>
                    <a:pt x="1000" y="51"/>
                    <a:pt x="663" y="51"/>
                  </a:cubicBezTo>
                  <a:close/>
                  <a:moveTo>
                    <a:pt x="663" y="1325"/>
                  </a:moveTo>
                  <a:lnTo>
                    <a:pt x="663" y="1325"/>
                  </a:lnTo>
                  <a:cubicBezTo>
                    <a:pt x="298" y="1325"/>
                    <a:pt x="0" y="1028"/>
                    <a:pt x="0" y="663"/>
                  </a:cubicBezTo>
                  <a:lnTo>
                    <a:pt x="0" y="663"/>
                  </a:lnTo>
                  <a:cubicBezTo>
                    <a:pt x="0" y="297"/>
                    <a:pt x="298" y="0"/>
                    <a:pt x="663" y="0"/>
                  </a:cubicBezTo>
                  <a:lnTo>
                    <a:pt x="663" y="0"/>
                  </a:lnTo>
                  <a:cubicBezTo>
                    <a:pt x="1029" y="0"/>
                    <a:pt x="1326" y="297"/>
                    <a:pt x="1326" y="663"/>
                  </a:cubicBezTo>
                  <a:lnTo>
                    <a:pt x="1326" y="663"/>
                  </a:lnTo>
                  <a:cubicBezTo>
                    <a:pt x="1326" y="1028"/>
                    <a:pt x="1029" y="1325"/>
                    <a:pt x="663" y="1325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Light" panose="020F0502020204030203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="" xmlns:a16="http://schemas.microsoft.com/office/drawing/2014/main" id="{8EA5F18B-D890-4786-9FFC-F4EA0C65BCA0}"/>
                </a:ext>
              </a:extLst>
            </p:cNvPr>
            <p:cNvSpPr txBox="1"/>
            <p:nvPr/>
          </p:nvSpPr>
          <p:spPr>
            <a:xfrm>
              <a:off x="1334957" y="4443990"/>
              <a:ext cx="1301745" cy="61915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prstClr val="white"/>
                  </a:solidFill>
                  <a:latin typeface="Arial Black" panose="020B0A04020102020204" pitchFamily="34" charset="0"/>
                  <a:cs typeface="Poppins" pitchFamily="2" charset="77"/>
                </a:rPr>
                <a:t>2017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="" xmlns:a16="http://schemas.microsoft.com/office/drawing/2014/main" id="{3052CFE9-B628-4903-9676-4ADA0440F235}"/>
                </a:ext>
              </a:extLst>
            </p:cNvPr>
            <p:cNvSpPr txBox="1"/>
            <p:nvPr/>
          </p:nvSpPr>
          <p:spPr>
            <a:xfrm>
              <a:off x="4024296" y="4443990"/>
              <a:ext cx="1301745" cy="61915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prstClr val="white"/>
                  </a:solidFill>
                  <a:latin typeface="Arial Black" panose="020B0A04020102020204" pitchFamily="34" charset="0"/>
                  <a:cs typeface="Poppins" pitchFamily="2" charset="77"/>
                </a:rPr>
                <a:t>2018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="" xmlns:a16="http://schemas.microsoft.com/office/drawing/2014/main" id="{96ABA572-00BB-41DB-9F99-804C8E9CA443}"/>
                </a:ext>
              </a:extLst>
            </p:cNvPr>
            <p:cNvSpPr txBox="1"/>
            <p:nvPr/>
          </p:nvSpPr>
          <p:spPr>
            <a:xfrm>
              <a:off x="6702359" y="4443990"/>
              <a:ext cx="1301745" cy="61915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prstClr val="white"/>
                  </a:solidFill>
                  <a:latin typeface="Arial Black" panose="020B0A04020102020204" pitchFamily="34" charset="0"/>
                  <a:cs typeface="Poppins" pitchFamily="2" charset="77"/>
                </a:rPr>
                <a:t>2019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="" xmlns:a16="http://schemas.microsoft.com/office/drawing/2014/main" id="{11BD6CB5-4B1C-4BBA-BE81-970C7F52D187}"/>
                </a:ext>
              </a:extLst>
            </p:cNvPr>
            <p:cNvSpPr txBox="1"/>
            <p:nvPr/>
          </p:nvSpPr>
          <p:spPr>
            <a:xfrm>
              <a:off x="9402969" y="4443990"/>
              <a:ext cx="1301745" cy="61915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prstClr val="white"/>
                  </a:solidFill>
                  <a:latin typeface="Arial Black" panose="020B0A04020102020204" pitchFamily="34" charset="0"/>
                  <a:cs typeface="Poppins" pitchFamily="2" charset="77"/>
                </a:rPr>
                <a:t>2020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="" xmlns:a16="http://schemas.microsoft.com/office/drawing/2014/main" id="{2B7183F9-4D23-47D9-9C95-52DC2ED7C1F1}"/>
                </a:ext>
              </a:extLst>
            </p:cNvPr>
            <p:cNvSpPr txBox="1"/>
            <p:nvPr/>
          </p:nvSpPr>
          <p:spPr>
            <a:xfrm>
              <a:off x="1271502" y="2664318"/>
              <a:ext cx="1428659" cy="44225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400" b="1" dirty="0">
                  <a:solidFill>
                    <a:srgbClr val="1F497D"/>
                  </a:solidFill>
                  <a:latin typeface="Segoe UI"/>
                  <a:ea typeface="League Spartan" charset="0"/>
                  <a:cs typeface="Poppins" pitchFamily="2" charset="77"/>
                </a:rPr>
                <a:t>INSERT TITLE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="" xmlns:a16="http://schemas.microsoft.com/office/drawing/2014/main" id="{E887374B-213F-4222-A4CF-9BFC4B220FD1}"/>
                </a:ext>
              </a:extLst>
            </p:cNvPr>
            <p:cNvSpPr txBox="1"/>
            <p:nvPr/>
          </p:nvSpPr>
          <p:spPr>
            <a:xfrm>
              <a:off x="3960835" y="2664318"/>
              <a:ext cx="1428659" cy="44225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400" b="1" dirty="0">
                  <a:solidFill>
                    <a:srgbClr val="1F497D"/>
                  </a:solidFill>
                  <a:latin typeface="Segoe UI"/>
                  <a:ea typeface="League Spartan" charset="0"/>
                  <a:cs typeface="Poppins" pitchFamily="2" charset="77"/>
                </a:rPr>
                <a:t>INSERT TITLE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="" xmlns:a16="http://schemas.microsoft.com/office/drawing/2014/main" id="{E6E977B9-C83E-4E8D-B6A8-1DA781175FA4}"/>
                </a:ext>
              </a:extLst>
            </p:cNvPr>
            <p:cNvSpPr txBox="1"/>
            <p:nvPr/>
          </p:nvSpPr>
          <p:spPr>
            <a:xfrm>
              <a:off x="6638895" y="2664318"/>
              <a:ext cx="1428659" cy="44225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400" b="1" dirty="0">
                  <a:solidFill>
                    <a:srgbClr val="1F497D"/>
                  </a:solidFill>
                  <a:latin typeface="Segoe UI"/>
                  <a:ea typeface="League Spartan" charset="0"/>
                  <a:cs typeface="Poppins" pitchFamily="2" charset="77"/>
                </a:rPr>
                <a:t>INSERT TITLE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="" xmlns:a16="http://schemas.microsoft.com/office/drawing/2014/main" id="{0D3C0458-F8AA-46C2-957F-2FFFDE41634F}"/>
                </a:ext>
              </a:extLst>
            </p:cNvPr>
            <p:cNvSpPr txBox="1"/>
            <p:nvPr/>
          </p:nvSpPr>
          <p:spPr>
            <a:xfrm>
              <a:off x="9339511" y="2664318"/>
              <a:ext cx="1428659" cy="44225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400" b="1" dirty="0">
                  <a:solidFill>
                    <a:srgbClr val="1F497D"/>
                  </a:solidFill>
                  <a:latin typeface="Segoe UI"/>
                  <a:ea typeface="League Spartan" charset="0"/>
                  <a:cs typeface="Poppins" pitchFamily="2" charset="77"/>
                </a:rPr>
                <a:t>INSERT TITLE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="" xmlns:a16="http://schemas.microsoft.com/office/drawing/2014/main" id="{373F3F66-D2CB-43B7-8EF2-51D2A5D04D34}"/>
                </a:ext>
              </a:extLst>
            </p:cNvPr>
            <p:cNvSpPr txBox="1"/>
            <p:nvPr/>
          </p:nvSpPr>
          <p:spPr>
            <a:xfrm>
              <a:off x="905712" y="3192254"/>
              <a:ext cx="2160240" cy="97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This is a samples Text. Insert your text here. This is a sample text. Insert your text here.</a:t>
              </a:r>
              <a:endParaRPr lang="es-UY" sz="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="" xmlns:a16="http://schemas.microsoft.com/office/drawing/2014/main" id="{BF216898-8175-4B4C-B816-0E1F14685A72}"/>
                </a:ext>
              </a:extLst>
            </p:cNvPr>
            <p:cNvSpPr txBox="1"/>
            <p:nvPr/>
          </p:nvSpPr>
          <p:spPr>
            <a:xfrm>
              <a:off x="3595049" y="3192254"/>
              <a:ext cx="2160240" cy="97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This is a samples Text. Insert your text here. This is a sample text. Insert your text here.</a:t>
              </a:r>
              <a:endParaRPr lang="es-UY" sz="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="" xmlns:a16="http://schemas.microsoft.com/office/drawing/2014/main" id="{FF2C0DFB-B29B-4CD4-B2E7-0CC65CE081E6}"/>
                </a:ext>
              </a:extLst>
            </p:cNvPr>
            <p:cNvSpPr txBox="1"/>
            <p:nvPr/>
          </p:nvSpPr>
          <p:spPr>
            <a:xfrm>
              <a:off x="6273109" y="3190521"/>
              <a:ext cx="2160240" cy="97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This is a samples Text. Insert your text here. This is a sample text. Insert your text here.</a:t>
              </a:r>
              <a:endParaRPr lang="es-UY" sz="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="" xmlns:a16="http://schemas.microsoft.com/office/drawing/2014/main" id="{68F24804-5254-495D-B117-DF7C51A0317E}"/>
                </a:ext>
              </a:extLst>
            </p:cNvPr>
            <p:cNvSpPr txBox="1"/>
            <p:nvPr/>
          </p:nvSpPr>
          <p:spPr>
            <a:xfrm>
              <a:off x="8973721" y="3192047"/>
              <a:ext cx="2160240" cy="972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This is a samples Text. Insert your text here. This is a sample text. Insert your text here.</a:t>
              </a:r>
              <a:endParaRPr lang="es-UY" sz="4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88" name="Graphic 121" descr="Lights On">
              <a:extLst>
                <a:ext uri="{FF2B5EF4-FFF2-40B4-BE49-F238E27FC236}">
                  <a16:creationId xmlns="" xmlns:a16="http://schemas.microsoft.com/office/drawing/2014/main" id="{1CFE6963-F5B2-47A3-A561-142AA1078668}"/>
                </a:ext>
              </a:extLst>
            </p:cNvPr>
            <p:cNvGrpSpPr/>
            <p:nvPr/>
          </p:nvGrpSpPr>
          <p:grpSpPr>
            <a:xfrm>
              <a:off x="9793614" y="1831560"/>
              <a:ext cx="520456" cy="566014"/>
              <a:chOff x="7730780" y="510940"/>
              <a:chExt cx="762000" cy="828702"/>
            </a:xfrm>
            <a:solidFill>
              <a:srgbClr val="000000"/>
            </a:solidFill>
          </p:grpSpPr>
          <p:sp>
            <p:nvSpPr>
              <p:cNvPr id="189" name="Freeform: Shape 129">
                <a:extLst>
                  <a:ext uri="{FF2B5EF4-FFF2-40B4-BE49-F238E27FC236}">
                    <a16:creationId xmlns="" xmlns:a16="http://schemas.microsoft.com/office/drawing/2014/main" id="{C30F04BA-C7B5-47A1-A28E-3700B6256EC0}"/>
                  </a:ext>
                </a:extLst>
              </p:cNvPr>
              <p:cNvSpPr/>
              <p:nvPr/>
            </p:nvSpPr>
            <p:spPr>
              <a:xfrm>
                <a:off x="7873655" y="650214"/>
                <a:ext cx="476250" cy="497062"/>
              </a:xfrm>
              <a:custGeom>
                <a:avLst/>
                <a:gdLst>
                  <a:gd name="connsiteX0" fmla="*/ 362626 w 476250"/>
                  <a:gd name="connsiteY0" fmla="*/ 486994 h 497062"/>
                  <a:gd name="connsiteX1" fmla="*/ 418348 w 476250"/>
                  <a:gd name="connsiteY1" fmla="*/ 396507 h 497062"/>
                  <a:gd name="connsiteX2" fmla="*/ 459686 w 476250"/>
                  <a:gd name="connsiteY2" fmla="*/ 328765 h 497062"/>
                  <a:gd name="connsiteX3" fmla="*/ 476250 w 476250"/>
                  <a:gd name="connsiteY3" fmla="*/ 246316 h 497062"/>
                  <a:gd name="connsiteX4" fmla="*/ 476250 w 476250"/>
                  <a:gd name="connsiteY4" fmla="*/ 238125 h 497062"/>
                  <a:gd name="connsiteX5" fmla="*/ 238125 w 476250"/>
                  <a:gd name="connsiteY5" fmla="*/ 0 h 497062"/>
                  <a:gd name="connsiteX6" fmla="*/ 0 w 476250"/>
                  <a:gd name="connsiteY6" fmla="*/ 238125 h 497062"/>
                  <a:gd name="connsiteX7" fmla="*/ 0 w 476250"/>
                  <a:gd name="connsiteY7" fmla="*/ 246316 h 497062"/>
                  <a:gd name="connsiteX8" fmla="*/ 16573 w 476250"/>
                  <a:gd name="connsiteY8" fmla="*/ 328736 h 497062"/>
                  <a:gd name="connsiteX9" fmla="*/ 57912 w 476250"/>
                  <a:gd name="connsiteY9" fmla="*/ 396478 h 497062"/>
                  <a:gd name="connsiteX10" fmla="*/ 113633 w 476250"/>
                  <a:gd name="connsiteY10" fmla="*/ 486966 h 497062"/>
                  <a:gd name="connsiteX11" fmla="*/ 129931 w 476250"/>
                  <a:gd name="connsiteY11" fmla="*/ 497062 h 497062"/>
                  <a:gd name="connsiteX12" fmla="*/ 346329 w 476250"/>
                  <a:gd name="connsiteY12" fmla="*/ 497062 h 497062"/>
                  <a:gd name="connsiteX13" fmla="*/ 362626 w 476250"/>
                  <a:gd name="connsiteY13" fmla="*/ 486994 h 497062"/>
                  <a:gd name="connsiteX14" fmla="*/ 345758 w 476250"/>
                  <a:gd name="connsiteY14" fmla="*/ 478041 h 497062"/>
                  <a:gd name="connsiteX15" fmla="*/ 130493 w 476250"/>
                  <a:gd name="connsiteY15" fmla="*/ 478041 h 497062"/>
                  <a:gd name="connsiteX16" fmla="*/ 72190 w 476250"/>
                  <a:gd name="connsiteY16" fmla="*/ 383829 h 497062"/>
                  <a:gd name="connsiteX17" fmla="*/ 34385 w 476250"/>
                  <a:gd name="connsiteY17" fmla="*/ 321916 h 497062"/>
                  <a:gd name="connsiteX18" fmla="*/ 19050 w 476250"/>
                  <a:gd name="connsiteY18" fmla="*/ 246021 h 497062"/>
                  <a:gd name="connsiteX19" fmla="*/ 19050 w 476250"/>
                  <a:gd name="connsiteY19" fmla="*/ 238477 h 497062"/>
                  <a:gd name="connsiteX20" fmla="*/ 237949 w 476250"/>
                  <a:gd name="connsiteY20" fmla="*/ 19226 h 497062"/>
                  <a:gd name="connsiteX21" fmla="*/ 457200 w 476250"/>
                  <a:gd name="connsiteY21" fmla="*/ 238125 h 497062"/>
                  <a:gd name="connsiteX22" fmla="*/ 457200 w 476250"/>
                  <a:gd name="connsiteY22" fmla="*/ 246021 h 497062"/>
                  <a:gd name="connsiteX23" fmla="*/ 441960 w 476250"/>
                  <a:gd name="connsiteY23" fmla="*/ 321850 h 497062"/>
                  <a:gd name="connsiteX24" fmla="*/ 404336 w 476250"/>
                  <a:gd name="connsiteY24" fmla="*/ 383610 h 497062"/>
                  <a:gd name="connsiteX25" fmla="*/ 345758 w 476250"/>
                  <a:gd name="connsiteY25" fmla="*/ 478041 h 497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76250" h="497062">
                    <a:moveTo>
                      <a:pt x="362626" y="486994"/>
                    </a:moveTo>
                    <a:cubicBezTo>
                      <a:pt x="372723" y="466411"/>
                      <a:pt x="396535" y="420319"/>
                      <a:pt x="418348" y="396507"/>
                    </a:cubicBezTo>
                    <a:cubicBezTo>
                      <a:pt x="436046" y="376564"/>
                      <a:pt x="450045" y="353624"/>
                      <a:pt x="459686" y="328765"/>
                    </a:cubicBezTo>
                    <a:cubicBezTo>
                      <a:pt x="469792" y="302405"/>
                      <a:pt x="475391" y="274533"/>
                      <a:pt x="476250" y="246316"/>
                    </a:cubicBezTo>
                    <a:lnTo>
                      <a:pt x="476250" y="238125"/>
                    </a:lnTo>
                    <a:cubicBezTo>
                      <a:pt x="476250" y="106612"/>
                      <a:pt x="369638" y="0"/>
                      <a:pt x="238125" y="0"/>
                    </a:cubicBezTo>
                    <a:cubicBezTo>
                      <a:pt x="106612" y="0"/>
                      <a:pt x="0" y="106612"/>
                      <a:pt x="0" y="238125"/>
                    </a:cubicBezTo>
                    <a:lnTo>
                      <a:pt x="0" y="246316"/>
                    </a:lnTo>
                    <a:cubicBezTo>
                      <a:pt x="865" y="274525"/>
                      <a:pt x="6467" y="302386"/>
                      <a:pt x="16573" y="328736"/>
                    </a:cubicBezTo>
                    <a:cubicBezTo>
                      <a:pt x="26215" y="353596"/>
                      <a:pt x="40214" y="376536"/>
                      <a:pt x="57912" y="396478"/>
                    </a:cubicBezTo>
                    <a:cubicBezTo>
                      <a:pt x="79724" y="420205"/>
                      <a:pt x="103537" y="466411"/>
                      <a:pt x="113633" y="486966"/>
                    </a:cubicBezTo>
                    <a:cubicBezTo>
                      <a:pt x="116712" y="493149"/>
                      <a:pt x="123023" y="497059"/>
                      <a:pt x="129931" y="497062"/>
                    </a:cubicBezTo>
                    <a:lnTo>
                      <a:pt x="346329" y="497062"/>
                    </a:lnTo>
                    <a:cubicBezTo>
                      <a:pt x="353230" y="497065"/>
                      <a:pt x="359540" y="493167"/>
                      <a:pt x="362626" y="486994"/>
                    </a:cubicBezTo>
                    <a:close/>
                    <a:moveTo>
                      <a:pt x="345758" y="478041"/>
                    </a:moveTo>
                    <a:lnTo>
                      <a:pt x="130493" y="478041"/>
                    </a:lnTo>
                    <a:cubicBezTo>
                      <a:pt x="118205" y="453047"/>
                      <a:pt x="94536" y="408127"/>
                      <a:pt x="72190" y="383829"/>
                    </a:cubicBezTo>
                    <a:cubicBezTo>
                      <a:pt x="55997" y="365610"/>
                      <a:pt x="43194" y="344643"/>
                      <a:pt x="34385" y="321916"/>
                    </a:cubicBezTo>
                    <a:cubicBezTo>
                      <a:pt x="25066" y="297653"/>
                      <a:pt x="19882" y="271999"/>
                      <a:pt x="19050" y="246021"/>
                    </a:cubicBezTo>
                    <a:lnTo>
                      <a:pt x="19050" y="238477"/>
                    </a:lnTo>
                    <a:cubicBezTo>
                      <a:pt x="18953" y="117486"/>
                      <a:pt x="116957" y="19323"/>
                      <a:pt x="237949" y="19226"/>
                    </a:cubicBezTo>
                    <a:cubicBezTo>
                      <a:pt x="358940" y="19129"/>
                      <a:pt x="457103" y="117134"/>
                      <a:pt x="457200" y="238125"/>
                    </a:cubicBezTo>
                    <a:lnTo>
                      <a:pt x="457200" y="246021"/>
                    </a:lnTo>
                    <a:cubicBezTo>
                      <a:pt x="456396" y="271972"/>
                      <a:pt x="451245" y="297604"/>
                      <a:pt x="441960" y="321850"/>
                    </a:cubicBezTo>
                    <a:cubicBezTo>
                      <a:pt x="433196" y="344513"/>
                      <a:pt x="420455" y="365428"/>
                      <a:pt x="404336" y="383610"/>
                    </a:cubicBezTo>
                    <a:cubicBezTo>
                      <a:pt x="381629" y="408413"/>
                      <a:pt x="357978" y="453238"/>
                      <a:pt x="345758" y="478041"/>
                    </a:cubicBezTo>
                    <a:close/>
                  </a:path>
                </a:pathLst>
              </a:custGeom>
              <a:solidFill>
                <a:srgbClr val="F4AB17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190" name="Freeform: Shape 130">
                <a:extLst>
                  <a:ext uri="{FF2B5EF4-FFF2-40B4-BE49-F238E27FC236}">
                    <a16:creationId xmlns="" xmlns:a16="http://schemas.microsoft.com/office/drawing/2014/main" id="{30D04A01-67CD-4B29-88B7-64182D51AA6F}"/>
                  </a:ext>
                </a:extLst>
              </p:cNvPr>
              <p:cNvSpPr/>
              <p:nvPr/>
            </p:nvSpPr>
            <p:spPr>
              <a:xfrm>
                <a:off x="7997480" y="1204998"/>
                <a:ext cx="228600" cy="19050"/>
              </a:xfrm>
              <a:custGeom>
                <a:avLst/>
                <a:gdLst>
                  <a:gd name="connsiteX0" fmla="*/ 228600 w 228600"/>
                  <a:gd name="connsiteY0" fmla="*/ 9525 h 19050"/>
                  <a:gd name="connsiteX1" fmla="*/ 219075 w 228600"/>
                  <a:gd name="connsiteY1" fmla="*/ 0 h 19050"/>
                  <a:gd name="connsiteX2" fmla="*/ 9525 w 228600"/>
                  <a:gd name="connsiteY2" fmla="*/ 0 h 19050"/>
                  <a:gd name="connsiteX3" fmla="*/ 0 w 228600"/>
                  <a:gd name="connsiteY3" fmla="*/ 9525 h 19050"/>
                  <a:gd name="connsiteX4" fmla="*/ 9525 w 228600"/>
                  <a:gd name="connsiteY4" fmla="*/ 19050 h 19050"/>
                  <a:gd name="connsiteX5" fmla="*/ 219075 w 228600"/>
                  <a:gd name="connsiteY5" fmla="*/ 19050 h 19050"/>
                  <a:gd name="connsiteX6" fmla="*/ 228600 w 228600"/>
                  <a:gd name="connsiteY6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19050">
                    <a:moveTo>
                      <a:pt x="228600" y="9525"/>
                    </a:moveTo>
                    <a:cubicBezTo>
                      <a:pt x="228600" y="4264"/>
                      <a:pt x="224336" y="0"/>
                      <a:pt x="219075" y="0"/>
                    </a:cubicBezTo>
                    <a:lnTo>
                      <a:pt x="9525" y="0"/>
                    </a:lnTo>
                    <a:cubicBezTo>
                      <a:pt x="4264" y="0"/>
                      <a:pt x="0" y="4264"/>
                      <a:pt x="0" y="9525"/>
                    </a:cubicBezTo>
                    <a:cubicBezTo>
                      <a:pt x="0" y="14786"/>
                      <a:pt x="4264" y="19050"/>
                      <a:pt x="9525" y="19050"/>
                    </a:cubicBezTo>
                    <a:lnTo>
                      <a:pt x="219075" y="19050"/>
                    </a:lnTo>
                    <a:cubicBezTo>
                      <a:pt x="224336" y="19050"/>
                      <a:pt x="228600" y="14786"/>
                      <a:pt x="228600" y="9525"/>
                    </a:cubicBezTo>
                    <a:close/>
                  </a:path>
                </a:pathLst>
              </a:custGeom>
              <a:solidFill>
                <a:srgbClr val="F4AB17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191" name="Freeform: Shape 131">
                <a:extLst>
                  <a:ext uri="{FF2B5EF4-FFF2-40B4-BE49-F238E27FC236}">
                    <a16:creationId xmlns="" xmlns:a16="http://schemas.microsoft.com/office/drawing/2014/main" id="{15686615-9632-4242-AAF8-23CE5485063F}"/>
                  </a:ext>
                </a:extLst>
              </p:cNvPr>
              <p:cNvSpPr/>
              <p:nvPr/>
            </p:nvSpPr>
            <p:spPr>
              <a:xfrm>
                <a:off x="8056702" y="1278493"/>
                <a:ext cx="110096" cy="61149"/>
              </a:xfrm>
              <a:custGeom>
                <a:avLst/>
                <a:gdLst>
                  <a:gd name="connsiteX0" fmla="*/ 9557 w 110096"/>
                  <a:gd name="connsiteY0" fmla="*/ 0 h 61149"/>
                  <a:gd name="connsiteX1" fmla="*/ 0 w 110096"/>
                  <a:gd name="connsiteY1" fmla="*/ 9493 h 61149"/>
                  <a:gd name="connsiteX2" fmla="*/ 32 w 110096"/>
                  <a:gd name="connsiteY2" fmla="*/ 10306 h 61149"/>
                  <a:gd name="connsiteX3" fmla="*/ 59396 w 110096"/>
                  <a:gd name="connsiteY3" fmla="*/ 60975 h 61149"/>
                  <a:gd name="connsiteX4" fmla="*/ 110065 w 110096"/>
                  <a:gd name="connsiteY4" fmla="*/ 10306 h 61149"/>
                  <a:gd name="connsiteX5" fmla="*/ 101333 w 110096"/>
                  <a:gd name="connsiteY5" fmla="*/ 50 h 61149"/>
                  <a:gd name="connsiteX6" fmla="*/ 100540 w 110096"/>
                  <a:gd name="connsiteY6" fmla="*/ 19 h 61149"/>
                  <a:gd name="connsiteX7" fmla="*/ 55135 w 110096"/>
                  <a:gd name="connsiteY7" fmla="*/ 42072 h 61149"/>
                  <a:gd name="connsiteX8" fmla="*/ 21464 w 110096"/>
                  <a:gd name="connsiteY8" fmla="*/ 19050 h 61149"/>
                  <a:gd name="connsiteX9" fmla="*/ 88720 w 110096"/>
                  <a:gd name="connsiteY9" fmla="*/ 19050 h 61149"/>
                  <a:gd name="connsiteX10" fmla="*/ 55135 w 110096"/>
                  <a:gd name="connsiteY10" fmla="*/ 42072 h 6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096" h="61149">
                    <a:moveTo>
                      <a:pt x="9557" y="0"/>
                    </a:moveTo>
                    <a:cubicBezTo>
                      <a:pt x="4297" y="-18"/>
                      <a:pt x="18" y="4232"/>
                      <a:pt x="0" y="9493"/>
                    </a:cubicBezTo>
                    <a:cubicBezTo>
                      <a:pt x="-1" y="9764"/>
                      <a:pt x="11" y="10036"/>
                      <a:pt x="32" y="10306"/>
                    </a:cubicBezTo>
                    <a:cubicBezTo>
                      <a:pt x="2433" y="40691"/>
                      <a:pt x="29011" y="63377"/>
                      <a:pt x="59396" y="60975"/>
                    </a:cubicBezTo>
                    <a:cubicBezTo>
                      <a:pt x="86445" y="58839"/>
                      <a:pt x="107928" y="37355"/>
                      <a:pt x="110065" y="10306"/>
                    </a:cubicBezTo>
                    <a:cubicBezTo>
                      <a:pt x="110486" y="5063"/>
                      <a:pt x="106576" y="471"/>
                      <a:pt x="101333" y="50"/>
                    </a:cubicBezTo>
                    <a:cubicBezTo>
                      <a:pt x="101069" y="29"/>
                      <a:pt x="100805" y="18"/>
                      <a:pt x="100540" y="19"/>
                    </a:cubicBezTo>
                    <a:close/>
                    <a:moveTo>
                      <a:pt x="55135" y="42072"/>
                    </a:moveTo>
                    <a:cubicBezTo>
                      <a:pt x="40270" y="41970"/>
                      <a:pt x="26952" y="32864"/>
                      <a:pt x="21464" y="19050"/>
                    </a:cubicBezTo>
                    <a:lnTo>
                      <a:pt x="88720" y="19050"/>
                    </a:lnTo>
                    <a:cubicBezTo>
                      <a:pt x="83262" y="32851"/>
                      <a:pt x="69975" y="41959"/>
                      <a:pt x="55135" y="42072"/>
                    </a:cubicBezTo>
                    <a:close/>
                  </a:path>
                </a:pathLst>
              </a:custGeom>
              <a:solidFill>
                <a:srgbClr val="F4AB17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192" name="Freeform: Shape 132">
                <a:extLst>
                  <a:ext uri="{FF2B5EF4-FFF2-40B4-BE49-F238E27FC236}">
                    <a16:creationId xmlns="" xmlns:a16="http://schemas.microsoft.com/office/drawing/2014/main" id="{011C824F-7263-43D1-AB82-F67F1059B077}"/>
                  </a:ext>
                </a:extLst>
              </p:cNvPr>
              <p:cNvSpPr/>
              <p:nvPr/>
            </p:nvSpPr>
            <p:spPr>
              <a:xfrm>
                <a:off x="8102255" y="510940"/>
                <a:ext cx="19050" cy="104775"/>
              </a:xfrm>
              <a:custGeom>
                <a:avLst/>
                <a:gdLst>
                  <a:gd name="connsiteX0" fmla="*/ 0 w 19050"/>
                  <a:gd name="connsiteY0" fmla="*/ 9525 h 104775"/>
                  <a:gd name="connsiteX1" fmla="*/ 0 w 19050"/>
                  <a:gd name="connsiteY1" fmla="*/ 95250 h 104775"/>
                  <a:gd name="connsiteX2" fmla="*/ 9525 w 19050"/>
                  <a:gd name="connsiteY2" fmla="*/ 104775 h 104775"/>
                  <a:gd name="connsiteX3" fmla="*/ 19050 w 19050"/>
                  <a:gd name="connsiteY3" fmla="*/ 95250 h 104775"/>
                  <a:gd name="connsiteX4" fmla="*/ 19050 w 19050"/>
                  <a:gd name="connsiteY4" fmla="*/ 9525 h 104775"/>
                  <a:gd name="connsiteX5" fmla="*/ 9525 w 19050"/>
                  <a:gd name="connsiteY5" fmla="*/ 0 h 104775"/>
                  <a:gd name="connsiteX6" fmla="*/ 0 w 19050"/>
                  <a:gd name="connsiteY6" fmla="*/ 952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" h="104775">
                    <a:moveTo>
                      <a:pt x="0" y="9525"/>
                    </a:moveTo>
                    <a:lnTo>
                      <a:pt x="0" y="95250"/>
                    </a:lnTo>
                    <a:cubicBezTo>
                      <a:pt x="0" y="100511"/>
                      <a:pt x="4264" y="104775"/>
                      <a:pt x="9525" y="104775"/>
                    </a:cubicBezTo>
                    <a:cubicBezTo>
                      <a:pt x="14786" y="104775"/>
                      <a:pt x="19050" y="100511"/>
                      <a:pt x="19050" y="95250"/>
                    </a:cubicBezTo>
                    <a:lnTo>
                      <a:pt x="19050" y="9525"/>
                    </a:lnTo>
                    <a:cubicBezTo>
                      <a:pt x="19050" y="4265"/>
                      <a:pt x="14786" y="0"/>
                      <a:pt x="9525" y="0"/>
                    </a:cubicBezTo>
                    <a:cubicBezTo>
                      <a:pt x="4264" y="0"/>
                      <a:pt x="0" y="4265"/>
                      <a:pt x="0" y="9525"/>
                    </a:cubicBezTo>
                    <a:close/>
                  </a:path>
                </a:pathLst>
              </a:custGeom>
              <a:solidFill>
                <a:srgbClr val="F4AB17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193" name="Freeform: Shape 133">
                <a:extLst>
                  <a:ext uri="{FF2B5EF4-FFF2-40B4-BE49-F238E27FC236}">
                    <a16:creationId xmlns="" xmlns:a16="http://schemas.microsoft.com/office/drawing/2014/main" id="{C1D923B6-95A9-4629-8050-35EBF4889300}"/>
                  </a:ext>
                </a:extLst>
              </p:cNvPr>
              <p:cNvSpPr/>
              <p:nvPr/>
            </p:nvSpPr>
            <p:spPr>
              <a:xfrm>
                <a:off x="7730780" y="882415"/>
                <a:ext cx="104775" cy="19050"/>
              </a:xfrm>
              <a:custGeom>
                <a:avLst/>
                <a:gdLst>
                  <a:gd name="connsiteX0" fmla="*/ 104775 w 104775"/>
                  <a:gd name="connsiteY0" fmla="*/ 9525 h 19050"/>
                  <a:gd name="connsiteX1" fmla="*/ 95250 w 104775"/>
                  <a:gd name="connsiteY1" fmla="*/ 0 h 19050"/>
                  <a:gd name="connsiteX2" fmla="*/ 9525 w 104775"/>
                  <a:gd name="connsiteY2" fmla="*/ 0 h 19050"/>
                  <a:gd name="connsiteX3" fmla="*/ 0 w 104775"/>
                  <a:gd name="connsiteY3" fmla="*/ 9525 h 19050"/>
                  <a:gd name="connsiteX4" fmla="*/ 9525 w 104775"/>
                  <a:gd name="connsiteY4" fmla="*/ 19050 h 19050"/>
                  <a:gd name="connsiteX5" fmla="*/ 95250 w 104775"/>
                  <a:gd name="connsiteY5" fmla="*/ 19050 h 19050"/>
                  <a:gd name="connsiteX6" fmla="*/ 104775 w 104775"/>
                  <a:gd name="connsiteY6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19050">
                    <a:moveTo>
                      <a:pt x="104775" y="9525"/>
                    </a:moveTo>
                    <a:cubicBezTo>
                      <a:pt x="104775" y="4264"/>
                      <a:pt x="100511" y="0"/>
                      <a:pt x="95250" y="0"/>
                    </a:cubicBezTo>
                    <a:lnTo>
                      <a:pt x="9525" y="0"/>
                    </a:lnTo>
                    <a:cubicBezTo>
                      <a:pt x="4264" y="0"/>
                      <a:pt x="0" y="4264"/>
                      <a:pt x="0" y="9525"/>
                    </a:cubicBezTo>
                    <a:cubicBezTo>
                      <a:pt x="0" y="14786"/>
                      <a:pt x="4264" y="19050"/>
                      <a:pt x="9525" y="19050"/>
                    </a:cubicBezTo>
                    <a:lnTo>
                      <a:pt x="95250" y="19050"/>
                    </a:lnTo>
                    <a:cubicBezTo>
                      <a:pt x="100511" y="19050"/>
                      <a:pt x="104775" y="14786"/>
                      <a:pt x="104775" y="9525"/>
                    </a:cubicBezTo>
                    <a:close/>
                  </a:path>
                </a:pathLst>
              </a:custGeom>
              <a:solidFill>
                <a:srgbClr val="F4AB17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194" name="Freeform: Shape 134">
                <a:extLst>
                  <a:ext uri="{FF2B5EF4-FFF2-40B4-BE49-F238E27FC236}">
                    <a16:creationId xmlns="" xmlns:a16="http://schemas.microsoft.com/office/drawing/2014/main" id="{27F78385-8304-407A-BA89-1ADDDFAE99DE}"/>
                  </a:ext>
                </a:extLst>
              </p:cNvPr>
              <p:cNvSpPr/>
              <p:nvPr/>
            </p:nvSpPr>
            <p:spPr>
              <a:xfrm>
                <a:off x="8388005" y="882415"/>
                <a:ext cx="104775" cy="19050"/>
              </a:xfrm>
              <a:custGeom>
                <a:avLst/>
                <a:gdLst>
                  <a:gd name="connsiteX0" fmla="*/ 0 w 104775"/>
                  <a:gd name="connsiteY0" fmla="*/ 9525 h 19050"/>
                  <a:gd name="connsiteX1" fmla="*/ 9525 w 104775"/>
                  <a:gd name="connsiteY1" fmla="*/ 19050 h 19050"/>
                  <a:gd name="connsiteX2" fmla="*/ 95250 w 104775"/>
                  <a:gd name="connsiteY2" fmla="*/ 19050 h 19050"/>
                  <a:gd name="connsiteX3" fmla="*/ 104775 w 104775"/>
                  <a:gd name="connsiteY3" fmla="*/ 9525 h 19050"/>
                  <a:gd name="connsiteX4" fmla="*/ 95250 w 104775"/>
                  <a:gd name="connsiteY4" fmla="*/ 0 h 19050"/>
                  <a:gd name="connsiteX5" fmla="*/ 9525 w 104775"/>
                  <a:gd name="connsiteY5" fmla="*/ 0 h 19050"/>
                  <a:gd name="connsiteX6" fmla="*/ 0 w 104775"/>
                  <a:gd name="connsiteY6" fmla="*/ 9525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19050">
                    <a:moveTo>
                      <a:pt x="0" y="9525"/>
                    </a:moveTo>
                    <a:cubicBezTo>
                      <a:pt x="0" y="14786"/>
                      <a:pt x="4264" y="19050"/>
                      <a:pt x="9525" y="19050"/>
                    </a:cubicBezTo>
                    <a:lnTo>
                      <a:pt x="95250" y="19050"/>
                    </a:lnTo>
                    <a:cubicBezTo>
                      <a:pt x="100511" y="19050"/>
                      <a:pt x="104775" y="14786"/>
                      <a:pt x="104775" y="9525"/>
                    </a:cubicBezTo>
                    <a:cubicBezTo>
                      <a:pt x="104775" y="4264"/>
                      <a:pt x="100511" y="0"/>
                      <a:pt x="95250" y="0"/>
                    </a:cubicBezTo>
                    <a:lnTo>
                      <a:pt x="9525" y="0"/>
                    </a:lnTo>
                    <a:cubicBezTo>
                      <a:pt x="4264" y="0"/>
                      <a:pt x="0" y="4264"/>
                      <a:pt x="0" y="9525"/>
                    </a:cubicBezTo>
                    <a:close/>
                  </a:path>
                </a:pathLst>
              </a:custGeom>
              <a:solidFill>
                <a:srgbClr val="F4AB17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195" name="Freeform: Shape 135">
                <a:extLst>
                  <a:ext uri="{FF2B5EF4-FFF2-40B4-BE49-F238E27FC236}">
                    <a16:creationId xmlns="" xmlns:a16="http://schemas.microsoft.com/office/drawing/2014/main" id="{73136C1D-0A7C-4682-98FB-DDF194762599}"/>
                  </a:ext>
                </a:extLst>
              </p:cNvPr>
              <p:cNvSpPr/>
              <p:nvPr/>
            </p:nvSpPr>
            <p:spPr>
              <a:xfrm>
                <a:off x="7839585" y="619745"/>
                <a:ext cx="79548" cy="79548"/>
              </a:xfrm>
              <a:custGeom>
                <a:avLst/>
                <a:gdLst>
                  <a:gd name="connsiteX0" fmla="*/ 2789 w 79548"/>
                  <a:gd name="connsiteY0" fmla="*/ 2789 h 79548"/>
                  <a:gd name="connsiteX1" fmla="*/ 2789 w 79548"/>
                  <a:gd name="connsiteY1" fmla="*/ 16257 h 79548"/>
                  <a:gd name="connsiteX2" fmla="*/ 63406 w 79548"/>
                  <a:gd name="connsiteY2" fmla="*/ 76874 h 79548"/>
                  <a:gd name="connsiteX3" fmla="*/ 76874 w 79548"/>
                  <a:gd name="connsiteY3" fmla="*/ 76640 h 79548"/>
                  <a:gd name="connsiteX4" fmla="*/ 76874 w 79548"/>
                  <a:gd name="connsiteY4" fmla="*/ 63406 h 79548"/>
                  <a:gd name="connsiteX5" fmla="*/ 16257 w 79548"/>
                  <a:gd name="connsiteY5" fmla="*/ 2789 h 79548"/>
                  <a:gd name="connsiteX6" fmla="*/ 2789 w 79548"/>
                  <a:gd name="connsiteY6" fmla="*/ 2789 h 7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548" h="79548">
                    <a:moveTo>
                      <a:pt x="2789" y="2789"/>
                    </a:moveTo>
                    <a:cubicBezTo>
                      <a:pt x="-930" y="6508"/>
                      <a:pt x="-930" y="12538"/>
                      <a:pt x="2789" y="16257"/>
                    </a:cubicBezTo>
                    <a:lnTo>
                      <a:pt x="63406" y="76874"/>
                    </a:lnTo>
                    <a:cubicBezTo>
                      <a:pt x="67190" y="80529"/>
                      <a:pt x="73220" y="80424"/>
                      <a:pt x="76874" y="76640"/>
                    </a:cubicBezTo>
                    <a:cubicBezTo>
                      <a:pt x="80440" y="72949"/>
                      <a:pt x="80440" y="67097"/>
                      <a:pt x="76874" y="63406"/>
                    </a:cubicBezTo>
                    <a:lnTo>
                      <a:pt x="16257" y="2789"/>
                    </a:lnTo>
                    <a:cubicBezTo>
                      <a:pt x="12538" y="-930"/>
                      <a:pt x="6508" y="-930"/>
                      <a:pt x="2789" y="2789"/>
                    </a:cubicBezTo>
                    <a:close/>
                  </a:path>
                </a:pathLst>
              </a:custGeom>
              <a:solidFill>
                <a:srgbClr val="F4AB17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196" name="Freeform: Shape 136">
                <a:extLst>
                  <a:ext uri="{FF2B5EF4-FFF2-40B4-BE49-F238E27FC236}">
                    <a16:creationId xmlns="" xmlns:a16="http://schemas.microsoft.com/office/drawing/2014/main" id="{C1792AA8-789F-4854-8279-77AFCB0A5C73}"/>
                  </a:ext>
                </a:extLst>
              </p:cNvPr>
              <p:cNvSpPr/>
              <p:nvPr/>
            </p:nvSpPr>
            <p:spPr>
              <a:xfrm>
                <a:off x="8304191" y="1084351"/>
                <a:ext cx="79667" cy="79667"/>
              </a:xfrm>
              <a:custGeom>
                <a:avLst/>
                <a:gdLst>
                  <a:gd name="connsiteX0" fmla="*/ 63525 w 79667"/>
                  <a:gd name="connsiteY0" fmla="*/ 76994 h 79667"/>
                  <a:gd name="connsiteX1" fmla="*/ 76994 w 79667"/>
                  <a:gd name="connsiteY1" fmla="*/ 76759 h 79667"/>
                  <a:gd name="connsiteX2" fmla="*/ 76994 w 79667"/>
                  <a:gd name="connsiteY2" fmla="*/ 63525 h 79667"/>
                  <a:gd name="connsiteX3" fmla="*/ 16377 w 79667"/>
                  <a:gd name="connsiteY3" fmla="*/ 2908 h 79667"/>
                  <a:gd name="connsiteX4" fmla="*/ 2908 w 79667"/>
                  <a:gd name="connsiteY4" fmla="*/ 2674 h 79667"/>
                  <a:gd name="connsiteX5" fmla="*/ 2674 w 79667"/>
                  <a:gd name="connsiteY5" fmla="*/ 16142 h 79667"/>
                  <a:gd name="connsiteX6" fmla="*/ 2908 w 79667"/>
                  <a:gd name="connsiteY6" fmla="*/ 16377 h 79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667" h="79667">
                    <a:moveTo>
                      <a:pt x="63525" y="76994"/>
                    </a:moveTo>
                    <a:cubicBezTo>
                      <a:pt x="67310" y="80648"/>
                      <a:pt x="73339" y="80544"/>
                      <a:pt x="76994" y="76759"/>
                    </a:cubicBezTo>
                    <a:cubicBezTo>
                      <a:pt x="80559" y="73068"/>
                      <a:pt x="80559" y="67216"/>
                      <a:pt x="76994" y="63525"/>
                    </a:cubicBezTo>
                    <a:lnTo>
                      <a:pt x="16377" y="2908"/>
                    </a:lnTo>
                    <a:cubicBezTo>
                      <a:pt x="12722" y="-876"/>
                      <a:pt x="6692" y="-981"/>
                      <a:pt x="2908" y="2674"/>
                    </a:cubicBezTo>
                    <a:cubicBezTo>
                      <a:pt x="-876" y="6329"/>
                      <a:pt x="-981" y="12359"/>
                      <a:pt x="2674" y="16142"/>
                    </a:cubicBezTo>
                    <a:cubicBezTo>
                      <a:pt x="2751" y="16222"/>
                      <a:pt x="2829" y="16299"/>
                      <a:pt x="2908" y="16377"/>
                    </a:cubicBezTo>
                    <a:close/>
                  </a:path>
                </a:pathLst>
              </a:custGeom>
              <a:solidFill>
                <a:srgbClr val="F4AB17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197" name="Freeform: Shape 137">
                <a:extLst>
                  <a:ext uri="{FF2B5EF4-FFF2-40B4-BE49-F238E27FC236}">
                    <a16:creationId xmlns="" xmlns:a16="http://schemas.microsoft.com/office/drawing/2014/main" id="{B2903448-4F4C-4579-941F-F3F6192075E9}"/>
                  </a:ext>
                </a:extLst>
              </p:cNvPr>
              <p:cNvSpPr/>
              <p:nvPr/>
            </p:nvSpPr>
            <p:spPr>
              <a:xfrm>
                <a:off x="8304191" y="619745"/>
                <a:ext cx="79782" cy="79782"/>
              </a:xfrm>
              <a:custGeom>
                <a:avLst/>
                <a:gdLst>
                  <a:gd name="connsiteX0" fmla="*/ 76994 w 79782"/>
                  <a:gd name="connsiteY0" fmla="*/ 2789 h 79782"/>
                  <a:gd name="connsiteX1" fmla="*/ 63525 w 79782"/>
                  <a:gd name="connsiteY1" fmla="*/ 2789 h 79782"/>
                  <a:gd name="connsiteX2" fmla="*/ 2908 w 79782"/>
                  <a:gd name="connsiteY2" fmla="*/ 63406 h 79782"/>
                  <a:gd name="connsiteX3" fmla="*/ 2674 w 79782"/>
                  <a:gd name="connsiteY3" fmla="*/ 76874 h 79782"/>
                  <a:gd name="connsiteX4" fmla="*/ 16142 w 79782"/>
                  <a:gd name="connsiteY4" fmla="*/ 77109 h 79782"/>
                  <a:gd name="connsiteX5" fmla="*/ 16377 w 79782"/>
                  <a:gd name="connsiteY5" fmla="*/ 76874 h 79782"/>
                  <a:gd name="connsiteX6" fmla="*/ 76994 w 79782"/>
                  <a:gd name="connsiteY6" fmla="*/ 16257 h 79782"/>
                  <a:gd name="connsiteX7" fmla="*/ 76994 w 79782"/>
                  <a:gd name="connsiteY7" fmla="*/ 2789 h 79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782" h="79782">
                    <a:moveTo>
                      <a:pt x="76994" y="2789"/>
                    </a:moveTo>
                    <a:cubicBezTo>
                      <a:pt x="73274" y="-930"/>
                      <a:pt x="67245" y="-930"/>
                      <a:pt x="63525" y="2789"/>
                    </a:cubicBezTo>
                    <a:lnTo>
                      <a:pt x="2908" y="63406"/>
                    </a:lnTo>
                    <a:cubicBezTo>
                      <a:pt x="-876" y="67061"/>
                      <a:pt x="-981" y="73090"/>
                      <a:pt x="2674" y="76874"/>
                    </a:cubicBezTo>
                    <a:cubicBezTo>
                      <a:pt x="6329" y="80659"/>
                      <a:pt x="12359" y="80763"/>
                      <a:pt x="16142" y="77109"/>
                    </a:cubicBezTo>
                    <a:cubicBezTo>
                      <a:pt x="16222" y="77032"/>
                      <a:pt x="16299" y="76953"/>
                      <a:pt x="16377" y="76874"/>
                    </a:cubicBezTo>
                    <a:lnTo>
                      <a:pt x="76994" y="16257"/>
                    </a:lnTo>
                    <a:cubicBezTo>
                      <a:pt x="80712" y="12538"/>
                      <a:pt x="80712" y="6508"/>
                      <a:pt x="76994" y="2789"/>
                    </a:cubicBezTo>
                    <a:close/>
                  </a:path>
                </a:pathLst>
              </a:custGeom>
              <a:solidFill>
                <a:srgbClr val="F4AB17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198" name="Freeform: Shape 138">
                <a:extLst>
                  <a:ext uri="{FF2B5EF4-FFF2-40B4-BE49-F238E27FC236}">
                    <a16:creationId xmlns="" xmlns:a16="http://schemas.microsoft.com/office/drawing/2014/main" id="{8D44B86D-4ACB-4BA2-B649-20D2905842B0}"/>
                  </a:ext>
                </a:extLst>
              </p:cNvPr>
              <p:cNvSpPr/>
              <p:nvPr/>
            </p:nvSpPr>
            <p:spPr>
              <a:xfrm>
                <a:off x="7839585" y="1084351"/>
                <a:ext cx="79782" cy="79784"/>
              </a:xfrm>
              <a:custGeom>
                <a:avLst/>
                <a:gdLst>
                  <a:gd name="connsiteX0" fmla="*/ 9523 w 79782"/>
                  <a:gd name="connsiteY0" fmla="*/ 79785 h 79784"/>
                  <a:gd name="connsiteX1" fmla="*/ 16257 w 79782"/>
                  <a:gd name="connsiteY1" fmla="*/ 76994 h 79784"/>
                  <a:gd name="connsiteX2" fmla="*/ 76874 w 79782"/>
                  <a:gd name="connsiteY2" fmla="*/ 16377 h 79784"/>
                  <a:gd name="connsiteX3" fmla="*/ 77109 w 79782"/>
                  <a:gd name="connsiteY3" fmla="*/ 2908 h 79784"/>
                  <a:gd name="connsiteX4" fmla="*/ 63640 w 79782"/>
                  <a:gd name="connsiteY4" fmla="*/ 2674 h 79784"/>
                  <a:gd name="connsiteX5" fmla="*/ 63406 w 79782"/>
                  <a:gd name="connsiteY5" fmla="*/ 2908 h 79784"/>
                  <a:gd name="connsiteX6" fmla="*/ 2789 w 79782"/>
                  <a:gd name="connsiteY6" fmla="*/ 63525 h 79784"/>
                  <a:gd name="connsiteX7" fmla="*/ 2791 w 79782"/>
                  <a:gd name="connsiteY7" fmla="*/ 76996 h 79784"/>
                  <a:gd name="connsiteX8" fmla="*/ 9523 w 79782"/>
                  <a:gd name="connsiteY8" fmla="*/ 79785 h 79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782" h="79784">
                    <a:moveTo>
                      <a:pt x="9523" y="79785"/>
                    </a:moveTo>
                    <a:cubicBezTo>
                      <a:pt x="12049" y="79785"/>
                      <a:pt x="14471" y="78780"/>
                      <a:pt x="16257" y="76994"/>
                    </a:cubicBezTo>
                    <a:lnTo>
                      <a:pt x="76874" y="16377"/>
                    </a:lnTo>
                    <a:cubicBezTo>
                      <a:pt x="80659" y="12722"/>
                      <a:pt x="80764" y="6692"/>
                      <a:pt x="77109" y="2908"/>
                    </a:cubicBezTo>
                    <a:cubicBezTo>
                      <a:pt x="73454" y="-876"/>
                      <a:pt x="67424" y="-981"/>
                      <a:pt x="63640" y="2674"/>
                    </a:cubicBezTo>
                    <a:cubicBezTo>
                      <a:pt x="63560" y="2751"/>
                      <a:pt x="63482" y="2829"/>
                      <a:pt x="63406" y="2908"/>
                    </a:cubicBezTo>
                    <a:lnTo>
                      <a:pt x="2789" y="63525"/>
                    </a:lnTo>
                    <a:cubicBezTo>
                      <a:pt x="-930" y="67246"/>
                      <a:pt x="-930" y="73277"/>
                      <a:pt x="2791" y="76996"/>
                    </a:cubicBezTo>
                    <a:cubicBezTo>
                      <a:pt x="4577" y="78781"/>
                      <a:pt x="6998" y="79785"/>
                      <a:pt x="9523" y="79785"/>
                    </a:cubicBezTo>
                    <a:close/>
                  </a:path>
                </a:pathLst>
              </a:custGeom>
              <a:solidFill>
                <a:srgbClr val="F4AB17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199" name="Graphic 123" descr="Circles with arrows">
              <a:extLst>
                <a:ext uri="{FF2B5EF4-FFF2-40B4-BE49-F238E27FC236}">
                  <a16:creationId xmlns="" xmlns:a16="http://schemas.microsoft.com/office/drawing/2014/main" id="{BB559F92-313D-4977-ADDD-C7599B47DE58}"/>
                </a:ext>
              </a:extLst>
            </p:cNvPr>
            <p:cNvGrpSpPr/>
            <p:nvPr/>
          </p:nvGrpSpPr>
          <p:grpSpPr>
            <a:xfrm>
              <a:off x="7133716" y="1866824"/>
              <a:ext cx="461579" cy="510980"/>
              <a:chOff x="7976030" y="742950"/>
              <a:chExt cx="614362" cy="680115"/>
            </a:xfrm>
            <a:solidFill>
              <a:srgbClr val="000000"/>
            </a:solidFill>
          </p:grpSpPr>
          <p:sp>
            <p:nvSpPr>
              <p:cNvPr id="200" name="Freeform: Shape 140">
                <a:extLst>
                  <a:ext uri="{FF2B5EF4-FFF2-40B4-BE49-F238E27FC236}">
                    <a16:creationId xmlns="" xmlns:a16="http://schemas.microsoft.com/office/drawing/2014/main" id="{F59DE565-9CE1-4D01-A853-918D5952B461}"/>
                  </a:ext>
                </a:extLst>
              </p:cNvPr>
              <p:cNvSpPr/>
              <p:nvPr/>
            </p:nvSpPr>
            <p:spPr>
              <a:xfrm>
                <a:off x="7976030" y="1171860"/>
                <a:ext cx="152400" cy="152400"/>
              </a:xfrm>
              <a:custGeom>
                <a:avLst/>
                <a:gdLst>
                  <a:gd name="connsiteX0" fmla="*/ 76200 w 152400"/>
                  <a:gd name="connsiteY0" fmla="*/ 19050 h 152400"/>
                  <a:gd name="connsiteX1" fmla="*/ 133350 w 152400"/>
                  <a:gd name="connsiteY1" fmla="*/ 76200 h 152400"/>
                  <a:gd name="connsiteX2" fmla="*/ 76200 w 152400"/>
                  <a:gd name="connsiteY2" fmla="*/ 133350 h 152400"/>
                  <a:gd name="connsiteX3" fmla="*/ 19050 w 152400"/>
                  <a:gd name="connsiteY3" fmla="*/ 76200 h 152400"/>
                  <a:gd name="connsiteX4" fmla="*/ 76200 w 152400"/>
                  <a:gd name="connsiteY4" fmla="*/ 19050 h 152400"/>
                  <a:gd name="connsiteX5" fmla="*/ 76200 w 152400"/>
                  <a:gd name="connsiteY5" fmla="*/ 0 h 152400"/>
                  <a:gd name="connsiteX6" fmla="*/ 0 w 152400"/>
                  <a:gd name="connsiteY6" fmla="*/ 76200 h 152400"/>
                  <a:gd name="connsiteX7" fmla="*/ 76200 w 152400"/>
                  <a:gd name="connsiteY7" fmla="*/ 152400 h 152400"/>
                  <a:gd name="connsiteX8" fmla="*/ 152400 w 152400"/>
                  <a:gd name="connsiteY8" fmla="*/ 76200 h 152400"/>
                  <a:gd name="connsiteX9" fmla="*/ 76200 w 152400"/>
                  <a:gd name="connsiteY9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400" h="152400">
                    <a:moveTo>
                      <a:pt x="76200" y="19050"/>
                    </a:moveTo>
                    <a:cubicBezTo>
                      <a:pt x="107763" y="19050"/>
                      <a:pt x="133350" y="44637"/>
                      <a:pt x="133350" y="76200"/>
                    </a:cubicBezTo>
                    <a:cubicBezTo>
                      <a:pt x="133350" y="107763"/>
                      <a:pt x="107763" y="133350"/>
                      <a:pt x="76200" y="133350"/>
                    </a:cubicBezTo>
                    <a:cubicBezTo>
                      <a:pt x="44637" y="133350"/>
                      <a:pt x="19050" y="107763"/>
                      <a:pt x="19050" y="76200"/>
                    </a:cubicBezTo>
                    <a:cubicBezTo>
                      <a:pt x="19087" y="44652"/>
                      <a:pt x="44652" y="19087"/>
                      <a:pt x="76200" y="19050"/>
                    </a:cubicBezTo>
                    <a:moveTo>
                      <a:pt x="76200" y="0"/>
                    </a:moveTo>
                    <a:cubicBezTo>
                      <a:pt x="34116" y="0"/>
                      <a:pt x="0" y="34116"/>
                      <a:pt x="0" y="76200"/>
                    </a:cubicBezTo>
                    <a:cubicBezTo>
                      <a:pt x="0" y="118284"/>
                      <a:pt x="34116" y="152400"/>
                      <a:pt x="76200" y="152400"/>
                    </a:cubicBezTo>
                    <a:cubicBezTo>
                      <a:pt x="118284" y="152400"/>
                      <a:pt x="152400" y="118284"/>
                      <a:pt x="152400" y="76200"/>
                    </a:cubicBezTo>
                    <a:cubicBezTo>
                      <a:pt x="152400" y="34116"/>
                      <a:pt x="118284" y="0"/>
                      <a:pt x="76200" y="0"/>
                    </a:cubicBezTo>
                    <a:close/>
                  </a:path>
                </a:pathLst>
              </a:custGeom>
              <a:solidFill>
                <a:srgbClr val="359CD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201" name="Freeform: Shape 141">
                <a:extLst>
                  <a:ext uri="{FF2B5EF4-FFF2-40B4-BE49-F238E27FC236}">
                    <a16:creationId xmlns="" xmlns:a16="http://schemas.microsoft.com/office/drawing/2014/main" id="{03740B51-EAC2-4337-B376-9A69DA7E9993}"/>
                  </a:ext>
                </a:extLst>
              </p:cNvPr>
              <p:cNvSpPr/>
              <p:nvPr/>
            </p:nvSpPr>
            <p:spPr>
              <a:xfrm>
                <a:off x="8437992" y="1106709"/>
                <a:ext cx="152400" cy="152400"/>
              </a:xfrm>
              <a:custGeom>
                <a:avLst/>
                <a:gdLst>
                  <a:gd name="connsiteX0" fmla="*/ 76200 w 152400"/>
                  <a:gd name="connsiteY0" fmla="*/ 19050 h 152400"/>
                  <a:gd name="connsiteX1" fmla="*/ 133350 w 152400"/>
                  <a:gd name="connsiteY1" fmla="*/ 76200 h 152400"/>
                  <a:gd name="connsiteX2" fmla="*/ 76200 w 152400"/>
                  <a:gd name="connsiteY2" fmla="*/ 133350 h 152400"/>
                  <a:gd name="connsiteX3" fmla="*/ 19050 w 152400"/>
                  <a:gd name="connsiteY3" fmla="*/ 76200 h 152400"/>
                  <a:gd name="connsiteX4" fmla="*/ 76200 w 152400"/>
                  <a:gd name="connsiteY4" fmla="*/ 19050 h 152400"/>
                  <a:gd name="connsiteX5" fmla="*/ 76200 w 152400"/>
                  <a:gd name="connsiteY5" fmla="*/ 0 h 152400"/>
                  <a:gd name="connsiteX6" fmla="*/ 0 w 152400"/>
                  <a:gd name="connsiteY6" fmla="*/ 76200 h 152400"/>
                  <a:gd name="connsiteX7" fmla="*/ 76200 w 152400"/>
                  <a:gd name="connsiteY7" fmla="*/ 152400 h 152400"/>
                  <a:gd name="connsiteX8" fmla="*/ 152400 w 152400"/>
                  <a:gd name="connsiteY8" fmla="*/ 76200 h 152400"/>
                  <a:gd name="connsiteX9" fmla="*/ 76200 w 152400"/>
                  <a:gd name="connsiteY9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400" h="152400">
                    <a:moveTo>
                      <a:pt x="76200" y="19050"/>
                    </a:moveTo>
                    <a:cubicBezTo>
                      <a:pt x="107763" y="19050"/>
                      <a:pt x="133350" y="44637"/>
                      <a:pt x="133350" y="76200"/>
                    </a:cubicBezTo>
                    <a:cubicBezTo>
                      <a:pt x="133350" y="107763"/>
                      <a:pt x="107763" y="133350"/>
                      <a:pt x="76200" y="133350"/>
                    </a:cubicBezTo>
                    <a:cubicBezTo>
                      <a:pt x="44637" y="133350"/>
                      <a:pt x="19050" y="107763"/>
                      <a:pt x="19050" y="76200"/>
                    </a:cubicBezTo>
                    <a:cubicBezTo>
                      <a:pt x="19087" y="44652"/>
                      <a:pt x="44652" y="19087"/>
                      <a:pt x="76200" y="19050"/>
                    </a:cubicBezTo>
                    <a:moveTo>
                      <a:pt x="76200" y="0"/>
                    </a:moveTo>
                    <a:cubicBezTo>
                      <a:pt x="34116" y="0"/>
                      <a:pt x="0" y="34116"/>
                      <a:pt x="0" y="76200"/>
                    </a:cubicBezTo>
                    <a:cubicBezTo>
                      <a:pt x="0" y="118284"/>
                      <a:pt x="34116" y="152400"/>
                      <a:pt x="76200" y="152400"/>
                    </a:cubicBezTo>
                    <a:cubicBezTo>
                      <a:pt x="118284" y="152400"/>
                      <a:pt x="152400" y="118284"/>
                      <a:pt x="152400" y="76200"/>
                    </a:cubicBezTo>
                    <a:cubicBezTo>
                      <a:pt x="152400" y="34116"/>
                      <a:pt x="118284" y="0"/>
                      <a:pt x="76200" y="0"/>
                    </a:cubicBezTo>
                    <a:close/>
                  </a:path>
                </a:pathLst>
              </a:custGeom>
              <a:solidFill>
                <a:srgbClr val="359CD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202" name="Freeform: Shape 142">
                <a:extLst>
                  <a:ext uri="{FF2B5EF4-FFF2-40B4-BE49-F238E27FC236}">
                    <a16:creationId xmlns="" xmlns:a16="http://schemas.microsoft.com/office/drawing/2014/main" id="{6F27A446-6446-4B19-BFAE-67D22067DB20}"/>
                  </a:ext>
                </a:extLst>
              </p:cNvPr>
              <p:cNvSpPr/>
              <p:nvPr/>
            </p:nvSpPr>
            <p:spPr>
              <a:xfrm>
                <a:off x="8154623" y="742950"/>
                <a:ext cx="152400" cy="152400"/>
              </a:xfrm>
              <a:custGeom>
                <a:avLst/>
                <a:gdLst>
                  <a:gd name="connsiteX0" fmla="*/ 76200 w 152400"/>
                  <a:gd name="connsiteY0" fmla="*/ 19050 h 152400"/>
                  <a:gd name="connsiteX1" fmla="*/ 133350 w 152400"/>
                  <a:gd name="connsiteY1" fmla="*/ 76200 h 152400"/>
                  <a:gd name="connsiteX2" fmla="*/ 76200 w 152400"/>
                  <a:gd name="connsiteY2" fmla="*/ 133350 h 152400"/>
                  <a:gd name="connsiteX3" fmla="*/ 19050 w 152400"/>
                  <a:gd name="connsiteY3" fmla="*/ 76200 h 152400"/>
                  <a:gd name="connsiteX4" fmla="*/ 76200 w 152400"/>
                  <a:gd name="connsiteY4" fmla="*/ 19050 h 152400"/>
                  <a:gd name="connsiteX5" fmla="*/ 76200 w 152400"/>
                  <a:gd name="connsiteY5" fmla="*/ 0 h 152400"/>
                  <a:gd name="connsiteX6" fmla="*/ 0 w 152400"/>
                  <a:gd name="connsiteY6" fmla="*/ 76200 h 152400"/>
                  <a:gd name="connsiteX7" fmla="*/ 76200 w 152400"/>
                  <a:gd name="connsiteY7" fmla="*/ 152400 h 152400"/>
                  <a:gd name="connsiteX8" fmla="*/ 152400 w 152400"/>
                  <a:gd name="connsiteY8" fmla="*/ 76200 h 152400"/>
                  <a:gd name="connsiteX9" fmla="*/ 76200 w 152400"/>
                  <a:gd name="connsiteY9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400" h="152400">
                    <a:moveTo>
                      <a:pt x="76200" y="19050"/>
                    </a:moveTo>
                    <a:cubicBezTo>
                      <a:pt x="107763" y="19050"/>
                      <a:pt x="133350" y="44637"/>
                      <a:pt x="133350" y="76200"/>
                    </a:cubicBezTo>
                    <a:cubicBezTo>
                      <a:pt x="133350" y="107763"/>
                      <a:pt x="107763" y="133350"/>
                      <a:pt x="76200" y="133350"/>
                    </a:cubicBezTo>
                    <a:cubicBezTo>
                      <a:pt x="44637" y="133350"/>
                      <a:pt x="19050" y="107763"/>
                      <a:pt x="19050" y="76200"/>
                    </a:cubicBezTo>
                    <a:cubicBezTo>
                      <a:pt x="19087" y="44652"/>
                      <a:pt x="44652" y="19087"/>
                      <a:pt x="76200" y="19050"/>
                    </a:cubicBezTo>
                    <a:moveTo>
                      <a:pt x="76200" y="0"/>
                    </a:moveTo>
                    <a:cubicBezTo>
                      <a:pt x="34116" y="0"/>
                      <a:pt x="0" y="34116"/>
                      <a:pt x="0" y="76200"/>
                    </a:cubicBezTo>
                    <a:cubicBezTo>
                      <a:pt x="0" y="118284"/>
                      <a:pt x="34116" y="152400"/>
                      <a:pt x="76200" y="152400"/>
                    </a:cubicBezTo>
                    <a:cubicBezTo>
                      <a:pt x="118284" y="152400"/>
                      <a:pt x="152400" y="118284"/>
                      <a:pt x="152400" y="76200"/>
                    </a:cubicBezTo>
                    <a:cubicBezTo>
                      <a:pt x="152400" y="34116"/>
                      <a:pt x="118284" y="0"/>
                      <a:pt x="76200" y="0"/>
                    </a:cubicBezTo>
                    <a:close/>
                  </a:path>
                </a:pathLst>
              </a:custGeom>
              <a:solidFill>
                <a:srgbClr val="359CD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203" name="Freeform: Shape 143">
                <a:extLst>
                  <a:ext uri="{FF2B5EF4-FFF2-40B4-BE49-F238E27FC236}">
                    <a16:creationId xmlns="" xmlns:a16="http://schemas.microsoft.com/office/drawing/2014/main" id="{65AD03F8-8D39-4257-B10B-1A70A5C243B8}"/>
                  </a:ext>
                </a:extLst>
              </p:cNvPr>
              <p:cNvSpPr/>
              <p:nvPr/>
            </p:nvSpPr>
            <p:spPr>
              <a:xfrm>
                <a:off x="8328101" y="815669"/>
                <a:ext cx="262033" cy="242843"/>
              </a:xfrm>
              <a:custGeom>
                <a:avLst/>
                <a:gdLst>
                  <a:gd name="connsiteX0" fmla="*/ 257367 w 262033"/>
                  <a:gd name="connsiteY0" fmla="*/ 140889 h 242843"/>
                  <a:gd name="connsiteX1" fmla="*/ 244317 w 262033"/>
                  <a:gd name="connsiteY1" fmla="*/ 144232 h 242843"/>
                  <a:gd name="connsiteX2" fmla="*/ 244317 w 262033"/>
                  <a:gd name="connsiteY2" fmla="*/ 144232 h 242843"/>
                  <a:gd name="connsiteX3" fmla="*/ 207646 w 262033"/>
                  <a:gd name="connsiteY3" fmla="*/ 206145 h 242843"/>
                  <a:gd name="connsiteX4" fmla="*/ 207475 w 262033"/>
                  <a:gd name="connsiteY4" fmla="*/ 206145 h 242843"/>
                  <a:gd name="connsiteX5" fmla="*/ 20108 w 262033"/>
                  <a:gd name="connsiteY5" fmla="*/ 2710 h 242843"/>
                  <a:gd name="connsiteX6" fmla="*/ 12298 w 262033"/>
                  <a:gd name="connsiteY6" fmla="*/ 414 h 242843"/>
                  <a:gd name="connsiteX7" fmla="*/ 415 w 262033"/>
                  <a:gd name="connsiteY7" fmla="*/ 6757 h 242843"/>
                  <a:gd name="connsiteX8" fmla="*/ 6757 w 262033"/>
                  <a:gd name="connsiteY8" fmla="*/ 18640 h 242843"/>
                  <a:gd name="connsiteX9" fmla="*/ 7183 w 262033"/>
                  <a:gd name="connsiteY9" fmla="*/ 18759 h 242843"/>
                  <a:gd name="connsiteX10" fmla="*/ 14441 w 262033"/>
                  <a:gd name="connsiteY10" fmla="*/ 20902 h 242843"/>
                  <a:gd name="connsiteX11" fmla="*/ 189701 w 262033"/>
                  <a:gd name="connsiteY11" fmla="*/ 214403 h 242843"/>
                  <a:gd name="connsiteX12" fmla="*/ 189558 w 262033"/>
                  <a:gd name="connsiteY12" fmla="*/ 214508 h 242843"/>
                  <a:gd name="connsiteX13" fmla="*/ 123102 w 262033"/>
                  <a:gd name="connsiteY13" fmla="*/ 175150 h 242843"/>
                  <a:gd name="connsiteX14" fmla="*/ 110111 w 262033"/>
                  <a:gd name="connsiteY14" fmla="*/ 178710 h 242843"/>
                  <a:gd name="connsiteX15" fmla="*/ 113387 w 262033"/>
                  <a:gd name="connsiteY15" fmla="*/ 191533 h 242843"/>
                  <a:gd name="connsiteX16" fmla="*/ 197778 w 262033"/>
                  <a:gd name="connsiteY16" fmla="*/ 241511 h 242843"/>
                  <a:gd name="connsiteX17" fmla="*/ 204989 w 262033"/>
                  <a:gd name="connsiteY17" fmla="*/ 242549 h 242843"/>
                  <a:gd name="connsiteX18" fmla="*/ 210828 w 262033"/>
                  <a:gd name="connsiteY18" fmla="*/ 238177 h 242843"/>
                  <a:gd name="connsiteX19" fmla="*/ 260700 w 262033"/>
                  <a:gd name="connsiteY19" fmla="*/ 153938 h 242843"/>
                  <a:gd name="connsiteX20" fmla="*/ 257367 w 262033"/>
                  <a:gd name="connsiteY20" fmla="*/ 140889 h 242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2033" h="242843">
                    <a:moveTo>
                      <a:pt x="257367" y="140889"/>
                    </a:moveTo>
                    <a:cubicBezTo>
                      <a:pt x="252840" y="138209"/>
                      <a:pt x="246998" y="139705"/>
                      <a:pt x="244317" y="144232"/>
                    </a:cubicBezTo>
                    <a:cubicBezTo>
                      <a:pt x="244317" y="144232"/>
                      <a:pt x="244317" y="144232"/>
                      <a:pt x="244317" y="144232"/>
                    </a:cubicBezTo>
                    <a:lnTo>
                      <a:pt x="207646" y="206145"/>
                    </a:lnTo>
                    <a:cubicBezTo>
                      <a:pt x="207579" y="206249"/>
                      <a:pt x="207503" y="206240"/>
                      <a:pt x="207475" y="206145"/>
                    </a:cubicBezTo>
                    <a:cubicBezTo>
                      <a:pt x="185572" y="109875"/>
                      <a:pt x="114255" y="32442"/>
                      <a:pt x="20108" y="2710"/>
                    </a:cubicBezTo>
                    <a:cubicBezTo>
                      <a:pt x="17527" y="1910"/>
                      <a:pt x="14917" y="1138"/>
                      <a:pt x="12298" y="414"/>
                    </a:cubicBezTo>
                    <a:cubicBezTo>
                      <a:pt x="7265" y="-1116"/>
                      <a:pt x="1944" y="1724"/>
                      <a:pt x="415" y="6757"/>
                    </a:cubicBezTo>
                    <a:cubicBezTo>
                      <a:pt x="-1116" y="11790"/>
                      <a:pt x="1724" y="17111"/>
                      <a:pt x="6757" y="18640"/>
                    </a:cubicBezTo>
                    <a:cubicBezTo>
                      <a:pt x="6898" y="18683"/>
                      <a:pt x="7040" y="18723"/>
                      <a:pt x="7183" y="18759"/>
                    </a:cubicBezTo>
                    <a:cubicBezTo>
                      <a:pt x="9621" y="19438"/>
                      <a:pt x="12041" y="20153"/>
                      <a:pt x="14441" y="20902"/>
                    </a:cubicBezTo>
                    <a:cubicBezTo>
                      <a:pt x="103508" y="49036"/>
                      <a:pt x="170496" y="122994"/>
                      <a:pt x="189701" y="214403"/>
                    </a:cubicBezTo>
                    <a:cubicBezTo>
                      <a:pt x="189701" y="214517"/>
                      <a:pt x="189701" y="214565"/>
                      <a:pt x="189558" y="214508"/>
                    </a:cubicBezTo>
                    <a:lnTo>
                      <a:pt x="123102" y="175150"/>
                    </a:lnTo>
                    <a:cubicBezTo>
                      <a:pt x="118532" y="172546"/>
                      <a:pt x="112715" y="174140"/>
                      <a:pt x="110111" y="178710"/>
                    </a:cubicBezTo>
                    <a:cubicBezTo>
                      <a:pt x="107570" y="183169"/>
                      <a:pt x="109019" y="188840"/>
                      <a:pt x="113387" y="191533"/>
                    </a:cubicBezTo>
                    <a:lnTo>
                      <a:pt x="197778" y="241511"/>
                    </a:lnTo>
                    <a:cubicBezTo>
                      <a:pt x="199949" y="242799"/>
                      <a:pt x="202543" y="243172"/>
                      <a:pt x="204989" y="242549"/>
                    </a:cubicBezTo>
                    <a:cubicBezTo>
                      <a:pt x="207438" y="241924"/>
                      <a:pt x="209539" y="240352"/>
                      <a:pt x="210828" y="238177"/>
                    </a:cubicBezTo>
                    <a:lnTo>
                      <a:pt x="260700" y="153938"/>
                    </a:lnTo>
                    <a:cubicBezTo>
                      <a:pt x="263383" y="149414"/>
                      <a:pt x="261890" y="143572"/>
                      <a:pt x="257367" y="140889"/>
                    </a:cubicBezTo>
                    <a:close/>
                  </a:path>
                </a:pathLst>
              </a:custGeom>
              <a:solidFill>
                <a:srgbClr val="359CD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204" name="Freeform: Shape 144">
                <a:extLst>
                  <a:ext uri="{FF2B5EF4-FFF2-40B4-BE49-F238E27FC236}">
                    <a16:creationId xmlns="" xmlns:a16="http://schemas.microsoft.com/office/drawing/2014/main" id="{18C89861-E22F-4420-9FEC-52C6756486D1}"/>
                  </a:ext>
                </a:extLst>
              </p:cNvPr>
              <p:cNvSpPr/>
              <p:nvPr/>
            </p:nvSpPr>
            <p:spPr>
              <a:xfrm>
                <a:off x="8153295" y="1263521"/>
                <a:ext cx="309275" cy="159544"/>
              </a:xfrm>
              <a:custGeom>
                <a:avLst/>
                <a:gdLst>
                  <a:gd name="connsiteX0" fmla="*/ 306529 w 309275"/>
                  <a:gd name="connsiteY0" fmla="*/ 2866 h 159544"/>
                  <a:gd name="connsiteX1" fmla="*/ 293059 w 309275"/>
                  <a:gd name="connsiteY1" fmla="*/ 2715 h 159544"/>
                  <a:gd name="connsiteX2" fmla="*/ 293051 w 309275"/>
                  <a:gd name="connsiteY2" fmla="*/ 2723 h 159544"/>
                  <a:gd name="connsiteX3" fmla="*/ 287565 w 309275"/>
                  <a:gd name="connsiteY3" fmla="*/ 7943 h 159544"/>
                  <a:gd name="connsiteX4" fmla="*/ 32361 w 309275"/>
                  <a:gd name="connsiteY4" fmla="*/ 62959 h 159544"/>
                  <a:gd name="connsiteX5" fmla="*/ 32361 w 309275"/>
                  <a:gd name="connsiteY5" fmla="*/ 62788 h 159544"/>
                  <a:gd name="connsiteX6" fmla="*/ 99684 w 309275"/>
                  <a:gd name="connsiteY6" fmla="*/ 24907 h 159544"/>
                  <a:gd name="connsiteX7" fmla="*/ 103313 w 309275"/>
                  <a:gd name="connsiteY7" fmla="*/ 11934 h 159544"/>
                  <a:gd name="connsiteX8" fmla="*/ 90340 w 309275"/>
                  <a:gd name="connsiteY8" fmla="*/ 8305 h 159544"/>
                  <a:gd name="connsiteX9" fmla="*/ 4862 w 309275"/>
                  <a:gd name="connsiteY9" fmla="*/ 56406 h 159544"/>
                  <a:gd name="connsiteX10" fmla="*/ 1222 w 309275"/>
                  <a:gd name="connsiteY10" fmla="*/ 69375 h 159544"/>
                  <a:gd name="connsiteX11" fmla="*/ 1224 w 309275"/>
                  <a:gd name="connsiteY11" fmla="*/ 69379 h 159544"/>
                  <a:gd name="connsiteX12" fmla="*/ 49230 w 309275"/>
                  <a:gd name="connsiteY12" fmla="*/ 154685 h 159544"/>
                  <a:gd name="connsiteX13" fmla="*/ 62208 w 309275"/>
                  <a:gd name="connsiteY13" fmla="*/ 158319 h 159544"/>
                  <a:gd name="connsiteX14" fmla="*/ 65842 w 309275"/>
                  <a:gd name="connsiteY14" fmla="*/ 145341 h 159544"/>
                  <a:gd name="connsiteX15" fmla="*/ 30599 w 309275"/>
                  <a:gd name="connsiteY15" fmla="*/ 82647 h 159544"/>
                  <a:gd name="connsiteX16" fmla="*/ 30704 w 309275"/>
                  <a:gd name="connsiteY16" fmla="*/ 82514 h 159544"/>
                  <a:gd name="connsiteX17" fmla="*/ 112438 w 309275"/>
                  <a:gd name="connsiteY17" fmla="*/ 94982 h 159544"/>
                  <a:gd name="connsiteX18" fmla="*/ 300557 w 309275"/>
                  <a:gd name="connsiteY18" fmla="*/ 21935 h 159544"/>
                  <a:gd name="connsiteX19" fmla="*/ 306443 w 309275"/>
                  <a:gd name="connsiteY19" fmla="*/ 16334 h 159544"/>
                  <a:gd name="connsiteX20" fmla="*/ 306529 w 309275"/>
                  <a:gd name="connsiteY20" fmla="*/ 2866 h 159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9275" h="159544">
                    <a:moveTo>
                      <a:pt x="306529" y="2866"/>
                    </a:moveTo>
                    <a:cubicBezTo>
                      <a:pt x="302851" y="-895"/>
                      <a:pt x="296821" y="-963"/>
                      <a:pt x="293059" y="2715"/>
                    </a:cubicBezTo>
                    <a:cubicBezTo>
                      <a:pt x="293057" y="2717"/>
                      <a:pt x="293054" y="2720"/>
                      <a:pt x="293051" y="2723"/>
                    </a:cubicBezTo>
                    <a:cubicBezTo>
                      <a:pt x="291241" y="4485"/>
                      <a:pt x="289422" y="6228"/>
                      <a:pt x="287565" y="7943"/>
                    </a:cubicBezTo>
                    <a:cubicBezTo>
                      <a:pt x="218664" y="71002"/>
                      <a:pt x="121124" y="92030"/>
                      <a:pt x="32361" y="62959"/>
                    </a:cubicBezTo>
                    <a:cubicBezTo>
                      <a:pt x="32247" y="62959"/>
                      <a:pt x="32237" y="62845"/>
                      <a:pt x="32361" y="62788"/>
                    </a:cubicBezTo>
                    <a:lnTo>
                      <a:pt x="99684" y="24907"/>
                    </a:lnTo>
                    <a:cubicBezTo>
                      <a:pt x="104268" y="22326"/>
                      <a:pt x="105893" y="16518"/>
                      <a:pt x="103313" y="11934"/>
                    </a:cubicBezTo>
                    <a:cubicBezTo>
                      <a:pt x="100733" y="7349"/>
                      <a:pt x="94924" y="5724"/>
                      <a:pt x="90340" y="8305"/>
                    </a:cubicBezTo>
                    <a:lnTo>
                      <a:pt x="4862" y="56406"/>
                    </a:lnTo>
                    <a:cubicBezTo>
                      <a:pt x="276" y="58982"/>
                      <a:pt x="-1354" y="64788"/>
                      <a:pt x="1222" y="69375"/>
                    </a:cubicBezTo>
                    <a:cubicBezTo>
                      <a:pt x="1222" y="69376"/>
                      <a:pt x="1223" y="69378"/>
                      <a:pt x="1224" y="69379"/>
                    </a:cubicBezTo>
                    <a:lnTo>
                      <a:pt x="49230" y="154685"/>
                    </a:lnTo>
                    <a:cubicBezTo>
                      <a:pt x="51810" y="159272"/>
                      <a:pt x="57621" y="160899"/>
                      <a:pt x="62208" y="158319"/>
                    </a:cubicBezTo>
                    <a:cubicBezTo>
                      <a:pt x="66795" y="155738"/>
                      <a:pt x="68422" y="149928"/>
                      <a:pt x="65842" y="145341"/>
                    </a:cubicBezTo>
                    <a:lnTo>
                      <a:pt x="30599" y="82647"/>
                    </a:lnTo>
                    <a:cubicBezTo>
                      <a:pt x="30542" y="82533"/>
                      <a:pt x="30599" y="82476"/>
                      <a:pt x="30704" y="82514"/>
                    </a:cubicBezTo>
                    <a:cubicBezTo>
                      <a:pt x="57161" y="90778"/>
                      <a:pt x="84719" y="94981"/>
                      <a:pt x="112438" y="94982"/>
                    </a:cubicBezTo>
                    <a:cubicBezTo>
                      <a:pt x="182083" y="95068"/>
                      <a:pt x="249220" y="68998"/>
                      <a:pt x="300557" y="21935"/>
                    </a:cubicBezTo>
                    <a:cubicBezTo>
                      <a:pt x="302547" y="20106"/>
                      <a:pt x="304500" y="18230"/>
                      <a:pt x="306443" y="16334"/>
                    </a:cubicBezTo>
                    <a:cubicBezTo>
                      <a:pt x="310185" y="12639"/>
                      <a:pt x="310224" y="6609"/>
                      <a:pt x="306529" y="2866"/>
                    </a:cubicBezTo>
                    <a:close/>
                  </a:path>
                </a:pathLst>
              </a:custGeom>
              <a:solidFill>
                <a:srgbClr val="359CD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205" name="Freeform: Shape 145">
                <a:extLst>
                  <a:ext uri="{FF2B5EF4-FFF2-40B4-BE49-F238E27FC236}">
                    <a16:creationId xmlns="" xmlns:a16="http://schemas.microsoft.com/office/drawing/2014/main" id="{444E94CA-A491-4DB8-A226-DE37D8A41D5E}"/>
                  </a:ext>
                </a:extLst>
              </p:cNvPr>
              <p:cNvSpPr/>
              <p:nvPr/>
            </p:nvSpPr>
            <p:spPr>
              <a:xfrm>
                <a:off x="7990329" y="858736"/>
                <a:ext cx="124536" cy="299047"/>
              </a:xfrm>
              <a:custGeom>
                <a:avLst/>
                <a:gdLst>
                  <a:gd name="connsiteX0" fmla="*/ 121794 w 124536"/>
                  <a:gd name="connsiteY0" fmla="*/ 3943 h 299047"/>
                  <a:gd name="connsiteX1" fmla="*/ 115126 w 124536"/>
                  <a:gd name="connsiteY1" fmla="*/ 1086 h 299047"/>
                  <a:gd name="connsiteX2" fmla="*/ 17238 w 124536"/>
                  <a:gd name="connsiteY2" fmla="*/ 0 h 299047"/>
                  <a:gd name="connsiteX3" fmla="*/ 17133 w 124536"/>
                  <a:gd name="connsiteY3" fmla="*/ 0 h 299047"/>
                  <a:gd name="connsiteX4" fmla="*/ 7556 w 124536"/>
                  <a:gd name="connsiteY4" fmla="*/ 9473 h 299047"/>
                  <a:gd name="connsiteX5" fmla="*/ 17028 w 124536"/>
                  <a:gd name="connsiteY5" fmla="*/ 19050 h 299047"/>
                  <a:gd name="connsiteX6" fmla="*/ 88999 w 124536"/>
                  <a:gd name="connsiteY6" fmla="*/ 19850 h 299047"/>
                  <a:gd name="connsiteX7" fmla="*/ 89056 w 124536"/>
                  <a:gd name="connsiteY7" fmla="*/ 20012 h 299047"/>
                  <a:gd name="connsiteX8" fmla="*/ 6570 w 124536"/>
                  <a:gd name="connsiteY8" fmla="*/ 283979 h 299047"/>
                  <a:gd name="connsiteX9" fmla="*/ 8475 w 124536"/>
                  <a:gd name="connsiteY9" fmla="*/ 291903 h 299047"/>
                  <a:gd name="connsiteX10" fmla="*/ 17685 w 124536"/>
                  <a:gd name="connsiteY10" fmla="*/ 299047 h 299047"/>
                  <a:gd name="connsiteX11" fmla="*/ 20076 w 124536"/>
                  <a:gd name="connsiteY11" fmla="*/ 298742 h 299047"/>
                  <a:gd name="connsiteX12" fmla="*/ 26915 w 124536"/>
                  <a:gd name="connsiteY12" fmla="*/ 287141 h 299047"/>
                  <a:gd name="connsiteX13" fmla="*/ 25143 w 124536"/>
                  <a:gd name="connsiteY13" fmla="*/ 279797 h 299047"/>
                  <a:gd name="connsiteX14" fmla="*/ 105087 w 124536"/>
                  <a:gd name="connsiteY14" fmla="*/ 31271 h 299047"/>
                  <a:gd name="connsiteX15" fmla="*/ 105249 w 124536"/>
                  <a:gd name="connsiteY15" fmla="*/ 31347 h 299047"/>
                  <a:gd name="connsiteX16" fmla="*/ 104401 w 124536"/>
                  <a:gd name="connsiteY16" fmla="*/ 108585 h 299047"/>
                  <a:gd name="connsiteX17" fmla="*/ 113820 w 124536"/>
                  <a:gd name="connsiteY17" fmla="*/ 118215 h 299047"/>
                  <a:gd name="connsiteX18" fmla="*/ 113821 w 124536"/>
                  <a:gd name="connsiteY18" fmla="*/ 118215 h 299047"/>
                  <a:gd name="connsiteX19" fmla="*/ 113926 w 124536"/>
                  <a:gd name="connsiteY19" fmla="*/ 118215 h 299047"/>
                  <a:gd name="connsiteX20" fmla="*/ 123451 w 124536"/>
                  <a:gd name="connsiteY20" fmla="*/ 108795 h 299047"/>
                  <a:gd name="connsiteX21" fmla="*/ 124537 w 124536"/>
                  <a:gd name="connsiteY21" fmla="*/ 10687 h 299047"/>
                  <a:gd name="connsiteX22" fmla="*/ 121794 w 124536"/>
                  <a:gd name="connsiteY22" fmla="*/ 3943 h 299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4536" h="299047">
                    <a:moveTo>
                      <a:pt x="121794" y="3943"/>
                    </a:moveTo>
                    <a:cubicBezTo>
                      <a:pt x="120035" y="2149"/>
                      <a:pt x="117639" y="1122"/>
                      <a:pt x="115126" y="1086"/>
                    </a:cubicBezTo>
                    <a:lnTo>
                      <a:pt x="17238" y="0"/>
                    </a:lnTo>
                    <a:lnTo>
                      <a:pt x="17133" y="0"/>
                    </a:lnTo>
                    <a:cubicBezTo>
                      <a:pt x="11872" y="-28"/>
                      <a:pt x="7584" y="4212"/>
                      <a:pt x="7556" y="9473"/>
                    </a:cubicBezTo>
                    <a:cubicBezTo>
                      <a:pt x="7527" y="14733"/>
                      <a:pt x="11768" y="19022"/>
                      <a:pt x="17028" y="19050"/>
                    </a:cubicBezTo>
                    <a:lnTo>
                      <a:pt x="88999" y="19850"/>
                    </a:lnTo>
                    <a:cubicBezTo>
                      <a:pt x="89123" y="19850"/>
                      <a:pt x="89151" y="19926"/>
                      <a:pt x="89056" y="20012"/>
                    </a:cubicBezTo>
                    <a:cubicBezTo>
                      <a:pt x="16640" y="87112"/>
                      <a:pt x="-14756" y="187585"/>
                      <a:pt x="6570" y="283979"/>
                    </a:cubicBezTo>
                    <a:cubicBezTo>
                      <a:pt x="7160" y="286626"/>
                      <a:pt x="7796" y="289268"/>
                      <a:pt x="8475" y="291903"/>
                    </a:cubicBezTo>
                    <a:cubicBezTo>
                      <a:pt x="9560" y="296105"/>
                      <a:pt x="13347" y="299041"/>
                      <a:pt x="17685" y="299047"/>
                    </a:cubicBezTo>
                    <a:cubicBezTo>
                      <a:pt x="18492" y="299048"/>
                      <a:pt x="19296" y="298946"/>
                      <a:pt x="20076" y="298742"/>
                    </a:cubicBezTo>
                    <a:cubicBezTo>
                      <a:pt x="25167" y="297426"/>
                      <a:pt x="28229" y="292233"/>
                      <a:pt x="26915" y="287141"/>
                    </a:cubicBezTo>
                    <a:cubicBezTo>
                      <a:pt x="26280" y="284702"/>
                      <a:pt x="25689" y="282254"/>
                      <a:pt x="25143" y="279797"/>
                    </a:cubicBezTo>
                    <a:cubicBezTo>
                      <a:pt x="4976" y="188598"/>
                      <a:pt x="35531" y="93609"/>
                      <a:pt x="105087" y="31271"/>
                    </a:cubicBezTo>
                    <a:cubicBezTo>
                      <a:pt x="105182" y="31195"/>
                      <a:pt x="105258" y="31271"/>
                      <a:pt x="105249" y="31347"/>
                    </a:cubicBezTo>
                    <a:lnTo>
                      <a:pt x="104401" y="108585"/>
                    </a:lnTo>
                    <a:cubicBezTo>
                      <a:pt x="104343" y="113846"/>
                      <a:pt x="108560" y="118157"/>
                      <a:pt x="113820" y="118215"/>
                    </a:cubicBezTo>
                    <a:cubicBezTo>
                      <a:pt x="113820" y="118215"/>
                      <a:pt x="113821" y="118215"/>
                      <a:pt x="113821" y="118215"/>
                    </a:cubicBezTo>
                    <a:lnTo>
                      <a:pt x="113926" y="118215"/>
                    </a:lnTo>
                    <a:cubicBezTo>
                      <a:pt x="119146" y="118215"/>
                      <a:pt x="123394" y="114014"/>
                      <a:pt x="123451" y="108795"/>
                    </a:cubicBezTo>
                    <a:lnTo>
                      <a:pt x="124537" y="10687"/>
                    </a:lnTo>
                    <a:cubicBezTo>
                      <a:pt x="124551" y="8165"/>
                      <a:pt x="123565" y="5740"/>
                      <a:pt x="121794" y="3943"/>
                    </a:cubicBezTo>
                    <a:close/>
                  </a:path>
                </a:pathLst>
              </a:custGeom>
              <a:solidFill>
                <a:srgbClr val="359CD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206" name="Graphic 125" descr="Call center">
              <a:extLst>
                <a:ext uri="{FF2B5EF4-FFF2-40B4-BE49-F238E27FC236}">
                  <a16:creationId xmlns="" xmlns:a16="http://schemas.microsoft.com/office/drawing/2014/main" id="{CEEB90A1-C09F-47F8-A07C-7E404096F49E}"/>
                </a:ext>
              </a:extLst>
            </p:cNvPr>
            <p:cNvGrpSpPr/>
            <p:nvPr/>
          </p:nvGrpSpPr>
          <p:grpSpPr>
            <a:xfrm>
              <a:off x="4362894" y="1809990"/>
              <a:ext cx="624548" cy="624548"/>
              <a:chOff x="7954580" y="772840"/>
              <a:chExt cx="914400" cy="914400"/>
            </a:xfrm>
          </p:grpSpPr>
          <p:sp>
            <p:nvSpPr>
              <p:cNvPr id="207" name="Freeform: Shape 147">
                <a:extLst>
                  <a:ext uri="{FF2B5EF4-FFF2-40B4-BE49-F238E27FC236}">
                    <a16:creationId xmlns="" xmlns:a16="http://schemas.microsoft.com/office/drawing/2014/main" id="{54A4557A-4C82-4064-88AA-06849FCEF027}"/>
                  </a:ext>
                </a:extLst>
              </p:cNvPr>
              <p:cNvSpPr/>
              <p:nvPr/>
            </p:nvSpPr>
            <p:spPr>
              <a:xfrm>
                <a:off x="8254579" y="934916"/>
                <a:ext cx="314212" cy="314173"/>
              </a:xfrm>
              <a:custGeom>
                <a:avLst/>
                <a:gdLst>
                  <a:gd name="connsiteX0" fmla="*/ 157200 w 314212"/>
                  <a:gd name="connsiteY0" fmla="*/ 314174 h 314173"/>
                  <a:gd name="connsiteX1" fmla="*/ 188138 w 314212"/>
                  <a:gd name="connsiteY1" fmla="*/ 311078 h 314173"/>
                  <a:gd name="connsiteX2" fmla="*/ 173793 w 314212"/>
                  <a:gd name="connsiteY2" fmla="*/ 294029 h 314173"/>
                  <a:gd name="connsiteX3" fmla="*/ 19195 w 314212"/>
                  <a:gd name="connsiteY3" fmla="*/ 173558 h 314173"/>
                  <a:gd name="connsiteX4" fmla="*/ 139666 w 314212"/>
                  <a:gd name="connsiteY4" fmla="*/ 18960 h 314173"/>
                  <a:gd name="connsiteX5" fmla="*/ 294263 w 314212"/>
                  <a:gd name="connsiteY5" fmla="*/ 139430 h 314173"/>
                  <a:gd name="connsiteX6" fmla="*/ 286331 w 314212"/>
                  <a:gd name="connsiteY6" fmla="*/ 205589 h 314173"/>
                  <a:gd name="connsiteX7" fmla="*/ 308724 w 314212"/>
                  <a:gd name="connsiteY7" fmla="*/ 198121 h 314173"/>
                  <a:gd name="connsiteX8" fmla="*/ 198121 w 314212"/>
                  <a:gd name="connsiteY8" fmla="*/ 5489 h 314173"/>
                  <a:gd name="connsiteX9" fmla="*/ 5489 w 314212"/>
                  <a:gd name="connsiteY9" fmla="*/ 116092 h 314173"/>
                  <a:gd name="connsiteX10" fmla="*/ 116091 w 314212"/>
                  <a:gd name="connsiteY10" fmla="*/ 308725 h 314173"/>
                  <a:gd name="connsiteX11" fmla="*/ 157200 w 314212"/>
                  <a:gd name="connsiteY11" fmla="*/ 314174 h 314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4212" h="314173">
                    <a:moveTo>
                      <a:pt x="157200" y="314174"/>
                    </a:moveTo>
                    <a:cubicBezTo>
                      <a:pt x="167590" y="314169"/>
                      <a:pt x="177953" y="313132"/>
                      <a:pt x="188138" y="311078"/>
                    </a:cubicBezTo>
                    <a:cubicBezTo>
                      <a:pt x="182289" y="306386"/>
                      <a:pt x="177415" y="300594"/>
                      <a:pt x="173793" y="294029"/>
                    </a:cubicBezTo>
                    <a:cubicBezTo>
                      <a:pt x="97835" y="303453"/>
                      <a:pt x="28619" y="249516"/>
                      <a:pt x="19195" y="173558"/>
                    </a:cubicBezTo>
                    <a:cubicBezTo>
                      <a:pt x="9771" y="97600"/>
                      <a:pt x="63708" y="28384"/>
                      <a:pt x="139666" y="18960"/>
                    </a:cubicBezTo>
                    <a:cubicBezTo>
                      <a:pt x="215624" y="9536"/>
                      <a:pt x="284839" y="63472"/>
                      <a:pt x="294263" y="139430"/>
                    </a:cubicBezTo>
                    <a:cubicBezTo>
                      <a:pt x="297039" y="161801"/>
                      <a:pt x="294316" y="184509"/>
                      <a:pt x="286331" y="205589"/>
                    </a:cubicBezTo>
                    <a:lnTo>
                      <a:pt x="308724" y="198121"/>
                    </a:lnTo>
                    <a:cubicBezTo>
                      <a:pt x="331376" y="114385"/>
                      <a:pt x="281857" y="28141"/>
                      <a:pt x="198121" y="5489"/>
                    </a:cubicBezTo>
                    <a:cubicBezTo>
                      <a:pt x="114385" y="-17163"/>
                      <a:pt x="28140" y="32356"/>
                      <a:pt x="5489" y="116092"/>
                    </a:cubicBezTo>
                    <a:cubicBezTo>
                      <a:pt x="-17163" y="199828"/>
                      <a:pt x="32355" y="286072"/>
                      <a:pt x="116091" y="308725"/>
                    </a:cubicBezTo>
                    <a:cubicBezTo>
                      <a:pt x="129493" y="312350"/>
                      <a:pt x="143317" y="314182"/>
                      <a:pt x="157200" y="314174"/>
                    </a:cubicBezTo>
                    <a:close/>
                  </a:path>
                </a:pathLst>
              </a:custGeom>
              <a:solidFill>
                <a:srgbClr val="57687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208" name="Freeform: Shape 148">
                <a:extLst>
                  <a:ext uri="{FF2B5EF4-FFF2-40B4-BE49-F238E27FC236}">
                    <a16:creationId xmlns="" xmlns:a16="http://schemas.microsoft.com/office/drawing/2014/main" id="{8865E4E6-E1D9-4E50-A6B2-789E614DFE33}"/>
                  </a:ext>
                </a:extLst>
              </p:cNvPr>
              <p:cNvSpPr/>
              <p:nvPr/>
            </p:nvSpPr>
            <p:spPr>
              <a:xfrm>
                <a:off x="8107227" y="1277807"/>
                <a:ext cx="609104" cy="304657"/>
              </a:xfrm>
              <a:custGeom>
                <a:avLst/>
                <a:gdLst>
                  <a:gd name="connsiteX0" fmla="*/ 576167 w 609104"/>
                  <a:gd name="connsiteY0" fmla="*/ 90697 h 304657"/>
                  <a:gd name="connsiteX1" fmla="*/ 429025 w 609104"/>
                  <a:gd name="connsiteY1" fmla="*/ 18840 h 304657"/>
                  <a:gd name="connsiteX2" fmla="*/ 304552 w 609104"/>
                  <a:gd name="connsiteY2" fmla="*/ 0 h 304657"/>
                  <a:gd name="connsiteX3" fmla="*/ 180223 w 609104"/>
                  <a:gd name="connsiteY3" fmla="*/ 18802 h 304657"/>
                  <a:gd name="connsiteX4" fmla="*/ 33090 w 609104"/>
                  <a:gd name="connsiteY4" fmla="*/ 90621 h 304657"/>
                  <a:gd name="connsiteX5" fmla="*/ 0 w 609104"/>
                  <a:gd name="connsiteY5" fmla="*/ 157096 h 304657"/>
                  <a:gd name="connsiteX6" fmla="*/ 0 w 609104"/>
                  <a:gd name="connsiteY6" fmla="*/ 304657 h 304657"/>
                  <a:gd name="connsiteX7" fmla="*/ 19050 w 609104"/>
                  <a:gd name="connsiteY7" fmla="*/ 304657 h 304657"/>
                  <a:gd name="connsiteX8" fmla="*/ 19050 w 609104"/>
                  <a:gd name="connsiteY8" fmla="*/ 157096 h 304657"/>
                  <a:gd name="connsiteX9" fmla="*/ 44644 w 609104"/>
                  <a:gd name="connsiteY9" fmla="*/ 105766 h 304657"/>
                  <a:gd name="connsiteX10" fmla="*/ 185385 w 609104"/>
                  <a:gd name="connsiteY10" fmla="*/ 37186 h 304657"/>
                  <a:gd name="connsiteX11" fmla="*/ 304552 w 609104"/>
                  <a:gd name="connsiteY11" fmla="*/ 19050 h 304657"/>
                  <a:gd name="connsiteX12" fmla="*/ 423615 w 609104"/>
                  <a:gd name="connsiteY12" fmla="*/ 37148 h 304657"/>
                  <a:gd name="connsiteX13" fmla="*/ 564128 w 609104"/>
                  <a:gd name="connsiteY13" fmla="*/ 105528 h 304657"/>
                  <a:gd name="connsiteX14" fmla="*/ 590055 w 609104"/>
                  <a:gd name="connsiteY14" fmla="*/ 157115 h 304657"/>
                  <a:gd name="connsiteX15" fmla="*/ 590055 w 609104"/>
                  <a:gd name="connsiteY15" fmla="*/ 304657 h 304657"/>
                  <a:gd name="connsiteX16" fmla="*/ 609105 w 609104"/>
                  <a:gd name="connsiteY16" fmla="*/ 304657 h 304657"/>
                  <a:gd name="connsiteX17" fmla="*/ 609105 w 609104"/>
                  <a:gd name="connsiteY17" fmla="*/ 157096 h 304657"/>
                  <a:gd name="connsiteX18" fmla="*/ 576167 w 609104"/>
                  <a:gd name="connsiteY18" fmla="*/ 90697 h 304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9104" h="304657">
                    <a:moveTo>
                      <a:pt x="576167" y="90697"/>
                    </a:moveTo>
                    <a:cubicBezTo>
                      <a:pt x="532472" y="57060"/>
                      <a:pt x="482419" y="32616"/>
                      <a:pt x="429025" y="18840"/>
                    </a:cubicBezTo>
                    <a:cubicBezTo>
                      <a:pt x="388691" y="6457"/>
                      <a:pt x="346745" y="109"/>
                      <a:pt x="304552" y="0"/>
                    </a:cubicBezTo>
                    <a:cubicBezTo>
                      <a:pt x="262457" y="707"/>
                      <a:pt x="220645" y="7030"/>
                      <a:pt x="180223" y="18802"/>
                    </a:cubicBezTo>
                    <a:cubicBezTo>
                      <a:pt x="127484" y="34285"/>
                      <a:pt x="77739" y="58566"/>
                      <a:pt x="33090" y="90621"/>
                    </a:cubicBezTo>
                    <a:cubicBezTo>
                      <a:pt x="12628" y="106678"/>
                      <a:pt x="476" y="131090"/>
                      <a:pt x="0" y="157096"/>
                    </a:cubicBezTo>
                    <a:lnTo>
                      <a:pt x="0" y="304657"/>
                    </a:lnTo>
                    <a:lnTo>
                      <a:pt x="19050" y="304657"/>
                    </a:lnTo>
                    <a:lnTo>
                      <a:pt x="19050" y="157096"/>
                    </a:lnTo>
                    <a:cubicBezTo>
                      <a:pt x="19465" y="137017"/>
                      <a:pt x="28857" y="118181"/>
                      <a:pt x="44644" y="105766"/>
                    </a:cubicBezTo>
                    <a:cubicBezTo>
                      <a:pt x="87367" y="75154"/>
                      <a:pt x="134948" y="51968"/>
                      <a:pt x="185385" y="37186"/>
                    </a:cubicBezTo>
                    <a:cubicBezTo>
                      <a:pt x="224126" y="25875"/>
                      <a:pt x="264201" y="19776"/>
                      <a:pt x="304552" y="19050"/>
                    </a:cubicBezTo>
                    <a:cubicBezTo>
                      <a:pt x="344915" y="19180"/>
                      <a:pt x="385037" y="25278"/>
                      <a:pt x="423615" y="37148"/>
                    </a:cubicBezTo>
                    <a:cubicBezTo>
                      <a:pt x="474588" y="50223"/>
                      <a:pt x="522385" y="73483"/>
                      <a:pt x="564128" y="105528"/>
                    </a:cubicBezTo>
                    <a:cubicBezTo>
                      <a:pt x="580086" y="117951"/>
                      <a:pt x="589607" y="136896"/>
                      <a:pt x="590055" y="157115"/>
                    </a:cubicBezTo>
                    <a:lnTo>
                      <a:pt x="590055" y="304657"/>
                    </a:lnTo>
                    <a:lnTo>
                      <a:pt x="609105" y="304657"/>
                    </a:lnTo>
                    <a:lnTo>
                      <a:pt x="609105" y="157096"/>
                    </a:lnTo>
                    <a:cubicBezTo>
                      <a:pt x="608657" y="131139"/>
                      <a:pt x="596563" y="106758"/>
                      <a:pt x="576167" y="90697"/>
                    </a:cubicBezTo>
                    <a:close/>
                  </a:path>
                </a:pathLst>
              </a:custGeom>
              <a:solidFill>
                <a:srgbClr val="57687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209" name="Freeform: Shape 149">
                <a:extLst>
                  <a:ext uri="{FF2B5EF4-FFF2-40B4-BE49-F238E27FC236}">
                    <a16:creationId xmlns="" xmlns:a16="http://schemas.microsoft.com/office/drawing/2014/main" id="{A5BFF793-B3FC-4821-A7A2-56D6443CD690}"/>
                  </a:ext>
                </a:extLst>
              </p:cNvPr>
              <p:cNvSpPr/>
              <p:nvPr/>
            </p:nvSpPr>
            <p:spPr>
              <a:xfrm>
                <a:off x="8259284" y="887060"/>
                <a:ext cx="390620" cy="342982"/>
              </a:xfrm>
              <a:custGeom>
                <a:avLst/>
                <a:gdLst>
                  <a:gd name="connsiteX0" fmla="*/ 16421 w 390620"/>
                  <a:gd name="connsiteY0" fmla="*/ 76279 h 342982"/>
                  <a:gd name="connsiteX1" fmla="*/ 285693 w 390620"/>
                  <a:gd name="connsiteY1" fmla="*/ 73497 h 342982"/>
                  <a:gd name="connsiteX2" fmla="*/ 333470 w 390620"/>
                  <a:gd name="connsiteY2" fmla="*/ 150460 h 342982"/>
                  <a:gd name="connsiteX3" fmla="*/ 333470 w 390620"/>
                  <a:gd name="connsiteY3" fmla="*/ 266265 h 342982"/>
                  <a:gd name="connsiteX4" fmla="*/ 241601 w 390620"/>
                  <a:gd name="connsiteY4" fmla="*/ 296888 h 342982"/>
                  <a:gd name="connsiteX5" fmla="*/ 201598 w 390620"/>
                  <a:gd name="connsiteY5" fmla="*/ 292093 h 342982"/>
                  <a:gd name="connsiteX6" fmla="*/ 196803 w 390620"/>
                  <a:gd name="connsiteY6" fmla="*/ 332096 h 342982"/>
                  <a:gd name="connsiteX7" fmla="*/ 236807 w 390620"/>
                  <a:gd name="connsiteY7" fmla="*/ 336891 h 342982"/>
                  <a:gd name="connsiteX8" fmla="*/ 247688 w 390620"/>
                  <a:gd name="connsiteY8" fmla="*/ 314938 h 342982"/>
                  <a:gd name="connsiteX9" fmla="*/ 364245 w 390620"/>
                  <a:gd name="connsiteY9" fmla="*/ 276085 h 342982"/>
                  <a:gd name="connsiteX10" fmla="*/ 390620 w 390620"/>
                  <a:gd name="connsiteY10" fmla="*/ 247729 h 342982"/>
                  <a:gd name="connsiteX11" fmla="*/ 390620 w 390620"/>
                  <a:gd name="connsiteY11" fmla="*/ 171529 h 342982"/>
                  <a:gd name="connsiteX12" fmla="*/ 362045 w 390620"/>
                  <a:gd name="connsiteY12" fmla="*/ 142954 h 342982"/>
                  <a:gd name="connsiteX13" fmla="*/ 350929 w 390620"/>
                  <a:gd name="connsiteY13" fmla="*/ 142954 h 342982"/>
                  <a:gd name="connsiteX14" fmla="*/ 85953 w 390620"/>
                  <a:gd name="connsiteY14" fmla="*/ 10884 h 342982"/>
                  <a:gd name="connsiteX15" fmla="*/ 2819 w 390620"/>
                  <a:gd name="connsiteY15" fmla="*/ 62944 h 342982"/>
                  <a:gd name="connsiteX16" fmla="*/ 2760 w 390620"/>
                  <a:gd name="connsiteY16" fmla="*/ 76415 h 342982"/>
                  <a:gd name="connsiteX17" fmla="*/ 16230 w 390620"/>
                  <a:gd name="connsiteY17" fmla="*/ 76474 h 342982"/>
                  <a:gd name="connsiteX18" fmla="*/ 16421 w 390620"/>
                  <a:gd name="connsiteY18" fmla="*/ 76279 h 342982"/>
                  <a:gd name="connsiteX19" fmla="*/ 371570 w 390620"/>
                  <a:gd name="connsiteY19" fmla="*/ 171529 h 342982"/>
                  <a:gd name="connsiteX20" fmla="*/ 371570 w 390620"/>
                  <a:gd name="connsiteY20" fmla="*/ 247729 h 342982"/>
                  <a:gd name="connsiteX21" fmla="*/ 362045 w 390620"/>
                  <a:gd name="connsiteY21" fmla="*/ 257254 h 342982"/>
                  <a:gd name="connsiteX22" fmla="*/ 352520 w 390620"/>
                  <a:gd name="connsiteY22" fmla="*/ 257254 h 342982"/>
                  <a:gd name="connsiteX23" fmla="*/ 352520 w 390620"/>
                  <a:gd name="connsiteY23" fmla="*/ 162004 h 342982"/>
                  <a:gd name="connsiteX24" fmla="*/ 362045 w 390620"/>
                  <a:gd name="connsiteY24" fmla="*/ 162004 h 342982"/>
                  <a:gd name="connsiteX25" fmla="*/ 371570 w 390620"/>
                  <a:gd name="connsiteY25" fmla="*/ 171529 h 34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90620" h="342982">
                    <a:moveTo>
                      <a:pt x="16421" y="76279"/>
                    </a:moveTo>
                    <a:cubicBezTo>
                      <a:pt x="90010" y="1154"/>
                      <a:pt x="210567" y="-92"/>
                      <a:pt x="285693" y="73497"/>
                    </a:cubicBezTo>
                    <a:cubicBezTo>
                      <a:pt x="307578" y="94935"/>
                      <a:pt x="323967" y="121336"/>
                      <a:pt x="333470" y="150460"/>
                    </a:cubicBezTo>
                    <a:lnTo>
                      <a:pt x="333470" y="266265"/>
                    </a:lnTo>
                    <a:lnTo>
                      <a:pt x="241601" y="296888"/>
                    </a:lnTo>
                    <a:cubicBezTo>
                      <a:pt x="231879" y="284517"/>
                      <a:pt x="213968" y="282370"/>
                      <a:pt x="201598" y="292093"/>
                    </a:cubicBezTo>
                    <a:cubicBezTo>
                      <a:pt x="189227" y="301815"/>
                      <a:pt x="187080" y="319726"/>
                      <a:pt x="196803" y="332096"/>
                    </a:cubicBezTo>
                    <a:cubicBezTo>
                      <a:pt x="206526" y="344467"/>
                      <a:pt x="224436" y="346614"/>
                      <a:pt x="236807" y="336891"/>
                    </a:cubicBezTo>
                    <a:cubicBezTo>
                      <a:pt x="243556" y="331587"/>
                      <a:pt x="247554" y="323522"/>
                      <a:pt x="247688" y="314938"/>
                    </a:cubicBezTo>
                    <a:lnTo>
                      <a:pt x="364245" y="276085"/>
                    </a:lnTo>
                    <a:cubicBezTo>
                      <a:pt x="379078" y="274940"/>
                      <a:pt x="390551" y="262606"/>
                      <a:pt x="390620" y="247729"/>
                    </a:cubicBezTo>
                    <a:lnTo>
                      <a:pt x="390620" y="171529"/>
                    </a:lnTo>
                    <a:cubicBezTo>
                      <a:pt x="390620" y="155747"/>
                      <a:pt x="377827" y="142954"/>
                      <a:pt x="362045" y="142954"/>
                    </a:cubicBezTo>
                    <a:lnTo>
                      <a:pt x="350929" y="142954"/>
                    </a:lnTo>
                    <a:cubicBezTo>
                      <a:pt x="314229" y="33313"/>
                      <a:pt x="195596" y="-25817"/>
                      <a:pt x="85953" y="10884"/>
                    </a:cubicBezTo>
                    <a:cubicBezTo>
                      <a:pt x="54510" y="21409"/>
                      <a:pt x="26016" y="39252"/>
                      <a:pt x="2819" y="62944"/>
                    </a:cubicBezTo>
                    <a:cubicBezTo>
                      <a:pt x="-916" y="66648"/>
                      <a:pt x="-943" y="72679"/>
                      <a:pt x="2760" y="76415"/>
                    </a:cubicBezTo>
                    <a:cubicBezTo>
                      <a:pt x="6463" y="80150"/>
                      <a:pt x="12495" y="80177"/>
                      <a:pt x="16230" y="76474"/>
                    </a:cubicBezTo>
                    <a:cubicBezTo>
                      <a:pt x="16295" y="76410"/>
                      <a:pt x="16358" y="76345"/>
                      <a:pt x="16421" y="76279"/>
                    </a:cubicBezTo>
                    <a:close/>
                    <a:moveTo>
                      <a:pt x="371570" y="171529"/>
                    </a:moveTo>
                    <a:lnTo>
                      <a:pt x="371570" y="247729"/>
                    </a:lnTo>
                    <a:cubicBezTo>
                      <a:pt x="371570" y="252990"/>
                      <a:pt x="367306" y="257254"/>
                      <a:pt x="362045" y="257254"/>
                    </a:cubicBezTo>
                    <a:lnTo>
                      <a:pt x="352520" y="257254"/>
                    </a:lnTo>
                    <a:lnTo>
                      <a:pt x="352520" y="162004"/>
                    </a:lnTo>
                    <a:lnTo>
                      <a:pt x="362045" y="162004"/>
                    </a:lnTo>
                    <a:cubicBezTo>
                      <a:pt x="367306" y="162004"/>
                      <a:pt x="371570" y="166269"/>
                      <a:pt x="371570" y="171529"/>
                    </a:cubicBezTo>
                    <a:close/>
                  </a:path>
                </a:pathLst>
              </a:custGeom>
              <a:solidFill>
                <a:srgbClr val="57687B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</p:grpSp>
        <p:grpSp>
          <p:nvGrpSpPr>
            <p:cNvPr id="210" name="Graphic 127" descr="Bullseye">
              <a:extLst>
                <a:ext uri="{FF2B5EF4-FFF2-40B4-BE49-F238E27FC236}">
                  <a16:creationId xmlns="" xmlns:a16="http://schemas.microsoft.com/office/drawing/2014/main" id="{C47A6CA8-356E-4BA4-B3C4-D549ABACEA16}"/>
                </a:ext>
              </a:extLst>
            </p:cNvPr>
            <p:cNvGrpSpPr/>
            <p:nvPr/>
          </p:nvGrpSpPr>
          <p:grpSpPr>
            <a:xfrm>
              <a:off x="1727623" y="1882342"/>
              <a:ext cx="508042" cy="508040"/>
              <a:chOff x="6611816" y="535057"/>
              <a:chExt cx="743824" cy="743821"/>
            </a:xfrm>
            <a:solidFill>
              <a:srgbClr val="000000"/>
            </a:solidFill>
          </p:grpSpPr>
          <p:sp>
            <p:nvSpPr>
              <p:cNvPr id="211" name="Freeform: Shape 151">
                <a:extLst>
                  <a:ext uri="{FF2B5EF4-FFF2-40B4-BE49-F238E27FC236}">
                    <a16:creationId xmlns="" xmlns:a16="http://schemas.microsoft.com/office/drawing/2014/main" id="{814F6FF9-B8A5-430C-8720-D1C14CF87B09}"/>
                  </a:ext>
                </a:extLst>
              </p:cNvPr>
              <p:cNvSpPr/>
              <p:nvPr/>
            </p:nvSpPr>
            <p:spPr>
              <a:xfrm>
                <a:off x="6611816" y="582624"/>
                <a:ext cx="696199" cy="696254"/>
              </a:xfrm>
              <a:custGeom>
                <a:avLst/>
                <a:gdLst>
                  <a:gd name="connsiteX0" fmla="*/ 625714 w 696199"/>
                  <a:gd name="connsiteY0" fmla="*/ 171506 h 696254"/>
                  <a:gd name="connsiteX1" fmla="*/ 524749 w 696199"/>
                  <a:gd name="connsiteY1" fmla="*/ 625824 h 696254"/>
                  <a:gd name="connsiteX2" fmla="*/ 70431 w 696199"/>
                  <a:gd name="connsiteY2" fmla="*/ 524859 h 696254"/>
                  <a:gd name="connsiteX3" fmla="*/ 171396 w 696199"/>
                  <a:gd name="connsiteY3" fmla="*/ 70541 h 696254"/>
                  <a:gd name="connsiteX4" fmla="*/ 524749 w 696199"/>
                  <a:gd name="connsiteY4" fmla="*/ 70541 h 696254"/>
                  <a:gd name="connsiteX5" fmla="*/ 524749 w 696199"/>
                  <a:gd name="connsiteY5" fmla="*/ 48195 h 696254"/>
                  <a:gd name="connsiteX6" fmla="*/ 48196 w 696199"/>
                  <a:gd name="connsiteY6" fmla="*/ 171506 h 696254"/>
                  <a:gd name="connsiteX7" fmla="*/ 171506 w 696199"/>
                  <a:gd name="connsiteY7" fmla="*/ 648059 h 696254"/>
                  <a:gd name="connsiteX8" fmla="*/ 648059 w 696199"/>
                  <a:gd name="connsiteY8" fmla="*/ 524748 h 696254"/>
                  <a:gd name="connsiteX9" fmla="*/ 648059 w 696199"/>
                  <a:gd name="connsiteY9" fmla="*/ 171506 h 696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6199" h="696254">
                    <a:moveTo>
                      <a:pt x="625714" y="171506"/>
                    </a:moveTo>
                    <a:cubicBezTo>
                      <a:pt x="723290" y="324843"/>
                      <a:pt x="678086" y="528249"/>
                      <a:pt x="524749" y="625824"/>
                    </a:cubicBezTo>
                    <a:cubicBezTo>
                      <a:pt x="371411" y="723400"/>
                      <a:pt x="168006" y="678196"/>
                      <a:pt x="70431" y="524859"/>
                    </a:cubicBezTo>
                    <a:cubicBezTo>
                      <a:pt x="-27145" y="371522"/>
                      <a:pt x="18059" y="168117"/>
                      <a:pt x="171396" y="70541"/>
                    </a:cubicBezTo>
                    <a:cubicBezTo>
                      <a:pt x="279192" y="1945"/>
                      <a:pt x="416951" y="1945"/>
                      <a:pt x="524749" y="70541"/>
                    </a:cubicBezTo>
                    <a:lnTo>
                      <a:pt x="524749" y="48195"/>
                    </a:lnTo>
                    <a:cubicBezTo>
                      <a:pt x="359101" y="-49350"/>
                      <a:pt x="145740" y="5859"/>
                      <a:pt x="48196" y="171506"/>
                    </a:cubicBezTo>
                    <a:cubicBezTo>
                      <a:pt x="-49350" y="337153"/>
                      <a:pt x="5858" y="550514"/>
                      <a:pt x="171506" y="648059"/>
                    </a:cubicBezTo>
                    <a:cubicBezTo>
                      <a:pt x="337154" y="745604"/>
                      <a:pt x="550514" y="690397"/>
                      <a:pt x="648059" y="524748"/>
                    </a:cubicBezTo>
                    <a:cubicBezTo>
                      <a:pt x="712246" y="415748"/>
                      <a:pt x="712246" y="280506"/>
                      <a:pt x="648059" y="171506"/>
                    </a:cubicBezTo>
                    <a:close/>
                  </a:path>
                </a:pathLst>
              </a:custGeom>
              <a:solidFill>
                <a:srgbClr val="0187C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212" name="Freeform: Shape 152">
                <a:extLst>
                  <a:ext uri="{FF2B5EF4-FFF2-40B4-BE49-F238E27FC236}">
                    <a16:creationId xmlns="" xmlns:a16="http://schemas.microsoft.com/office/drawing/2014/main" id="{8F66208D-5525-4387-8750-03A1819722B5}"/>
                  </a:ext>
                </a:extLst>
              </p:cNvPr>
              <p:cNvSpPr/>
              <p:nvPr/>
            </p:nvSpPr>
            <p:spPr>
              <a:xfrm>
                <a:off x="6735792" y="706487"/>
                <a:ext cx="448398" cy="448416"/>
              </a:xfrm>
              <a:custGeom>
                <a:avLst/>
                <a:gdLst>
                  <a:gd name="connsiteX0" fmla="*/ 353481 w 448398"/>
                  <a:gd name="connsiteY0" fmla="*/ 41043 h 448416"/>
                  <a:gd name="connsiteX1" fmla="*/ 41043 w 448398"/>
                  <a:gd name="connsiteY1" fmla="*/ 94935 h 448416"/>
                  <a:gd name="connsiteX2" fmla="*/ 94936 w 448398"/>
                  <a:gd name="connsiteY2" fmla="*/ 407373 h 448416"/>
                  <a:gd name="connsiteX3" fmla="*/ 407374 w 448398"/>
                  <a:gd name="connsiteY3" fmla="*/ 353481 h 448416"/>
                  <a:gd name="connsiteX4" fmla="*/ 407374 w 448398"/>
                  <a:gd name="connsiteY4" fmla="*/ 94935 h 448416"/>
                  <a:gd name="connsiteX5" fmla="*/ 393696 w 448398"/>
                  <a:gd name="connsiteY5" fmla="*/ 108604 h 448416"/>
                  <a:gd name="connsiteX6" fmla="*/ 339813 w 448398"/>
                  <a:gd name="connsiteY6" fmla="*/ 393599 h 448416"/>
                  <a:gd name="connsiteX7" fmla="*/ 54817 w 448398"/>
                  <a:gd name="connsiteY7" fmla="*/ 339716 h 448416"/>
                  <a:gd name="connsiteX8" fmla="*/ 108700 w 448398"/>
                  <a:gd name="connsiteY8" fmla="*/ 54721 h 448416"/>
                  <a:gd name="connsiteX9" fmla="*/ 339813 w 448398"/>
                  <a:gd name="connsiteY9" fmla="*/ 54721 h 448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8398" h="448416">
                    <a:moveTo>
                      <a:pt x="353481" y="41043"/>
                    </a:moveTo>
                    <a:cubicBezTo>
                      <a:pt x="252322" y="-30353"/>
                      <a:pt x="112438" y="-6224"/>
                      <a:pt x="41043" y="94935"/>
                    </a:cubicBezTo>
                    <a:cubicBezTo>
                      <a:pt x="-30352" y="196095"/>
                      <a:pt x="-6225" y="335979"/>
                      <a:pt x="94936" y="407373"/>
                    </a:cubicBezTo>
                    <a:cubicBezTo>
                      <a:pt x="196095" y="478769"/>
                      <a:pt x="335978" y="454641"/>
                      <a:pt x="407374" y="353481"/>
                    </a:cubicBezTo>
                    <a:cubicBezTo>
                      <a:pt x="462073" y="275979"/>
                      <a:pt x="462073" y="172438"/>
                      <a:pt x="407374" y="94935"/>
                    </a:cubicBezTo>
                    <a:lnTo>
                      <a:pt x="393696" y="108604"/>
                    </a:lnTo>
                    <a:cubicBezTo>
                      <a:pt x="457516" y="202182"/>
                      <a:pt x="433391" y="329779"/>
                      <a:pt x="339813" y="393599"/>
                    </a:cubicBezTo>
                    <a:cubicBezTo>
                      <a:pt x="246235" y="457419"/>
                      <a:pt x="118638" y="433295"/>
                      <a:pt x="54817" y="339716"/>
                    </a:cubicBezTo>
                    <a:cubicBezTo>
                      <a:pt x="-9002" y="246137"/>
                      <a:pt x="15122" y="118541"/>
                      <a:pt x="108700" y="54721"/>
                    </a:cubicBezTo>
                    <a:cubicBezTo>
                      <a:pt x="178404" y="7183"/>
                      <a:pt x="270109" y="7183"/>
                      <a:pt x="339813" y="54721"/>
                    </a:cubicBezTo>
                    <a:close/>
                  </a:path>
                </a:pathLst>
              </a:custGeom>
              <a:solidFill>
                <a:srgbClr val="0187C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213" name="Freeform: Shape 153">
                <a:extLst>
                  <a:ext uri="{FF2B5EF4-FFF2-40B4-BE49-F238E27FC236}">
                    <a16:creationId xmlns="" xmlns:a16="http://schemas.microsoft.com/office/drawing/2014/main" id="{EF0863AB-96EF-4C48-BF82-600DCE2B8226}"/>
                  </a:ext>
                </a:extLst>
              </p:cNvPr>
              <p:cNvSpPr/>
              <p:nvPr/>
            </p:nvSpPr>
            <p:spPr>
              <a:xfrm>
                <a:off x="6860124" y="830303"/>
                <a:ext cx="200241" cy="200267"/>
              </a:xfrm>
              <a:custGeom>
                <a:avLst/>
                <a:gdLst>
                  <a:gd name="connsiteX0" fmla="*/ 100228 w 200241"/>
                  <a:gd name="connsiteY0" fmla="*/ 19077 h 200267"/>
                  <a:gd name="connsiteX1" fmla="*/ 123783 w 200241"/>
                  <a:gd name="connsiteY1" fmla="*/ 22592 h 200267"/>
                  <a:gd name="connsiteX2" fmla="*/ 138652 w 200241"/>
                  <a:gd name="connsiteY2" fmla="*/ 7733 h 200267"/>
                  <a:gd name="connsiteX3" fmla="*/ 7733 w 200241"/>
                  <a:gd name="connsiteY3" fmla="*/ 61616 h 200267"/>
                  <a:gd name="connsiteX4" fmla="*/ 61616 w 200241"/>
                  <a:gd name="connsiteY4" fmla="*/ 192535 h 200267"/>
                  <a:gd name="connsiteX5" fmla="*/ 192535 w 200241"/>
                  <a:gd name="connsiteY5" fmla="*/ 138652 h 200267"/>
                  <a:gd name="connsiteX6" fmla="*/ 192535 w 200241"/>
                  <a:gd name="connsiteY6" fmla="*/ 61616 h 200267"/>
                  <a:gd name="connsiteX7" fmla="*/ 177676 w 200241"/>
                  <a:gd name="connsiteY7" fmla="*/ 76485 h 200267"/>
                  <a:gd name="connsiteX8" fmla="*/ 123771 w 200241"/>
                  <a:gd name="connsiteY8" fmla="*/ 177500 h 200267"/>
                  <a:gd name="connsiteX9" fmla="*/ 22755 w 200241"/>
                  <a:gd name="connsiteY9" fmla="*/ 123595 h 200267"/>
                  <a:gd name="connsiteX10" fmla="*/ 76660 w 200241"/>
                  <a:gd name="connsiteY10" fmla="*/ 22580 h 200267"/>
                  <a:gd name="connsiteX11" fmla="*/ 100228 w 200241"/>
                  <a:gd name="connsiteY11" fmla="*/ 19077 h 20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0241" h="200267">
                    <a:moveTo>
                      <a:pt x="100228" y="19077"/>
                    </a:moveTo>
                    <a:cubicBezTo>
                      <a:pt x="108210" y="19080"/>
                      <a:pt x="116148" y="20264"/>
                      <a:pt x="123783" y="22592"/>
                    </a:cubicBezTo>
                    <a:lnTo>
                      <a:pt x="138652" y="7733"/>
                    </a:lnTo>
                    <a:cubicBezTo>
                      <a:pt x="87620" y="-13540"/>
                      <a:pt x="29006" y="10584"/>
                      <a:pt x="7733" y="61616"/>
                    </a:cubicBezTo>
                    <a:cubicBezTo>
                      <a:pt x="-13540" y="112648"/>
                      <a:pt x="10584" y="171262"/>
                      <a:pt x="61616" y="192535"/>
                    </a:cubicBezTo>
                    <a:cubicBezTo>
                      <a:pt x="112648" y="213807"/>
                      <a:pt x="171262" y="189683"/>
                      <a:pt x="192535" y="138652"/>
                    </a:cubicBezTo>
                    <a:cubicBezTo>
                      <a:pt x="202810" y="114002"/>
                      <a:pt x="202810" y="86267"/>
                      <a:pt x="192535" y="61616"/>
                    </a:cubicBezTo>
                    <a:lnTo>
                      <a:pt x="177676" y="76485"/>
                    </a:lnTo>
                    <a:cubicBezTo>
                      <a:pt x="190685" y="119264"/>
                      <a:pt x="166551" y="164491"/>
                      <a:pt x="123771" y="177500"/>
                    </a:cubicBezTo>
                    <a:cubicBezTo>
                      <a:pt x="80991" y="190509"/>
                      <a:pt x="35765" y="166375"/>
                      <a:pt x="22755" y="123595"/>
                    </a:cubicBezTo>
                    <a:cubicBezTo>
                      <a:pt x="9746" y="80816"/>
                      <a:pt x="33881" y="35589"/>
                      <a:pt x="76660" y="22580"/>
                    </a:cubicBezTo>
                    <a:cubicBezTo>
                      <a:pt x="84300" y="20257"/>
                      <a:pt x="92242" y="19076"/>
                      <a:pt x="100228" y="19077"/>
                    </a:cubicBezTo>
                    <a:close/>
                  </a:path>
                </a:pathLst>
              </a:custGeom>
              <a:solidFill>
                <a:srgbClr val="0187C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  <p:sp>
            <p:nvSpPr>
              <p:cNvPr id="214" name="Freeform: Shape 154">
                <a:extLst>
                  <a:ext uri="{FF2B5EF4-FFF2-40B4-BE49-F238E27FC236}">
                    <a16:creationId xmlns="" xmlns:a16="http://schemas.microsoft.com/office/drawing/2014/main" id="{BB53CE87-CCD1-4F15-AA53-6D9CA80A07DB}"/>
                  </a:ext>
                </a:extLst>
              </p:cNvPr>
              <p:cNvSpPr/>
              <p:nvPr/>
            </p:nvSpPr>
            <p:spPr>
              <a:xfrm>
                <a:off x="6950710" y="535057"/>
                <a:ext cx="404931" cy="404927"/>
              </a:xfrm>
              <a:custGeom>
                <a:avLst/>
                <a:gdLst>
                  <a:gd name="connsiteX0" fmla="*/ 404206 w 404931"/>
                  <a:gd name="connsiteY0" fmla="*/ 91600 h 404927"/>
                  <a:gd name="connsiteX1" fmla="*/ 395405 w 404931"/>
                  <a:gd name="connsiteY1" fmla="*/ 85723 h 404927"/>
                  <a:gd name="connsiteX2" fmla="*/ 319205 w 404931"/>
                  <a:gd name="connsiteY2" fmla="*/ 85723 h 404927"/>
                  <a:gd name="connsiteX3" fmla="*/ 319205 w 404931"/>
                  <a:gd name="connsiteY3" fmla="*/ 9523 h 404927"/>
                  <a:gd name="connsiteX4" fmla="*/ 309678 w 404931"/>
                  <a:gd name="connsiteY4" fmla="*/ 0 h 404927"/>
                  <a:gd name="connsiteX5" fmla="*/ 302946 w 404931"/>
                  <a:gd name="connsiteY5" fmla="*/ 2789 h 404927"/>
                  <a:gd name="connsiteX6" fmla="*/ 217221 w 404931"/>
                  <a:gd name="connsiteY6" fmla="*/ 88514 h 404927"/>
                  <a:gd name="connsiteX7" fmla="*/ 214430 w 404931"/>
                  <a:gd name="connsiteY7" fmla="*/ 95248 h 404927"/>
                  <a:gd name="connsiteX8" fmla="*/ 214430 w 404931"/>
                  <a:gd name="connsiteY8" fmla="*/ 177030 h 404927"/>
                  <a:gd name="connsiteX9" fmla="*/ 2908 w 404931"/>
                  <a:gd name="connsiteY9" fmla="*/ 388551 h 404927"/>
                  <a:gd name="connsiteX10" fmla="*/ 2674 w 404931"/>
                  <a:gd name="connsiteY10" fmla="*/ 402020 h 404927"/>
                  <a:gd name="connsiteX11" fmla="*/ 16142 w 404931"/>
                  <a:gd name="connsiteY11" fmla="*/ 402254 h 404927"/>
                  <a:gd name="connsiteX12" fmla="*/ 16377 w 404931"/>
                  <a:gd name="connsiteY12" fmla="*/ 402020 h 404927"/>
                  <a:gd name="connsiteX13" fmla="*/ 227898 w 404931"/>
                  <a:gd name="connsiteY13" fmla="*/ 190498 h 404927"/>
                  <a:gd name="connsiteX14" fmla="*/ 309680 w 404931"/>
                  <a:gd name="connsiteY14" fmla="*/ 190498 h 404927"/>
                  <a:gd name="connsiteX15" fmla="*/ 316414 w 404931"/>
                  <a:gd name="connsiteY15" fmla="*/ 187707 h 404927"/>
                  <a:gd name="connsiteX16" fmla="*/ 402139 w 404931"/>
                  <a:gd name="connsiteY16" fmla="*/ 101982 h 404927"/>
                  <a:gd name="connsiteX17" fmla="*/ 404206 w 404931"/>
                  <a:gd name="connsiteY17" fmla="*/ 91600 h 404927"/>
                  <a:gd name="connsiteX18" fmla="*/ 233480 w 404931"/>
                  <a:gd name="connsiteY18" fmla="*/ 99191 h 404927"/>
                  <a:gd name="connsiteX19" fmla="*/ 299993 w 404931"/>
                  <a:gd name="connsiteY19" fmla="*/ 32678 h 404927"/>
                  <a:gd name="connsiteX20" fmla="*/ 300155 w 404931"/>
                  <a:gd name="connsiteY20" fmla="*/ 32745 h 404927"/>
                  <a:gd name="connsiteX21" fmla="*/ 300155 w 404931"/>
                  <a:gd name="connsiteY21" fmla="*/ 91305 h 404927"/>
                  <a:gd name="connsiteX22" fmla="*/ 233480 w 404931"/>
                  <a:gd name="connsiteY22" fmla="*/ 157980 h 404927"/>
                  <a:gd name="connsiteX23" fmla="*/ 305737 w 404931"/>
                  <a:gd name="connsiteY23" fmla="*/ 171448 h 404927"/>
                  <a:gd name="connsiteX24" fmla="*/ 246948 w 404931"/>
                  <a:gd name="connsiteY24" fmla="*/ 171448 h 404927"/>
                  <a:gd name="connsiteX25" fmla="*/ 313623 w 404931"/>
                  <a:gd name="connsiteY25" fmla="*/ 104773 h 404927"/>
                  <a:gd name="connsiteX26" fmla="*/ 372183 w 404931"/>
                  <a:gd name="connsiteY26" fmla="*/ 104773 h 404927"/>
                  <a:gd name="connsiteX27" fmla="*/ 372250 w 404931"/>
                  <a:gd name="connsiteY27" fmla="*/ 104935 h 404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04931" h="404927">
                    <a:moveTo>
                      <a:pt x="404206" y="91600"/>
                    </a:moveTo>
                    <a:cubicBezTo>
                      <a:pt x="402731" y="88041"/>
                      <a:pt x="399257" y="85722"/>
                      <a:pt x="395405" y="85723"/>
                    </a:cubicBezTo>
                    <a:lnTo>
                      <a:pt x="319205" y="85723"/>
                    </a:lnTo>
                    <a:lnTo>
                      <a:pt x="319205" y="9523"/>
                    </a:lnTo>
                    <a:cubicBezTo>
                      <a:pt x="319204" y="4262"/>
                      <a:pt x="314939" y="-1"/>
                      <a:pt x="309678" y="0"/>
                    </a:cubicBezTo>
                    <a:cubicBezTo>
                      <a:pt x="307153" y="1"/>
                      <a:pt x="304732" y="1004"/>
                      <a:pt x="302946" y="2789"/>
                    </a:cubicBezTo>
                    <a:lnTo>
                      <a:pt x="217221" y="88514"/>
                    </a:lnTo>
                    <a:cubicBezTo>
                      <a:pt x="215435" y="90300"/>
                      <a:pt x="214431" y="92722"/>
                      <a:pt x="214430" y="95248"/>
                    </a:cubicBezTo>
                    <a:lnTo>
                      <a:pt x="214430" y="177030"/>
                    </a:lnTo>
                    <a:lnTo>
                      <a:pt x="2908" y="388551"/>
                    </a:lnTo>
                    <a:cubicBezTo>
                      <a:pt x="-876" y="392206"/>
                      <a:pt x="-981" y="398235"/>
                      <a:pt x="2674" y="402020"/>
                    </a:cubicBezTo>
                    <a:cubicBezTo>
                      <a:pt x="6329" y="405804"/>
                      <a:pt x="12359" y="405909"/>
                      <a:pt x="16142" y="402254"/>
                    </a:cubicBezTo>
                    <a:cubicBezTo>
                      <a:pt x="16222" y="402177"/>
                      <a:pt x="16300" y="402099"/>
                      <a:pt x="16377" y="402020"/>
                    </a:cubicBezTo>
                    <a:lnTo>
                      <a:pt x="227898" y="190498"/>
                    </a:lnTo>
                    <a:lnTo>
                      <a:pt x="309680" y="190498"/>
                    </a:lnTo>
                    <a:cubicBezTo>
                      <a:pt x="312206" y="190497"/>
                      <a:pt x="314628" y="189494"/>
                      <a:pt x="316414" y="187707"/>
                    </a:cubicBezTo>
                    <a:lnTo>
                      <a:pt x="402139" y="101982"/>
                    </a:lnTo>
                    <a:cubicBezTo>
                      <a:pt x="404865" y="99258"/>
                      <a:pt x="405680" y="95160"/>
                      <a:pt x="404206" y="91600"/>
                    </a:cubicBezTo>
                    <a:close/>
                    <a:moveTo>
                      <a:pt x="233480" y="99191"/>
                    </a:moveTo>
                    <a:lnTo>
                      <a:pt x="299993" y="32678"/>
                    </a:lnTo>
                    <a:cubicBezTo>
                      <a:pt x="300079" y="32593"/>
                      <a:pt x="300155" y="32621"/>
                      <a:pt x="300155" y="32745"/>
                    </a:cubicBezTo>
                    <a:lnTo>
                      <a:pt x="300155" y="91305"/>
                    </a:lnTo>
                    <a:lnTo>
                      <a:pt x="233480" y="157980"/>
                    </a:lnTo>
                    <a:close/>
                    <a:moveTo>
                      <a:pt x="305737" y="171448"/>
                    </a:moveTo>
                    <a:lnTo>
                      <a:pt x="246948" y="171448"/>
                    </a:lnTo>
                    <a:lnTo>
                      <a:pt x="313623" y="104773"/>
                    </a:lnTo>
                    <a:lnTo>
                      <a:pt x="372183" y="104773"/>
                    </a:lnTo>
                    <a:cubicBezTo>
                      <a:pt x="372307" y="104773"/>
                      <a:pt x="372335" y="104849"/>
                      <a:pt x="372250" y="104935"/>
                    </a:cubicBezTo>
                    <a:close/>
                  </a:path>
                </a:pathLst>
              </a:custGeom>
              <a:solidFill>
                <a:srgbClr val="0187C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Light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677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: Rounded Corners 174">
            <a:extLst>
              <a:ext uri="{FF2B5EF4-FFF2-40B4-BE49-F238E27FC236}">
                <a16:creationId xmlns="" xmlns:a16="http://schemas.microsoft.com/office/drawing/2014/main" id="{69D46CE6-FBCA-40DD-A211-6CB812C338F5}"/>
              </a:ext>
            </a:extLst>
          </p:cNvPr>
          <p:cNvSpPr/>
          <p:nvPr/>
        </p:nvSpPr>
        <p:spPr>
          <a:xfrm>
            <a:off x="8848680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="" xmlns:a16="http://schemas.microsoft.com/office/drawing/2014/main" id="{CEDE1390-7D18-41C8-B606-A6F004C17512}"/>
              </a:ext>
            </a:extLst>
          </p:cNvPr>
          <p:cNvSpPr/>
          <p:nvPr/>
        </p:nvSpPr>
        <p:spPr>
          <a:xfrm>
            <a:off x="6148067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="" xmlns:a16="http://schemas.microsoft.com/office/drawing/2014/main" id="{333A9464-BBF4-4AF2-B0E0-F85498599203}"/>
              </a:ext>
            </a:extLst>
          </p:cNvPr>
          <p:cNvSpPr/>
          <p:nvPr/>
        </p:nvSpPr>
        <p:spPr>
          <a:xfrm>
            <a:off x="3470006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="" xmlns:a16="http://schemas.microsoft.com/office/drawing/2014/main" id="{9D8F22DB-B7DB-4EC4-BA16-240BF234933F}"/>
              </a:ext>
            </a:extLst>
          </p:cNvPr>
          <p:cNvSpPr/>
          <p:nvPr/>
        </p:nvSpPr>
        <p:spPr>
          <a:xfrm>
            <a:off x="779258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4-Milestones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Chevron Dialogs Timeline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62">
            <a:extLst>
              <a:ext uri="{FF2B5EF4-FFF2-40B4-BE49-F238E27FC236}">
                <a16:creationId xmlns="" xmlns:a16="http://schemas.microsoft.com/office/drawing/2014/main" id="{65C17250-F4C4-4F9E-99C9-0E718E25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" y="4271823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6 w 5254"/>
              <a:gd name="T15" fmla="*/ 563 h 1225"/>
              <a:gd name="T16" fmla="*/ 5226 w 5254"/>
              <a:gd name="T17" fmla="*/ 563 h 1225"/>
              <a:gd name="T18" fmla="*/ 5226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3" y="0"/>
                  <a:pt x="4463" y="3"/>
                  <a:pt x="4472" y="10"/>
                </a:cubicBezTo>
                <a:lnTo>
                  <a:pt x="5226" y="563"/>
                </a:lnTo>
                <a:lnTo>
                  <a:pt x="5226" y="563"/>
                </a:lnTo>
                <a:cubicBezTo>
                  <a:pt x="5253" y="583"/>
                  <a:pt x="5253" y="624"/>
                  <a:pt x="5226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1" y="583"/>
                  <a:pt x="674" y="5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6" name="Freeform 67">
            <a:extLst>
              <a:ext uri="{FF2B5EF4-FFF2-40B4-BE49-F238E27FC236}">
                <a16:creationId xmlns="" xmlns:a16="http://schemas.microsoft.com/office/drawing/2014/main" id="{3CAA1617-8CB4-4EED-9913-EA8F22AC0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471" y="1729004"/>
            <a:ext cx="814719" cy="814717"/>
          </a:xfrm>
          <a:custGeom>
            <a:avLst/>
            <a:gdLst>
              <a:gd name="T0" fmla="*/ 637 w 1274"/>
              <a:gd name="T1" fmla="*/ 0 h 1275"/>
              <a:gd name="T2" fmla="*/ 637 w 1274"/>
              <a:gd name="T3" fmla="*/ 0 h 1275"/>
              <a:gd name="T4" fmla="*/ 1273 w 1274"/>
              <a:gd name="T5" fmla="*/ 637 h 1275"/>
              <a:gd name="T6" fmla="*/ 1273 w 1274"/>
              <a:gd name="T7" fmla="*/ 637 h 1275"/>
              <a:gd name="T8" fmla="*/ 637 w 1274"/>
              <a:gd name="T9" fmla="*/ 1274 h 1275"/>
              <a:gd name="T10" fmla="*/ 637 w 1274"/>
              <a:gd name="T11" fmla="*/ 1274 h 1275"/>
              <a:gd name="T12" fmla="*/ 0 w 1274"/>
              <a:gd name="T13" fmla="*/ 637 h 1275"/>
              <a:gd name="T14" fmla="*/ 0 w 1274"/>
              <a:gd name="T15" fmla="*/ 637 h 1275"/>
              <a:gd name="T16" fmla="*/ 637 w 1274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4" h="1275">
                <a:moveTo>
                  <a:pt x="637" y="0"/>
                </a:moveTo>
                <a:lnTo>
                  <a:pt x="637" y="0"/>
                </a:lnTo>
                <a:cubicBezTo>
                  <a:pt x="988" y="0"/>
                  <a:pt x="1273" y="285"/>
                  <a:pt x="1273" y="637"/>
                </a:cubicBezTo>
                <a:lnTo>
                  <a:pt x="1273" y="637"/>
                </a:lnTo>
                <a:cubicBezTo>
                  <a:pt x="1273" y="988"/>
                  <a:pt x="988" y="1274"/>
                  <a:pt x="637" y="1274"/>
                </a:cubicBezTo>
                <a:lnTo>
                  <a:pt x="637" y="1274"/>
                </a:lnTo>
                <a:cubicBezTo>
                  <a:pt x="284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4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9" name="Freeform 68">
            <a:extLst>
              <a:ext uri="{FF2B5EF4-FFF2-40B4-BE49-F238E27FC236}">
                <a16:creationId xmlns="" xmlns:a16="http://schemas.microsoft.com/office/drawing/2014/main" id="{ECF3AFCE-6668-4615-807E-74CCC657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556" y="1714906"/>
            <a:ext cx="848548" cy="848548"/>
          </a:xfrm>
          <a:custGeom>
            <a:avLst/>
            <a:gdLst>
              <a:gd name="T0" fmla="*/ 663 w 1326"/>
              <a:gd name="T1" fmla="*/ 51 h 1326"/>
              <a:gd name="T2" fmla="*/ 663 w 1326"/>
              <a:gd name="T3" fmla="*/ 51 h 1326"/>
              <a:gd name="T4" fmla="*/ 51 w 1326"/>
              <a:gd name="T5" fmla="*/ 663 h 1326"/>
              <a:gd name="T6" fmla="*/ 51 w 1326"/>
              <a:gd name="T7" fmla="*/ 663 h 1326"/>
              <a:gd name="T8" fmla="*/ 663 w 1326"/>
              <a:gd name="T9" fmla="*/ 1274 h 1326"/>
              <a:gd name="T10" fmla="*/ 663 w 1326"/>
              <a:gd name="T11" fmla="*/ 1274 h 1326"/>
              <a:gd name="T12" fmla="*/ 1274 w 1326"/>
              <a:gd name="T13" fmla="*/ 663 h 1326"/>
              <a:gd name="T14" fmla="*/ 1274 w 1326"/>
              <a:gd name="T15" fmla="*/ 663 h 1326"/>
              <a:gd name="T16" fmla="*/ 663 w 1326"/>
              <a:gd name="T17" fmla="*/ 51 h 1326"/>
              <a:gd name="T18" fmla="*/ 663 w 1326"/>
              <a:gd name="T19" fmla="*/ 1325 h 1326"/>
              <a:gd name="T20" fmla="*/ 663 w 1326"/>
              <a:gd name="T21" fmla="*/ 1325 h 1326"/>
              <a:gd name="T22" fmla="*/ 0 w 1326"/>
              <a:gd name="T23" fmla="*/ 663 h 1326"/>
              <a:gd name="T24" fmla="*/ 0 w 1326"/>
              <a:gd name="T25" fmla="*/ 663 h 1326"/>
              <a:gd name="T26" fmla="*/ 663 w 1326"/>
              <a:gd name="T27" fmla="*/ 0 h 1326"/>
              <a:gd name="T28" fmla="*/ 663 w 1326"/>
              <a:gd name="T29" fmla="*/ 0 h 1326"/>
              <a:gd name="T30" fmla="*/ 1325 w 1326"/>
              <a:gd name="T31" fmla="*/ 663 h 1326"/>
              <a:gd name="T32" fmla="*/ 1325 w 1326"/>
              <a:gd name="T33" fmla="*/ 663 h 1326"/>
              <a:gd name="T34" fmla="*/ 663 w 1326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6" h="1326">
                <a:moveTo>
                  <a:pt x="663" y="51"/>
                </a:moveTo>
                <a:lnTo>
                  <a:pt x="663" y="51"/>
                </a:lnTo>
                <a:cubicBezTo>
                  <a:pt x="325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5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7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7" y="0"/>
                  <a:pt x="663" y="0"/>
                </a:cubicBezTo>
                <a:lnTo>
                  <a:pt x="663" y="0"/>
                </a:lnTo>
                <a:cubicBezTo>
                  <a:pt x="1028" y="0"/>
                  <a:pt x="1325" y="297"/>
                  <a:pt x="1325" y="663"/>
                </a:cubicBezTo>
                <a:lnTo>
                  <a:pt x="1325" y="663"/>
                </a:lnTo>
                <a:cubicBezTo>
                  <a:pt x="1325" y="1028"/>
                  <a:pt x="1028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1" name="Freeform 133">
            <a:extLst>
              <a:ext uri="{FF2B5EF4-FFF2-40B4-BE49-F238E27FC236}">
                <a16:creationId xmlns="" xmlns:a16="http://schemas.microsoft.com/office/drawing/2014/main" id="{F6311765-2EB5-4ECC-B9D9-19C9FC066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803" y="4271823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3 w 5254"/>
              <a:gd name="T7" fmla="*/ 0 h 1225"/>
              <a:gd name="T8" fmla="*/ 4441 w 5254"/>
              <a:gd name="T9" fmla="*/ 0 h 1225"/>
              <a:gd name="T10" fmla="*/ 4441 w 5254"/>
              <a:gd name="T11" fmla="*/ 0 h 1225"/>
              <a:gd name="T12" fmla="*/ 4471 w 5254"/>
              <a:gd name="T13" fmla="*/ 10 h 1225"/>
              <a:gd name="T14" fmla="*/ 5224 w 5254"/>
              <a:gd name="T15" fmla="*/ 563 h 1225"/>
              <a:gd name="T16" fmla="*/ 5224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9 w 5254"/>
              <a:gd name="T31" fmla="*/ 1132 h 1225"/>
              <a:gd name="T32" fmla="*/ 675 w 5254"/>
              <a:gd name="T33" fmla="*/ 644 h 1225"/>
              <a:gd name="T34" fmla="*/ 675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3" y="0"/>
                </a:cubicBezTo>
                <a:lnTo>
                  <a:pt x="4441" y="0"/>
                </a:lnTo>
                <a:lnTo>
                  <a:pt x="4441" y="0"/>
                </a:lnTo>
                <a:cubicBezTo>
                  <a:pt x="4452" y="0"/>
                  <a:pt x="4463" y="3"/>
                  <a:pt x="4471" y="10"/>
                </a:cubicBezTo>
                <a:lnTo>
                  <a:pt x="5224" y="563"/>
                </a:lnTo>
                <a:lnTo>
                  <a:pt x="5224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1" y="1224"/>
                  <a:pt x="0" y="1162"/>
                  <a:pt x="39" y="1132"/>
                </a:cubicBezTo>
                <a:lnTo>
                  <a:pt x="675" y="644"/>
                </a:lnTo>
                <a:lnTo>
                  <a:pt x="675" y="644"/>
                </a:lnTo>
                <a:cubicBezTo>
                  <a:pt x="702" y="624"/>
                  <a:pt x="701" y="583"/>
                  <a:pt x="674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2" name="Freeform 138">
            <a:extLst>
              <a:ext uri="{FF2B5EF4-FFF2-40B4-BE49-F238E27FC236}">
                <a16:creationId xmlns="" xmlns:a16="http://schemas.microsoft.com/office/drawing/2014/main" id="{620AB0B0-5427-49A7-9E2F-8A7994284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809" y="1714906"/>
            <a:ext cx="814719" cy="814717"/>
          </a:xfrm>
          <a:custGeom>
            <a:avLst/>
            <a:gdLst>
              <a:gd name="T0" fmla="*/ 636 w 1275"/>
              <a:gd name="T1" fmla="*/ 0 h 1275"/>
              <a:gd name="T2" fmla="*/ 636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6 w 1275"/>
              <a:gd name="T9" fmla="*/ 1274 h 1275"/>
              <a:gd name="T10" fmla="*/ 636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6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3" name="Freeform 139">
            <a:extLst>
              <a:ext uri="{FF2B5EF4-FFF2-40B4-BE49-F238E27FC236}">
                <a16:creationId xmlns="" xmlns:a16="http://schemas.microsoft.com/office/drawing/2014/main" id="{7F6F1155-27C5-46AA-A3F6-09EA7DBC0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304" y="1700808"/>
            <a:ext cx="845728" cy="848548"/>
          </a:xfrm>
          <a:custGeom>
            <a:avLst/>
            <a:gdLst>
              <a:gd name="T0" fmla="*/ 661 w 1325"/>
              <a:gd name="T1" fmla="*/ 51 h 1326"/>
              <a:gd name="T2" fmla="*/ 661 w 1325"/>
              <a:gd name="T3" fmla="*/ 51 h 1326"/>
              <a:gd name="T4" fmla="*/ 50 w 1325"/>
              <a:gd name="T5" fmla="*/ 663 h 1326"/>
              <a:gd name="T6" fmla="*/ 50 w 1325"/>
              <a:gd name="T7" fmla="*/ 663 h 1326"/>
              <a:gd name="T8" fmla="*/ 661 w 1325"/>
              <a:gd name="T9" fmla="*/ 1274 h 1326"/>
              <a:gd name="T10" fmla="*/ 661 w 1325"/>
              <a:gd name="T11" fmla="*/ 1274 h 1326"/>
              <a:gd name="T12" fmla="*/ 1273 w 1325"/>
              <a:gd name="T13" fmla="*/ 663 h 1326"/>
              <a:gd name="T14" fmla="*/ 1273 w 1325"/>
              <a:gd name="T15" fmla="*/ 663 h 1326"/>
              <a:gd name="T16" fmla="*/ 661 w 1325"/>
              <a:gd name="T17" fmla="*/ 51 h 1326"/>
              <a:gd name="T18" fmla="*/ 661 w 1325"/>
              <a:gd name="T19" fmla="*/ 1325 h 1326"/>
              <a:gd name="T20" fmla="*/ 661 w 1325"/>
              <a:gd name="T21" fmla="*/ 1325 h 1326"/>
              <a:gd name="T22" fmla="*/ 0 w 1325"/>
              <a:gd name="T23" fmla="*/ 663 h 1326"/>
              <a:gd name="T24" fmla="*/ 0 w 1325"/>
              <a:gd name="T25" fmla="*/ 663 h 1326"/>
              <a:gd name="T26" fmla="*/ 661 w 1325"/>
              <a:gd name="T27" fmla="*/ 0 h 1326"/>
              <a:gd name="T28" fmla="*/ 661 w 1325"/>
              <a:gd name="T29" fmla="*/ 0 h 1326"/>
              <a:gd name="T30" fmla="*/ 1324 w 1325"/>
              <a:gd name="T31" fmla="*/ 663 h 1326"/>
              <a:gd name="T32" fmla="*/ 1324 w 1325"/>
              <a:gd name="T33" fmla="*/ 663 h 1326"/>
              <a:gd name="T34" fmla="*/ 661 w 1325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5" h="1326">
                <a:moveTo>
                  <a:pt x="661" y="51"/>
                </a:moveTo>
                <a:lnTo>
                  <a:pt x="661" y="51"/>
                </a:lnTo>
                <a:cubicBezTo>
                  <a:pt x="325" y="51"/>
                  <a:pt x="50" y="326"/>
                  <a:pt x="50" y="663"/>
                </a:cubicBezTo>
                <a:lnTo>
                  <a:pt x="50" y="663"/>
                </a:lnTo>
                <a:cubicBezTo>
                  <a:pt x="50" y="1000"/>
                  <a:pt x="325" y="1274"/>
                  <a:pt x="661" y="1274"/>
                </a:cubicBezTo>
                <a:lnTo>
                  <a:pt x="661" y="1274"/>
                </a:lnTo>
                <a:cubicBezTo>
                  <a:pt x="999" y="1274"/>
                  <a:pt x="1273" y="1000"/>
                  <a:pt x="1273" y="663"/>
                </a:cubicBezTo>
                <a:lnTo>
                  <a:pt x="1273" y="663"/>
                </a:lnTo>
                <a:cubicBezTo>
                  <a:pt x="1273" y="326"/>
                  <a:pt x="999" y="51"/>
                  <a:pt x="661" y="51"/>
                </a:cubicBezTo>
                <a:close/>
                <a:moveTo>
                  <a:pt x="661" y="1325"/>
                </a:moveTo>
                <a:lnTo>
                  <a:pt x="661" y="1325"/>
                </a:lnTo>
                <a:cubicBezTo>
                  <a:pt x="296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6" y="0"/>
                  <a:pt x="661" y="0"/>
                </a:cubicBezTo>
                <a:lnTo>
                  <a:pt x="661" y="0"/>
                </a:lnTo>
                <a:cubicBezTo>
                  <a:pt x="1027" y="0"/>
                  <a:pt x="1324" y="297"/>
                  <a:pt x="1324" y="663"/>
                </a:cubicBezTo>
                <a:lnTo>
                  <a:pt x="1324" y="663"/>
                </a:lnTo>
                <a:cubicBezTo>
                  <a:pt x="1324" y="1028"/>
                  <a:pt x="1027" y="1325"/>
                  <a:pt x="661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5" name="Freeform 203">
            <a:extLst>
              <a:ext uri="{FF2B5EF4-FFF2-40B4-BE49-F238E27FC236}">
                <a16:creationId xmlns="" xmlns:a16="http://schemas.microsoft.com/office/drawing/2014/main" id="{0405635B-8596-4C10-A9EB-698BD4F7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42" y="4271823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6" name="Freeform 208">
            <a:extLst>
              <a:ext uri="{FF2B5EF4-FFF2-40B4-BE49-F238E27FC236}">
                <a16:creationId xmlns="" xmlns:a16="http://schemas.microsoft.com/office/drawing/2014/main" id="{707044F2-6F56-47B5-9314-AB025081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870" y="1714906"/>
            <a:ext cx="814719" cy="814717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7" name="Freeform 209">
            <a:extLst>
              <a:ext uri="{FF2B5EF4-FFF2-40B4-BE49-F238E27FC236}">
                <a16:creationId xmlns="" xmlns:a16="http://schemas.microsoft.com/office/drawing/2014/main" id="{38ABFE1A-183F-4B66-9B21-330BC9B3E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955" y="1700808"/>
            <a:ext cx="848548" cy="848548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1" name="Freeform 203">
            <a:extLst>
              <a:ext uri="{FF2B5EF4-FFF2-40B4-BE49-F238E27FC236}">
                <a16:creationId xmlns="" xmlns:a16="http://schemas.microsoft.com/office/drawing/2014/main" id="{BA119D4B-AA2F-4AE1-8A58-40CA7C54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478" y="4271823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6" name="Freeform 208">
            <a:extLst>
              <a:ext uri="{FF2B5EF4-FFF2-40B4-BE49-F238E27FC236}">
                <a16:creationId xmlns="" xmlns:a16="http://schemas.microsoft.com/office/drawing/2014/main" id="{EAF633FB-0107-42E7-92CF-1E5502F90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6483" y="1714906"/>
            <a:ext cx="814719" cy="814717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7" name="Freeform 209">
            <a:extLst>
              <a:ext uri="{FF2B5EF4-FFF2-40B4-BE49-F238E27FC236}">
                <a16:creationId xmlns="" xmlns:a16="http://schemas.microsoft.com/office/drawing/2014/main" id="{C94804B0-5D35-44AF-AD49-EFAFBE2CF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568" y="1700808"/>
            <a:ext cx="848548" cy="848548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EA5F18B-D890-4786-9FFC-F4EA0C65BCA0}"/>
              </a:ext>
            </a:extLst>
          </p:cNvPr>
          <p:cNvSpPr txBox="1"/>
          <p:nvPr/>
        </p:nvSpPr>
        <p:spPr>
          <a:xfrm>
            <a:off x="1483129" y="4522745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052CFE9-B628-4903-9676-4ADA0440F235}"/>
              </a:ext>
            </a:extLst>
          </p:cNvPr>
          <p:cNvSpPr txBox="1"/>
          <p:nvPr/>
        </p:nvSpPr>
        <p:spPr>
          <a:xfrm>
            <a:off x="4172466" y="4522745"/>
            <a:ext cx="10054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6ABA572-00BB-41DB-9F99-804C8E9CA443}"/>
              </a:ext>
            </a:extLst>
          </p:cNvPr>
          <p:cNvSpPr txBox="1"/>
          <p:nvPr/>
        </p:nvSpPr>
        <p:spPr>
          <a:xfrm>
            <a:off x="6850528" y="4522745"/>
            <a:ext cx="10054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1BD6CB5-4B1C-4BBA-BE81-970C7F52D187}"/>
              </a:ext>
            </a:extLst>
          </p:cNvPr>
          <p:cNvSpPr txBox="1"/>
          <p:nvPr/>
        </p:nvSpPr>
        <p:spPr>
          <a:xfrm>
            <a:off x="9551141" y="4522745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B7183F9-4D23-47D9-9C95-52DC2ED7C1F1}"/>
              </a:ext>
            </a:extLst>
          </p:cNvPr>
          <p:cNvSpPr txBox="1"/>
          <p:nvPr/>
        </p:nvSpPr>
        <p:spPr>
          <a:xfrm>
            <a:off x="1334244" y="2798793"/>
            <a:ext cx="1303178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E887374B-213F-4222-A4CF-9BFC4B220FD1}"/>
              </a:ext>
            </a:extLst>
          </p:cNvPr>
          <p:cNvSpPr txBox="1"/>
          <p:nvPr/>
        </p:nvSpPr>
        <p:spPr>
          <a:xfrm>
            <a:off x="4023580" y="2798793"/>
            <a:ext cx="1303177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E6E977B9-C83E-4E8D-B6A8-1DA781175FA4}"/>
              </a:ext>
            </a:extLst>
          </p:cNvPr>
          <p:cNvSpPr txBox="1"/>
          <p:nvPr/>
        </p:nvSpPr>
        <p:spPr>
          <a:xfrm>
            <a:off x="6701640" y="2798793"/>
            <a:ext cx="1303177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0D3C0458-F8AA-46C2-957F-2FFFDE41634F}"/>
              </a:ext>
            </a:extLst>
          </p:cNvPr>
          <p:cNvSpPr txBox="1"/>
          <p:nvPr/>
        </p:nvSpPr>
        <p:spPr>
          <a:xfrm>
            <a:off x="9402253" y="2798793"/>
            <a:ext cx="1303177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373F3F66-D2CB-43B7-8EF2-51D2A5D04D34}"/>
              </a:ext>
            </a:extLst>
          </p:cNvPr>
          <p:cNvSpPr txBox="1"/>
          <p:nvPr/>
        </p:nvSpPr>
        <p:spPr>
          <a:xfrm>
            <a:off x="905710" y="3192255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BF216898-8175-4B4C-B816-0E1F14685A72}"/>
              </a:ext>
            </a:extLst>
          </p:cNvPr>
          <p:cNvSpPr txBox="1"/>
          <p:nvPr/>
        </p:nvSpPr>
        <p:spPr>
          <a:xfrm>
            <a:off x="3595048" y="3192255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FF2C0DFB-B29B-4CD4-B2E7-0CC65CE081E6}"/>
              </a:ext>
            </a:extLst>
          </p:cNvPr>
          <p:cNvSpPr txBox="1"/>
          <p:nvPr/>
        </p:nvSpPr>
        <p:spPr>
          <a:xfrm>
            <a:off x="6273109" y="3190521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68F24804-5254-495D-B117-DF7C51A0317E}"/>
              </a:ext>
            </a:extLst>
          </p:cNvPr>
          <p:cNvSpPr txBox="1"/>
          <p:nvPr/>
        </p:nvSpPr>
        <p:spPr>
          <a:xfrm>
            <a:off x="8973722" y="3192047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9" name="Graphic 121" descr="Lights On">
            <a:extLst>
              <a:ext uri="{FF2B5EF4-FFF2-40B4-BE49-F238E27FC236}">
                <a16:creationId xmlns="" xmlns:a16="http://schemas.microsoft.com/office/drawing/2014/main" id="{1CFE6963-F5B2-47A3-A561-142AA1078668}"/>
              </a:ext>
            </a:extLst>
          </p:cNvPr>
          <p:cNvGrpSpPr/>
          <p:nvPr/>
        </p:nvGrpSpPr>
        <p:grpSpPr>
          <a:xfrm>
            <a:off x="9793614" y="1831560"/>
            <a:ext cx="520456" cy="566014"/>
            <a:chOff x="7730780" y="510940"/>
            <a:chExt cx="762000" cy="828702"/>
          </a:xfrm>
          <a:solidFill>
            <a:schemeClr val="bg1">
              <a:lumMod val="65000"/>
            </a:schemeClr>
          </a:solidFill>
        </p:grpSpPr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C30F04BA-C7B5-47A1-A28E-3700B6256EC0}"/>
                </a:ext>
              </a:extLst>
            </p:cNvPr>
            <p:cNvSpPr/>
            <p:nvPr/>
          </p:nvSpPr>
          <p:spPr>
            <a:xfrm>
              <a:off x="7873655" y="650214"/>
              <a:ext cx="476250" cy="497062"/>
            </a:xfrm>
            <a:custGeom>
              <a:avLst/>
              <a:gdLst>
                <a:gd name="connsiteX0" fmla="*/ 362626 w 476250"/>
                <a:gd name="connsiteY0" fmla="*/ 486994 h 497062"/>
                <a:gd name="connsiteX1" fmla="*/ 418348 w 476250"/>
                <a:gd name="connsiteY1" fmla="*/ 396507 h 497062"/>
                <a:gd name="connsiteX2" fmla="*/ 459686 w 476250"/>
                <a:gd name="connsiteY2" fmla="*/ 328765 h 497062"/>
                <a:gd name="connsiteX3" fmla="*/ 476250 w 476250"/>
                <a:gd name="connsiteY3" fmla="*/ 246316 h 497062"/>
                <a:gd name="connsiteX4" fmla="*/ 476250 w 476250"/>
                <a:gd name="connsiteY4" fmla="*/ 238125 h 497062"/>
                <a:gd name="connsiteX5" fmla="*/ 238125 w 476250"/>
                <a:gd name="connsiteY5" fmla="*/ 0 h 497062"/>
                <a:gd name="connsiteX6" fmla="*/ 0 w 476250"/>
                <a:gd name="connsiteY6" fmla="*/ 238125 h 497062"/>
                <a:gd name="connsiteX7" fmla="*/ 0 w 476250"/>
                <a:gd name="connsiteY7" fmla="*/ 246316 h 497062"/>
                <a:gd name="connsiteX8" fmla="*/ 16573 w 476250"/>
                <a:gd name="connsiteY8" fmla="*/ 328736 h 497062"/>
                <a:gd name="connsiteX9" fmla="*/ 57912 w 476250"/>
                <a:gd name="connsiteY9" fmla="*/ 396478 h 497062"/>
                <a:gd name="connsiteX10" fmla="*/ 113633 w 476250"/>
                <a:gd name="connsiteY10" fmla="*/ 486966 h 497062"/>
                <a:gd name="connsiteX11" fmla="*/ 129931 w 476250"/>
                <a:gd name="connsiteY11" fmla="*/ 497062 h 497062"/>
                <a:gd name="connsiteX12" fmla="*/ 346329 w 476250"/>
                <a:gd name="connsiteY12" fmla="*/ 497062 h 497062"/>
                <a:gd name="connsiteX13" fmla="*/ 362626 w 476250"/>
                <a:gd name="connsiteY13" fmla="*/ 486994 h 497062"/>
                <a:gd name="connsiteX14" fmla="*/ 345758 w 476250"/>
                <a:gd name="connsiteY14" fmla="*/ 478041 h 497062"/>
                <a:gd name="connsiteX15" fmla="*/ 130493 w 476250"/>
                <a:gd name="connsiteY15" fmla="*/ 478041 h 497062"/>
                <a:gd name="connsiteX16" fmla="*/ 72190 w 476250"/>
                <a:gd name="connsiteY16" fmla="*/ 383829 h 497062"/>
                <a:gd name="connsiteX17" fmla="*/ 34385 w 476250"/>
                <a:gd name="connsiteY17" fmla="*/ 321916 h 497062"/>
                <a:gd name="connsiteX18" fmla="*/ 19050 w 476250"/>
                <a:gd name="connsiteY18" fmla="*/ 246021 h 497062"/>
                <a:gd name="connsiteX19" fmla="*/ 19050 w 476250"/>
                <a:gd name="connsiteY19" fmla="*/ 238477 h 497062"/>
                <a:gd name="connsiteX20" fmla="*/ 237949 w 476250"/>
                <a:gd name="connsiteY20" fmla="*/ 19226 h 497062"/>
                <a:gd name="connsiteX21" fmla="*/ 457200 w 476250"/>
                <a:gd name="connsiteY21" fmla="*/ 238125 h 497062"/>
                <a:gd name="connsiteX22" fmla="*/ 457200 w 476250"/>
                <a:gd name="connsiteY22" fmla="*/ 246021 h 497062"/>
                <a:gd name="connsiteX23" fmla="*/ 441960 w 476250"/>
                <a:gd name="connsiteY23" fmla="*/ 321850 h 497062"/>
                <a:gd name="connsiteX24" fmla="*/ 404336 w 476250"/>
                <a:gd name="connsiteY24" fmla="*/ 383610 h 497062"/>
                <a:gd name="connsiteX25" fmla="*/ 345758 w 476250"/>
                <a:gd name="connsiteY25" fmla="*/ 478041 h 49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0" h="497062">
                  <a:moveTo>
                    <a:pt x="362626" y="486994"/>
                  </a:moveTo>
                  <a:cubicBezTo>
                    <a:pt x="372723" y="466411"/>
                    <a:pt x="396535" y="420319"/>
                    <a:pt x="418348" y="396507"/>
                  </a:cubicBezTo>
                  <a:cubicBezTo>
                    <a:pt x="436046" y="376564"/>
                    <a:pt x="450045" y="353624"/>
                    <a:pt x="459686" y="328765"/>
                  </a:cubicBezTo>
                  <a:cubicBezTo>
                    <a:pt x="469792" y="302405"/>
                    <a:pt x="475391" y="274533"/>
                    <a:pt x="476250" y="246316"/>
                  </a:cubicBezTo>
                  <a:lnTo>
                    <a:pt x="476250" y="238125"/>
                  </a:lnTo>
                  <a:cubicBezTo>
                    <a:pt x="476250" y="106612"/>
                    <a:pt x="369638" y="0"/>
                    <a:pt x="238125" y="0"/>
                  </a:cubicBezTo>
                  <a:cubicBezTo>
                    <a:pt x="106612" y="0"/>
                    <a:pt x="0" y="106612"/>
                    <a:pt x="0" y="238125"/>
                  </a:cubicBezTo>
                  <a:lnTo>
                    <a:pt x="0" y="246316"/>
                  </a:lnTo>
                  <a:cubicBezTo>
                    <a:pt x="865" y="274525"/>
                    <a:pt x="6467" y="302386"/>
                    <a:pt x="16573" y="328736"/>
                  </a:cubicBezTo>
                  <a:cubicBezTo>
                    <a:pt x="26215" y="353596"/>
                    <a:pt x="40214" y="376536"/>
                    <a:pt x="57912" y="396478"/>
                  </a:cubicBezTo>
                  <a:cubicBezTo>
                    <a:pt x="79724" y="420205"/>
                    <a:pt x="103537" y="466411"/>
                    <a:pt x="113633" y="486966"/>
                  </a:cubicBezTo>
                  <a:cubicBezTo>
                    <a:pt x="116712" y="493149"/>
                    <a:pt x="123023" y="497059"/>
                    <a:pt x="129931" y="497062"/>
                  </a:cubicBezTo>
                  <a:lnTo>
                    <a:pt x="346329" y="497062"/>
                  </a:lnTo>
                  <a:cubicBezTo>
                    <a:pt x="353230" y="497065"/>
                    <a:pt x="359540" y="493167"/>
                    <a:pt x="362626" y="486994"/>
                  </a:cubicBezTo>
                  <a:close/>
                  <a:moveTo>
                    <a:pt x="345758" y="478041"/>
                  </a:moveTo>
                  <a:lnTo>
                    <a:pt x="130493" y="478041"/>
                  </a:lnTo>
                  <a:cubicBezTo>
                    <a:pt x="118205" y="453047"/>
                    <a:pt x="94536" y="408127"/>
                    <a:pt x="72190" y="383829"/>
                  </a:cubicBezTo>
                  <a:cubicBezTo>
                    <a:pt x="55997" y="365610"/>
                    <a:pt x="43194" y="344643"/>
                    <a:pt x="34385" y="321916"/>
                  </a:cubicBezTo>
                  <a:cubicBezTo>
                    <a:pt x="25066" y="297653"/>
                    <a:pt x="19882" y="271999"/>
                    <a:pt x="19050" y="246021"/>
                  </a:cubicBezTo>
                  <a:lnTo>
                    <a:pt x="19050" y="238477"/>
                  </a:lnTo>
                  <a:cubicBezTo>
                    <a:pt x="18953" y="117486"/>
                    <a:pt x="116957" y="19323"/>
                    <a:pt x="237949" y="19226"/>
                  </a:cubicBezTo>
                  <a:cubicBezTo>
                    <a:pt x="358940" y="19129"/>
                    <a:pt x="457103" y="117134"/>
                    <a:pt x="457200" y="238125"/>
                  </a:cubicBezTo>
                  <a:lnTo>
                    <a:pt x="457200" y="246021"/>
                  </a:lnTo>
                  <a:cubicBezTo>
                    <a:pt x="456396" y="271972"/>
                    <a:pt x="451245" y="297604"/>
                    <a:pt x="441960" y="321850"/>
                  </a:cubicBezTo>
                  <a:cubicBezTo>
                    <a:pt x="433196" y="344513"/>
                    <a:pt x="420455" y="365428"/>
                    <a:pt x="404336" y="383610"/>
                  </a:cubicBezTo>
                  <a:cubicBezTo>
                    <a:pt x="381629" y="408413"/>
                    <a:pt x="357978" y="453238"/>
                    <a:pt x="345758" y="47804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30D04A01-67CD-4B29-88B7-64182D51AA6F}"/>
                </a:ext>
              </a:extLst>
            </p:cNvPr>
            <p:cNvSpPr/>
            <p:nvPr/>
          </p:nvSpPr>
          <p:spPr>
            <a:xfrm>
              <a:off x="7997480" y="1204998"/>
              <a:ext cx="228600" cy="19050"/>
            </a:xfrm>
            <a:custGeom>
              <a:avLst/>
              <a:gdLst>
                <a:gd name="connsiteX0" fmla="*/ 228600 w 228600"/>
                <a:gd name="connsiteY0" fmla="*/ 9525 h 19050"/>
                <a:gd name="connsiteX1" fmla="*/ 219075 w 228600"/>
                <a:gd name="connsiteY1" fmla="*/ 0 h 19050"/>
                <a:gd name="connsiteX2" fmla="*/ 9525 w 228600"/>
                <a:gd name="connsiteY2" fmla="*/ 0 h 19050"/>
                <a:gd name="connsiteX3" fmla="*/ 0 w 228600"/>
                <a:gd name="connsiteY3" fmla="*/ 9525 h 19050"/>
                <a:gd name="connsiteX4" fmla="*/ 9525 w 228600"/>
                <a:gd name="connsiteY4" fmla="*/ 19050 h 19050"/>
                <a:gd name="connsiteX5" fmla="*/ 219075 w 228600"/>
                <a:gd name="connsiteY5" fmla="*/ 19050 h 19050"/>
                <a:gd name="connsiteX6" fmla="*/ 228600 w 228600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19050">
                  <a:moveTo>
                    <a:pt x="228600" y="9525"/>
                  </a:moveTo>
                  <a:cubicBezTo>
                    <a:pt x="228600" y="4264"/>
                    <a:pt x="224336" y="0"/>
                    <a:pt x="219075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lnTo>
                    <a:pt x="219075" y="19050"/>
                  </a:lnTo>
                  <a:cubicBezTo>
                    <a:pt x="224336" y="19050"/>
                    <a:pt x="228600" y="14786"/>
                    <a:pt x="22860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15686615-9632-4242-AAF8-23CE5485063F}"/>
                </a:ext>
              </a:extLst>
            </p:cNvPr>
            <p:cNvSpPr/>
            <p:nvPr/>
          </p:nvSpPr>
          <p:spPr>
            <a:xfrm>
              <a:off x="8056702" y="1278493"/>
              <a:ext cx="110096" cy="61149"/>
            </a:xfrm>
            <a:custGeom>
              <a:avLst/>
              <a:gdLst>
                <a:gd name="connsiteX0" fmla="*/ 9557 w 110096"/>
                <a:gd name="connsiteY0" fmla="*/ 0 h 61149"/>
                <a:gd name="connsiteX1" fmla="*/ 0 w 110096"/>
                <a:gd name="connsiteY1" fmla="*/ 9493 h 61149"/>
                <a:gd name="connsiteX2" fmla="*/ 32 w 110096"/>
                <a:gd name="connsiteY2" fmla="*/ 10306 h 61149"/>
                <a:gd name="connsiteX3" fmla="*/ 59396 w 110096"/>
                <a:gd name="connsiteY3" fmla="*/ 60975 h 61149"/>
                <a:gd name="connsiteX4" fmla="*/ 110065 w 110096"/>
                <a:gd name="connsiteY4" fmla="*/ 10306 h 61149"/>
                <a:gd name="connsiteX5" fmla="*/ 101333 w 110096"/>
                <a:gd name="connsiteY5" fmla="*/ 50 h 61149"/>
                <a:gd name="connsiteX6" fmla="*/ 100540 w 110096"/>
                <a:gd name="connsiteY6" fmla="*/ 19 h 61149"/>
                <a:gd name="connsiteX7" fmla="*/ 55135 w 110096"/>
                <a:gd name="connsiteY7" fmla="*/ 42072 h 61149"/>
                <a:gd name="connsiteX8" fmla="*/ 21464 w 110096"/>
                <a:gd name="connsiteY8" fmla="*/ 19050 h 61149"/>
                <a:gd name="connsiteX9" fmla="*/ 88720 w 110096"/>
                <a:gd name="connsiteY9" fmla="*/ 19050 h 61149"/>
                <a:gd name="connsiteX10" fmla="*/ 55135 w 110096"/>
                <a:gd name="connsiteY10" fmla="*/ 42072 h 6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096" h="61149">
                  <a:moveTo>
                    <a:pt x="9557" y="0"/>
                  </a:moveTo>
                  <a:cubicBezTo>
                    <a:pt x="4297" y="-18"/>
                    <a:pt x="18" y="4232"/>
                    <a:pt x="0" y="9493"/>
                  </a:cubicBezTo>
                  <a:cubicBezTo>
                    <a:pt x="-1" y="9764"/>
                    <a:pt x="11" y="10036"/>
                    <a:pt x="32" y="10306"/>
                  </a:cubicBezTo>
                  <a:cubicBezTo>
                    <a:pt x="2433" y="40691"/>
                    <a:pt x="29011" y="63377"/>
                    <a:pt x="59396" y="60975"/>
                  </a:cubicBezTo>
                  <a:cubicBezTo>
                    <a:pt x="86445" y="58839"/>
                    <a:pt x="107928" y="37355"/>
                    <a:pt x="110065" y="10306"/>
                  </a:cubicBezTo>
                  <a:cubicBezTo>
                    <a:pt x="110486" y="5063"/>
                    <a:pt x="106576" y="471"/>
                    <a:pt x="101333" y="50"/>
                  </a:cubicBezTo>
                  <a:cubicBezTo>
                    <a:pt x="101069" y="29"/>
                    <a:pt x="100805" y="18"/>
                    <a:pt x="100540" y="19"/>
                  </a:cubicBezTo>
                  <a:close/>
                  <a:moveTo>
                    <a:pt x="55135" y="42072"/>
                  </a:moveTo>
                  <a:cubicBezTo>
                    <a:pt x="40270" y="41970"/>
                    <a:pt x="26952" y="32864"/>
                    <a:pt x="21464" y="19050"/>
                  </a:cubicBezTo>
                  <a:lnTo>
                    <a:pt x="88720" y="19050"/>
                  </a:lnTo>
                  <a:cubicBezTo>
                    <a:pt x="83262" y="32851"/>
                    <a:pt x="69975" y="41959"/>
                    <a:pt x="55135" y="4207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011C824F-7263-43D1-AB82-F67F1059B077}"/>
                </a:ext>
              </a:extLst>
            </p:cNvPr>
            <p:cNvSpPr/>
            <p:nvPr/>
          </p:nvSpPr>
          <p:spPr>
            <a:xfrm>
              <a:off x="8102255" y="510940"/>
              <a:ext cx="19050" cy="104775"/>
            </a:xfrm>
            <a:custGeom>
              <a:avLst/>
              <a:gdLst>
                <a:gd name="connsiteX0" fmla="*/ 0 w 19050"/>
                <a:gd name="connsiteY0" fmla="*/ 9525 h 104775"/>
                <a:gd name="connsiteX1" fmla="*/ 0 w 19050"/>
                <a:gd name="connsiteY1" fmla="*/ 95250 h 104775"/>
                <a:gd name="connsiteX2" fmla="*/ 9525 w 19050"/>
                <a:gd name="connsiteY2" fmla="*/ 104775 h 104775"/>
                <a:gd name="connsiteX3" fmla="*/ 19050 w 19050"/>
                <a:gd name="connsiteY3" fmla="*/ 95250 h 104775"/>
                <a:gd name="connsiteX4" fmla="*/ 19050 w 19050"/>
                <a:gd name="connsiteY4" fmla="*/ 9525 h 104775"/>
                <a:gd name="connsiteX5" fmla="*/ 9525 w 19050"/>
                <a:gd name="connsiteY5" fmla="*/ 0 h 104775"/>
                <a:gd name="connsiteX6" fmla="*/ 0 w 19050"/>
                <a:gd name="connsiteY6" fmla="*/ 952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104775">
                  <a:moveTo>
                    <a:pt x="0" y="9525"/>
                  </a:moveTo>
                  <a:lnTo>
                    <a:pt x="0" y="95250"/>
                  </a:lnTo>
                  <a:cubicBezTo>
                    <a:pt x="0" y="100511"/>
                    <a:pt x="4264" y="104775"/>
                    <a:pt x="9525" y="104775"/>
                  </a:cubicBezTo>
                  <a:cubicBezTo>
                    <a:pt x="14786" y="104775"/>
                    <a:pt x="19050" y="100511"/>
                    <a:pt x="19050" y="95250"/>
                  </a:cubicBezTo>
                  <a:lnTo>
                    <a:pt x="19050" y="9525"/>
                  </a:lnTo>
                  <a:cubicBezTo>
                    <a:pt x="19050" y="4265"/>
                    <a:pt x="14786" y="0"/>
                    <a:pt x="9525" y="0"/>
                  </a:cubicBezTo>
                  <a:cubicBezTo>
                    <a:pt x="4264" y="0"/>
                    <a:pt x="0" y="4265"/>
                    <a:pt x="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C1D923B6-95A9-4629-8050-35EBF4889300}"/>
                </a:ext>
              </a:extLst>
            </p:cNvPr>
            <p:cNvSpPr/>
            <p:nvPr/>
          </p:nvSpPr>
          <p:spPr>
            <a:xfrm>
              <a:off x="7730780" y="882415"/>
              <a:ext cx="104775" cy="19050"/>
            </a:xfrm>
            <a:custGeom>
              <a:avLst/>
              <a:gdLst>
                <a:gd name="connsiteX0" fmla="*/ 104775 w 104775"/>
                <a:gd name="connsiteY0" fmla="*/ 9525 h 19050"/>
                <a:gd name="connsiteX1" fmla="*/ 95250 w 104775"/>
                <a:gd name="connsiteY1" fmla="*/ 0 h 19050"/>
                <a:gd name="connsiteX2" fmla="*/ 9525 w 104775"/>
                <a:gd name="connsiteY2" fmla="*/ 0 h 19050"/>
                <a:gd name="connsiteX3" fmla="*/ 0 w 104775"/>
                <a:gd name="connsiteY3" fmla="*/ 9525 h 19050"/>
                <a:gd name="connsiteX4" fmla="*/ 9525 w 104775"/>
                <a:gd name="connsiteY4" fmla="*/ 19050 h 19050"/>
                <a:gd name="connsiteX5" fmla="*/ 95250 w 104775"/>
                <a:gd name="connsiteY5" fmla="*/ 19050 h 19050"/>
                <a:gd name="connsiteX6" fmla="*/ 104775 w 104775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9050">
                  <a:moveTo>
                    <a:pt x="104775" y="9525"/>
                  </a:moveTo>
                  <a:cubicBezTo>
                    <a:pt x="104775" y="4264"/>
                    <a:pt x="100511" y="0"/>
                    <a:pt x="95250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lnTo>
                    <a:pt x="95250" y="19050"/>
                  </a:lnTo>
                  <a:cubicBezTo>
                    <a:pt x="100511" y="19050"/>
                    <a:pt x="104775" y="14786"/>
                    <a:pt x="104775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27F78385-8304-407A-BA89-1ADDDFAE99DE}"/>
                </a:ext>
              </a:extLst>
            </p:cNvPr>
            <p:cNvSpPr/>
            <p:nvPr/>
          </p:nvSpPr>
          <p:spPr>
            <a:xfrm>
              <a:off x="8388005" y="882415"/>
              <a:ext cx="104775" cy="19050"/>
            </a:xfrm>
            <a:custGeom>
              <a:avLst/>
              <a:gdLst>
                <a:gd name="connsiteX0" fmla="*/ 0 w 104775"/>
                <a:gd name="connsiteY0" fmla="*/ 9525 h 19050"/>
                <a:gd name="connsiteX1" fmla="*/ 9525 w 104775"/>
                <a:gd name="connsiteY1" fmla="*/ 19050 h 19050"/>
                <a:gd name="connsiteX2" fmla="*/ 95250 w 104775"/>
                <a:gd name="connsiteY2" fmla="*/ 19050 h 19050"/>
                <a:gd name="connsiteX3" fmla="*/ 104775 w 104775"/>
                <a:gd name="connsiteY3" fmla="*/ 9525 h 19050"/>
                <a:gd name="connsiteX4" fmla="*/ 95250 w 104775"/>
                <a:gd name="connsiteY4" fmla="*/ 0 h 19050"/>
                <a:gd name="connsiteX5" fmla="*/ 9525 w 104775"/>
                <a:gd name="connsiteY5" fmla="*/ 0 h 19050"/>
                <a:gd name="connsiteX6" fmla="*/ 0 w 104775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9050">
                  <a:moveTo>
                    <a:pt x="0" y="9525"/>
                  </a:moveTo>
                  <a:cubicBezTo>
                    <a:pt x="0" y="14786"/>
                    <a:pt x="4264" y="19050"/>
                    <a:pt x="9525" y="19050"/>
                  </a:cubicBezTo>
                  <a:lnTo>
                    <a:pt x="95250" y="19050"/>
                  </a:lnTo>
                  <a:cubicBezTo>
                    <a:pt x="100511" y="19050"/>
                    <a:pt x="104775" y="14786"/>
                    <a:pt x="104775" y="9525"/>
                  </a:cubicBezTo>
                  <a:cubicBezTo>
                    <a:pt x="104775" y="4264"/>
                    <a:pt x="100511" y="0"/>
                    <a:pt x="95250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73136C1D-0A7C-4682-98FB-DDF194762599}"/>
                </a:ext>
              </a:extLst>
            </p:cNvPr>
            <p:cNvSpPr/>
            <p:nvPr/>
          </p:nvSpPr>
          <p:spPr>
            <a:xfrm>
              <a:off x="7839585" y="619745"/>
              <a:ext cx="79548" cy="79548"/>
            </a:xfrm>
            <a:custGeom>
              <a:avLst/>
              <a:gdLst>
                <a:gd name="connsiteX0" fmla="*/ 2789 w 79548"/>
                <a:gd name="connsiteY0" fmla="*/ 2789 h 79548"/>
                <a:gd name="connsiteX1" fmla="*/ 2789 w 79548"/>
                <a:gd name="connsiteY1" fmla="*/ 16257 h 79548"/>
                <a:gd name="connsiteX2" fmla="*/ 63406 w 79548"/>
                <a:gd name="connsiteY2" fmla="*/ 76874 h 79548"/>
                <a:gd name="connsiteX3" fmla="*/ 76874 w 79548"/>
                <a:gd name="connsiteY3" fmla="*/ 76640 h 79548"/>
                <a:gd name="connsiteX4" fmla="*/ 76874 w 79548"/>
                <a:gd name="connsiteY4" fmla="*/ 63406 h 79548"/>
                <a:gd name="connsiteX5" fmla="*/ 16257 w 79548"/>
                <a:gd name="connsiteY5" fmla="*/ 2789 h 79548"/>
                <a:gd name="connsiteX6" fmla="*/ 2789 w 79548"/>
                <a:gd name="connsiteY6" fmla="*/ 2789 h 7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48" h="79548">
                  <a:moveTo>
                    <a:pt x="2789" y="2789"/>
                  </a:moveTo>
                  <a:cubicBezTo>
                    <a:pt x="-930" y="6508"/>
                    <a:pt x="-930" y="12538"/>
                    <a:pt x="2789" y="16257"/>
                  </a:cubicBezTo>
                  <a:lnTo>
                    <a:pt x="63406" y="76874"/>
                  </a:lnTo>
                  <a:cubicBezTo>
                    <a:pt x="67190" y="80529"/>
                    <a:pt x="73220" y="80424"/>
                    <a:pt x="76874" y="76640"/>
                  </a:cubicBezTo>
                  <a:cubicBezTo>
                    <a:pt x="80440" y="72949"/>
                    <a:pt x="80440" y="67097"/>
                    <a:pt x="76874" y="63406"/>
                  </a:cubicBezTo>
                  <a:lnTo>
                    <a:pt x="16257" y="2789"/>
                  </a:lnTo>
                  <a:cubicBezTo>
                    <a:pt x="12538" y="-930"/>
                    <a:pt x="6508" y="-930"/>
                    <a:pt x="2789" y="27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C1792AA8-789F-4854-8279-77AFCB0A5C73}"/>
                </a:ext>
              </a:extLst>
            </p:cNvPr>
            <p:cNvSpPr/>
            <p:nvPr/>
          </p:nvSpPr>
          <p:spPr>
            <a:xfrm>
              <a:off x="8304191" y="1084351"/>
              <a:ext cx="79667" cy="79667"/>
            </a:xfrm>
            <a:custGeom>
              <a:avLst/>
              <a:gdLst>
                <a:gd name="connsiteX0" fmla="*/ 63525 w 79667"/>
                <a:gd name="connsiteY0" fmla="*/ 76994 h 79667"/>
                <a:gd name="connsiteX1" fmla="*/ 76994 w 79667"/>
                <a:gd name="connsiteY1" fmla="*/ 76759 h 79667"/>
                <a:gd name="connsiteX2" fmla="*/ 76994 w 79667"/>
                <a:gd name="connsiteY2" fmla="*/ 63525 h 79667"/>
                <a:gd name="connsiteX3" fmla="*/ 16377 w 79667"/>
                <a:gd name="connsiteY3" fmla="*/ 2908 h 79667"/>
                <a:gd name="connsiteX4" fmla="*/ 2908 w 79667"/>
                <a:gd name="connsiteY4" fmla="*/ 2674 h 79667"/>
                <a:gd name="connsiteX5" fmla="*/ 2674 w 79667"/>
                <a:gd name="connsiteY5" fmla="*/ 16142 h 79667"/>
                <a:gd name="connsiteX6" fmla="*/ 2908 w 79667"/>
                <a:gd name="connsiteY6" fmla="*/ 16377 h 7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667" h="79667">
                  <a:moveTo>
                    <a:pt x="63525" y="76994"/>
                  </a:moveTo>
                  <a:cubicBezTo>
                    <a:pt x="67310" y="80648"/>
                    <a:pt x="73339" y="80544"/>
                    <a:pt x="76994" y="76759"/>
                  </a:cubicBezTo>
                  <a:cubicBezTo>
                    <a:pt x="80559" y="73068"/>
                    <a:pt x="80559" y="67216"/>
                    <a:pt x="76994" y="63525"/>
                  </a:cubicBezTo>
                  <a:lnTo>
                    <a:pt x="16377" y="2908"/>
                  </a:lnTo>
                  <a:cubicBezTo>
                    <a:pt x="12722" y="-876"/>
                    <a:pt x="6692" y="-981"/>
                    <a:pt x="2908" y="2674"/>
                  </a:cubicBezTo>
                  <a:cubicBezTo>
                    <a:pt x="-876" y="6329"/>
                    <a:pt x="-981" y="12359"/>
                    <a:pt x="2674" y="16142"/>
                  </a:cubicBezTo>
                  <a:cubicBezTo>
                    <a:pt x="2751" y="16222"/>
                    <a:pt x="2829" y="16299"/>
                    <a:pt x="2908" y="1637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B2903448-4F4C-4579-941F-F3F6192075E9}"/>
                </a:ext>
              </a:extLst>
            </p:cNvPr>
            <p:cNvSpPr/>
            <p:nvPr/>
          </p:nvSpPr>
          <p:spPr>
            <a:xfrm>
              <a:off x="8304191" y="619745"/>
              <a:ext cx="79782" cy="79782"/>
            </a:xfrm>
            <a:custGeom>
              <a:avLst/>
              <a:gdLst>
                <a:gd name="connsiteX0" fmla="*/ 76994 w 79782"/>
                <a:gd name="connsiteY0" fmla="*/ 2789 h 79782"/>
                <a:gd name="connsiteX1" fmla="*/ 63525 w 79782"/>
                <a:gd name="connsiteY1" fmla="*/ 2789 h 79782"/>
                <a:gd name="connsiteX2" fmla="*/ 2908 w 79782"/>
                <a:gd name="connsiteY2" fmla="*/ 63406 h 79782"/>
                <a:gd name="connsiteX3" fmla="*/ 2674 w 79782"/>
                <a:gd name="connsiteY3" fmla="*/ 76874 h 79782"/>
                <a:gd name="connsiteX4" fmla="*/ 16142 w 79782"/>
                <a:gd name="connsiteY4" fmla="*/ 77109 h 79782"/>
                <a:gd name="connsiteX5" fmla="*/ 16377 w 79782"/>
                <a:gd name="connsiteY5" fmla="*/ 76874 h 79782"/>
                <a:gd name="connsiteX6" fmla="*/ 76994 w 79782"/>
                <a:gd name="connsiteY6" fmla="*/ 16257 h 79782"/>
                <a:gd name="connsiteX7" fmla="*/ 76994 w 79782"/>
                <a:gd name="connsiteY7" fmla="*/ 2789 h 7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782" h="79782">
                  <a:moveTo>
                    <a:pt x="76994" y="2789"/>
                  </a:moveTo>
                  <a:cubicBezTo>
                    <a:pt x="73274" y="-930"/>
                    <a:pt x="67245" y="-930"/>
                    <a:pt x="63525" y="2789"/>
                  </a:cubicBezTo>
                  <a:lnTo>
                    <a:pt x="2908" y="63406"/>
                  </a:lnTo>
                  <a:cubicBezTo>
                    <a:pt x="-876" y="67061"/>
                    <a:pt x="-981" y="73090"/>
                    <a:pt x="2674" y="76874"/>
                  </a:cubicBezTo>
                  <a:cubicBezTo>
                    <a:pt x="6329" y="80659"/>
                    <a:pt x="12359" y="80763"/>
                    <a:pt x="16142" y="77109"/>
                  </a:cubicBezTo>
                  <a:cubicBezTo>
                    <a:pt x="16222" y="77032"/>
                    <a:pt x="16299" y="76953"/>
                    <a:pt x="16377" y="76874"/>
                  </a:cubicBezTo>
                  <a:lnTo>
                    <a:pt x="76994" y="16257"/>
                  </a:lnTo>
                  <a:cubicBezTo>
                    <a:pt x="80712" y="12538"/>
                    <a:pt x="80712" y="6508"/>
                    <a:pt x="76994" y="27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8D44B86D-4ACB-4BA2-B649-20D2905842B0}"/>
                </a:ext>
              </a:extLst>
            </p:cNvPr>
            <p:cNvSpPr/>
            <p:nvPr/>
          </p:nvSpPr>
          <p:spPr>
            <a:xfrm>
              <a:off x="7839585" y="1084351"/>
              <a:ext cx="79782" cy="79784"/>
            </a:xfrm>
            <a:custGeom>
              <a:avLst/>
              <a:gdLst>
                <a:gd name="connsiteX0" fmla="*/ 9523 w 79782"/>
                <a:gd name="connsiteY0" fmla="*/ 79785 h 79784"/>
                <a:gd name="connsiteX1" fmla="*/ 16257 w 79782"/>
                <a:gd name="connsiteY1" fmla="*/ 76994 h 79784"/>
                <a:gd name="connsiteX2" fmla="*/ 76874 w 79782"/>
                <a:gd name="connsiteY2" fmla="*/ 16377 h 79784"/>
                <a:gd name="connsiteX3" fmla="*/ 77109 w 79782"/>
                <a:gd name="connsiteY3" fmla="*/ 2908 h 79784"/>
                <a:gd name="connsiteX4" fmla="*/ 63640 w 79782"/>
                <a:gd name="connsiteY4" fmla="*/ 2674 h 79784"/>
                <a:gd name="connsiteX5" fmla="*/ 63406 w 79782"/>
                <a:gd name="connsiteY5" fmla="*/ 2908 h 79784"/>
                <a:gd name="connsiteX6" fmla="*/ 2789 w 79782"/>
                <a:gd name="connsiteY6" fmla="*/ 63525 h 79784"/>
                <a:gd name="connsiteX7" fmla="*/ 2791 w 79782"/>
                <a:gd name="connsiteY7" fmla="*/ 76996 h 79784"/>
                <a:gd name="connsiteX8" fmla="*/ 9523 w 79782"/>
                <a:gd name="connsiteY8" fmla="*/ 79785 h 7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82" h="79784">
                  <a:moveTo>
                    <a:pt x="9523" y="79785"/>
                  </a:moveTo>
                  <a:cubicBezTo>
                    <a:pt x="12049" y="79785"/>
                    <a:pt x="14471" y="78780"/>
                    <a:pt x="16257" y="76994"/>
                  </a:cubicBezTo>
                  <a:lnTo>
                    <a:pt x="76874" y="16377"/>
                  </a:lnTo>
                  <a:cubicBezTo>
                    <a:pt x="80659" y="12722"/>
                    <a:pt x="80764" y="6692"/>
                    <a:pt x="77109" y="2908"/>
                  </a:cubicBezTo>
                  <a:cubicBezTo>
                    <a:pt x="73454" y="-876"/>
                    <a:pt x="67424" y="-981"/>
                    <a:pt x="63640" y="2674"/>
                  </a:cubicBezTo>
                  <a:cubicBezTo>
                    <a:pt x="63560" y="2751"/>
                    <a:pt x="63482" y="2829"/>
                    <a:pt x="63406" y="2908"/>
                  </a:cubicBezTo>
                  <a:lnTo>
                    <a:pt x="2789" y="63525"/>
                  </a:lnTo>
                  <a:cubicBezTo>
                    <a:pt x="-930" y="67246"/>
                    <a:pt x="-930" y="73277"/>
                    <a:pt x="2791" y="76996"/>
                  </a:cubicBezTo>
                  <a:cubicBezTo>
                    <a:pt x="4577" y="78781"/>
                    <a:pt x="6998" y="79785"/>
                    <a:pt x="9523" y="7978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  <p:grpSp>
        <p:nvGrpSpPr>
          <p:cNvPr id="140" name="Graphic 123" descr="Circles with arrows">
            <a:extLst>
              <a:ext uri="{FF2B5EF4-FFF2-40B4-BE49-F238E27FC236}">
                <a16:creationId xmlns="" xmlns:a16="http://schemas.microsoft.com/office/drawing/2014/main" id="{BB559F92-313D-4977-ADDD-C7599B47DE58}"/>
              </a:ext>
            </a:extLst>
          </p:cNvPr>
          <p:cNvGrpSpPr/>
          <p:nvPr/>
        </p:nvGrpSpPr>
        <p:grpSpPr>
          <a:xfrm>
            <a:off x="7133716" y="1866824"/>
            <a:ext cx="461579" cy="510980"/>
            <a:chOff x="7976030" y="742950"/>
            <a:chExt cx="614362" cy="680115"/>
          </a:xfrm>
          <a:solidFill>
            <a:schemeClr val="bg1">
              <a:lumMod val="65000"/>
            </a:schemeClr>
          </a:solidFill>
        </p:grpSpPr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F59DE565-9CE1-4D01-A853-918D5952B461}"/>
                </a:ext>
              </a:extLst>
            </p:cNvPr>
            <p:cNvSpPr/>
            <p:nvPr/>
          </p:nvSpPr>
          <p:spPr>
            <a:xfrm>
              <a:off x="7976030" y="1171860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03740B51-EAC2-4337-B376-9A69DA7E9993}"/>
                </a:ext>
              </a:extLst>
            </p:cNvPr>
            <p:cNvSpPr/>
            <p:nvPr/>
          </p:nvSpPr>
          <p:spPr>
            <a:xfrm>
              <a:off x="8437992" y="1106709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6F27A446-6446-4B19-BFAE-67D22067DB20}"/>
                </a:ext>
              </a:extLst>
            </p:cNvPr>
            <p:cNvSpPr/>
            <p:nvPr/>
          </p:nvSpPr>
          <p:spPr>
            <a:xfrm>
              <a:off x="8154623" y="742950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="" xmlns:a16="http://schemas.microsoft.com/office/drawing/2014/main" id="{65AD03F8-8D39-4257-B10B-1A70A5C243B8}"/>
                </a:ext>
              </a:extLst>
            </p:cNvPr>
            <p:cNvSpPr/>
            <p:nvPr/>
          </p:nvSpPr>
          <p:spPr>
            <a:xfrm>
              <a:off x="8328101" y="815669"/>
              <a:ext cx="262033" cy="242843"/>
            </a:xfrm>
            <a:custGeom>
              <a:avLst/>
              <a:gdLst>
                <a:gd name="connsiteX0" fmla="*/ 257367 w 262033"/>
                <a:gd name="connsiteY0" fmla="*/ 140889 h 242843"/>
                <a:gd name="connsiteX1" fmla="*/ 244317 w 262033"/>
                <a:gd name="connsiteY1" fmla="*/ 144232 h 242843"/>
                <a:gd name="connsiteX2" fmla="*/ 244317 w 262033"/>
                <a:gd name="connsiteY2" fmla="*/ 144232 h 242843"/>
                <a:gd name="connsiteX3" fmla="*/ 207646 w 262033"/>
                <a:gd name="connsiteY3" fmla="*/ 206145 h 242843"/>
                <a:gd name="connsiteX4" fmla="*/ 207475 w 262033"/>
                <a:gd name="connsiteY4" fmla="*/ 206145 h 242843"/>
                <a:gd name="connsiteX5" fmla="*/ 20108 w 262033"/>
                <a:gd name="connsiteY5" fmla="*/ 2710 h 242843"/>
                <a:gd name="connsiteX6" fmla="*/ 12298 w 262033"/>
                <a:gd name="connsiteY6" fmla="*/ 414 h 242843"/>
                <a:gd name="connsiteX7" fmla="*/ 415 w 262033"/>
                <a:gd name="connsiteY7" fmla="*/ 6757 h 242843"/>
                <a:gd name="connsiteX8" fmla="*/ 6757 w 262033"/>
                <a:gd name="connsiteY8" fmla="*/ 18640 h 242843"/>
                <a:gd name="connsiteX9" fmla="*/ 7183 w 262033"/>
                <a:gd name="connsiteY9" fmla="*/ 18759 h 242843"/>
                <a:gd name="connsiteX10" fmla="*/ 14441 w 262033"/>
                <a:gd name="connsiteY10" fmla="*/ 20902 h 242843"/>
                <a:gd name="connsiteX11" fmla="*/ 189701 w 262033"/>
                <a:gd name="connsiteY11" fmla="*/ 214403 h 242843"/>
                <a:gd name="connsiteX12" fmla="*/ 189558 w 262033"/>
                <a:gd name="connsiteY12" fmla="*/ 214508 h 242843"/>
                <a:gd name="connsiteX13" fmla="*/ 123102 w 262033"/>
                <a:gd name="connsiteY13" fmla="*/ 175150 h 242843"/>
                <a:gd name="connsiteX14" fmla="*/ 110111 w 262033"/>
                <a:gd name="connsiteY14" fmla="*/ 178710 h 242843"/>
                <a:gd name="connsiteX15" fmla="*/ 113387 w 262033"/>
                <a:gd name="connsiteY15" fmla="*/ 191533 h 242843"/>
                <a:gd name="connsiteX16" fmla="*/ 197778 w 262033"/>
                <a:gd name="connsiteY16" fmla="*/ 241511 h 242843"/>
                <a:gd name="connsiteX17" fmla="*/ 204989 w 262033"/>
                <a:gd name="connsiteY17" fmla="*/ 242549 h 242843"/>
                <a:gd name="connsiteX18" fmla="*/ 210828 w 262033"/>
                <a:gd name="connsiteY18" fmla="*/ 238177 h 242843"/>
                <a:gd name="connsiteX19" fmla="*/ 260700 w 262033"/>
                <a:gd name="connsiteY19" fmla="*/ 153938 h 242843"/>
                <a:gd name="connsiteX20" fmla="*/ 257367 w 262033"/>
                <a:gd name="connsiteY20" fmla="*/ 140889 h 24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033" h="242843">
                  <a:moveTo>
                    <a:pt x="257367" y="140889"/>
                  </a:moveTo>
                  <a:cubicBezTo>
                    <a:pt x="252840" y="138209"/>
                    <a:pt x="246998" y="139705"/>
                    <a:pt x="244317" y="144232"/>
                  </a:cubicBezTo>
                  <a:cubicBezTo>
                    <a:pt x="244317" y="144232"/>
                    <a:pt x="244317" y="144232"/>
                    <a:pt x="244317" y="144232"/>
                  </a:cubicBezTo>
                  <a:lnTo>
                    <a:pt x="207646" y="206145"/>
                  </a:lnTo>
                  <a:cubicBezTo>
                    <a:pt x="207579" y="206249"/>
                    <a:pt x="207503" y="206240"/>
                    <a:pt x="207475" y="206145"/>
                  </a:cubicBezTo>
                  <a:cubicBezTo>
                    <a:pt x="185572" y="109875"/>
                    <a:pt x="114255" y="32442"/>
                    <a:pt x="20108" y="2710"/>
                  </a:cubicBezTo>
                  <a:cubicBezTo>
                    <a:pt x="17527" y="1910"/>
                    <a:pt x="14917" y="1138"/>
                    <a:pt x="12298" y="414"/>
                  </a:cubicBezTo>
                  <a:cubicBezTo>
                    <a:pt x="7265" y="-1116"/>
                    <a:pt x="1944" y="1724"/>
                    <a:pt x="415" y="6757"/>
                  </a:cubicBezTo>
                  <a:cubicBezTo>
                    <a:pt x="-1116" y="11790"/>
                    <a:pt x="1724" y="17111"/>
                    <a:pt x="6757" y="18640"/>
                  </a:cubicBezTo>
                  <a:cubicBezTo>
                    <a:pt x="6898" y="18683"/>
                    <a:pt x="7040" y="18723"/>
                    <a:pt x="7183" y="18759"/>
                  </a:cubicBezTo>
                  <a:cubicBezTo>
                    <a:pt x="9621" y="19438"/>
                    <a:pt x="12041" y="20153"/>
                    <a:pt x="14441" y="20902"/>
                  </a:cubicBezTo>
                  <a:cubicBezTo>
                    <a:pt x="103508" y="49036"/>
                    <a:pt x="170496" y="122994"/>
                    <a:pt x="189701" y="214403"/>
                  </a:cubicBezTo>
                  <a:cubicBezTo>
                    <a:pt x="189701" y="214517"/>
                    <a:pt x="189701" y="214565"/>
                    <a:pt x="189558" y="214508"/>
                  </a:cubicBezTo>
                  <a:lnTo>
                    <a:pt x="123102" y="175150"/>
                  </a:lnTo>
                  <a:cubicBezTo>
                    <a:pt x="118532" y="172546"/>
                    <a:pt x="112715" y="174140"/>
                    <a:pt x="110111" y="178710"/>
                  </a:cubicBezTo>
                  <a:cubicBezTo>
                    <a:pt x="107570" y="183169"/>
                    <a:pt x="109019" y="188840"/>
                    <a:pt x="113387" y="191533"/>
                  </a:cubicBezTo>
                  <a:lnTo>
                    <a:pt x="197778" y="241511"/>
                  </a:lnTo>
                  <a:cubicBezTo>
                    <a:pt x="199949" y="242799"/>
                    <a:pt x="202543" y="243172"/>
                    <a:pt x="204989" y="242549"/>
                  </a:cubicBezTo>
                  <a:cubicBezTo>
                    <a:pt x="207438" y="241924"/>
                    <a:pt x="209539" y="240352"/>
                    <a:pt x="210828" y="238177"/>
                  </a:cubicBezTo>
                  <a:lnTo>
                    <a:pt x="260700" y="153938"/>
                  </a:lnTo>
                  <a:cubicBezTo>
                    <a:pt x="263383" y="149414"/>
                    <a:pt x="261890" y="143572"/>
                    <a:pt x="257367" y="1408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18C89861-E22F-4420-9FEC-52C6756486D1}"/>
                </a:ext>
              </a:extLst>
            </p:cNvPr>
            <p:cNvSpPr/>
            <p:nvPr/>
          </p:nvSpPr>
          <p:spPr>
            <a:xfrm>
              <a:off x="8153295" y="1263521"/>
              <a:ext cx="309275" cy="159544"/>
            </a:xfrm>
            <a:custGeom>
              <a:avLst/>
              <a:gdLst>
                <a:gd name="connsiteX0" fmla="*/ 306529 w 309275"/>
                <a:gd name="connsiteY0" fmla="*/ 2866 h 159544"/>
                <a:gd name="connsiteX1" fmla="*/ 293059 w 309275"/>
                <a:gd name="connsiteY1" fmla="*/ 2715 h 159544"/>
                <a:gd name="connsiteX2" fmla="*/ 293051 w 309275"/>
                <a:gd name="connsiteY2" fmla="*/ 2723 h 159544"/>
                <a:gd name="connsiteX3" fmla="*/ 287565 w 309275"/>
                <a:gd name="connsiteY3" fmla="*/ 7943 h 159544"/>
                <a:gd name="connsiteX4" fmla="*/ 32361 w 309275"/>
                <a:gd name="connsiteY4" fmla="*/ 62959 h 159544"/>
                <a:gd name="connsiteX5" fmla="*/ 32361 w 309275"/>
                <a:gd name="connsiteY5" fmla="*/ 62788 h 159544"/>
                <a:gd name="connsiteX6" fmla="*/ 99684 w 309275"/>
                <a:gd name="connsiteY6" fmla="*/ 24907 h 159544"/>
                <a:gd name="connsiteX7" fmla="*/ 103313 w 309275"/>
                <a:gd name="connsiteY7" fmla="*/ 11934 h 159544"/>
                <a:gd name="connsiteX8" fmla="*/ 90340 w 309275"/>
                <a:gd name="connsiteY8" fmla="*/ 8305 h 159544"/>
                <a:gd name="connsiteX9" fmla="*/ 4862 w 309275"/>
                <a:gd name="connsiteY9" fmla="*/ 56406 h 159544"/>
                <a:gd name="connsiteX10" fmla="*/ 1222 w 309275"/>
                <a:gd name="connsiteY10" fmla="*/ 69375 h 159544"/>
                <a:gd name="connsiteX11" fmla="*/ 1224 w 309275"/>
                <a:gd name="connsiteY11" fmla="*/ 69379 h 159544"/>
                <a:gd name="connsiteX12" fmla="*/ 49230 w 309275"/>
                <a:gd name="connsiteY12" fmla="*/ 154685 h 159544"/>
                <a:gd name="connsiteX13" fmla="*/ 62208 w 309275"/>
                <a:gd name="connsiteY13" fmla="*/ 158319 h 159544"/>
                <a:gd name="connsiteX14" fmla="*/ 65842 w 309275"/>
                <a:gd name="connsiteY14" fmla="*/ 145341 h 159544"/>
                <a:gd name="connsiteX15" fmla="*/ 30599 w 309275"/>
                <a:gd name="connsiteY15" fmla="*/ 82647 h 159544"/>
                <a:gd name="connsiteX16" fmla="*/ 30704 w 309275"/>
                <a:gd name="connsiteY16" fmla="*/ 82514 h 159544"/>
                <a:gd name="connsiteX17" fmla="*/ 112438 w 309275"/>
                <a:gd name="connsiteY17" fmla="*/ 94982 h 159544"/>
                <a:gd name="connsiteX18" fmla="*/ 300557 w 309275"/>
                <a:gd name="connsiteY18" fmla="*/ 21935 h 159544"/>
                <a:gd name="connsiteX19" fmla="*/ 306443 w 309275"/>
                <a:gd name="connsiteY19" fmla="*/ 16334 h 159544"/>
                <a:gd name="connsiteX20" fmla="*/ 306529 w 309275"/>
                <a:gd name="connsiteY20" fmla="*/ 2866 h 15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9275" h="159544">
                  <a:moveTo>
                    <a:pt x="306529" y="2866"/>
                  </a:moveTo>
                  <a:cubicBezTo>
                    <a:pt x="302851" y="-895"/>
                    <a:pt x="296821" y="-963"/>
                    <a:pt x="293059" y="2715"/>
                  </a:cubicBezTo>
                  <a:cubicBezTo>
                    <a:pt x="293057" y="2717"/>
                    <a:pt x="293054" y="2720"/>
                    <a:pt x="293051" y="2723"/>
                  </a:cubicBezTo>
                  <a:cubicBezTo>
                    <a:pt x="291241" y="4485"/>
                    <a:pt x="289422" y="6228"/>
                    <a:pt x="287565" y="7943"/>
                  </a:cubicBezTo>
                  <a:cubicBezTo>
                    <a:pt x="218664" y="71002"/>
                    <a:pt x="121124" y="92030"/>
                    <a:pt x="32361" y="62959"/>
                  </a:cubicBezTo>
                  <a:cubicBezTo>
                    <a:pt x="32247" y="62959"/>
                    <a:pt x="32237" y="62845"/>
                    <a:pt x="32361" y="62788"/>
                  </a:cubicBezTo>
                  <a:lnTo>
                    <a:pt x="99684" y="24907"/>
                  </a:lnTo>
                  <a:cubicBezTo>
                    <a:pt x="104268" y="22326"/>
                    <a:pt x="105893" y="16518"/>
                    <a:pt x="103313" y="11934"/>
                  </a:cubicBezTo>
                  <a:cubicBezTo>
                    <a:pt x="100733" y="7349"/>
                    <a:pt x="94924" y="5724"/>
                    <a:pt x="90340" y="8305"/>
                  </a:cubicBezTo>
                  <a:lnTo>
                    <a:pt x="4862" y="56406"/>
                  </a:lnTo>
                  <a:cubicBezTo>
                    <a:pt x="276" y="58982"/>
                    <a:pt x="-1354" y="64788"/>
                    <a:pt x="1222" y="69375"/>
                  </a:cubicBezTo>
                  <a:cubicBezTo>
                    <a:pt x="1222" y="69376"/>
                    <a:pt x="1223" y="69378"/>
                    <a:pt x="1224" y="69379"/>
                  </a:cubicBezTo>
                  <a:lnTo>
                    <a:pt x="49230" y="154685"/>
                  </a:lnTo>
                  <a:cubicBezTo>
                    <a:pt x="51810" y="159272"/>
                    <a:pt x="57621" y="160899"/>
                    <a:pt x="62208" y="158319"/>
                  </a:cubicBezTo>
                  <a:cubicBezTo>
                    <a:pt x="66795" y="155738"/>
                    <a:pt x="68422" y="149928"/>
                    <a:pt x="65842" y="145341"/>
                  </a:cubicBezTo>
                  <a:lnTo>
                    <a:pt x="30599" y="82647"/>
                  </a:lnTo>
                  <a:cubicBezTo>
                    <a:pt x="30542" y="82533"/>
                    <a:pt x="30599" y="82476"/>
                    <a:pt x="30704" y="82514"/>
                  </a:cubicBezTo>
                  <a:cubicBezTo>
                    <a:pt x="57161" y="90778"/>
                    <a:pt x="84719" y="94981"/>
                    <a:pt x="112438" y="94982"/>
                  </a:cubicBezTo>
                  <a:cubicBezTo>
                    <a:pt x="182083" y="95068"/>
                    <a:pt x="249220" y="68998"/>
                    <a:pt x="300557" y="21935"/>
                  </a:cubicBezTo>
                  <a:cubicBezTo>
                    <a:pt x="302547" y="20106"/>
                    <a:pt x="304500" y="18230"/>
                    <a:pt x="306443" y="16334"/>
                  </a:cubicBezTo>
                  <a:cubicBezTo>
                    <a:pt x="310185" y="12639"/>
                    <a:pt x="310224" y="6609"/>
                    <a:pt x="306529" y="28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444E94CA-A491-4DB8-A226-DE37D8A41D5E}"/>
                </a:ext>
              </a:extLst>
            </p:cNvPr>
            <p:cNvSpPr/>
            <p:nvPr/>
          </p:nvSpPr>
          <p:spPr>
            <a:xfrm>
              <a:off x="7990329" y="858736"/>
              <a:ext cx="124536" cy="299047"/>
            </a:xfrm>
            <a:custGeom>
              <a:avLst/>
              <a:gdLst>
                <a:gd name="connsiteX0" fmla="*/ 121794 w 124536"/>
                <a:gd name="connsiteY0" fmla="*/ 3943 h 299047"/>
                <a:gd name="connsiteX1" fmla="*/ 115126 w 124536"/>
                <a:gd name="connsiteY1" fmla="*/ 1086 h 299047"/>
                <a:gd name="connsiteX2" fmla="*/ 17238 w 124536"/>
                <a:gd name="connsiteY2" fmla="*/ 0 h 299047"/>
                <a:gd name="connsiteX3" fmla="*/ 17133 w 124536"/>
                <a:gd name="connsiteY3" fmla="*/ 0 h 299047"/>
                <a:gd name="connsiteX4" fmla="*/ 7556 w 124536"/>
                <a:gd name="connsiteY4" fmla="*/ 9473 h 299047"/>
                <a:gd name="connsiteX5" fmla="*/ 17028 w 124536"/>
                <a:gd name="connsiteY5" fmla="*/ 19050 h 299047"/>
                <a:gd name="connsiteX6" fmla="*/ 88999 w 124536"/>
                <a:gd name="connsiteY6" fmla="*/ 19850 h 299047"/>
                <a:gd name="connsiteX7" fmla="*/ 89056 w 124536"/>
                <a:gd name="connsiteY7" fmla="*/ 20012 h 299047"/>
                <a:gd name="connsiteX8" fmla="*/ 6570 w 124536"/>
                <a:gd name="connsiteY8" fmla="*/ 283979 h 299047"/>
                <a:gd name="connsiteX9" fmla="*/ 8475 w 124536"/>
                <a:gd name="connsiteY9" fmla="*/ 291903 h 299047"/>
                <a:gd name="connsiteX10" fmla="*/ 17685 w 124536"/>
                <a:gd name="connsiteY10" fmla="*/ 299047 h 299047"/>
                <a:gd name="connsiteX11" fmla="*/ 20076 w 124536"/>
                <a:gd name="connsiteY11" fmla="*/ 298742 h 299047"/>
                <a:gd name="connsiteX12" fmla="*/ 26915 w 124536"/>
                <a:gd name="connsiteY12" fmla="*/ 287141 h 299047"/>
                <a:gd name="connsiteX13" fmla="*/ 25143 w 124536"/>
                <a:gd name="connsiteY13" fmla="*/ 279797 h 299047"/>
                <a:gd name="connsiteX14" fmla="*/ 105087 w 124536"/>
                <a:gd name="connsiteY14" fmla="*/ 31271 h 299047"/>
                <a:gd name="connsiteX15" fmla="*/ 105249 w 124536"/>
                <a:gd name="connsiteY15" fmla="*/ 31347 h 299047"/>
                <a:gd name="connsiteX16" fmla="*/ 104401 w 124536"/>
                <a:gd name="connsiteY16" fmla="*/ 108585 h 299047"/>
                <a:gd name="connsiteX17" fmla="*/ 113820 w 124536"/>
                <a:gd name="connsiteY17" fmla="*/ 118215 h 299047"/>
                <a:gd name="connsiteX18" fmla="*/ 113821 w 124536"/>
                <a:gd name="connsiteY18" fmla="*/ 118215 h 299047"/>
                <a:gd name="connsiteX19" fmla="*/ 113926 w 124536"/>
                <a:gd name="connsiteY19" fmla="*/ 118215 h 299047"/>
                <a:gd name="connsiteX20" fmla="*/ 123451 w 124536"/>
                <a:gd name="connsiteY20" fmla="*/ 108795 h 299047"/>
                <a:gd name="connsiteX21" fmla="*/ 124537 w 124536"/>
                <a:gd name="connsiteY21" fmla="*/ 10687 h 299047"/>
                <a:gd name="connsiteX22" fmla="*/ 121794 w 124536"/>
                <a:gd name="connsiteY22" fmla="*/ 3943 h 29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536" h="299047">
                  <a:moveTo>
                    <a:pt x="121794" y="3943"/>
                  </a:moveTo>
                  <a:cubicBezTo>
                    <a:pt x="120035" y="2149"/>
                    <a:pt x="117639" y="1122"/>
                    <a:pt x="115126" y="1086"/>
                  </a:cubicBezTo>
                  <a:lnTo>
                    <a:pt x="17238" y="0"/>
                  </a:lnTo>
                  <a:lnTo>
                    <a:pt x="17133" y="0"/>
                  </a:lnTo>
                  <a:cubicBezTo>
                    <a:pt x="11872" y="-28"/>
                    <a:pt x="7584" y="4212"/>
                    <a:pt x="7556" y="9473"/>
                  </a:cubicBezTo>
                  <a:cubicBezTo>
                    <a:pt x="7527" y="14733"/>
                    <a:pt x="11768" y="19022"/>
                    <a:pt x="17028" y="19050"/>
                  </a:cubicBezTo>
                  <a:lnTo>
                    <a:pt x="88999" y="19850"/>
                  </a:lnTo>
                  <a:cubicBezTo>
                    <a:pt x="89123" y="19850"/>
                    <a:pt x="89151" y="19926"/>
                    <a:pt x="89056" y="20012"/>
                  </a:cubicBezTo>
                  <a:cubicBezTo>
                    <a:pt x="16640" y="87112"/>
                    <a:pt x="-14756" y="187585"/>
                    <a:pt x="6570" y="283979"/>
                  </a:cubicBezTo>
                  <a:cubicBezTo>
                    <a:pt x="7160" y="286626"/>
                    <a:pt x="7796" y="289268"/>
                    <a:pt x="8475" y="291903"/>
                  </a:cubicBezTo>
                  <a:cubicBezTo>
                    <a:pt x="9560" y="296105"/>
                    <a:pt x="13347" y="299041"/>
                    <a:pt x="17685" y="299047"/>
                  </a:cubicBezTo>
                  <a:cubicBezTo>
                    <a:pt x="18492" y="299048"/>
                    <a:pt x="19296" y="298946"/>
                    <a:pt x="20076" y="298742"/>
                  </a:cubicBezTo>
                  <a:cubicBezTo>
                    <a:pt x="25167" y="297426"/>
                    <a:pt x="28229" y="292233"/>
                    <a:pt x="26915" y="287141"/>
                  </a:cubicBezTo>
                  <a:cubicBezTo>
                    <a:pt x="26280" y="284702"/>
                    <a:pt x="25689" y="282254"/>
                    <a:pt x="25143" y="279797"/>
                  </a:cubicBezTo>
                  <a:cubicBezTo>
                    <a:pt x="4976" y="188598"/>
                    <a:pt x="35531" y="93609"/>
                    <a:pt x="105087" y="31271"/>
                  </a:cubicBezTo>
                  <a:cubicBezTo>
                    <a:pt x="105182" y="31195"/>
                    <a:pt x="105258" y="31271"/>
                    <a:pt x="105249" y="31347"/>
                  </a:cubicBezTo>
                  <a:lnTo>
                    <a:pt x="104401" y="108585"/>
                  </a:lnTo>
                  <a:cubicBezTo>
                    <a:pt x="104343" y="113846"/>
                    <a:pt x="108560" y="118157"/>
                    <a:pt x="113820" y="118215"/>
                  </a:cubicBezTo>
                  <a:cubicBezTo>
                    <a:pt x="113820" y="118215"/>
                    <a:pt x="113821" y="118215"/>
                    <a:pt x="113821" y="118215"/>
                  </a:cubicBezTo>
                  <a:lnTo>
                    <a:pt x="113926" y="118215"/>
                  </a:lnTo>
                  <a:cubicBezTo>
                    <a:pt x="119146" y="118215"/>
                    <a:pt x="123394" y="114014"/>
                    <a:pt x="123451" y="108795"/>
                  </a:cubicBezTo>
                  <a:lnTo>
                    <a:pt x="124537" y="10687"/>
                  </a:lnTo>
                  <a:cubicBezTo>
                    <a:pt x="124551" y="8165"/>
                    <a:pt x="123565" y="5740"/>
                    <a:pt x="121794" y="394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  <p:grpSp>
        <p:nvGrpSpPr>
          <p:cNvPr id="147" name="Graphic 125" descr="Call center">
            <a:extLst>
              <a:ext uri="{FF2B5EF4-FFF2-40B4-BE49-F238E27FC236}">
                <a16:creationId xmlns="" xmlns:a16="http://schemas.microsoft.com/office/drawing/2014/main" id="{CEEB90A1-C09F-47F8-A07C-7E404096F49E}"/>
              </a:ext>
            </a:extLst>
          </p:cNvPr>
          <p:cNvGrpSpPr/>
          <p:nvPr/>
        </p:nvGrpSpPr>
        <p:grpSpPr>
          <a:xfrm>
            <a:off x="4362894" y="1809990"/>
            <a:ext cx="624548" cy="624548"/>
            <a:chOff x="7954580" y="772840"/>
            <a:chExt cx="914400" cy="914400"/>
          </a:xfrm>
          <a:solidFill>
            <a:schemeClr val="bg1">
              <a:lumMod val="65000"/>
            </a:schemeClr>
          </a:solidFill>
        </p:grpSpPr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54A4557A-4C82-4064-88AA-06849FCEF027}"/>
                </a:ext>
              </a:extLst>
            </p:cNvPr>
            <p:cNvSpPr/>
            <p:nvPr/>
          </p:nvSpPr>
          <p:spPr>
            <a:xfrm>
              <a:off x="8254579" y="934916"/>
              <a:ext cx="314212" cy="314173"/>
            </a:xfrm>
            <a:custGeom>
              <a:avLst/>
              <a:gdLst>
                <a:gd name="connsiteX0" fmla="*/ 157200 w 314212"/>
                <a:gd name="connsiteY0" fmla="*/ 314174 h 314173"/>
                <a:gd name="connsiteX1" fmla="*/ 188138 w 314212"/>
                <a:gd name="connsiteY1" fmla="*/ 311078 h 314173"/>
                <a:gd name="connsiteX2" fmla="*/ 173793 w 314212"/>
                <a:gd name="connsiteY2" fmla="*/ 294029 h 314173"/>
                <a:gd name="connsiteX3" fmla="*/ 19195 w 314212"/>
                <a:gd name="connsiteY3" fmla="*/ 173558 h 314173"/>
                <a:gd name="connsiteX4" fmla="*/ 139666 w 314212"/>
                <a:gd name="connsiteY4" fmla="*/ 18960 h 314173"/>
                <a:gd name="connsiteX5" fmla="*/ 294263 w 314212"/>
                <a:gd name="connsiteY5" fmla="*/ 139430 h 314173"/>
                <a:gd name="connsiteX6" fmla="*/ 286331 w 314212"/>
                <a:gd name="connsiteY6" fmla="*/ 205589 h 314173"/>
                <a:gd name="connsiteX7" fmla="*/ 308724 w 314212"/>
                <a:gd name="connsiteY7" fmla="*/ 198121 h 314173"/>
                <a:gd name="connsiteX8" fmla="*/ 198121 w 314212"/>
                <a:gd name="connsiteY8" fmla="*/ 5489 h 314173"/>
                <a:gd name="connsiteX9" fmla="*/ 5489 w 314212"/>
                <a:gd name="connsiteY9" fmla="*/ 116092 h 314173"/>
                <a:gd name="connsiteX10" fmla="*/ 116091 w 314212"/>
                <a:gd name="connsiteY10" fmla="*/ 308725 h 314173"/>
                <a:gd name="connsiteX11" fmla="*/ 157200 w 314212"/>
                <a:gd name="connsiteY11" fmla="*/ 314174 h 3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4212" h="314173">
                  <a:moveTo>
                    <a:pt x="157200" y="314174"/>
                  </a:moveTo>
                  <a:cubicBezTo>
                    <a:pt x="167590" y="314169"/>
                    <a:pt x="177953" y="313132"/>
                    <a:pt x="188138" y="311078"/>
                  </a:cubicBezTo>
                  <a:cubicBezTo>
                    <a:pt x="182289" y="306386"/>
                    <a:pt x="177415" y="300594"/>
                    <a:pt x="173793" y="294029"/>
                  </a:cubicBezTo>
                  <a:cubicBezTo>
                    <a:pt x="97835" y="303453"/>
                    <a:pt x="28619" y="249516"/>
                    <a:pt x="19195" y="173558"/>
                  </a:cubicBezTo>
                  <a:cubicBezTo>
                    <a:pt x="9771" y="97600"/>
                    <a:pt x="63708" y="28384"/>
                    <a:pt x="139666" y="18960"/>
                  </a:cubicBezTo>
                  <a:cubicBezTo>
                    <a:pt x="215624" y="9536"/>
                    <a:pt x="284839" y="63472"/>
                    <a:pt x="294263" y="139430"/>
                  </a:cubicBezTo>
                  <a:cubicBezTo>
                    <a:pt x="297039" y="161801"/>
                    <a:pt x="294316" y="184509"/>
                    <a:pt x="286331" y="205589"/>
                  </a:cubicBezTo>
                  <a:lnTo>
                    <a:pt x="308724" y="198121"/>
                  </a:lnTo>
                  <a:cubicBezTo>
                    <a:pt x="331376" y="114385"/>
                    <a:pt x="281857" y="28141"/>
                    <a:pt x="198121" y="5489"/>
                  </a:cubicBezTo>
                  <a:cubicBezTo>
                    <a:pt x="114385" y="-17163"/>
                    <a:pt x="28140" y="32356"/>
                    <a:pt x="5489" y="116092"/>
                  </a:cubicBezTo>
                  <a:cubicBezTo>
                    <a:pt x="-17163" y="199828"/>
                    <a:pt x="32355" y="286072"/>
                    <a:pt x="116091" y="308725"/>
                  </a:cubicBezTo>
                  <a:cubicBezTo>
                    <a:pt x="129493" y="312350"/>
                    <a:pt x="143317" y="314182"/>
                    <a:pt x="157200" y="31417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8865E4E6-E1D9-4E50-A6B2-789E614DFE33}"/>
                </a:ext>
              </a:extLst>
            </p:cNvPr>
            <p:cNvSpPr/>
            <p:nvPr/>
          </p:nvSpPr>
          <p:spPr>
            <a:xfrm>
              <a:off x="8107227" y="1277807"/>
              <a:ext cx="609104" cy="304657"/>
            </a:xfrm>
            <a:custGeom>
              <a:avLst/>
              <a:gdLst>
                <a:gd name="connsiteX0" fmla="*/ 576167 w 609104"/>
                <a:gd name="connsiteY0" fmla="*/ 90697 h 304657"/>
                <a:gd name="connsiteX1" fmla="*/ 429025 w 609104"/>
                <a:gd name="connsiteY1" fmla="*/ 18840 h 304657"/>
                <a:gd name="connsiteX2" fmla="*/ 304552 w 609104"/>
                <a:gd name="connsiteY2" fmla="*/ 0 h 304657"/>
                <a:gd name="connsiteX3" fmla="*/ 180223 w 609104"/>
                <a:gd name="connsiteY3" fmla="*/ 18802 h 304657"/>
                <a:gd name="connsiteX4" fmla="*/ 33090 w 609104"/>
                <a:gd name="connsiteY4" fmla="*/ 90621 h 304657"/>
                <a:gd name="connsiteX5" fmla="*/ 0 w 609104"/>
                <a:gd name="connsiteY5" fmla="*/ 157096 h 304657"/>
                <a:gd name="connsiteX6" fmla="*/ 0 w 609104"/>
                <a:gd name="connsiteY6" fmla="*/ 304657 h 304657"/>
                <a:gd name="connsiteX7" fmla="*/ 19050 w 609104"/>
                <a:gd name="connsiteY7" fmla="*/ 304657 h 304657"/>
                <a:gd name="connsiteX8" fmla="*/ 19050 w 609104"/>
                <a:gd name="connsiteY8" fmla="*/ 157096 h 304657"/>
                <a:gd name="connsiteX9" fmla="*/ 44644 w 609104"/>
                <a:gd name="connsiteY9" fmla="*/ 105766 h 304657"/>
                <a:gd name="connsiteX10" fmla="*/ 185385 w 609104"/>
                <a:gd name="connsiteY10" fmla="*/ 37186 h 304657"/>
                <a:gd name="connsiteX11" fmla="*/ 304552 w 609104"/>
                <a:gd name="connsiteY11" fmla="*/ 19050 h 304657"/>
                <a:gd name="connsiteX12" fmla="*/ 423615 w 609104"/>
                <a:gd name="connsiteY12" fmla="*/ 37148 h 304657"/>
                <a:gd name="connsiteX13" fmla="*/ 564128 w 609104"/>
                <a:gd name="connsiteY13" fmla="*/ 105528 h 304657"/>
                <a:gd name="connsiteX14" fmla="*/ 590055 w 609104"/>
                <a:gd name="connsiteY14" fmla="*/ 157115 h 304657"/>
                <a:gd name="connsiteX15" fmla="*/ 590055 w 609104"/>
                <a:gd name="connsiteY15" fmla="*/ 304657 h 304657"/>
                <a:gd name="connsiteX16" fmla="*/ 609105 w 609104"/>
                <a:gd name="connsiteY16" fmla="*/ 304657 h 304657"/>
                <a:gd name="connsiteX17" fmla="*/ 609105 w 609104"/>
                <a:gd name="connsiteY17" fmla="*/ 157096 h 304657"/>
                <a:gd name="connsiteX18" fmla="*/ 576167 w 609104"/>
                <a:gd name="connsiteY18" fmla="*/ 90697 h 3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104" h="304657">
                  <a:moveTo>
                    <a:pt x="576167" y="90697"/>
                  </a:moveTo>
                  <a:cubicBezTo>
                    <a:pt x="532472" y="57060"/>
                    <a:pt x="482419" y="32616"/>
                    <a:pt x="429025" y="18840"/>
                  </a:cubicBezTo>
                  <a:cubicBezTo>
                    <a:pt x="388691" y="6457"/>
                    <a:pt x="346745" y="109"/>
                    <a:pt x="304552" y="0"/>
                  </a:cubicBezTo>
                  <a:cubicBezTo>
                    <a:pt x="262457" y="707"/>
                    <a:pt x="220645" y="7030"/>
                    <a:pt x="180223" y="18802"/>
                  </a:cubicBezTo>
                  <a:cubicBezTo>
                    <a:pt x="127484" y="34285"/>
                    <a:pt x="77739" y="58566"/>
                    <a:pt x="33090" y="90621"/>
                  </a:cubicBezTo>
                  <a:cubicBezTo>
                    <a:pt x="12628" y="106678"/>
                    <a:pt x="476" y="131090"/>
                    <a:pt x="0" y="157096"/>
                  </a:cubicBezTo>
                  <a:lnTo>
                    <a:pt x="0" y="304657"/>
                  </a:lnTo>
                  <a:lnTo>
                    <a:pt x="19050" y="304657"/>
                  </a:lnTo>
                  <a:lnTo>
                    <a:pt x="19050" y="157096"/>
                  </a:lnTo>
                  <a:cubicBezTo>
                    <a:pt x="19465" y="137017"/>
                    <a:pt x="28857" y="118181"/>
                    <a:pt x="44644" y="105766"/>
                  </a:cubicBezTo>
                  <a:cubicBezTo>
                    <a:pt x="87367" y="75154"/>
                    <a:pt x="134948" y="51968"/>
                    <a:pt x="185385" y="37186"/>
                  </a:cubicBezTo>
                  <a:cubicBezTo>
                    <a:pt x="224126" y="25875"/>
                    <a:pt x="264201" y="19776"/>
                    <a:pt x="304552" y="19050"/>
                  </a:cubicBezTo>
                  <a:cubicBezTo>
                    <a:pt x="344915" y="19180"/>
                    <a:pt x="385037" y="25278"/>
                    <a:pt x="423615" y="37148"/>
                  </a:cubicBezTo>
                  <a:cubicBezTo>
                    <a:pt x="474588" y="50223"/>
                    <a:pt x="522385" y="73483"/>
                    <a:pt x="564128" y="105528"/>
                  </a:cubicBezTo>
                  <a:cubicBezTo>
                    <a:pt x="580086" y="117951"/>
                    <a:pt x="589607" y="136896"/>
                    <a:pt x="590055" y="157115"/>
                  </a:cubicBezTo>
                  <a:lnTo>
                    <a:pt x="590055" y="304657"/>
                  </a:lnTo>
                  <a:lnTo>
                    <a:pt x="609105" y="304657"/>
                  </a:lnTo>
                  <a:lnTo>
                    <a:pt x="609105" y="157096"/>
                  </a:lnTo>
                  <a:cubicBezTo>
                    <a:pt x="608657" y="131139"/>
                    <a:pt x="596563" y="106758"/>
                    <a:pt x="576167" y="9069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A5BFF793-B3FC-4821-A7A2-56D6443CD690}"/>
                </a:ext>
              </a:extLst>
            </p:cNvPr>
            <p:cNvSpPr/>
            <p:nvPr/>
          </p:nvSpPr>
          <p:spPr>
            <a:xfrm>
              <a:off x="8259284" y="887060"/>
              <a:ext cx="390620" cy="342982"/>
            </a:xfrm>
            <a:custGeom>
              <a:avLst/>
              <a:gdLst>
                <a:gd name="connsiteX0" fmla="*/ 16421 w 390620"/>
                <a:gd name="connsiteY0" fmla="*/ 76279 h 342982"/>
                <a:gd name="connsiteX1" fmla="*/ 285693 w 390620"/>
                <a:gd name="connsiteY1" fmla="*/ 73497 h 342982"/>
                <a:gd name="connsiteX2" fmla="*/ 333470 w 390620"/>
                <a:gd name="connsiteY2" fmla="*/ 150460 h 342982"/>
                <a:gd name="connsiteX3" fmla="*/ 333470 w 390620"/>
                <a:gd name="connsiteY3" fmla="*/ 266265 h 342982"/>
                <a:gd name="connsiteX4" fmla="*/ 241601 w 390620"/>
                <a:gd name="connsiteY4" fmla="*/ 296888 h 342982"/>
                <a:gd name="connsiteX5" fmla="*/ 201598 w 390620"/>
                <a:gd name="connsiteY5" fmla="*/ 292093 h 342982"/>
                <a:gd name="connsiteX6" fmla="*/ 196803 w 390620"/>
                <a:gd name="connsiteY6" fmla="*/ 332096 h 342982"/>
                <a:gd name="connsiteX7" fmla="*/ 236807 w 390620"/>
                <a:gd name="connsiteY7" fmla="*/ 336891 h 342982"/>
                <a:gd name="connsiteX8" fmla="*/ 247688 w 390620"/>
                <a:gd name="connsiteY8" fmla="*/ 314938 h 342982"/>
                <a:gd name="connsiteX9" fmla="*/ 364245 w 390620"/>
                <a:gd name="connsiteY9" fmla="*/ 276085 h 342982"/>
                <a:gd name="connsiteX10" fmla="*/ 390620 w 390620"/>
                <a:gd name="connsiteY10" fmla="*/ 247729 h 342982"/>
                <a:gd name="connsiteX11" fmla="*/ 390620 w 390620"/>
                <a:gd name="connsiteY11" fmla="*/ 171529 h 342982"/>
                <a:gd name="connsiteX12" fmla="*/ 362045 w 390620"/>
                <a:gd name="connsiteY12" fmla="*/ 142954 h 342982"/>
                <a:gd name="connsiteX13" fmla="*/ 350929 w 390620"/>
                <a:gd name="connsiteY13" fmla="*/ 142954 h 342982"/>
                <a:gd name="connsiteX14" fmla="*/ 85953 w 390620"/>
                <a:gd name="connsiteY14" fmla="*/ 10884 h 342982"/>
                <a:gd name="connsiteX15" fmla="*/ 2819 w 390620"/>
                <a:gd name="connsiteY15" fmla="*/ 62944 h 342982"/>
                <a:gd name="connsiteX16" fmla="*/ 2760 w 390620"/>
                <a:gd name="connsiteY16" fmla="*/ 76415 h 342982"/>
                <a:gd name="connsiteX17" fmla="*/ 16230 w 390620"/>
                <a:gd name="connsiteY17" fmla="*/ 76474 h 342982"/>
                <a:gd name="connsiteX18" fmla="*/ 16421 w 390620"/>
                <a:gd name="connsiteY18" fmla="*/ 76279 h 342982"/>
                <a:gd name="connsiteX19" fmla="*/ 371570 w 390620"/>
                <a:gd name="connsiteY19" fmla="*/ 171529 h 342982"/>
                <a:gd name="connsiteX20" fmla="*/ 371570 w 390620"/>
                <a:gd name="connsiteY20" fmla="*/ 247729 h 342982"/>
                <a:gd name="connsiteX21" fmla="*/ 362045 w 390620"/>
                <a:gd name="connsiteY21" fmla="*/ 257254 h 342982"/>
                <a:gd name="connsiteX22" fmla="*/ 352520 w 390620"/>
                <a:gd name="connsiteY22" fmla="*/ 257254 h 342982"/>
                <a:gd name="connsiteX23" fmla="*/ 352520 w 390620"/>
                <a:gd name="connsiteY23" fmla="*/ 162004 h 342982"/>
                <a:gd name="connsiteX24" fmla="*/ 362045 w 390620"/>
                <a:gd name="connsiteY24" fmla="*/ 162004 h 342982"/>
                <a:gd name="connsiteX25" fmla="*/ 371570 w 390620"/>
                <a:gd name="connsiteY25" fmla="*/ 171529 h 34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0620" h="342982">
                  <a:moveTo>
                    <a:pt x="16421" y="76279"/>
                  </a:moveTo>
                  <a:cubicBezTo>
                    <a:pt x="90010" y="1154"/>
                    <a:pt x="210567" y="-92"/>
                    <a:pt x="285693" y="73497"/>
                  </a:cubicBezTo>
                  <a:cubicBezTo>
                    <a:pt x="307578" y="94935"/>
                    <a:pt x="323967" y="121336"/>
                    <a:pt x="333470" y="150460"/>
                  </a:cubicBezTo>
                  <a:lnTo>
                    <a:pt x="333470" y="266265"/>
                  </a:lnTo>
                  <a:lnTo>
                    <a:pt x="241601" y="296888"/>
                  </a:lnTo>
                  <a:cubicBezTo>
                    <a:pt x="231879" y="284517"/>
                    <a:pt x="213968" y="282370"/>
                    <a:pt x="201598" y="292093"/>
                  </a:cubicBezTo>
                  <a:cubicBezTo>
                    <a:pt x="189227" y="301815"/>
                    <a:pt x="187080" y="319726"/>
                    <a:pt x="196803" y="332096"/>
                  </a:cubicBezTo>
                  <a:cubicBezTo>
                    <a:pt x="206526" y="344467"/>
                    <a:pt x="224436" y="346614"/>
                    <a:pt x="236807" y="336891"/>
                  </a:cubicBezTo>
                  <a:cubicBezTo>
                    <a:pt x="243556" y="331587"/>
                    <a:pt x="247554" y="323522"/>
                    <a:pt x="247688" y="314938"/>
                  </a:cubicBezTo>
                  <a:lnTo>
                    <a:pt x="364245" y="276085"/>
                  </a:lnTo>
                  <a:cubicBezTo>
                    <a:pt x="379078" y="274940"/>
                    <a:pt x="390551" y="262606"/>
                    <a:pt x="390620" y="247729"/>
                  </a:cubicBezTo>
                  <a:lnTo>
                    <a:pt x="390620" y="171529"/>
                  </a:lnTo>
                  <a:cubicBezTo>
                    <a:pt x="390620" y="155747"/>
                    <a:pt x="377827" y="142954"/>
                    <a:pt x="362045" y="142954"/>
                  </a:cubicBezTo>
                  <a:lnTo>
                    <a:pt x="350929" y="142954"/>
                  </a:lnTo>
                  <a:cubicBezTo>
                    <a:pt x="314229" y="33313"/>
                    <a:pt x="195596" y="-25817"/>
                    <a:pt x="85953" y="10884"/>
                  </a:cubicBezTo>
                  <a:cubicBezTo>
                    <a:pt x="54510" y="21409"/>
                    <a:pt x="26016" y="39252"/>
                    <a:pt x="2819" y="62944"/>
                  </a:cubicBezTo>
                  <a:cubicBezTo>
                    <a:pt x="-916" y="66648"/>
                    <a:pt x="-943" y="72679"/>
                    <a:pt x="2760" y="76415"/>
                  </a:cubicBezTo>
                  <a:cubicBezTo>
                    <a:pt x="6463" y="80150"/>
                    <a:pt x="12495" y="80177"/>
                    <a:pt x="16230" y="76474"/>
                  </a:cubicBezTo>
                  <a:cubicBezTo>
                    <a:pt x="16295" y="76410"/>
                    <a:pt x="16358" y="76345"/>
                    <a:pt x="16421" y="76279"/>
                  </a:cubicBezTo>
                  <a:close/>
                  <a:moveTo>
                    <a:pt x="371570" y="171529"/>
                  </a:moveTo>
                  <a:lnTo>
                    <a:pt x="371570" y="247729"/>
                  </a:lnTo>
                  <a:cubicBezTo>
                    <a:pt x="371570" y="252990"/>
                    <a:pt x="367306" y="257254"/>
                    <a:pt x="362045" y="257254"/>
                  </a:cubicBezTo>
                  <a:lnTo>
                    <a:pt x="352520" y="257254"/>
                  </a:lnTo>
                  <a:lnTo>
                    <a:pt x="352520" y="162004"/>
                  </a:lnTo>
                  <a:lnTo>
                    <a:pt x="362045" y="162004"/>
                  </a:lnTo>
                  <a:cubicBezTo>
                    <a:pt x="367306" y="162004"/>
                    <a:pt x="371570" y="166269"/>
                    <a:pt x="371570" y="17152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  <p:grpSp>
        <p:nvGrpSpPr>
          <p:cNvPr id="151" name="Graphic 127" descr="Bullseye">
            <a:extLst>
              <a:ext uri="{FF2B5EF4-FFF2-40B4-BE49-F238E27FC236}">
                <a16:creationId xmlns="" xmlns:a16="http://schemas.microsoft.com/office/drawing/2014/main" id="{C47A6CA8-356E-4BA4-B3C4-D549ABACEA16}"/>
              </a:ext>
            </a:extLst>
          </p:cNvPr>
          <p:cNvGrpSpPr/>
          <p:nvPr/>
        </p:nvGrpSpPr>
        <p:grpSpPr>
          <a:xfrm>
            <a:off x="1727623" y="1882342"/>
            <a:ext cx="508042" cy="508040"/>
            <a:chOff x="6611816" y="535057"/>
            <a:chExt cx="743824" cy="743821"/>
          </a:xfrm>
          <a:solidFill>
            <a:srgbClr val="000000"/>
          </a:solidFill>
        </p:grpSpPr>
        <p:sp>
          <p:nvSpPr>
            <p:cNvPr id="152" name="Freeform: Shape 151">
              <a:extLst>
                <a:ext uri="{FF2B5EF4-FFF2-40B4-BE49-F238E27FC236}">
                  <a16:creationId xmlns="" xmlns:a16="http://schemas.microsoft.com/office/drawing/2014/main" id="{814F6FF9-B8A5-430C-8720-D1C14CF87B09}"/>
                </a:ext>
              </a:extLst>
            </p:cNvPr>
            <p:cNvSpPr/>
            <p:nvPr/>
          </p:nvSpPr>
          <p:spPr>
            <a:xfrm>
              <a:off x="6611816" y="582624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8F66208D-5525-4387-8750-03A1819722B5}"/>
                </a:ext>
              </a:extLst>
            </p:cNvPr>
            <p:cNvSpPr/>
            <p:nvPr/>
          </p:nvSpPr>
          <p:spPr>
            <a:xfrm>
              <a:off x="6735792" y="706487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EF0863AB-96EF-4C48-BF82-600DCE2B8226}"/>
                </a:ext>
              </a:extLst>
            </p:cNvPr>
            <p:cNvSpPr/>
            <p:nvPr/>
          </p:nvSpPr>
          <p:spPr>
            <a:xfrm>
              <a:off x="6860124" y="830303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="" xmlns:a16="http://schemas.microsoft.com/office/drawing/2014/main" id="{BB53CE87-CCD1-4F15-AA53-6D9CA80A07DB}"/>
                </a:ext>
              </a:extLst>
            </p:cNvPr>
            <p:cNvSpPr/>
            <p:nvPr/>
          </p:nvSpPr>
          <p:spPr>
            <a:xfrm>
              <a:off x="6950710" y="535057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01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: Rounded Corners 174">
            <a:extLst>
              <a:ext uri="{FF2B5EF4-FFF2-40B4-BE49-F238E27FC236}">
                <a16:creationId xmlns="" xmlns:a16="http://schemas.microsoft.com/office/drawing/2014/main" id="{69D46CE6-FBCA-40DD-A211-6CB812C338F5}"/>
              </a:ext>
            </a:extLst>
          </p:cNvPr>
          <p:cNvSpPr/>
          <p:nvPr/>
        </p:nvSpPr>
        <p:spPr>
          <a:xfrm>
            <a:off x="8848680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="" xmlns:a16="http://schemas.microsoft.com/office/drawing/2014/main" id="{CEDE1390-7D18-41C8-B606-A6F004C17512}"/>
              </a:ext>
            </a:extLst>
          </p:cNvPr>
          <p:cNvSpPr/>
          <p:nvPr/>
        </p:nvSpPr>
        <p:spPr>
          <a:xfrm>
            <a:off x="6148067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="" xmlns:a16="http://schemas.microsoft.com/office/drawing/2014/main" id="{333A9464-BBF4-4AF2-B0E0-F85498599203}"/>
              </a:ext>
            </a:extLst>
          </p:cNvPr>
          <p:cNvSpPr/>
          <p:nvPr/>
        </p:nvSpPr>
        <p:spPr>
          <a:xfrm>
            <a:off x="3470006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="" xmlns:a16="http://schemas.microsoft.com/office/drawing/2014/main" id="{9D8F22DB-B7DB-4EC4-BA16-240BF234933F}"/>
              </a:ext>
            </a:extLst>
          </p:cNvPr>
          <p:cNvSpPr/>
          <p:nvPr/>
        </p:nvSpPr>
        <p:spPr>
          <a:xfrm>
            <a:off x="779258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4-Milestones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Chevron Dialogs Timeline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62">
            <a:extLst>
              <a:ext uri="{FF2B5EF4-FFF2-40B4-BE49-F238E27FC236}">
                <a16:creationId xmlns="" xmlns:a16="http://schemas.microsoft.com/office/drawing/2014/main" id="{65C17250-F4C4-4F9E-99C9-0E718E25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" y="4271823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6 w 5254"/>
              <a:gd name="T15" fmla="*/ 563 h 1225"/>
              <a:gd name="T16" fmla="*/ 5226 w 5254"/>
              <a:gd name="T17" fmla="*/ 563 h 1225"/>
              <a:gd name="T18" fmla="*/ 5226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3" y="0"/>
                  <a:pt x="4463" y="3"/>
                  <a:pt x="4472" y="10"/>
                </a:cubicBezTo>
                <a:lnTo>
                  <a:pt x="5226" y="563"/>
                </a:lnTo>
                <a:lnTo>
                  <a:pt x="5226" y="563"/>
                </a:lnTo>
                <a:cubicBezTo>
                  <a:pt x="5253" y="583"/>
                  <a:pt x="5253" y="624"/>
                  <a:pt x="5226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1" y="583"/>
                  <a:pt x="674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6" name="Freeform 67">
            <a:extLst>
              <a:ext uri="{FF2B5EF4-FFF2-40B4-BE49-F238E27FC236}">
                <a16:creationId xmlns="" xmlns:a16="http://schemas.microsoft.com/office/drawing/2014/main" id="{3CAA1617-8CB4-4EED-9913-EA8F22AC0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471" y="1729004"/>
            <a:ext cx="814719" cy="814717"/>
          </a:xfrm>
          <a:custGeom>
            <a:avLst/>
            <a:gdLst>
              <a:gd name="T0" fmla="*/ 637 w 1274"/>
              <a:gd name="T1" fmla="*/ 0 h 1275"/>
              <a:gd name="T2" fmla="*/ 637 w 1274"/>
              <a:gd name="T3" fmla="*/ 0 h 1275"/>
              <a:gd name="T4" fmla="*/ 1273 w 1274"/>
              <a:gd name="T5" fmla="*/ 637 h 1275"/>
              <a:gd name="T6" fmla="*/ 1273 w 1274"/>
              <a:gd name="T7" fmla="*/ 637 h 1275"/>
              <a:gd name="T8" fmla="*/ 637 w 1274"/>
              <a:gd name="T9" fmla="*/ 1274 h 1275"/>
              <a:gd name="T10" fmla="*/ 637 w 1274"/>
              <a:gd name="T11" fmla="*/ 1274 h 1275"/>
              <a:gd name="T12" fmla="*/ 0 w 1274"/>
              <a:gd name="T13" fmla="*/ 637 h 1275"/>
              <a:gd name="T14" fmla="*/ 0 w 1274"/>
              <a:gd name="T15" fmla="*/ 637 h 1275"/>
              <a:gd name="T16" fmla="*/ 637 w 1274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4" h="1275">
                <a:moveTo>
                  <a:pt x="637" y="0"/>
                </a:moveTo>
                <a:lnTo>
                  <a:pt x="637" y="0"/>
                </a:lnTo>
                <a:cubicBezTo>
                  <a:pt x="988" y="0"/>
                  <a:pt x="1273" y="285"/>
                  <a:pt x="1273" y="637"/>
                </a:cubicBezTo>
                <a:lnTo>
                  <a:pt x="1273" y="637"/>
                </a:lnTo>
                <a:cubicBezTo>
                  <a:pt x="1273" y="988"/>
                  <a:pt x="988" y="1274"/>
                  <a:pt x="637" y="1274"/>
                </a:cubicBezTo>
                <a:lnTo>
                  <a:pt x="637" y="1274"/>
                </a:lnTo>
                <a:cubicBezTo>
                  <a:pt x="284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4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9" name="Freeform 68">
            <a:extLst>
              <a:ext uri="{FF2B5EF4-FFF2-40B4-BE49-F238E27FC236}">
                <a16:creationId xmlns="" xmlns:a16="http://schemas.microsoft.com/office/drawing/2014/main" id="{ECF3AFCE-6668-4615-807E-74CCC657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556" y="1714906"/>
            <a:ext cx="848548" cy="848548"/>
          </a:xfrm>
          <a:custGeom>
            <a:avLst/>
            <a:gdLst>
              <a:gd name="T0" fmla="*/ 663 w 1326"/>
              <a:gd name="T1" fmla="*/ 51 h 1326"/>
              <a:gd name="T2" fmla="*/ 663 w 1326"/>
              <a:gd name="T3" fmla="*/ 51 h 1326"/>
              <a:gd name="T4" fmla="*/ 51 w 1326"/>
              <a:gd name="T5" fmla="*/ 663 h 1326"/>
              <a:gd name="T6" fmla="*/ 51 w 1326"/>
              <a:gd name="T7" fmla="*/ 663 h 1326"/>
              <a:gd name="T8" fmla="*/ 663 w 1326"/>
              <a:gd name="T9" fmla="*/ 1274 h 1326"/>
              <a:gd name="T10" fmla="*/ 663 w 1326"/>
              <a:gd name="T11" fmla="*/ 1274 h 1326"/>
              <a:gd name="T12" fmla="*/ 1274 w 1326"/>
              <a:gd name="T13" fmla="*/ 663 h 1326"/>
              <a:gd name="T14" fmla="*/ 1274 w 1326"/>
              <a:gd name="T15" fmla="*/ 663 h 1326"/>
              <a:gd name="T16" fmla="*/ 663 w 1326"/>
              <a:gd name="T17" fmla="*/ 51 h 1326"/>
              <a:gd name="T18" fmla="*/ 663 w 1326"/>
              <a:gd name="T19" fmla="*/ 1325 h 1326"/>
              <a:gd name="T20" fmla="*/ 663 w 1326"/>
              <a:gd name="T21" fmla="*/ 1325 h 1326"/>
              <a:gd name="T22" fmla="*/ 0 w 1326"/>
              <a:gd name="T23" fmla="*/ 663 h 1326"/>
              <a:gd name="T24" fmla="*/ 0 w 1326"/>
              <a:gd name="T25" fmla="*/ 663 h 1326"/>
              <a:gd name="T26" fmla="*/ 663 w 1326"/>
              <a:gd name="T27" fmla="*/ 0 h 1326"/>
              <a:gd name="T28" fmla="*/ 663 w 1326"/>
              <a:gd name="T29" fmla="*/ 0 h 1326"/>
              <a:gd name="T30" fmla="*/ 1325 w 1326"/>
              <a:gd name="T31" fmla="*/ 663 h 1326"/>
              <a:gd name="T32" fmla="*/ 1325 w 1326"/>
              <a:gd name="T33" fmla="*/ 663 h 1326"/>
              <a:gd name="T34" fmla="*/ 663 w 1326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6" h="1326">
                <a:moveTo>
                  <a:pt x="663" y="51"/>
                </a:moveTo>
                <a:lnTo>
                  <a:pt x="663" y="51"/>
                </a:lnTo>
                <a:cubicBezTo>
                  <a:pt x="325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5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7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7" y="0"/>
                  <a:pt x="663" y="0"/>
                </a:cubicBezTo>
                <a:lnTo>
                  <a:pt x="663" y="0"/>
                </a:lnTo>
                <a:cubicBezTo>
                  <a:pt x="1028" y="0"/>
                  <a:pt x="1325" y="297"/>
                  <a:pt x="1325" y="663"/>
                </a:cubicBezTo>
                <a:lnTo>
                  <a:pt x="1325" y="663"/>
                </a:lnTo>
                <a:cubicBezTo>
                  <a:pt x="1325" y="1028"/>
                  <a:pt x="1028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1" name="Freeform 133">
            <a:extLst>
              <a:ext uri="{FF2B5EF4-FFF2-40B4-BE49-F238E27FC236}">
                <a16:creationId xmlns="" xmlns:a16="http://schemas.microsoft.com/office/drawing/2014/main" id="{F6311765-2EB5-4ECC-B9D9-19C9FC066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803" y="4271823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3 w 5254"/>
              <a:gd name="T7" fmla="*/ 0 h 1225"/>
              <a:gd name="T8" fmla="*/ 4441 w 5254"/>
              <a:gd name="T9" fmla="*/ 0 h 1225"/>
              <a:gd name="T10" fmla="*/ 4441 w 5254"/>
              <a:gd name="T11" fmla="*/ 0 h 1225"/>
              <a:gd name="T12" fmla="*/ 4471 w 5254"/>
              <a:gd name="T13" fmla="*/ 10 h 1225"/>
              <a:gd name="T14" fmla="*/ 5224 w 5254"/>
              <a:gd name="T15" fmla="*/ 563 h 1225"/>
              <a:gd name="T16" fmla="*/ 5224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9 w 5254"/>
              <a:gd name="T31" fmla="*/ 1132 h 1225"/>
              <a:gd name="T32" fmla="*/ 675 w 5254"/>
              <a:gd name="T33" fmla="*/ 644 h 1225"/>
              <a:gd name="T34" fmla="*/ 675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3" y="0"/>
                </a:cubicBezTo>
                <a:lnTo>
                  <a:pt x="4441" y="0"/>
                </a:lnTo>
                <a:lnTo>
                  <a:pt x="4441" y="0"/>
                </a:lnTo>
                <a:cubicBezTo>
                  <a:pt x="4452" y="0"/>
                  <a:pt x="4463" y="3"/>
                  <a:pt x="4471" y="10"/>
                </a:cubicBezTo>
                <a:lnTo>
                  <a:pt x="5224" y="563"/>
                </a:lnTo>
                <a:lnTo>
                  <a:pt x="5224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1" y="1224"/>
                  <a:pt x="0" y="1162"/>
                  <a:pt x="39" y="1132"/>
                </a:cubicBezTo>
                <a:lnTo>
                  <a:pt x="675" y="644"/>
                </a:lnTo>
                <a:lnTo>
                  <a:pt x="675" y="644"/>
                </a:lnTo>
                <a:cubicBezTo>
                  <a:pt x="702" y="624"/>
                  <a:pt x="701" y="583"/>
                  <a:pt x="674" y="5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2" name="Freeform 138">
            <a:extLst>
              <a:ext uri="{FF2B5EF4-FFF2-40B4-BE49-F238E27FC236}">
                <a16:creationId xmlns="" xmlns:a16="http://schemas.microsoft.com/office/drawing/2014/main" id="{620AB0B0-5427-49A7-9E2F-8A7994284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809" y="1714906"/>
            <a:ext cx="814719" cy="814717"/>
          </a:xfrm>
          <a:custGeom>
            <a:avLst/>
            <a:gdLst>
              <a:gd name="T0" fmla="*/ 636 w 1275"/>
              <a:gd name="T1" fmla="*/ 0 h 1275"/>
              <a:gd name="T2" fmla="*/ 636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6 w 1275"/>
              <a:gd name="T9" fmla="*/ 1274 h 1275"/>
              <a:gd name="T10" fmla="*/ 636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6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3" name="Freeform 139">
            <a:extLst>
              <a:ext uri="{FF2B5EF4-FFF2-40B4-BE49-F238E27FC236}">
                <a16:creationId xmlns="" xmlns:a16="http://schemas.microsoft.com/office/drawing/2014/main" id="{7F6F1155-27C5-46AA-A3F6-09EA7DBC0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304" y="1700808"/>
            <a:ext cx="845728" cy="848548"/>
          </a:xfrm>
          <a:custGeom>
            <a:avLst/>
            <a:gdLst>
              <a:gd name="T0" fmla="*/ 661 w 1325"/>
              <a:gd name="T1" fmla="*/ 51 h 1326"/>
              <a:gd name="T2" fmla="*/ 661 w 1325"/>
              <a:gd name="T3" fmla="*/ 51 h 1326"/>
              <a:gd name="T4" fmla="*/ 50 w 1325"/>
              <a:gd name="T5" fmla="*/ 663 h 1326"/>
              <a:gd name="T6" fmla="*/ 50 w 1325"/>
              <a:gd name="T7" fmla="*/ 663 h 1326"/>
              <a:gd name="T8" fmla="*/ 661 w 1325"/>
              <a:gd name="T9" fmla="*/ 1274 h 1326"/>
              <a:gd name="T10" fmla="*/ 661 w 1325"/>
              <a:gd name="T11" fmla="*/ 1274 h 1326"/>
              <a:gd name="T12" fmla="*/ 1273 w 1325"/>
              <a:gd name="T13" fmla="*/ 663 h 1326"/>
              <a:gd name="T14" fmla="*/ 1273 w 1325"/>
              <a:gd name="T15" fmla="*/ 663 h 1326"/>
              <a:gd name="T16" fmla="*/ 661 w 1325"/>
              <a:gd name="T17" fmla="*/ 51 h 1326"/>
              <a:gd name="T18" fmla="*/ 661 w 1325"/>
              <a:gd name="T19" fmla="*/ 1325 h 1326"/>
              <a:gd name="T20" fmla="*/ 661 w 1325"/>
              <a:gd name="T21" fmla="*/ 1325 h 1326"/>
              <a:gd name="T22" fmla="*/ 0 w 1325"/>
              <a:gd name="T23" fmla="*/ 663 h 1326"/>
              <a:gd name="T24" fmla="*/ 0 w 1325"/>
              <a:gd name="T25" fmla="*/ 663 h 1326"/>
              <a:gd name="T26" fmla="*/ 661 w 1325"/>
              <a:gd name="T27" fmla="*/ 0 h 1326"/>
              <a:gd name="T28" fmla="*/ 661 w 1325"/>
              <a:gd name="T29" fmla="*/ 0 h 1326"/>
              <a:gd name="T30" fmla="*/ 1324 w 1325"/>
              <a:gd name="T31" fmla="*/ 663 h 1326"/>
              <a:gd name="T32" fmla="*/ 1324 w 1325"/>
              <a:gd name="T33" fmla="*/ 663 h 1326"/>
              <a:gd name="T34" fmla="*/ 661 w 1325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5" h="1326">
                <a:moveTo>
                  <a:pt x="661" y="51"/>
                </a:moveTo>
                <a:lnTo>
                  <a:pt x="661" y="51"/>
                </a:lnTo>
                <a:cubicBezTo>
                  <a:pt x="325" y="51"/>
                  <a:pt x="50" y="326"/>
                  <a:pt x="50" y="663"/>
                </a:cubicBezTo>
                <a:lnTo>
                  <a:pt x="50" y="663"/>
                </a:lnTo>
                <a:cubicBezTo>
                  <a:pt x="50" y="1000"/>
                  <a:pt x="325" y="1274"/>
                  <a:pt x="661" y="1274"/>
                </a:cubicBezTo>
                <a:lnTo>
                  <a:pt x="661" y="1274"/>
                </a:lnTo>
                <a:cubicBezTo>
                  <a:pt x="999" y="1274"/>
                  <a:pt x="1273" y="1000"/>
                  <a:pt x="1273" y="663"/>
                </a:cubicBezTo>
                <a:lnTo>
                  <a:pt x="1273" y="663"/>
                </a:lnTo>
                <a:cubicBezTo>
                  <a:pt x="1273" y="326"/>
                  <a:pt x="999" y="51"/>
                  <a:pt x="661" y="51"/>
                </a:cubicBezTo>
                <a:close/>
                <a:moveTo>
                  <a:pt x="661" y="1325"/>
                </a:moveTo>
                <a:lnTo>
                  <a:pt x="661" y="1325"/>
                </a:lnTo>
                <a:cubicBezTo>
                  <a:pt x="296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6" y="0"/>
                  <a:pt x="661" y="0"/>
                </a:cubicBezTo>
                <a:lnTo>
                  <a:pt x="661" y="0"/>
                </a:lnTo>
                <a:cubicBezTo>
                  <a:pt x="1027" y="0"/>
                  <a:pt x="1324" y="297"/>
                  <a:pt x="1324" y="663"/>
                </a:cubicBezTo>
                <a:lnTo>
                  <a:pt x="1324" y="663"/>
                </a:lnTo>
                <a:cubicBezTo>
                  <a:pt x="1324" y="1028"/>
                  <a:pt x="1027" y="1325"/>
                  <a:pt x="661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5" name="Freeform 203">
            <a:extLst>
              <a:ext uri="{FF2B5EF4-FFF2-40B4-BE49-F238E27FC236}">
                <a16:creationId xmlns="" xmlns:a16="http://schemas.microsoft.com/office/drawing/2014/main" id="{0405635B-8596-4C10-A9EB-698BD4F7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42" y="4271823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6" name="Freeform 208">
            <a:extLst>
              <a:ext uri="{FF2B5EF4-FFF2-40B4-BE49-F238E27FC236}">
                <a16:creationId xmlns="" xmlns:a16="http://schemas.microsoft.com/office/drawing/2014/main" id="{707044F2-6F56-47B5-9314-AB025081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870" y="1714906"/>
            <a:ext cx="814719" cy="814717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7" name="Freeform 209">
            <a:extLst>
              <a:ext uri="{FF2B5EF4-FFF2-40B4-BE49-F238E27FC236}">
                <a16:creationId xmlns="" xmlns:a16="http://schemas.microsoft.com/office/drawing/2014/main" id="{38ABFE1A-183F-4B66-9B21-330BC9B3E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955" y="1700808"/>
            <a:ext cx="848548" cy="848548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1" name="Freeform 203">
            <a:extLst>
              <a:ext uri="{FF2B5EF4-FFF2-40B4-BE49-F238E27FC236}">
                <a16:creationId xmlns="" xmlns:a16="http://schemas.microsoft.com/office/drawing/2014/main" id="{BA119D4B-AA2F-4AE1-8A58-40CA7C54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478" y="4271823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6" name="Freeform 208">
            <a:extLst>
              <a:ext uri="{FF2B5EF4-FFF2-40B4-BE49-F238E27FC236}">
                <a16:creationId xmlns="" xmlns:a16="http://schemas.microsoft.com/office/drawing/2014/main" id="{EAF633FB-0107-42E7-92CF-1E5502F90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6483" y="1714906"/>
            <a:ext cx="814719" cy="814717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7" name="Freeform 209">
            <a:extLst>
              <a:ext uri="{FF2B5EF4-FFF2-40B4-BE49-F238E27FC236}">
                <a16:creationId xmlns="" xmlns:a16="http://schemas.microsoft.com/office/drawing/2014/main" id="{C94804B0-5D35-44AF-AD49-EFAFBE2CF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568" y="1700808"/>
            <a:ext cx="848548" cy="848548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EA5F18B-D890-4786-9FFC-F4EA0C65BCA0}"/>
              </a:ext>
            </a:extLst>
          </p:cNvPr>
          <p:cNvSpPr txBox="1"/>
          <p:nvPr/>
        </p:nvSpPr>
        <p:spPr>
          <a:xfrm>
            <a:off x="1483129" y="4522745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052CFE9-B628-4903-9676-4ADA0440F235}"/>
              </a:ext>
            </a:extLst>
          </p:cNvPr>
          <p:cNvSpPr txBox="1"/>
          <p:nvPr/>
        </p:nvSpPr>
        <p:spPr>
          <a:xfrm>
            <a:off x="4172466" y="4522745"/>
            <a:ext cx="10054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6ABA572-00BB-41DB-9F99-804C8E9CA443}"/>
              </a:ext>
            </a:extLst>
          </p:cNvPr>
          <p:cNvSpPr txBox="1"/>
          <p:nvPr/>
        </p:nvSpPr>
        <p:spPr>
          <a:xfrm>
            <a:off x="6850528" y="4522745"/>
            <a:ext cx="10054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1BD6CB5-4B1C-4BBA-BE81-970C7F52D187}"/>
              </a:ext>
            </a:extLst>
          </p:cNvPr>
          <p:cNvSpPr txBox="1"/>
          <p:nvPr/>
        </p:nvSpPr>
        <p:spPr>
          <a:xfrm>
            <a:off x="9551141" y="4522745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B7183F9-4D23-47D9-9C95-52DC2ED7C1F1}"/>
              </a:ext>
            </a:extLst>
          </p:cNvPr>
          <p:cNvSpPr txBox="1"/>
          <p:nvPr/>
        </p:nvSpPr>
        <p:spPr>
          <a:xfrm>
            <a:off x="1334244" y="2798793"/>
            <a:ext cx="1303178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E887374B-213F-4222-A4CF-9BFC4B220FD1}"/>
              </a:ext>
            </a:extLst>
          </p:cNvPr>
          <p:cNvSpPr txBox="1"/>
          <p:nvPr/>
        </p:nvSpPr>
        <p:spPr>
          <a:xfrm>
            <a:off x="4023580" y="2798793"/>
            <a:ext cx="1303177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E6E977B9-C83E-4E8D-B6A8-1DA781175FA4}"/>
              </a:ext>
            </a:extLst>
          </p:cNvPr>
          <p:cNvSpPr txBox="1"/>
          <p:nvPr/>
        </p:nvSpPr>
        <p:spPr>
          <a:xfrm>
            <a:off x="6701640" y="2798793"/>
            <a:ext cx="1303177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0D3C0458-F8AA-46C2-957F-2FFFDE41634F}"/>
              </a:ext>
            </a:extLst>
          </p:cNvPr>
          <p:cNvSpPr txBox="1"/>
          <p:nvPr/>
        </p:nvSpPr>
        <p:spPr>
          <a:xfrm>
            <a:off x="9402253" y="2798793"/>
            <a:ext cx="1303177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373F3F66-D2CB-43B7-8EF2-51D2A5D04D34}"/>
              </a:ext>
            </a:extLst>
          </p:cNvPr>
          <p:cNvSpPr txBox="1"/>
          <p:nvPr/>
        </p:nvSpPr>
        <p:spPr>
          <a:xfrm>
            <a:off x="905710" y="3192255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BF216898-8175-4B4C-B816-0E1F14685A72}"/>
              </a:ext>
            </a:extLst>
          </p:cNvPr>
          <p:cNvSpPr txBox="1"/>
          <p:nvPr/>
        </p:nvSpPr>
        <p:spPr>
          <a:xfrm>
            <a:off x="3595048" y="3192255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FF2C0DFB-B29B-4CD4-B2E7-0CC65CE081E6}"/>
              </a:ext>
            </a:extLst>
          </p:cNvPr>
          <p:cNvSpPr txBox="1"/>
          <p:nvPr/>
        </p:nvSpPr>
        <p:spPr>
          <a:xfrm>
            <a:off x="6273109" y="3190521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68F24804-5254-495D-B117-DF7C51A0317E}"/>
              </a:ext>
            </a:extLst>
          </p:cNvPr>
          <p:cNvSpPr txBox="1"/>
          <p:nvPr/>
        </p:nvSpPr>
        <p:spPr>
          <a:xfrm>
            <a:off x="8973722" y="3192047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9" name="Graphic 121" descr="Lights On">
            <a:extLst>
              <a:ext uri="{FF2B5EF4-FFF2-40B4-BE49-F238E27FC236}">
                <a16:creationId xmlns="" xmlns:a16="http://schemas.microsoft.com/office/drawing/2014/main" id="{1CFE6963-F5B2-47A3-A561-142AA1078668}"/>
              </a:ext>
            </a:extLst>
          </p:cNvPr>
          <p:cNvGrpSpPr/>
          <p:nvPr/>
        </p:nvGrpSpPr>
        <p:grpSpPr>
          <a:xfrm>
            <a:off x="9793614" y="1831560"/>
            <a:ext cx="520456" cy="566014"/>
            <a:chOff x="7730780" y="510940"/>
            <a:chExt cx="762000" cy="828702"/>
          </a:xfrm>
          <a:solidFill>
            <a:schemeClr val="bg1">
              <a:lumMod val="65000"/>
            </a:schemeClr>
          </a:solidFill>
        </p:grpSpPr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C30F04BA-C7B5-47A1-A28E-3700B6256EC0}"/>
                </a:ext>
              </a:extLst>
            </p:cNvPr>
            <p:cNvSpPr/>
            <p:nvPr/>
          </p:nvSpPr>
          <p:spPr>
            <a:xfrm>
              <a:off x="7873655" y="650214"/>
              <a:ext cx="476250" cy="497062"/>
            </a:xfrm>
            <a:custGeom>
              <a:avLst/>
              <a:gdLst>
                <a:gd name="connsiteX0" fmla="*/ 362626 w 476250"/>
                <a:gd name="connsiteY0" fmla="*/ 486994 h 497062"/>
                <a:gd name="connsiteX1" fmla="*/ 418348 w 476250"/>
                <a:gd name="connsiteY1" fmla="*/ 396507 h 497062"/>
                <a:gd name="connsiteX2" fmla="*/ 459686 w 476250"/>
                <a:gd name="connsiteY2" fmla="*/ 328765 h 497062"/>
                <a:gd name="connsiteX3" fmla="*/ 476250 w 476250"/>
                <a:gd name="connsiteY3" fmla="*/ 246316 h 497062"/>
                <a:gd name="connsiteX4" fmla="*/ 476250 w 476250"/>
                <a:gd name="connsiteY4" fmla="*/ 238125 h 497062"/>
                <a:gd name="connsiteX5" fmla="*/ 238125 w 476250"/>
                <a:gd name="connsiteY5" fmla="*/ 0 h 497062"/>
                <a:gd name="connsiteX6" fmla="*/ 0 w 476250"/>
                <a:gd name="connsiteY6" fmla="*/ 238125 h 497062"/>
                <a:gd name="connsiteX7" fmla="*/ 0 w 476250"/>
                <a:gd name="connsiteY7" fmla="*/ 246316 h 497062"/>
                <a:gd name="connsiteX8" fmla="*/ 16573 w 476250"/>
                <a:gd name="connsiteY8" fmla="*/ 328736 h 497062"/>
                <a:gd name="connsiteX9" fmla="*/ 57912 w 476250"/>
                <a:gd name="connsiteY9" fmla="*/ 396478 h 497062"/>
                <a:gd name="connsiteX10" fmla="*/ 113633 w 476250"/>
                <a:gd name="connsiteY10" fmla="*/ 486966 h 497062"/>
                <a:gd name="connsiteX11" fmla="*/ 129931 w 476250"/>
                <a:gd name="connsiteY11" fmla="*/ 497062 h 497062"/>
                <a:gd name="connsiteX12" fmla="*/ 346329 w 476250"/>
                <a:gd name="connsiteY12" fmla="*/ 497062 h 497062"/>
                <a:gd name="connsiteX13" fmla="*/ 362626 w 476250"/>
                <a:gd name="connsiteY13" fmla="*/ 486994 h 497062"/>
                <a:gd name="connsiteX14" fmla="*/ 345758 w 476250"/>
                <a:gd name="connsiteY14" fmla="*/ 478041 h 497062"/>
                <a:gd name="connsiteX15" fmla="*/ 130493 w 476250"/>
                <a:gd name="connsiteY15" fmla="*/ 478041 h 497062"/>
                <a:gd name="connsiteX16" fmla="*/ 72190 w 476250"/>
                <a:gd name="connsiteY16" fmla="*/ 383829 h 497062"/>
                <a:gd name="connsiteX17" fmla="*/ 34385 w 476250"/>
                <a:gd name="connsiteY17" fmla="*/ 321916 h 497062"/>
                <a:gd name="connsiteX18" fmla="*/ 19050 w 476250"/>
                <a:gd name="connsiteY18" fmla="*/ 246021 h 497062"/>
                <a:gd name="connsiteX19" fmla="*/ 19050 w 476250"/>
                <a:gd name="connsiteY19" fmla="*/ 238477 h 497062"/>
                <a:gd name="connsiteX20" fmla="*/ 237949 w 476250"/>
                <a:gd name="connsiteY20" fmla="*/ 19226 h 497062"/>
                <a:gd name="connsiteX21" fmla="*/ 457200 w 476250"/>
                <a:gd name="connsiteY21" fmla="*/ 238125 h 497062"/>
                <a:gd name="connsiteX22" fmla="*/ 457200 w 476250"/>
                <a:gd name="connsiteY22" fmla="*/ 246021 h 497062"/>
                <a:gd name="connsiteX23" fmla="*/ 441960 w 476250"/>
                <a:gd name="connsiteY23" fmla="*/ 321850 h 497062"/>
                <a:gd name="connsiteX24" fmla="*/ 404336 w 476250"/>
                <a:gd name="connsiteY24" fmla="*/ 383610 h 497062"/>
                <a:gd name="connsiteX25" fmla="*/ 345758 w 476250"/>
                <a:gd name="connsiteY25" fmla="*/ 478041 h 49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0" h="497062">
                  <a:moveTo>
                    <a:pt x="362626" y="486994"/>
                  </a:moveTo>
                  <a:cubicBezTo>
                    <a:pt x="372723" y="466411"/>
                    <a:pt x="396535" y="420319"/>
                    <a:pt x="418348" y="396507"/>
                  </a:cubicBezTo>
                  <a:cubicBezTo>
                    <a:pt x="436046" y="376564"/>
                    <a:pt x="450045" y="353624"/>
                    <a:pt x="459686" y="328765"/>
                  </a:cubicBezTo>
                  <a:cubicBezTo>
                    <a:pt x="469792" y="302405"/>
                    <a:pt x="475391" y="274533"/>
                    <a:pt x="476250" y="246316"/>
                  </a:cubicBezTo>
                  <a:lnTo>
                    <a:pt x="476250" y="238125"/>
                  </a:lnTo>
                  <a:cubicBezTo>
                    <a:pt x="476250" y="106612"/>
                    <a:pt x="369638" y="0"/>
                    <a:pt x="238125" y="0"/>
                  </a:cubicBezTo>
                  <a:cubicBezTo>
                    <a:pt x="106612" y="0"/>
                    <a:pt x="0" y="106612"/>
                    <a:pt x="0" y="238125"/>
                  </a:cubicBezTo>
                  <a:lnTo>
                    <a:pt x="0" y="246316"/>
                  </a:lnTo>
                  <a:cubicBezTo>
                    <a:pt x="865" y="274525"/>
                    <a:pt x="6467" y="302386"/>
                    <a:pt x="16573" y="328736"/>
                  </a:cubicBezTo>
                  <a:cubicBezTo>
                    <a:pt x="26215" y="353596"/>
                    <a:pt x="40214" y="376536"/>
                    <a:pt x="57912" y="396478"/>
                  </a:cubicBezTo>
                  <a:cubicBezTo>
                    <a:pt x="79724" y="420205"/>
                    <a:pt x="103537" y="466411"/>
                    <a:pt x="113633" y="486966"/>
                  </a:cubicBezTo>
                  <a:cubicBezTo>
                    <a:pt x="116712" y="493149"/>
                    <a:pt x="123023" y="497059"/>
                    <a:pt x="129931" y="497062"/>
                  </a:cubicBezTo>
                  <a:lnTo>
                    <a:pt x="346329" y="497062"/>
                  </a:lnTo>
                  <a:cubicBezTo>
                    <a:pt x="353230" y="497065"/>
                    <a:pt x="359540" y="493167"/>
                    <a:pt x="362626" y="486994"/>
                  </a:cubicBezTo>
                  <a:close/>
                  <a:moveTo>
                    <a:pt x="345758" y="478041"/>
                  </a:moveTo>
                  <a:lnTo>
                    <a:pt x="130493" y="478041"/>
                  </a:lnTo>
                  <a:cubicBezTo>
                    <a:pt x="118205" y="453047"/>
                    <a:pt x="94536" y="408127"/>
                    <a:pt x="72190" y="383829"/>
                  </a:cubicBezTo>
                  <a:cubicBezTo>
                    <a:pt x="55997" y="365610"/>
                    <a:pt x="43194" y="344643"/>
                    <a:pt x="34385" y="321916"/>
                  </a:cubicBezTo>
                  <a:cubicBezTo>
                    <a:pt x="25066" y="297653"/>
                    <a:pt x="19882" y="271999"/>
                    <a:pt x="19050" y="246021"/>
                  </a:cubicBezTo>
                  <a:lnTo>
                    <a:pt x="19050" y="238477"/>
                  </a:lnTo>
                  <a:cubicBezTo>
                    <a:pt x="18953" y="117486"/>
                    <a:pt x="116957" y="19323"/>
                    <a:pt x="237949" y="19226"/>
                  </a:cubicBezTo>
                  <a:cubicBezTo>
                    <a:pt x="358940" y="19129"/>
                    <a:pt x="457103" y="117134"/>
                    <a:pt x="457200" y="238125"/>
                  </a:cubicBezTo>
                  <a:lnTo>
                    <a:pt x="457200" y="246021"/>
                  </a:lnTo>
                  <a:cubicBezTo>
                    <a:pt x="456396" y="271972"/>
                    <a:pt x="451245" y="297604"/>
                    <a:pt x="441960" y="321850"/>
                  </a:cubicBezTo>
                  <a:cubicBezTo>
                    <a:pt x="433196" y="344513"/>
                    <a:pt x="420455" y="365428"/>
                    <a:pt x="404336" y="383610"/>
                  </a:cubicBezTo>
                  <a:cubicBezTo>
                    <a:pt x="381629" y="408413"/>
                    <a:pt x="357978" y="453238"/>
                    <a:pt x="345758" y="47804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30D04A01-67CD-4B29-88B7-64182D51AA6F}"/>
                </a:ext>
              </a:extLst>
            </p:cNvPr>
            <p:cNvSpPr/>
            <p:nvPr/>
          </p:nvSpPr>
          <p:spPr>
            <a:xfrm>
              <a:off x="7997480" y="1204998"/>
              <a:ext cx="228600" cy="19050"/>
            </a:xfrm>
            <a:custGeom>
              <a:avLst/>
              <a:gdLst>
                <a:gd name="connsiteX0" fmla="*/ 228600 w 228600"/>
                <a:gd name="connsiteY0" fmla="*/ 9525 h 19050"/>
                <a:gd name="connsiteX1" fmla="*/ 219075 w 228600"/>
                <a:gd name="connsiteY1" fmla="*/ 0 h 19050"/>
                <a:gd name="connsiteX2" fmla="*/ 9525 w 228600"/>
                <a:gd name="connsiteY2" fmla="*/ 0 h 19050"/>
                <a:gd name="connsiteX3" fmla="*/ 0 w 228600"/>
                <a:gd name="connsiteY3" fmla="*/ 9525 h 19050"/>
                <a:gd name="connsiteX4" fmla="*/ 9525 w 228600"/>
                <a:gd name="connsiteY4" fmla="*/ 19050 h 19050"/>
                <a:gd name="connsiteX5" fmla="*/ 219075 w 228600"/>
                <a:gd name="connsiteY5" fmla="*/ 19050 h 19050"/>
                <a:gd name="connsiteX6" fmla="*/ 228600 w 228600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19050">
                  <a:moveTo>
                    <a:pt x="228600" y="9525"/>
                  </a:moveTo>
                  <a:cubicBezTo>
                    <a:pt x="228600" y="4264"/>
                    <a:pt x="224336" y="0"/>
                    <a:pt x="219075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lnTo>
                    <a:pt x="219075" y="19050"/>
                  </a:lnTo>
                  <a:cubicBezTo>
                    <a:pt x="224336" y="19050"/>
                    <a:pt x="228600" y="14786"/>
                    <a:pt x="22860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15686615-9632-4242-AAF8-23CE5485063F}"/>
                </a:ext>
              </a:extLst>
            </p:cNvPr>
            <p:cNvSpPr/>
            <p:nvPr/>
          </p:nvSpPr>
          <p:spPr>
            <a:xfrm>
              <a:off x="8056702" y="1278493"/>
              <a:ext cx="110096" cy="61149"/>
            </a:xfrm>
            <a:custGeom>
              <a:avLst/>
              <a:gdLst>
                <a:gd name="connsiteX0" fmla="*/ 9557 w 110096"/>
                <a:gd name="connsiteY0" fmla="*/ 0 h 61149"/>
                <a:gd name="connsiteX1" fmla="*/ 0 w 110096"/>
                <a:gd name="connsiteY1" fmla="*/ 9493 h 61149"/>
                <a:gd name="connsiteX2" fmla="*/ 32 w 110096"/>
                <a:gd name="connsiteY2" fmla="*/ 10306 h 61149"/>
                <a:gd name="connsiteX3" fmla="*/ 59396 w 110096"/>
                <a:gd name="connsiteY3" fmla="*/ 60975 h 61149"/>
                <a:gd name="connsiteX4" fmla="*/ 110065 w 110096"/>
                <a:gd name="connsiteY4" fmla="*/ 10306 h 61149"/>
                <a:gd name="connsiteX5" fmla="*/ 101333 w 110096"/>
                <a:gd name="connsiteY5" fmla="*/ 50 h 61149"/>
                <a:gd name="connsiteX6" fmla="*/ 100540 w 110096"/>
                <a:gd name="connsiteY6" fmla="*/ 19 h 61149"/>
                <a:gd name="connsiteX7" fmla="*/ 55135 w 110096"/>
                <a:gd name="connsiteY7" fmla="*/ 42072 h 61149"/>
                <a:gd name="connsiteX8" fmla="*/ 21464 w 110096"/>
                <a:gd name="connsiteY8" fmla="*/ 19050 h 61149"/>
                <a:gd name="connsiteX9" fmla="*/ 88720 w 110096"/>
                <a:gd name="connsiteY9" fmla="*/ 19050 h 61149"/>
                <a:gd name="connsiteX10" fmla="*/ 55135 w 110096"/>
                <a:gd name="connsiteY10" fmla="*/ 42072 h 6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096" h="61149">
                  <a:moveTo>
                    <a:pt x="9557" y="0"/>
                  </a:moveTo>
                  <a:cubicBezTo>
                    <a:pt x="4297" y="-18"/>
                    <a:pt x="18" y="4232"/>
                    <a:pt x="0" y="9493"/>
                  </a:cubicBezTo>
                  <a:cubicBezTo>
                    <a:pt x="-1" y="9764"/>
                    <a:pt x="11" y="10036"/>
                    <a:pt x="32" y="10306"/>
                  </a:cubicBezTo>
                  <a:cubicBezTo>
                    <a:pt x="2433" y="40691"/>
                    <a:pt x="29011" y="63377"/>
                    <a:pt x="59396" y="60975"/>
                  </a:cubicBezTo>
                  <a:cubicBezTo>
                    <a:pt x="86445" y="58839"/>
                    <a:pt x="107928" y="37355"/>
                    <a:pt x="110065" y="10306"/>
                  </a:cubicBezTo>
                  <a:cubicBezTo>
                    <a:pt x="110486" y="5063"/>
                    <a:pt x="106576" y="471"/>
                    <a:pt x="101333" y="50"/>
                  </a:cubicBezTo>
                  <a:cubicBezTo>
                    <a:pt x="101069" y="29"/>
                    <a:pt x="100805" y="18"/>
                    <a:pt x="100540" y="19"/>
                  </a:cubicBezTo>
                  <a:close/>
                  <a:moveTo>
                    <a:pt x="55135" y="42072"/>
                  </a:moveTo>
                  <a:cubicBezTo>
                    <a:pt x="40270" y="41970"/>
                    <a:pt x="26952" y="32864"/>
                    <a:pt x="21464" y="19050"/>
                  </a:cubicBezTo>
                  <a:lnTo>
                    <a:pt x="88720" y="19050"/>
                  </a:lnTo>
                  <a:cubicBezTo>
                    <a:pt x="83262" y="32851"/>
                    <a:pt x="69975" y="41959"/>
                    <a:pt x="55135" y="4207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011C824F-7263-43D1-AB82-F67F1059B077}"/>
                </a:ext>
              </a:extLst>
            </p:cNvPr>
            <p:cNvSpPr/>
            <p:nvPr/>
          </p:nvSpPr>
          <p:spPr>
            <a:xfrm>
              <a:off x="8102255" y="510940"/>
              <a:ext cx="19050" cy="104775"/>
            </a:xfrm>
            <a:custGeom>
              <a:avLst/>
              <a:gdLst>
                <a:gd name="connsiteX0" fmla="*/ 0 w 19050"/>
                <a:gd name="connsiteY0" fmla="*/ 9525 h 104775"/>
                <a:gd name="connsiteX1" fmla="*/ 0 w 19050"/>
                <a:gd name="connsiteY1" fmla="*/ 95250 h 104775"/>
                <a:gd name="connsiteX2" fmla="*/ 9525 w 19050"/>
                <a:gd name="connsiteY2" fmla="*/ 104775 h 104775"/>
                <a:gd name="connsiteX3" fmla="*/ 19050 w 19050"/>
                <a:gd name="connsiteY3" fmla="*/ 95250 h 104775"/>
                <a:gd name="connsiteX4" fmla="*/ 19050 w 19050"/>
                <a:gd name="connsiteY4" fmla="*/ 9525 h 104775"/>
                <a:gd name="connsiteX5" fmla="*/ 9525 w 19050"/>
                <a:gd name="connsiteY5" fmla="*/ 0 h 104775"/>
                <a:gd name="connsiteX6" fmla="*/ 0 w 19050"/>
                <a:gd name="connsiteY6" fmla="*/ 952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104775">
                  <a:moveTo>
                    <a:pt x="0" y="9525"/>
                  </a:moveTo>
                  <a:lnTo>
                    <a:pt x="0" y="95250"/>
                  </a:lnTo>
                  <a:cubicBezTo>
                    <a:pt x="0" y="100511"/>
                    <a:pt x="4264" y="104775"/>
                    <a:pt x="9525" y="104775"/>
                  </a:cubicBezTo>
                  <a:cubicBezTo>
                    <a:pt x="14786" y="104775"/>
                    <a:pt x="19050" y="100511"/>
                    <a:pt x="19050" y="95250"/>
                  </a:cubicBezTo>
                  <a:lnTo>
                    <a:pt x="19050" y="9525"/>
                  </a:lnTo>
                  <a:cubicBezTo>
                    <a:pt x="19050" y="4265"/>
                    <a:pt x="14786" y="0"/>
                    <a:pt x="9525" y="0"/>
                  </a:cubicBezTo>
                  <a:cubicBezTo>
                    <a:pt x="4264" y="0"/>
                    <a:pt x="0" y="4265"/>
                    <a:pt x="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C1D923B6-95A9-4629-8050-35EBF4889300}"/>
                </a:ext>
              </a:extLst>
            </p:cNvPr>
            <p:cNvSpPr/>
            <p:nvPr/>
          </p:nvSpPr>
          <p:spPr>
            <a:xfrm>
              <a:off x="7730780" y="882415"/>
              <a:ext cx="104775" cy="19050"/>
            </a:xfrm>
            <a:custGeom>
              <a:avLst/>
              <a:gdLst>
                <a:gd name="connsiteX0" fmla="*/ 104775 w 104775"/>
                <a:gd name="connsiteY0" fmla="*/ 9525 h 19050"/>
                <a:gd name="connsiteX1" fmla="*/ 95250 w 104775"/>
                <a:gd name="connsiteY1" fmla="*/ 0 h 19050"/>
                <a:gd name="connsiteX2" fmla="*/ 9525 w 104775"/>
                <a:gd name="connsiteY2" fmla="*/ 0 h 19050"/>
                <a:gd name="connsiteX3" fmla="*/ 0 w 104775"/>
                <a:gd name="connsiteY3" fmla="*/ 9525 h 19050"/>
                <a:gd name="connsiteX4" fmla="*/ 9525 w 104775"/>
                <a:gd name="connsiteY4" fmla="*/ 19050 h 19050"/>
                <a:gd name="connsiteX5" fmla="*/ 95250 w 104775"/>
                <a:gd name="connsiteY5" fmla="*/ 19050 h 19050"/>
                <a:gd name="connsiteX6" fmla="*/ 104775 w 104775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9050">
                  <a:moveTo>
                    <a:pt x="104775" y="9525"/>
                  </a:moveTo>
                  <a:cubicBezTo>
                    <a:pt x="104775" y="4264"/>
                    <a:pt x="100511" y="0"/>
                    <a:pt x="95250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lnTo>
                    <a:pt x="95250" y="19050"/>
                  </a:lnTo>
                  <a:cubicBezTo>
                    <a:pt x="100511" y="19050"/>
                    <a:pt x="104775" y="14786"/>
                    <a:pt x="104775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27F78385-8304-407A-BA89-1ADDDFAE99DE}"/>
                </a:ext>
              </a:extLst>
            </p:cNvPr>
            <p:cNvSpPr/>
            <p:nvPr/>
          </p:nvSpPr>
          <p:spPr>
            <a:xfrm>
              <a:off x="8388005" y="882415"/>
              <a:ext cx="104775" cy="19050"/>
            </a:xfrm>
            <a:custGeom>
              <a:avLst/>
              <a:gdLst>
                <a:gd name="connsiteX0" fmla="*/ 0 w 104775"/>
                <a:gd name="connsiteY0" fmla="*/ 9525 h 19050"/>
                <a:gd name="connsiteX1" fmla="*/ 9525 w 104775"/>
                <a:gd name="connsiteY1" fmla="*/ 19050 h 19050"/>
                <a:gd name="connsiteX2" fmla="*/ 95250 w 104775"/>
                <a:gd name="connsiteY2" fmla="*/ 19050 h 19050"/>
                <a:gd name="connsiteX3" fmla="*/ 104775 w 104775"/>
                <a:gd name="connsiteY3" fmla="*/ 9525 h 19050"/>
                <a:gd name="connsiteX4" fmla="*/ 95250 w 104775"/>
                <a:gd name="connsiteY4" fmla="*/ 0 h 19050"/>
                <a:gd name="connsiteX5" fmla="*/ 9525 w 104775"/>
                <a:gd name="connsiteY5" fmla="*/ 0 h 19050"/>
                <a:gd name="connsiteX6" fmla="*/ 0 w 104775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9050">
                  <a:moveTo>
                    <a:pt x="0" y="9525"/>
                  </a:moveTo>
                  <a:cubicBezTo>
                    <a:pt x="0" y="14786"/>
                    <a:pt x="4264" y="19050"/>
                    <a:pt x="9525" y="19050"/>
                  </a:cubicBezTo>
                  <a:lnTo>
                    <a:pt x="95250" y="19050"/>
                  </a:lnTo>
                  <a:cubicBezTo>
                    <a:pt x="100511" y="19050"/>
                    <a:pt x="104775" y="14786"/>
                    <a:pt x="104775" y="9525"/>
                  </a:cubicBezTo>
                  <a:cubicBezTo>
                    <a:pt x="104775" y="4264"/>
                    <a:pt x="100511" y="0"/>
                    <a:pt x="95250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73136C1D-0A7C-4682-98FB-DDF194762599}"/>
                </a:ext>
              </a:extLst>
            </p:cNvPr>
            <p:cNvSpPr/>
            <p:nvPr/>
          </p:nvSpPr>
          <p:spPr>
            <a:xfrm>
              <a:off x="7839585" y="619745"/>
              <a:ext cx="79548" cy="79548"/>
            </a:xfrm>
            <a:custGeom>
              <a:avLst/>
              <a:gdLst>
                <a:gd name="connsiteX0" fmla="*/ 2789 w 79548"/>
                <a:gd name="connsiteY0" fmla="*/ 2789 h 79548"/>
                <a:gd name="connsiteX1" fmla="*/ 2789 w 79548"/>
                <a:gd name="connsiteY1" fmla="*/ 16257 h 79548"/>
                <a:gd name="connsiteX2" fmla="*/ 63406 w 79548"/>
                <a:gd name="connsiteY2" fmla="*/ 76874 h 79548"/>
                <a:gd name="connsiteX3" fmla="*/ 76874 w 79548"/>
                <a:gd name="connsiteY3" fmla="*/ 76640 h 79548"/>
                <a:gd name="connsiteX4" fmla="*/ 76874 w 79548"/>
                <a:gd name="connsiteY4" fmla="*/ 63406 h 79548"/>
                <a:gd name="connsiteX5" fmla="*/ 16257 w 79548"/>
                <a:gd name="connsiteY5" fmla="*/ 2789 h 79548"/>
                <a:gd name="connsiteX6" fmla="*/ 2789 w 79548"/>
                <a:gd name="connsiteY6" fmla="*/ 2789 h 7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48" h="79548">
                  <a:moveTo>
                    <a:pt x="2789" y="2789"/>
                  </a:moveTo>
                  <a:cubicBezTo>
                    <a:pt x="-930" y="6508"/>
                    <a:pt x="-930" y="12538"/>
                    <a:pt x="2789" y="16257"/>
                  </a:cubicBezTo>
                  <a:lnTo>
                    <a:pt x="63406" y="76874"/>
                  </a:lnTo>
                  <a:cubicBezTo>
                    <a:pt x="67190" y="80529"/>
                    <a:pt x="73220" y="80424"/>
                    <a:pt x="76874" y="76640"/>
                  </a:cubicBezTo>
                  <a:cubicBezTo>
                    <a:pt x="80440" y="72949"/>
                    <a:pt x="80440" y="67097"/>
                    <a:pt x="76874" y="63406"/>
                  </a:cubicBezTo>
                  <a:lnTo>
                    <a:pt x="16257" y="2789"/>
                  </a:lnTo>
                  <a:cubicBezTo>
                    <a:pt x="12538" y="-930"/>
                    <a:pt x="6508" y="-930"/>
                    <a:pt x="2789" y="27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C1792AA8-789F-4854-8279-77AFCB0A5C73}"/>
                </a:ext>
              </a:extLst>
            </p:cNvPr>
            <p:cNvSpPr/>
            <p:nvPr/>
          </p:nvSpPr>
          <p:spPr>
            <a:xfrm>
              <a:off x="8304191" y="1084351"/>
              <a:ext cx="79667" cy="79667"/>
            </a:xfrm>
            <a:custGeom>
              <a:avLst/>
              <a:gdLst>
                <a:gd name="connsiteX0" fmla="*/ 63525 w 79667"/>
                <a:gd name="connsiteY0" fmla="*/ 76994 h 79667"/>
                <a:gd name="connsiteX1" fmla="*/ 76994 w 79667"/>
                <a:gd name="connsiteY1" fmla="*/ 76759 h 79667"/>
                <a:gd name="connsiteX2" fmla="*/ 76994 w 79667"/>
                <a:gd name="connsiteY2" fmla="*/ 63525 h 79667"/>
                <a:gd name="connsiteX3" fmla="*/ 16377 w 79667"/>
                <a:gd name="connsiteY3" fmla="*/ 2908 h 79667"/>
                <a:gd name="connsiteX4" fmla="*/ 2908 w 79667"/>
                <a:gd name="connsiteY4" fmla="*/ 2674 h 79667"/>
                <a:gd name="connsiteX5" fmla="*/ 2674 w 79667"/>
                <a:gd name="connsiteY5" fmla="*/ 16142 h 79667"/>
                <a:gd name="connsiteX6" fmla="*/ 2908 w 79667"/>
                <a:gd name="connsiteY6" fmla="*/ 16377 h 7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667" h="79667">
                  <a:moveTo>
                    <a:pt x="63525" y="76994"/>
                  </a:moveTo>
                  <a:cubicBezTo>
                    <a:pt x="67310" y="80648"/>
                    <a:pt x="73339" y="80544"/>
                    <a:pt x="76994" y="76759"/>
                  </a:cubicBezTo>
                  <a:cubicBezTo>
                    <a:pt x="80559" y="73068"/>
                    <a:pt x="80559" y="67216"/>
                    <a:pt x="76994" y="63525"/>
                  </a:cubicBezTo>
                  <a:lnTo>
                    <a:pt x="16377" y="2908"/>
                  </a:lnTo>
                  <a:cubicBezTo>
                    <a:pt x="12722" y="-876"/>
                    <a:pt x="6692" y="-981"/>
                    <a:pt x="2908" y="2674"/>
                  </a:cubicBezTo>
                  <a:cubicBezTo>
                    <a:pt x="-876" y="6329"/>
                    <a:pt x="-981" y="12359"/>
                    <a:pt x="2674" y="16142"/>
                  </a:cubicBezTo>
                  <a:cubicBezTo>
                    <a:pt x="2751" y="16222"/>
                    <a:pt x="2829" y="16299"/>
                    <a:pt x="2908" y="1637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B2903448-4F4C-4579-941F-F3F6192075E9}"/>
                </a:ext>
              </a:extLst>
            </p:cNvPr>
            <p:cNvSpPr/>
            <p:nvPr/>
          </p:nvSpPr>
          <p:spPr>
            <a:xfrm>
              <a:off x="8304191" y="619745"/>
              <a:ext cx="79782" cy="79782"/>
            </a:xfrm>
            <a:custGeom>
              <a:avLst/>
              <a:gdLst>
                <a:gd name="connsiteX0" fmla="*/ 76994 w 79782"/>
                <a:gd name="connsiteY0" fmla="*/ 2789 h 79782"/>
                <a:gd name="connsiteX1" fmla="*/ 63525 w 79782"/>
                <a:gd name="connsiteY1" fmla="*/ 2789 h 79782"/>
                <a:gd name="connsiteX2" fmla="*/ 2908 w 79782"/>
                <a:gd name="connsiteY2" fmla="*/ 63406 h 79782"/>
                <a:gd name="connsiteX3" fmla="*/ 2674 w 79782"/>
                <a:gd name="connsiteY3" fmla="*/ 76874 h 79782"/>
                <a:gd name="connsiteX4" fmla="*/ 16142 w 79782"/>
                <a:gd name="connsiteY4" fmla="*/ 77109 h 79782"/>
                <a:gd name="connsiteX5" fmla="*/ 16377 w 79782"/>
                <a:gd name="connsiteY5" fmla="*/ 76874 h 79782"/>
                <a:gd name="connsiteX6" fmla="*/ 76994 w 79782"/>
                <a:gd name="connsiteY6" fmla="*/ 16257 h 79782"/>
                <a:gd name="connsiteX7" fmla="*/ 76994 w 79782"/>
                <a:gd name="connsiteY7" fmla="*/ 2789 h 7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782" h="79782">
                  <a:moveTo>
                    <a:pt x="76994" y="2789"/>
                  </a:moveTo>
                  <a:cubicBezTo>
                    <a:pt x="73274" y="-930"/>
                    <a:pt x="67245" y="-930"/>
                    <a:pt x="63525" y="2789"/>
                  </a:cubicBezTo>
                  <a:lnTo>
                    <a:pt x="2908" y="63406"/>
                  </a:lnTo>
                  <a:cubicBezTo>
                    <a:pt x="-876" y="67061"/>
                    <a:pt x="-981" y="73090"/>
                    <a:pt x="2674" y="76874"/>
                  </a:cubicBezTo>
                  <a:cubicBezTo>
                    <a:pt x="6329" y="80659"/>
                    <a:pt x="12359" y="80763"/>
                    <a:pt x="16142" y="77109"/>
                  </a:cubicBezTo>
                  <a:cubicBezTo>
                    <a:pt x="16222" y="77032"/>
                    <a:pt x="16299" y="76953"/>
                    <a:pt x="16377" y="76874"/>
                  </a:cubicBezTo>
                  <a:lnTo>
                    <a:pt x="76994" y="16257"/>
                  </a:lnTo>
                  <a:cubicBezTo>
                    <a:pt x="80712" y="12538"/>
                    <a:pt x="80712" y="6508"/>
                    <a:pt x="76994" y="27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8D44B86D-4ACB-4BA2-B649-20D2905842B0}"/>
                </a:ext>
              </a:extLst>
            </p:cNvPr>
            <p:cNvSpPr/>
            <p:nvPr/>
          </p:nvSpPr>
          <p:spPr>
            <a:xfrm>
              <a:off x="7839585" y="1084351"/>
              <a:ext cx="79782" cy="79784"/>
            </a:xfrm>
            <a:custGeom>
              <a:avLst/>
              <a:gdLst>
                <a:gd name="connsiteX0" fmla="*/ 9523 w 79782"/>
                <a:gd name="connsiteY0" fmla="*/ 79785 h 79784"/>
                <a:gd name="connsiteX1" fmla="*/ 16257 w 79782"/>
                <a:gd name="connsiteY1" fmla="*/ 76994 h 79784"/>
                <a:gd name="connsiteX2" fmla="*/ 76874 w 79782"/>
                <a:gd name="connsiteY2" fmla="*/ 16377 h 79784"/>
                <a:gd name="connsiteX3" fmla="*/ 77109 w 79782"/>
                <a:gd name="connsiteY3" fmla="*/ 2908 h 79784"/>
                <a:gd name="connsiteX4" fmla="*/ 63640 w 79782"/>
                <a:gd name="connsiteY4" fmla="*/ 2674 h 79784"/>
                <a:gd name="connsiteX5" fmla="*/ 63406 w 79782"/>
                <a:gd name="connsiteY5" fmla="*/ 2908 h 79784"/>
                <a:gd name="connsiteX6" fmla="*/ 2789 w 79782"/>
                <a:gd name="connsiteY6" fmla="*/ 63525 h 79784"/>
                <a:gd name="connsiteX7" fmla="*/ 2791 w 79782"/>
                <a:gd name="connsiteY7" fmla="*/ 76996 h 79784"/>
                <a:gd name="connsiteX8" fmla="*/ 9523 w 79782"/>
                <a:gd name="connsiteY8" fmla="*/ 79785 h 7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82" h="79784">
                  <a:moveTo>
                    <a:pt x="9523" y="79785"/>
                  </a:moveTo>
                  <a:cubicBezTo>
                    <a:pt x="12049" y="79785"/>
                    <a:pt x="14471" y="78780"/>
                    <a:pt x="16257" y="76994"/>
                  </a:cubicBezTo>
                  <a:lnTo>
                    <a:pt x="76874" y="16377"/>
                  </a:lnTo>
                  <a:cubicBezTo>
                    <a:pt x="80659" y="12722"/>
                    <a:pt x="80764" y="6692"/>
                    <a:pt x="77109" y="2908"/>
                  </a:cubicBezTo>
                  <a:cubicBezTo>
                    <a:pt x="73454" y="-876"/>
                    <a:pt x="67424" y="-981"/>
                    <a:pt x="63640" y="2674"/>
                  </a:cubicBezTo>
                  <a:cubicBezTo>
                    <a:pt x="63560" y="2751"/>
                    <a:pt x="63482" y="2829"/>
                    <a:pt x="63406" y="2908"/>
                  </a:cubicBezTo>
                  <a:lnTo>
                    <a:pt x="2789" y="63525"/>
                  </a:lnTo>
                  <a:cubicBezTo>
                    <a:pt x="-930" y="67246"/>
                    <a:pt x="-930" y="73277"/>
                    <a:pt x="2791" y="76996"/>
                  </a:cubicBezTo>
                  <a:cubicBezTo>
                    <a:pt x="4577" y="78781"/>
                    <a:pt x="6998" y="79785"/>
                    <a:pt x="9523" y="7978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  <p:grpSp>
        <p:nvGrpSpPr>
          <p:cNvPr id="140" name="Graphic 123" descr="Circles with arrows">
            <a:extLst>
              <a:ext uri="{FF2B5EF4-FFF2-40B4-BE49-F238E27FC236}">
                <a16:creationId xmlns="" xmlns:a16="http://schemas.microsoft.com/office/drawing/2014/main" id="{BB559F92-313D-4977-ADDD-C7599B47DE58}"/>
              </a:ext>
            </a:extLst>
          </p:cNvPr>
          <p:cNvGrpSpPr/>
          <p:nvPr/>
        </p:nvGrpSpPr>
        <p:grpSpPr>
          <a:xfrm>
            <a:off x="7133716" y="1866824"/>
            <a:ext cx="461579" cy="510980"/>
            <a:chOff x="7976030" y="742950"/>
            <a:chExt cx="614362" cy="680115"/>
          </a:xfrm>
          <a:solidFill>
            <a:schemeClr val="bg1">
              <a:lumMod val="65000"/>
            </a:schemeClr>
          </a:solidFill>
        </p:grpSpPr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F59DE565-9CE1-4D01-A853-918D5952B461}"/>
                </a:ext>
              </a:extLst>
            </p:cNvPr>
            <p:cNvSpPr/>
            <p:nvPr/>
          </p:nvSpPr>
          <p:spPr>
            <a:xfrm>
              <a:off x="7976030" y="1171860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03740B51-EAC2-4337-B376-9A69DA7E9993}"/>
                </a:ext>
              </a:extLst>
            </p:cNvPr>
            <p:cNvSpPr/>
            <p:nvPr/>
          </p:nvSpPr>
          <p:spPr>
            <a:xfrm>
              <a:off x="8437992" y="1106709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6F27A446-6446-4B19-BFAE-67D22067DB20}"/>
                </a:ext>
              </a:extLst>
            </p:cNvPr>
            <p:cNvSpPr/>
            <p:nvPr/>
          </p:nvSpPr>
          <p:spPr>
            <a:xfrm>
              <a:off x="8154623" y="742950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="" xmlns:a16="http://schemas.microsoft.com/office/drawing/2014/main" id="{65AD03F8-8D39-4257-B10B-1A70A5C243B8}"/>
                </a:ext>
              </a:extLst>
            </p:cNvPr>
            <p:cNvSpPr/>
            <p:nvPr/>
          </p:nvSpPr>
          <p:spPr>
            <a:xfrm>
              <a:off x="8328101" y="815669"/>
              <a:ext cx="262033" cy="242843"/>
            </a:xfrm>
            <a:custGeom>
              <a:avLst/>
              <a:gdLst>
                <a:gd name="connsiteX0" fmla="*/ 257367 w 262033"/>
                <a:gd name="connsiteY0" fmla="*/ 140889 h 242843"/>
                <a:gd name="connsiteX1" fmla="*/ 244317 w 262033"/>
                <a:gd name="connsiteY1" fmla="*/ 144232 h 242843"/>
                <a:gd name="connsiteX2" fmla="*/ 244317 w 262033"/>
                <a:gd name="connsiteY2" fmla="*/ 144232 h 242843"/>
                <a:gd name="connsiteX3" fmla="*/ 207646 w 262033"/>
                <a:gd name="connsiteY3" fmla="*/ 206145 h 242843"/>
                <a:gd name="connsiteX4" fmla="*/ 207475 w 262033"/>
                <a:gd name="connsiteY4" fmla="*/ 206145 h 242843"/>
                <a:gd name="connsiteX5" fmla="*/ 20108 w 262033"/>
                <a:gd name="connsiteY5" fmla="*/ 2710 h 242843"/>
                <a:gd name="connsiteX6" fmla="*/ 12298 w 262033"/>
                <a:gd name="connsiteY6" fmla="*/ 414 h 242843"/>
                <a:gd name="connsiteX7" fmla="*/ 415 w 262033"/>
                <a:gd name="connsiteY7" fmla="*/ 6757 h 242843"/>
                <a:gd name="connsiteX8" fmla="*/ 6757 w 262033"/>
                <a:gd name="connsiteY8" fmla="*/ 18640 h 242843"/>
                <a:gd name="connsiteX9" fmla="*/ 7183 w 262033"/>
                <a:gd name="connsiteY9" fmla="*/ 18759 h 242843"/>
                <a:gd name="connsiteX10" fmla="*/ 14441 w 262033"/>
                <a:gd name="connsiteY10" fmla="*/ 20902 h 242843"/>
                <a:gd name="connsiteX11" fmla="*/ 189701 w 262033"/>
                <a:gd name="connsiteY11" fmla="*/ 214403 h 242843"/>
                <a:gd name="connsiteX12" fmla="*/ 189558 w 262033"/>
                <a:gd name="connsiteY12" fmla="*/ 214508 h 242843"/>
                <a:gd name="connsiteX13" fmla="*/ 123102 w 262033"/>
                <a:gd name="connsiteY13" fmla="*/ 175150 h 242843"/>
                <a:gd name="connsiteX14" fmla="*/ 110111 w 262033"/>
                <a:gd name="connsiteY14" fmla="*/ 178710 h 242843"/>
                <a:gd name="connsiteX15" fmla="*/ 113387 w 262033"/>
                <a:gd name="connsiteY15" fmla="*/ 191533 h 242843"/>
                <a:gd name="connsiteX16" fmla="*/ 197778 w 262033"/>
                <a:gd name="connsiteY16" fmla="*/ 241511 h 242843"/>
                <a:gd name="connsiteX17" fmla="*/ 204989 w 262033"/>
                <a:gd name="connsiteY17" fmla="*/ 242549 h 242843"/>
                <a:gd name="connsiteX18" fmla="*/ 210828 w 262033"/>
                <a:gd name="connsiteY18" fmla="*/ 238177 h 242843"/>
                <a:gd name="connsiteX19" fmla="*/ 260700 w 262033"/>
                <a:gd name="connsiteY19" fmla="*/ 153938 h 242843"/>
                <a:gd name="connsiteX20" fmla="*/ 257367 w 262033"/>
                <a:gd name="connsiteY20" fmla="*/ 140889 h 24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033" h="242843">
                  <a:moveTo>
                    <a:pt x="257367" y="140889"/>
                  </a:moveTo>
                  <a:cubicBezTo>
                    <a:pt x="252840" y="138209"/>
                    <a:pt x="246998" y="139705"/>
                    <a:pt x="244317" y="144232"/>
                  </a:cubicBezTo>
                  <a:cubicBezTo>
                    <a:pt x="244317" y="144232"/>
                    <a:pt x="244317" y="144232"/>
                    <a:pt x="244317" y="144232"/>
                  </a:cubicBezTo>
                  <a:lnTo>
                    <a:pt x="207646" y="206145"/>
                  </a:lnTo>
                  <a:cubicBezTo>
                    <a:pt x="207579" y="206249"/>
                    <a:pt x="207503" y="206240"/>
                    <a:pt x="207475" y="206145"/>
                  </a:cubicBezTo>
                  <a:cubicBezTo>
                    <a:pt x="185572" y="109875"/>
                    <a:pt x="114255" y="32442"/>
                    <a:pt x="20108" y="2710"/>
                  </a:cubicBezTo>
                  <a:cubicBezTo>
                    <a:pt x="17527" y="1910"/>
                    <a:pt x="14917" y="1138"/>
                    <a:pt x="12298" y="414"/>
                  </a:cubicBezTo>
                  <a:cubicBezTo>
                    <a:pt x="7265" y="-1116"/>
                    <a:pt x="1944" y="1724"/>
                    <a:pt x="415" y="6757"/>
                  </a:cubicBezTo>
                  <a:cubicBezTo>
                    <a:pt x="-1116" y="11790"/>
                    <a:pt x="1724" y="17111"/>
                    <a:pt x="6757" y="18640"/>
                  </a:cubicBezTo>
                  <a:cubicBezTo>
                    <a:pt x="6898" y="18683"/>
                    <a:pt x="7040" y="18723"/>
                    <a:pt x="7183" y="18759"/>
                  </a:cubicBezTo>
                  <a:cubicBezTo>
                    <a:pt x="9621" y="19438"/>
                    <a:pt x="12041" y="20153"/>
                    <a:pt x="14441" y="20902"/>
                  </a:cubicBezTo>
                  <a:cubicBezTo>
                    <a:pt x="103508" y="49036"/>
                    <a:pt x="170496" y="122994"/>
                    <a:pt x="189701" y="214403"/>
                  </a:cubicBezTo>
                  <a:cubicBezTo>
                    <a:pt x="189701" y="214517"/>
                    <a:pt x="189701" y="214565"/>
                    <a:pt x="189558" y="214508"/>
                  </a:cubicBezTo>
                  <a:lnTo>
                    <a:pt x="123102" y="175150"/>
                  </a:lnTo>
                  <a:cubicBezTo>
                    <a:pt x="118532" y="172546"/>
                    <a:pt x="112715" y="174140"/>
                    <a:pt x="110111" y="178710"/>
                  </a:cubicBezTo>
                  <a:cubicBezTo>
                    <a:pt x="107570" y="183169"/>
                    <a:pt x="109019" y="188840"/>
                    <a:pt x="113387" y="191533"/>
                  </a:cubicBezTo>
                  <a:lnTo>
                    <a:pt x="197778" y="241511"/>
                  </a:lnTo>
                  <a:cubicBezTo>
                    <a:pt x="199949" y="242799"/>
                    <a:pt x="202543" y="243172"/>
                    <a:pt x="204989" y="242549"/>
                  </a:cubicBezTo>
                  <a:cubicBezTo>
                    <a:pt x="207438" y="241924"/>
                    <a:pt x="209539" y="240352"/>
                    <a:pt x="210828" y="238177"/>
                  </a:cubicBezTo>
                  <a:lnTo>
                    <a:pt x="260700" y="153938"/>
                  </a:lnTo>
                  <a:cubicBezTo>
                    <a:pt x="263383" y="149414"/>
                    <a:pt x="261890" y="143572"/>
                    <a:pt x="257367" y="1408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18C89861-E22F-4420-9FEC-52C6756486D1}"/>
                </a:ext>
              </a:extLst>
            </p:cNvPr>
            <p:cNvSpPr/>
            <p:nvPr/>
          </p:nvSpPr>
          <p:spPr>
            <a:xfrm>
              <a:off x="8153295" y="1263521"/>
              <a:ext cx="309275" cy="159544"/>
            </a:xfrm>
            <a:custGeom>
              <a:avLst/>
              <a:gdLst>
                <a:gd name="connsiteX0" fmla="*/ 306529 w 309275"/>
                <a:gd name="connsiteY0" fmla="*/ 2866 h 159544"/>
                <a:gd name="connsiteX1" fmla="*/ 293059 w 309275"/>
                <a:gd name="connsiteY1" fmla="*/ 2715 h 159544"/>
                <a:gd name="connsiteX2" fmla="*/ 293051 w 309275"/>
                <a:gd name="connsiteY2" fmla="*/ 2723 h 159544"/>
                <a:gd name="connsiteX3" fmla="*/ 287565 w 309275"/>
                <a:gd name="connsiteY3" fmla="*/ 7943 h 159544"/>
                <a:gd name="connsiteX4" fmla="*/ 32361 w 309275"/>
                <a:gd name="connsiteY4" fmla="*/ 62959 h 159544"/>
                <a:gd name="connsiteX5" fmla="*/ 32361 w 309275"/>
                <a:gd name="connsiteY5" fmla="*/ 62788 h 159544"/>
                <a:gd name="connsiteX6" fmla="*/ 99684 w 309275"/>
                <a:gd name="connsiteY6" fmla="*/ 24907 h 159544"/>
                <a:gd name="connsiteX7" fmla="*/ 103313 w 309275"/>
                <a:gd name="connsiteY7" fmla="*/ 11934 h 159544"/>
                <a:gd name="connsiteX8" fmla="*/ 90340 w 309275"/>
                <a:gd name="connsiteY8" fmla="*/ 8305 h 159544"/>
                <a:gd name="connsiteX9" fmla="*/ 4862 w 309275"/>
                <a:gd name="connsiteY9" fmla="*/ 56406 h 159544"/>
                <a:gd name="connsiteX10" fmla="*/ 1222 w 309275"/>
                <a:gd name="connsiteY10" fmla="*/ 69375 h 159544"/>
                <a:gd name="connsiteX11" fmla="*/ 1224 w 309275"/>
                <a:gd name="connsiteY11" fmla="*/ 69379 h 159544"/>
                <a:gd name="connsiteX12" fmla="*/ 49230 w 309275"/>
                <a:gd name="connsiteY12" fmla="*/ 154685 h 159544"/>
                <a:gd name="connsiteX13" fmla="*/ 62208 w 309275"/>
                <a:gd name="connsiteY13" fmla="*/ 158319 h 159544"/>
                <a:gd name="connsiteX14" fmla="*/ 65842 w 309275"/>
                <a:gd name="connsiteY14" fmla="*/ 145341 h 159544"/>
                <a:gd name="connsiteX15" fmla="*/ 30599 w 309275"/>
                <a:gd name="connsiteY15" fmla="*/ 82647 h 159544"/>
                <a:gd name="connsiteX16" fmla="*/ 30704 w 309275"/>
                <a:gd name="connsiteY16" fmla="*/ 82514 h 159544"/>
                <a:gd name="connsiteX17" fmla="*/ 112438 w 309275"/>
                <a:gd name="connsiteY17" fmla="*/ 94982 h 159544"/>
                <a:gd name="connsiteX18" fmla="*/ 300557 w 309275"/>
                <a:gd name="connsiteY18" fmla="*/ 21935 h 159544"/>
                <a:gd name="connsiteX19" fmla="*/ 306443 w 309275"/>
                <a:gd name="connsiteY19" fmla="*/ 16334 h 159544"/>
                <a:gd name="connsiteX20" fmla="*/ 306529 w 309275"/>
                <a:gd name="connsiteY20" fmla="*/ 2866 h 15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9275" h="159544">
                  <a:moveTo>
                    <a:pt x="306529" y="2866"/>
                  </a:moveTo>
                  <a:cubicBezTo>
                    <a:pt x="302851" y="-895"/>
                    <a:pt x="296821" y="-963"/>
                    <a:pt x="293059" y="2715"/>
                  </a:cubicBezTo>
                  <a:cubicBezTo>
                    <a:pt x="293057" y="2717"/>
                    <a:pt x="293054" y="2720"/>
                    <a:pt x="293051" y="2723"/>
                  </a:cubicBezTo>
                  <a:cubicBezTo>
                    <a:pt x="291241" y="4485"/>
                    <a:pt x="289422" y="6228"/>
                    <a:pt x="287565" y="7943"/>
                  </a:cubicBezTo>
                  <a:cubicBezTo>
                    <a:pt x="218664" y="71002"/>
                    <a:pt x="121124" y="92030"/>
                    <a:pt x="32361" y="62959"/>
                  </a:cubicBezTo>
                  <a:cubicBezTo>
                    <a:pt x="32247" y="62959"/>
                    <a:pt x="32237" y="62845"/>
                    <a:pt x="32361" y="62788"/>
                  </a:cubicBezTo>
                  <a:lnTo>
                    <a:pt x="99684" y="24907"/>
                  </a:lnTo>
                  <a:cubicBezTo>
                    <a:pt x="104268" y="22326"/>
                    <a:pt x="105893" y="16518"/>
                    <a:pt x="103313" y="11934"/>
                  </a:cubicBezTo>
                  <a:cubicBezTo>
                    <a:pt x="100733" y="7349"/>
                    <a:pt x="94924" y="5724"/>
                    <a:pt x="90340" y="8305"/>
                  </a:cubicBezTo>
                  <a:lnTo>
                    <a:pt x="4862" y="56406"/>
                  </a:lnTo>
                  <a:cubicBezTo>
                    <a:pt x="276" y="58982"/>
                    <a:pt x="-1354" y="64788"/>
                    <a:pt x="1222" y="69375"/>
                  </a:cubicBezTo>
                  <a:cubicBezTo>
                    <a:pt x="1222" y="69376"/>
                    <a:pt x="1223" y="69378"/>
                    <a:pt x="1224" y="69379"/>
                  </a:cubicBezTo>
                  <a:lnTo>
                    <a:pt x="49230" y="154685"/>
                  </a:lnTo>
                  <a:cubicBezTo>
                    <a:pt x="51810" y="159272"/>
                    <a:pt x="57621" y="160899"/>
                    <a:pt x="62208" y="158319"/>
                  </a:cubicBezTo>
                  <a:cubicBezTo>
                    <a:pt x="66795" y="155738"/>
                    <a:pt x="68422" y="149928"/>
                    <a:pt x="65842" y="145341"/>
                  </a:cubicBezTo>
                  <a:lnTo>
                    <a:pt x="30599" y="82647"/>
                  </a:lnTo>
                  <a:cubicBezTo>
                    <a:pt x="30542" y="82533"/>
                    <a:pt x="30599" y="82476"/>
                    <a:pt x="30704" y="82514"/>
                  </a:cubicBezTo>
                  <a:cubicBezTo>
                    <a:pt x="57161" y="90778"/>
                    <a:pt x="84719" y="94981"/>
                    <a:pt x="112438" y="94982"/>
                  </a:cubicBezTo>
                  <a:cubicBezTo>
                    <a:pt x="182083" y="95068"/>
                    <a:pt x="249220" y="68998"/>
                    <a:pt x="300557" y="21935"/>
                  </a:cubicBezTo>
                  <a:cubicBezTo>
                    <a:pt x="302547" y="20106"/>
                    <a:pt x="304500" y="18230"/>
                    <a:pt x="306443" y="16334"/>
                  </a:cubicBezTo>
                  <a:cubicBezTo>
                    <a:pt x="310185" y="12639"/>
                    <a:pt x="310224" y="6609"/>
                    <a:pt x="306529" y="28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444E94CA-A491-4DB8-A226-DE37D8A41D5E}"/>
                </a:ext>
              </a:extLst>
            </p:cNvPr>
            <p:cNvSpPr/>
            <p:nvPr/>
          </p:nvSpPr>
          <p:spPr>
            <a:xfrm>
              <a:off x="7990329" y="858736"/>
              <a:ext cx="124536" cy="299047"/>
            </a:xfrm>
            <a:custGeom>
              <a:avLst/>
              <a:gdLst>
                <a:gd name="connsiteX0" fmla="*/ 121794 w 124536"/>
                <a:gd name="connsiteY0" fmla="*/ 3943 h 299047"/>
                <a:gd name="connsiteX1" fmla="*/ 115126 w 124536"/>
                <a:gd name="connsiteY1" fmla="*/ 1086 h 299047"/>
                <a:gd name="connsiteX2" fmla="*/ 17238 w 124536"/>
                <a:gd name="connsiteY2" fmla="*/ 0 h 299047"/>
                <a:gd name="connsiteX3" fmla="*/ 17133 w 124536"/>
                <a:gd name="connsiteY3" fmla="*/ 0 h 299047"/>
                <a:gd name="connsiteX4" fmla="*/ 7556 w 124536"/>
                <a:gd name="connsiteY4" fmla="*/ 9473 h 299047"/>
                <a:gd name="connsiteX5" fmla="*/ 17028 w 124536"/>
                <a:gd name="connsiteY5" fmla="*/ 19050 h 299047"/>
                <a:gd name="connsiteX6" fmla="*/ 88999 w 124536"/>
                <a:gd name="connsiteY6" fmla="*/ 19850 h 299047"/>
                <a:gd name="connsiteX7" fmla="*/ 89056 w 124536"/>
                <a:gd name="connsiteY7" fmla="*/ 20012 h 299047"/>
                <a:gd name="connsiteX8" fmla="*/ 6570 w 124536"/>
                <a:gd name="connsiteY8" fmla="*/ 283979 h 299047"/>
                <a:gd name="connsiteX9" fmla="*/ 8475 w 124536"/>
                <a:gd name="connsiteY9" fmla="*/ 291903 h 299047"/>
                <a:gd name="connsiteX10" fmla="*/ 17685 w 124536"/>
                <a:gd name="connsiteY10" fmla="*/ 299047 h 299047"/>
                <a:gd name="connsiteX11" fmla="*/ 20076 w 124536"/>
                <a:gd name="connsiteY11" fmla="*/ 298742 h 299047"/>
                <a:gd name="connsiteX12" fmla="*/ 26915 w 124536"/>
                <a:gd name="connsiteY12" fmla="*/ 287141 h 299047"/>
                <a:gd name="connsiteX13" fmla="*/ 25143 w 124536"/>
                <a:gd name="connsiteY13" fmla="*/ 279797 h 299047"/>
                <a:gd name="connsiteX14" fmla="*/ 105087 w 124536"/>
                <a:gd name="connsiteY14" fmla="*/ 31271 h 299047"/>
                <a:gd name="connsiteX15" fmla="*/ 105249 w 124536"/>
                <a:gd name="connsiteY15" fmla="*/ 31347 h 299047"/>
                <a:gd name="connsiteX16" fmla="*/ 104401 w 124536"/>
                <a:gd name="connsiteY16" fmla="*/ 108585 h 299047"/>
                <a:gd name="connsiteX17" fmla="*/ 113820 w 124536"/>
                <a:gd name="connsiteY17" fmla="*/ 118215 h 299047"/>
                <a:gd name="connsiteX18" fmla="*/ 113821 w 124536"/>
                <a:gd name="connsiteY18" fmla="*/ 118215 h 299047"/>
                <a:gd name="connsiteX19" fmla="*/ 113926 w 124536"/>
                <a:gd name="connsiteY19" fmla="*/ 118215 h 299047"/>
                <a:gd name="connsiteX20" fmla="*/ 123451 w 124536"/>
                <a:gd name="connsiteY20" fmla="*/ 108795 h 299047"/>
                <a:gd name="connsiteX21" fmla="*/ 124537 w 124536"/>
                <a:gd name="connsiteY21" fmla="*/ 10687 h 299047"/>
                <a:gd name="connsiteX22" fmla="*/ 121794 w 124536"/>
                <a:gd name="connsiteY22" fmla="*/ 3943 h 29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536" h="299047">
                  <a:moveTo>
                    <a:pt x="121794" y="3943"/>
                  </a:moveTo>
                  <a:cubicBezTo>
                    <a:pt x="120035" y="2149"/>
                    <a:pt x="117639" y="1122"/>
                    <a:pt x="115126" y="1086"/>
                  </a:cubicBezTo>
                  <a:lnTo>
                    <a:pt x="17238" y="0"/>
                  </a:lnTo>
                  <a:lnTo>
                    <a:pt x="17133" y="0"/>
                  </a:lnTo>
                  <a:cubicBezTo>
                    <a:pt x="11872" y="-28"/>
                    <a:pt x="7584" y="4212"/>
                    <a:pt x="7556" y="9473"/>
                  </a:cubicBezTo>
                  <a:cubicBezTo>
                    <a:pt x="7527" y="14733"/>
                    <a:pt x="11768" y="19022"/>
                    <a:pt x="17028" y="19050"/>
                  </a:cubicBezTo>
                  <a:lnTo>
                    <a:pt x="88999" y="19850"/>
                  </a:lnTo>
                  <a:cubicBezTo>
                    <a:pt x="89123" y="19850"/>
                    <a:pt x="89151" y="19926"/>
                    <a:pt x="89056" y="20012"/>
                  </a:cubicBezTo>
                  <a:cubicBezTo>
                    <a:pt x="16640" y="87112"/>
                    <a:pt x="-14756" y="187585"/>
                    <a:pt x="6570" y="283979"/>
                  </a:cubicBezTo>
                  <a:cubicBezTo>
                    <a:pt x="7160" y="286626"/>
                    <a:pt x="7796" y="289268"/>
                    <a:pt x="8475" y="291903"/>
                  </a:cubicBezTo>
                  <a:cubicBezTo>
                    <a:pt x="9560" y="296105"/>
                    <a:pt x="13347" y="299041"/>
                    <a:pt x="17685" y="299047"/>
                  </a:cubicBezTo>
                  <a:cubicBezTo>
                    <a:pt x="18492" y="299048"/>
                    <a:pt x="19296" y="298946"/>
                    <a:pt x="20076" y="298742"/>
                  </a:cubicBezTo>
                  <a:cubicBezTo>
                    <a:pt x="25167" y="297426"/>
                    <a:pt x="28229" y="292233"/>
                    <a:pt x="26915" y="287141"/>
                  </a:cubicBezTo>
                  <a:cubicBezTo>
                    <a:pt x="26280" y="284702"/>
                    <a:pt x="25689" y="282254"/>
                    <a:pt x="25143" y="279797"/>
                  </a:cubicBezTo>
                  <a:cubicBezTo>
                    <a:pt x="4976" y="188598"/>
                    <a:pt x="35531" y="93609"/>
                    <a:pt x="105087" y="31271"/>
                  </a:cubicBezTo>
                  <a:cubicBezTo>
                    <a:pt x="105182" y="31195"/>
                    <a:pt x="105258" y="31271"/>
                    <a:pt x="105249" y="31347"/>
                  </a:cubicBezTo>
                  <a:lnTo>
                    <a:pt x="104401" y="108585"/>
                  </a:lnTo>
                  <a:cubicBezTo>
                    <a:pt x="104343" y="113846"/>
                    <a:pt x="108560" y="118157"/>
                    <a:pt x="113820" y="118215"/>
                  </a:cubicBezTo>
                  <a:cubicBezTo>
                    <a:pt x="113820" y="118215"/>
                    <a:pt x="113821" y="118215"/>
                    <a:pt x="113821" y="118215"/>
                  </a:cubicBezTo>
                  <a:lnTo>
                    <a:pt x="113926" y="118215"/>
                  </a:lnTo>
                  <a:cubicBezTo>
                    <a:pt x="119146" y="118215"/>
                    <a:pt x="123394" y="114014"/>
                    <a:pt x="123451" y="108795"/>
                  </a:cubicBezTo>
                  <a:lnTo>
                    <a:pt x="124537" y="10687"/>
                  </a:lnTo>
                  <a:cubicBezTo>
                    <a:pt x="124551" y="8165"/>
                    <a:pt x="123565" y="5740"/>
                    <a:pt x="121794" y="394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  <p:grpSp>
        <p:nvGrpSpPr>
          <p:cNvPr id="147" name="Graphic 125" descr="Call center">
            <a:extLst>
              <a:ext uri="{FF2B5EF4-FFF2-40B4-BE49-F238E27FC236}">
                <a16:creationId xmlns="" xmlns:a16="http://schemas.microsoft.com/office/drawing/2014/main" id="{CEEB90A1-C09F-47F8-A07C-7E404096F49E}"/>
              </a:ext>
            </a:extLst>
          </p:cNvPr>
          <p:cNvGrpSpPr/>
          <p:nvPr/>
        </p:nvGrpSpPr>
        <p:grpSpPr>
          <a:xfrm>
            <a:off x="4362894" y="1809990"/>
            <a:ext cx="624548" cy="624548"/>
            <a:chOff x="7954580" y="772840"/>
            <a:chExt cx="914400" cy="914400"/>
          </a:xfrm>
          <a:solidFill>
            <a:schemeClr val="accent2"/>
          </a:solidFill>
        </p:grpSpPr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54A4557A-4C82-4064-88AA-06849FCEF027}"/>
                </a:ext>
              </a:extLst>
            </p:cNvPr>
            <p:cNvSpPr/>
            <p:nvPr/>
          </p:nvSpPr>
          <p:spPr>
            <a:xfrm>
              <a:off x="8254579" y="934916"/>
              <a:ext cx="314212" cy="314173"/>
            </a:xfrm>
            <a:custGeom>
              <a:avLst/>
              <a:gdLst>
                <a:gd name="connsiteX0" fmla="*/ 157200 w 314212"/>
                <a:gd name="connsiteY0" fmla="*/ 314174 h 314173"/>
                <a:gd name="connsiteX1" fmla="*/ 188138 w 314212"/>
                <a:gd name="connsiteY1" fmla="*/ 311078 h 314173"/>
                <a:gd name="connsiteX2" fmla="*/ 173793 w 314212"/>
                <a:gd name="connsiteY2" fmla="*/ 294029 h 314173"/>
                <a:gd name="connsiteX3" fmla="*/ 19195 w 314212"/>
                <a:gd name="connsiteY3" fmla="*/ 173558 h 314173"/>
                <a:gd name="connsiteX4" fmla="*/ 139666 w 314212"/>
                <a:gd name="connsiteY4" fmla="*/ 18960 h 314173"/>
                <a:gd name="connsiteX5" fmla="*/ 294263 w 314212"/>
                <a:gd name="connsiteY5" fmla="*/ 139430 h 314173"/>
                <a:gd name="connsiteX6" fmla="*/ 286331 w 314212"/>
                <a:gd name="connsiteY6" fmla="*/ 205589 h 314173"/>
                <a:gd name="connsiteX7" fmla="*/ 308724 w 314212"/>
                <a:gd name="connsiteY7" fmla="*/ 198121 h 314173"/>
                <a:gd name="connsiteX8" fmla="*/ 198121 w 314212"/>
                <a:gd name="connsiteY8" fmla="*/ 5489 h 314173"/>
                <a:gd name="connsiteX9" fmla="*/ 5489 w 314212"/>
                <a:gd name="connsiteY9" fmla="*/ 116092 h 314173"/>
                <a:gd name="connsiteX10" fmla="*/ 116091 w 314212"/>
                <a:gd name="connsiteY10" fmla="*/ 308725 h 314173"/>
                <a:gd name="connsiteX11" fmla="*/ 157200 w 314212"/>
                <a:gd name="connsiteY11" fmla="*/ 314174 h 3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4212" h="314173">
                  <a:moveTo>
                    <a:pt x="157200" y="314174"/>
                  </a:moveTo>
                  <a:cubicBezTo>
                    <a:pt x="167590" y="314169"/>
                    <a:pt x="177953" y="313132"/>
                    <a:pt x="188138" y="311078"/>
                  </a:cubicBezTo>
                  <a:cubicBezTo>
                    <a:pt x="182289" y="306386"/>
                    <a:pt x="177415" y="300594"/>
                    <a:pt x="173793" y="294029"/>
                  </a:cubicBezTo>
                  <a:cubicBezTo>
                    <a:pt x="97835" y="303453"/>
                    <a:pt x="28619" y="249516"/>
                    <a:pt x="19195" y="173558"/>
                  </a:cubicBezTo>
                  <a:cubicBezTo>
                    <a:pt x="9771" y="97600"/>
                    <a:pt x="63708" y="28384"/>
                    <a:pt x="139666" y="18960"/>
                  </a:cubicBezTo>
                  <a:cubicBezTo>
                    <a:pt x="215624" y="9536"/>
                    <a:pt x="284839" y="63472"/>
                    <a:pt x="294263" y="139430"/>
                  </a:cubicBezTo>
                  <a:cubicBezTo>
                    <a:pt x="297039" y="161801"/>
                    <a:pt x="294316" y="184509"/>
                    <a:pt x="286331" y="205589"/>
                  </a:cubicBezTo>
                  <a:lnTo>
                    <a:pt x="308724" y="198121"/>
                  </a:lnTo>
                  <a:cubicBezTo>
                    <a:pt x="331376" y="114385"/>
                    <a:pt x="281857" y="28141"/>
                    <a:pt x="198121" y="5489"/>
                  </a:cubicBezTo>
                  <a:cubicBezTo>
                    <a:pt x="114385" y="-17163"/>
                    <a:pt x="28140" y="32356"/>
                    <a:pt x="5489" y="116092"/>
                  </a:cubicBezTo>
                  <a:cubicBezTo>
                    <a:pt x="-17163" y="199828"/>
                    <a:pt x="32355" y="286072"/>
                    <a:pt x="116091" y="308725"/>
                  </a:cubicBezTo>
                  <a:cubicBezTo>
                    <a:pt x="129493" y="312350"/>
                    <a:pt x="143317" y="314182"/>
                    <a:pt x="157200" y="31417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8865E4E6-E1D9-4E50-A6B2-789E614DFE33}"/>
                </a:ext>
              </a:extLst>
            </p:cNvPr>
            <p:cNvSpPr/>
            <p:nvPr/>
          </p:nvSpPr>
          <p:spPr>
            <a:xfrm>
              <a:off x="8107227" y="1277807"/>
              <a:ext cx="609104" cy="304657"/>
            </a:xfrm>
            <a:custGeom>
              <a:avLst/>
              <a:gdLst>
                <a:gd name="connsiteX0" fmla="*/ 576167 w 609104"/>
                <a:gd name="connsiteY0" fmla="*/ 90697 h 304657"/>
                <a:gd name="connsiteX1" fmla="*/ 429025 w 609104"/>
                <a:gd name="connsiteY1" fmla="*/ 18840 h 304657"/>
                <a:gd name="connsiteX2" fmla="*/ 304552 w 609104"/>
                <a:gd name="connsiteY2" fmla="*/ 0 h 304657"/>
                <a:gd name="connsiteX3" fmla="*/ 180223 w 609104"/>
                <a:gd name="connsiteY3" fmla="*/ 18802 h 304657"/>
                <a:gd name="connsiteX4" fmla="*/ 33090 w 609104"/>
                <a:gd name="connsiteY4" fmla="*/ 90621 h 304657"/>
                <a:gd name="connsiteX5" fmla="*/ 0 w 609104"/>
                <a:gd name="connsiteY5" fmla="*/ 157096 h 304657"/>
                <a:gd name="connsiteX6" fmla="*/ 0 w 609104"/>
                <a:gd name="connsiteY6" fmla="*/ 304657 h 304657"/>
                <a:gd name="connsiteX7" fmla="*/ 19050 w 609104"/>
                <a:gd name="connsiteY7" fmla="*/ 304657 h 304657"/>
                <a:gd name="connsiteX8" fmla="*/ 19050 w 609104"/>
                <a:gd name="connsiteY8" fmla="*/ 157096 h 304657"/>
                <a:gd name="connsiteX9" fmla="*/ 44644 w 609104"/>
                <a:gd name="connsiteY9" fmla="*/ 105766 h 304657"/>
                <a:gd name="connsiteX10" fmla="*/ 185385 w 609104"/>
                <a:gd name="connsiteY10" fmla="*/ 37186 h 304657"/>
                <a:gd name="connsiteX11" fmla="*/ 304552 w 609104"/>
                <a:gd name="connsiteY11" fmla="*/ 19050 h 304657"/>
                <a:gd name="connsiteX12" fmla="*/ 423615 w 609104"/>
                <a:gd name="connsiteY12" fmla="*/ 37148 h 304657"/>
                <a:gd name="connsiteX13" fmla="*/ 564128 w 609104"/>
                <a:gd name="connsiteY13" fmla="*/ 105528 h 304657"/>
                <a:gd name="connsiteX14" fmla="*/ 590055 w 609104"/>
                <a:gd name="connsiteY14" fmla="*/ 157115 h 304657"/>
                <a:gd name="connsiteX15" fmla="*/ 590055 w 609104"/>
                <a:gd name="connsiteY15" fmla="*/ 304657 h 304657"/>
                <a:gd name="connsiteX16" fmla="*/ 609105 w 609104"/>
                <a:gd name="connsiteY16" fmla="*/ 304657 h 304657"/>
                <a:gd name="connsiteX17" fmla="*/ 609105 w 609104"/>
                <a:gd name="connsiteY17" fmla="*/ 157096 h 304657"/>
                <a:gd name="connsiteX18" fmla="*/ 576167 w 609104"/>
                <a:gd name="connsiteY18" fmla="*/ 90697 h 3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104" h="304657">
                  <a:moveTo>
                    <a:pt x="576167" y="90697"/>
                  </a:moveTo>
                  <a:cubicBezTo>
                    <a:pt x="532472" y="57060"/>
                    <a:pt x="482419" y="32616"/>
                    <a:pt x="429025" y="18840"/>
                  </a:cubicBezTo>
                  <a:cubicBezTo>
                    <a:pt x="388691" y="6457"/>
                    <a:pt x="346745" y="109"/>
                    <a:pt x="304552" y="0"/>
                  </a:cubicBezTo>
                  <a:cubicBezTo>
                    <a:pt x="262457" y="707"/>
                    <a:pt x="220645" y="7030"/>
                    <a:pt x="180223" y="18802"/>
                  </a:cubicBezTo>
                  <a:cubicBezTo>
                    <a:pt x="127484" y="34285"/>
                    <a:pt x="77739" y="58566"/>
                    <a:pt x="33090" y="90621"/>
                  </a:cubicBezTo>
                  <a:cubicBezTo>
                    <a:pt x="12628" y="106678"/>
                    <a:pt x="476" y="131090"/>
                    <a:pt x="0" y="157096"/>
                  </a:cubicBezTo>
                  <a:lnTo>
                    <a:pt x="0" y="304657"/>
                  </a:lnTo>
                  <a:lnTo>
                    <a:pt x="19050" y="304657"/>
                  </a:lnTo>
                  <a:lnTo>
                    <a:pt x="19050" y="157096"/>
                  </a:lnTo>
                  <a:cubicBezTo>
                    <a:pt x="19465" y="137017"/>
                    <a:pt x="28857" y="118181"/>
                    <a:pt x="44644" y="105766"/>
                  </a:cubicBezTo>
                  <a:cubicBezTo>
                    <a:pt x="87367" y="75154"/>
                    <a:pt x="134948" y="51968"/>
                    <a:pt x="185385" y="37186"/>
                  </a:cubicBezTo>
                  <a:cubicBezTo>
                    <a:pt x="224126" y="25875"/>
                    <a:pt x="264201" y="19776"/>
                    <a:pt x="304552" y="19050"/>
                  </a:cubicBezTo>
                  <a:cubicBezTo>
                    <a:pt x="344915" y="19180"/>
                    <a:pt x="385037" y="25278"/>
                    <a:pt x="423615" y="37148"/>
                  </a:cubicBezTo>
                  <a:cubicBezTo>
                    <a:pt x="474588" y="50223"/>
                    <a:pt x="522385" y="73483"/>
                    <a:pt x="564128" y="105528"/>
                  </a:cubicBezTo>
                  <a:cubicBezTo>
                    <a:pt x="580086" y="117951"/>
                    <a:pt x="589607" y="136896"/>
                    <a:pt x="590055" y="157115"/>
                  </a:cubicBezTo>
                  <a:lnTo>
                    <a:pt x="590055" y="304657"/>
                  </a:lnTo>
                  <a:lnTo>
                    <a:pt x="609105" y="304657"/>
                  </a:lnTo>
                  <a:lnTo>
                    <a:pt x="609105" y="157096"/>
                  </a:lnTo>
                  <a:cubicBezTo>
                    <a:pt x="608657" y="131139"/>
                    <a:pt x="596563" y="106758"/>
                    <a:pt x="576167" y="9069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A5BFF793-B3FC-4821-A7A2-56D6443CD690}"/>
                </a:ext>
              </a:extLst>
            </p:cNvPr>
            <p:cNvSpPr/>
            <p:nvPr/>
          </p:nvSpPr>
          <p:spPr>
            <a:xfrm>
              <a:off x="8259284" y="887060"/>
              <a:ext cx="390620" cy="342982"/>
            </a:xfrm>
            <a:custGeom>
              <a:avLst/>
              <a:gdLst>
                <a:gd name="connsiteX0" fmla="*/ 16421 w 390620"/>
                <a:gd name="connsiteY0" fmla="*/ 76279 h 342982"/>
                <a:gd name="connsiteX1" fmla="*/ 285693 w 390620"/>
                <a:gd name="connsiteY1" fmla="*/ 73497 h 342982"/>
                <a:gd name="connsiteX2" fmla="*/ 333470 w 390620"/>
                <a:gd name="connsiteY2" fmla="*/ 150460 h 342982"/>
                <a:gd name="connsiteX3" fmla="*/ 333470 w 390620"/>
                <a:gd name="connsiteY3" fmla="*/ 266265 h 342982"/>
                <a:gd name="connsiteX4" fmla="*/ 241601 w 390620"/>
                <a:gd name="connsiteY4" fmla="*/ 296888 h 342982"/>
                <a:gd name="connsiteX5" fmla="*/ 201598 w 390620"/>
                <a:gd name="connsiteY5" fmla="*/ 292093 h 342982"/>
                <a:gd name="connsiteX6" fmla="*/ 196803 w 390620"/>
                <a:gd name="connsiteY6" fmla="*/ 332096 h 342982"/>
                <a:gd name="connsiteX7" fmla="*/ 236807 w 390620"/>
                <a:gd name="connsiteY7" fmla="*/ 336891 h 342982"/>
                <a:gd name="connsiteX8" fmla="*/ 247688 w 390620"/>
                <a:gd name="connsiteY8" fmla="*/ 314938 h 342982"/>
                <a:gd name="connsiteX9" fmla="*/ 364245 w 390620"/>
                <a:gd name="connsiteY9" fmla="*/ 276085 h 342982"/>
                <a:gd name="connsiteX10" fmla="*/ 390620 w 390620"/>
                <a:gd name="connsiteY10" fmla="*/ 247729 h 342982"/>
                <a:gd name="connsiteX11" fmla="*/ 390620 w 390620"/>
                <a:gd name="connsiteY11" fmla="*/ 171529 h 342982"/>
                <a:gd name="connsiteX12" fmla="*/ 362045 w 390620"/>
                <a:gd name="connsiteY12" fmla="*/ 142954 h 342982"/>
                <a:gd name="connsiteX13" fmla="*/ 350929 w 390620"/>
                <a:gd name="connsiteY13" fmla="*/ 142954 h 342982"/>
                <a:gd name="connsiteX14" fmla="*/ 85953 w 390620"/>
                <a:gd name="connsiteY14" fmla="*/ 10884 h 342982"/>
                <a:gd name="connsiteX15" fmla="*/ 2819 w 390620"/>
                <a:gd name="connsiteY15" fmla="*/ 62944 h 342982"/>
                <a:gd name="connsiteX16" fmla="*/ 2760 w 390620"/>
                <a:gd name="connsiteY16" fmla="*/ 76415 h 342982"/>
                <a:gd name="connsiteX17" fmla="*/ 16230 w 390620"/>
                <a:gd name="connsiteY17" fmla="*/ 76474 h 342982"/>
                <a:gd name="connsiteX18" fmla="*/ 16421 w 390620"/>
                <a:gd name="connsiteY18" fmla="*/ 76279 h 342982"/>
                <a:gd name="connsiteX19" fmla="*/ 371570 w 390620"/>
                <a:gd name="connsiteY19" fmla="*/ 171529 h 342982"/>
                <a:gd name="connsiteX20" fmla="*/ 371570 w 390620"/>
                <a:gd name="connsiteY20" fmla="*/ 247729 h 342982"/>
                <a:gd name="connsiteX21" fmla="*/ 362045 w 390620"/>
                <a:gd name="connsiteY21" fmla="*/ 257254 h 342982"/>
                <a:gd name="connsiteX22" fmla="*/ 352520 w 390620"/>
                <a:gd name="connsiteY22" fmla="*/ 257254 h 342982"/>
                <a:gd name="connsiteX23" fmla="*/ 352520 w 390620"/>
                <a:gd name="connsiteY23" fmla="*/ 162004 h 342982"/>
                <a:gd name="connsiteX24" fmla="*/ 362045 w 390620"/>
                <a:gd name="connsiteY24" fmla="*/ 162004 h 342982"/>
                <a:gd name="connsiteX25" fmla="*/ 371570 w 390620"/>
                <a:gd name="connsiteY25" fmla="*/ 171529 h 34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0620" h="342982">
                  <a:moveTo>
                    <a:pt x="16421" y="76279"/>
                  </a:moveTo>
                  <a:cubicBezTo>
                    <a:pt x="90010" y="1154"/>
                    <a:pt x="210567" y="-92"/>
                    <a:pt x="285693" y="73497"/>
                  </a:cubicBezTo>
                  <a:cubicBezTo>
                    <a:pt x="307578" y="94935"/>
                    <a:pt x="323967" y="121336"/>
                    <a:pt x="333470" y="150460"/>
                  </a:cubicBezTo>
                  <a:lnTo>
                    <a:pt x="333470" y="266265"/>
                  </a:lnTo>
                  <a:lnTo>
                    <a:pt x="241601" y="296888"/>
                  </a:lnTo>
                  <a:cubicBezTo>
                    <a:pt x="231879" y="284517"/>
                    <a:pt x="213968" y="282370"/>
                    <a:pt x="201598" y="292093"/>
                  </a:cubicBezTo>
                  <a:cubicBezTo>
                    <a:pt x="189227" y="301815"/>
                    <a:pt x="187080" y="319726"/>
                    <a:pt x="196803" y="332096"/>
                  </a:cubicBezTo>
                  <a:cubicBezTo>
                    <a:pt x="206526" y="344467"/>
                    <a:pt x="224436" y="346614"/>
                    <a:pt x="236807" y="336891"/>
                  </a:cubicBezTo>
                  <a:cubicBezTo>
                    <a:pt x="243556" y="331587"/>
                    <a:pt x="247554" y="323522"/>
                    <a:pt x="247688" y="314938"/>
                  </a:cubicBezTo>
                  <a:lnTo>
                    <a:pt x="364245" y="276085"/>
                  </a:lnTo>
                  <a:cubicBezTo>
                    <a:pt x="379078" y="274940"/>
                    <a:pt x="390551" y="262606"/>
                    <a:pt x="390620" y="247729"/>
                  </a:cubicBezTo>
                  <a:lnTo>
                    <a:pt x="390620" y="171529"/>
                  </a:lnTo>
                  <a:cubicBezTo>
                    <a:pt x="390620" y="155747"/>
                    <a:pt x="377827" y="142954"/>
                    <a:pt x="362045" y="142954"/>
                  </a:cubicBezTo>
                  <a:lnTo>
                    <a:pt x="350929" y="142954"/>
                  </a:lnTo>
                  <a:cubicBezTo>
                    <a:pt x="314229" y="33313"/>
                    <a:pt x="195596" y="-25817"/>
                    <a:pt x="85953" y="10884"/>
                  </a:cubicBezTo>
                  <a:cubicBezTo>
                    <a:pt x="54510" y="21409"/>
                    <a:pt x="26016" y="39252"/>
                    <a:pt x="2819" y="62944"/>
                  </a:cubicBezTo>
                  <a:cubicBezTo>
                    <a:pt x="-916" y="66648"/>
                    <a:pt x="-943" y="72679"/>
                    <a:pt x="2760" y="76415"/>
                  </a:cubicBezTo>
                  <a:cubicBezTo>
                    <a:pt x="6463" y="80150"/>
                    <a:pt x="12495" y="80177"/>
                    <a:pt x="16230" y="76474"/>
                  </a:cubicBezTo>
                  <a:cubicBezTo>
                    <a:pt x="16295" y="76410"/>
                    <a:pt x="16358" y="76345"/>
                    <a:pt x="16421" y="76279"/>
                  </a:cubicBezTo>
                  <a:close/>
                  <a:moveTo>
                    <a:pt x="371570" y="171529"/>
                  </a:moveTo>
                  <a:lnTo>
                    <a:pt x="371570" y="247729"/>
                  </a:lnTo>
                  <a:cubicBezTo>
                    <a:pt x="371570" y="252990"/>
                    <a:pt x="367306" y="257254"/>
                    <a:pt x="362045" y="257254"/>
                  </a:cubicBezTo>
                  <a:lnTo>
                    <a:pt x="352520" y="257254"/>
                  </a:lnTo>
                  <a:lnTo>
                    <a:pt x="352520" y="162004"/>
                  </a:lnTo>
                  <a:lnTo>
                    <a:pt x="362045" y="162004"/>
                  </a:lnTo>
                  <a:cubicBezTo>
                    <a:pt x="367306" y="162004"/>
                    <a:pt x="371570" y="166269"/>
                    <a:pt x="371570" y="17152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  <p:grpSp>
        <p:nvGrpSpPr>
          <p:cNvPr id="151" name="Graphic 127" descr="Bullseye">
            <a:extLst>
              <a:ext uri="{FF2B5EF4-FFF2-40B4-BE49-F238E27FC236}">
                <a16:creationId xmlns="" xmlns:a16="http://schemas.microsoft.com/office/drawing/2014/main" id="{C47A6CA8-356E-4BA4-B3C4-D549ABACEA16}"/>
              </a:ext>
            </a:extLst>
          </p:cNvPr>
          <p:cNvGrpSpPr/>
          <p:nvPr/>
        </p:nvGrpSpPr>
        <p:grpSpPr>
          <a:xfrm>
            <a:off x="1727623" y="1882342"/>
            <a:ext cx="508042" cy="508040"/>
            <a:chOff x="6611816" y="535057"/>
            <a:chExt cx="743824" cy="743821"/>
          </a:xfrm>
          <a:solidFill>
            <a:schemeClr val="bg1">
              <a:lumMod val="65000"/>
            </a:schemeClr>
          </a:solidFill>
        </p:grpSpPr>
        <p:sp>
          <p:nvSpPr>
            <p:cNvPr id="152" name="Freeform: Shape 151">
              <a:extLst>
                <a:ext uri="{FF2B5EF4-FFF2-40B4-BE49-F238E27FC236}">
                  <a16:creationId xmlns="" xmlns:a16="http://schemas.microsoft.com/office/drawing/2014/main" id="{814F6FF9-B8A5-430C-8720-D1C14CF87B09}"/>
                </a:ext>
              </a:extLst>
            </p:cNvPr>
            <p:cNvSpPr/>
            <p:nvPr/>
          </p:nvSpPr>
          <p:spPr>
            <a:xfrm>
              <a:off x="6611816" y="582624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8F66208D-5525-4387-8750-03A1819722B5}"/>
                </a:ext>
              </a:extLst>
            </p:cNvPr>
            <p:cNvSpPr/>
            <p:nvPr/>
          </p:nvSpPr>
          <p:spPr>
            <a:xfrm>
              <a:off x="6735792" y="706487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EF0863AB-96EF-4C48-BF82-600DCE2B8226}"/>
                </a:ext>
              </a:extLst>
            </p:cNvPr>
            <p:cNvSpPr/>
            <p:nvPr/>
          </p:nvSpPr>
          <p:spPr>
            <a:xfrm>
              <a:off x="6860124" y="830303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="" xmlns:a16="http://schemas.microsoft.com/office/drawing/2014/main" id="{BB53CE87-CCD1-4F15-AA53-6D9CA80A07DB}"/>
                </a:ext>
              </a:extLst>
            </p:cNvPr>
            <p:cNvSpPr/>
            <p:nvPr/>
          </p:nvSpPr>
          <p:spPr>
            <a:xfrm>
              <a:off x="6950710" y="535057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14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: Rounded Corners 174">
            <a:extLst>
              <a:ext uri="{FF2B5EF4-FFF2-40B4-BE49-F238E27FC236}">
                <a16:creationId xmlns="" xmlns:a16="http://schemas.microsoft.com/office/drawing/2014/main" id="{69D46CE6-FBCA-40DD-A211-6CB812C338F5}"/>
              </a:ext>
            </a:extLst>
          </p:cNvPr>
          <p:cNvSpPr/>
          <p:nvPr/>
        </p:nvSpPr>
        <p:spPr>
          <a:xfrm>
            <a:off x="8848680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="" xmlns:a16="http://schemas.microsoft.com/office/drawing/2014/main" id="{CEDE1390-7D18-41C8-B606-A6F004C17512}"/>
              </a:ext>
            </a:extLst>
          </p:cNvPr>
          <p:cNvSpPr/>
          <p:nvPr/>
        </p:nvSpPr>
        <p:spPr>
          <a:xfrm>
            <a:off x="6148067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="" xmlns:a16="http://schemas.microsoft.com/office/drawing/2014/main" id="{333A9464-BBF4-4AF2-B0E0-F85498599203}"/>
              </a:ext>
            </a:extLst>
          </p:cNvPr>
          <p:cNvSpPr/>
          <p:nvPr/>
        </p:nvSpPr>
        <p:spPr>
          <a:xfrm>
            <a:off x="3470006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="" xmlns:a16="http://schemas.microsoft.com/office/drawing/2014/main" id="{9D8F22DB-B7DB-4EC4-BA16-240BF234933F}"/>
              </a:ext>
            </a:extLst>
          </p:cNvPr>
          <p:cNvSpPr/>
          <p:nvPr/>
        </p:nvSpPr>
        <p:spPr>
          <a:xfrm>
            <a:off x="779258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4-Milestones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Chevron Dialogs Timeline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62">
            <a:extLst>
              <a:ext uri="{FF2B5EF4-FFF2-40B4-BE49-F238E27FC236}">
                <a16:creationId xmlns="" xmlns:a16="http://schemas.microsoft.com/office/drawing/2014/main" id="{65C17250-F4C4-4F9E-99C9-0E718E25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" y="4271823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6 w 5254"/>
              <a:gd name="T15" fmla="*/ 563 h 1225"/>
              <a:gd name="T16" fmla="*/ 5226 w 5254"/>
              <a:gd name="T17" fmla="*/ 563 h 1225"/>
              <a:gd name="T18" fmla="*/ 5226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3" y="0"/>
                  <a:pt x="4463" y="3"/>
                  <a:pt x="4472" y="10"/>
                </a:cubicBezTo>
                <a:lnTo>
                  <a:pt x="5226" y="563"/>
                </a:lnTo>
                <a:lnTo>
                  <a:pt x="5226" y="563"/>
                </a:lnTo>
                <a:cubicBezTo>
                  <a:pt x="5253" y="583"/>
                  <a:pt x="5253" y="624"/>
                  <a:pt x="5226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1" y="583"/>
                  <a:pt x="674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6" name="Freeform 67">
            <a:extLst>
              <a:ext uri="{FF2B5EF4-FFF2-40B4-BE49-F238E27FC236}">
                <a16:creationId xmlns="" xmlns:a16="http://schemas.microsoft.com/office/drawing/2014/main" id="{3CAA1617-8CB4-4EED-9913-EA8F22AC0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471" y="1729004"/>
            <a:ext cx="814719" cy="814717"/>
          </a:xfrm>
          <a:custGeom>
            <a:avLst/>
            <a:gdLst>
              <a:gd name="T0" fmla="*/ 637 w 1274"/>
              <a:gd name="T1" fmla="*/ 0 h 1275"/>
              <a:gd name="T2" fmla="*/ 637 w 1274"/>
              <a:gd name="T3" fmla="*/ 0 h 1275"/>
              <a:gd name="T4" fmla="*/ 1273 w 1274"/>
              <a:gd name="T5" fmla="*/ 637 h 1275"/>
              <a:gd name="T6" fmla="*/ 1273 w 1274"/>
              <a:gd name="T7" fmla="*/ 637 h 1275"/>
              <a:gd name="T8" fmla="*/ 637 w 1274"/>
              <a:gd name="T9" fmla="*/ 1274 h 1275"/>
              <a:gd name="T10" fmla="*/ 637 w 1274"/>
              <a:gd name="T11" fmla="*/ 1274 h 1275"/>
              <a:gd name="T12" fmla="*/ 0 w 1274"/>
              <a:gd name="T13" fmla="*/ 637 h 1275"/>
              <a:gd name="T14" fmla="*/ 0 w 1274"/>
              <a:gd name="T15" fmla="*/ 637 h 1275"/>
              <a:gd name="T16" fmla="*/ 637 w 1274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4" h="1275">
                <a:moveTo>
                  <a:pt x="637" y="0"/>
                </a:moveTo>
                <a:lnTo>
                  <a:pt x="637" y="0"/>
                </a:lnTo>
                <a:cubicBezTo>
                  <a:pt x="988" y="0"/>
                  <a:pt x="1273" y="285"/>
                  <a:pt x="1273" y="637"/>
                </a:cubicBezTo>
                <a:lnTo>
                  <a:pt x="1273" y="637"/>
                </a:lnTo>
                <a:cubicBezTo>
                  <a:pt x="1273" y="988"/>
                  <a:pt x="988" y="1274"/>
                  <a:pt x="637" y="1274"/>
                </a:cubicBezTo>
                <a:lnTo>
                  <a:pt x="637" y="1274"/>
                </a:lnTo>
                <a:cubicBezTo>
                  <a:pt x="284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4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9" name="Freeform 68">
            <a:extLst>
              <a:ext uri="{FF2B5EF4-FFF2-40B4-BE49-F238E27FC236}">
                <a16:creationId xmlns="" xmlns:a16="http://schemas.microsoft.com/office/drawing/2014/main" id="{ECF3AFCE-6668-4615-807E-74CCC657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556" y="1714906"/>
            <a:ext cx="848548" cy="848548"/>
          </a:xfrm>
          <a:custGeom>
            <a:avLst/>
            <a:gdLst>
              <a:gd name="T0" fmla="*/ 663 w 1326"/>
              <a:gd name="T1" fmla="*/ 51 h 1326"/>
              <a:gd name="T2" fmla="*/ 663 w 1326"/>
              <a:gd name="T3" fmla="*/ 51 h 1326"/>
              <a:gd name="T4" fmla="*/ 51 w 1326"/>
              <a:gd name="T5" fmla="*/ 663 h 1326"/>
              <a:gd name="T6" fmla="*/ 51 w 1326"/>
              <a:gd name="T7" fmla="*/ 663 h 1326"/>
              <a:gd name="T8" fmla="*/ 663 w 1326"/>
              <a:gd name="T9" fmla="*/ 1274 h 1326"/>
              <a:gd name="T10" fmla="*/ 663 w 1326"/>
              <a:gd name="T11" fmla="*/ 1274 h 1326"/>
              <a:gd name="T12" fmla="*/ 1274 w 1326"/>
              <a:gd name="T13" fmla="*/ 663 h 1326"/>
              <a:gd name="T14" fmla="*/ 1274 w 1326"/>
              <a:gd name="T15" fmla="*/ 663 h 1326"/>
              <a:gd name="T16" fmla="*/ 663 w 1326"/>
              <a:gd name="T17" fmla="*/ 51 h 1326"/>
              <a:gd name="T18" fmla="*/ 663 w 1326"/>
              <a:gd name="T19" fmla="*/ 1325 h 1326"/>
              <a:gd name="T20" fmla="*/ 663 w 1326"/>
              <a:gd name="T21" fmla="*/ 1325 h 1326"/>
              <a:gd name="T22" fmla="*/ 0 w 1326"/>
              <a:gd name="T23" fmla="*/ 663 h 1326"/>
              <a:gd name="T24" fmla="*/ 0 w 1326"/>
              <a:gd name="T25" fmla="*/ 663 h 1326"/>
              <a:gd name="T26" fmla="*/ 663 w 1326"/>
              <a:gd name="T27" fmla="*/ 0 h 1326"/>
              <a:gd name="T28" fmla="*/ 663 w 1326"/>
              <a:gd name="T29" fmla="*/ 0 h 1326"/>
              <a:gd name="T30" fmla="*/ 1325 w 1326"/>
              <a:gd name="T31" fmla="*/ 663 h 1326"/>
              <a:gd name="T32" fmla="*/ 1325 w 1326"/>
              <a:gd name="T33" fmla="*/ 663 h 1326"/>
              <a:gd name="T34" fmla="*/ 663 w 1326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6" h="1326">
                <a:moveTo>
                  <a:pt x="663" y="51"/>
                </a:moveTo>
                <a:lnTo>
                  <a:pt x="663" y="51"/>
                </a:lnTo>
                <a:cubicBezTo>
                  <a:pt x="325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5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7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7" y="0"/>
                  <a:pt x="663" y="0"/>
                </a:cubicBezTo>
                <a:lnTo>
                  <a:pt x="663" y="0"/>
                </a:lnTo>
                <a:cubicBezTo>
                  <a:pt x="1028" y="0"/>
                  <a:pt x="1325" y="297"/>
                  <a:pt x="1325" y="663"/>
                </a:cubicBezTo>
                <a:lnTo>
                  <a:pt x="1325" y="663"/>
                </a:lnTo>
                <a:cubicBezTo>
                  <a:pt x="1325" y="1028"/>
                  <a:pt x="1028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1" name="Freeform 133">
            <a:extLst>
              <a:ext uri="{FF2B5EF4-FFF2-40B4-BE49-F238E27FC236}">
                <a16:creationId xmlns="" xmlns:a16="http://schemas.microsoft.com/office/drawing/2014/main" id="{F6311765-2EB5-4ECC-B9D9-19C9FC066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803" y="4271823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3 w 5254"/>
              <a:gd name="T7" fmla="*/ 0 h 1225"/>
              <a:gd name="T8" fmla="*/ 4441 w 5254"/>
              <a:gd name="T9" fmla="*/ 0 h 1225"/>
              <a:gd name="T10" fmla="*/ 4441 w 5254"/>
              <a:gd name="T11" fmla="*/ 0 h 1225"/>
              <a:gd name="T12" fmla="*/ 4471 w 5254"/>
              <a:gd name="T13" fmla="*/ 10 h 1225"/>
              <a:gd name="T14" fmla="*/ 5224 w 5254"/>
              <a:gd name="T15" fmla="*/ 563 h 1225"/>
              <a:gd name="T16" fmla="*/ 5224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9 w 5254"/>
              <a:gd name="T31" fmla="*/ 1132 h 1225"/>
              <a:gd name="T32" fmla="*/ 675 w 5254"/>
              <a:gd name="T33" fmla="*/ 644 h 1225"/>
              <a:gd name="T34" fmla="*/ 675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3" y="0"/>
                </a:cubicBezTo>
                <a:lnTo>
                  <a:pt x="4441" y="0"/>
                </a:lnTo>
                <a:lnTo>
                  <a:pt x="4441" y="0"/>
                </a:lnTo>
                <a:cubicBezTo>
                  <a:pt x="4452" y="0"/>
                  <a:pt x="4463" y="3"/>
                  <a:pt x="4471" y="10"/>
                </a:cubicBezTo>
                <a:lnTo>
                  <a:pt x="5224" y="563"/>
                </a:lnTo>
                <a:lnTo>
                  <a:pt x="5224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1" y="1224"/>
                  <a:pt x="0" y="1162"/>
                  <a:pt x="39" y="1132"/>
                </a:cubicBezTo>
                <a:lnTo>
                  <a:pt x="675" y="644"/>
                </a:lnTo>
                <a:lnTo>
                  <a:pt x="675" y="644"/>
                </a:lnTo>
                <a:cubicBezTo>
                  <a:pt x="702" y="624"/>
                  <a:pt x="701" y="583"/>
                  <a:pt x="674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2" name="Freeform 138">
            <a:extLst>
              <a:ext uri="{FF2B5EF4-FFF2-40B4-BE49-F238E27FC236}">
                <a16:creationId xmlns="" xmlns:a16="http://schemas.microsoft.com/office/drawing/2014/main" id="{620AB0B0-5427-49A7-9E2F-8A7994284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809" y="1714906"/>
            <a:ext cx="814719" cy="814717"/>
          </a:xfrm>
          <a:custGeom>
            <a:avLst/>
            <a:gdLst>
              <a:gd name="T0" fmla="*/ 636 w 1275"/>
              <a:gd name="T1" fmla="*/ 0 h 1275"/>
              <a:gd name="T2" fmla="*/ 636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6 w 1275"/>
              <a:gd name="T9" fmla="*/ 1274 h 1275"/>
              <a:gd name="T10" fmla="*/ 636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6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3" name="Freeform 139">
            <a:extLst>
              <a:ext uri="{FF2B5EF4-FFF2-40B4-BE49-F238E27FC236}">
                <a16:creationId xmlns="" xmlns:a16="http://schemas.microsoft.com/office/drawing/2014/main" id="{7F6F1155-27C5-46AA-A3F6-09EA7DBC0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304" y="1700808"/>
            <a:ext cx="845728" cy="848548"/>
          </a:xfrm>
          <a:custGeom>
            <a:avLst/>
            <a:gdLst>
              <a:gd name="T0" fmla="*/ 661 w 1325"/>
              <a:gd name="T1" fmla="*/ 51 h 1326"/>
              <a:gd name="T2" fmla="*/ 661 w 1325"/>
              <a:gd name="T3" fmla="*/ 51 h 1326"/>
              <a:gd name="T4" fmla="*/ 50 w 1325"/>
              <a:gd name="T5" fmla="*/ 663 h 1326"/>
              <a:gd name="T6" fmla="*/ 50 w 1325"/>
              <a:gd name="T7" fmla="*/ 663 h 1326"/>
              <a:gd name="T8" fmla="*/ 661 w 1325"/>
              <a:gd name="T9" fmla="*/ 1274 h 1326"/>
              <a:gd name="T10" fmla="*/ 661 w 1325"/>
              <a:gd name="T11" fmla="*/ 1274 h 1326"/>
              <a:gd name="T12" fmla="*/ 1273 w 1325"/>
              <a:gd name="T13" fmla="*/ 663 h 1326"/>
              <a:gd name="T14" fmla="*/ 1273 w 1325"/>
              <a:gd name="T15" fmla="*/ 663 h 1326"/>
              <a:gd name="T16" fmla="*/ 661 w 1325"/>
              <a:gd name="T17" fmla="*/ 51 h 1326"/>
              <a:gd name="T18" fmla="*/ 661 w 1325"/>
              <a:gd name="T19" fmla="*/ 1325 h 1326"/>
              <a:gd name="T20" fmla="*/ 661 w 1325"/>
              <a:gd name="T21" fmla="*/ 1325 h 1326"/>
              <a:gd name="T22" fmla="*/ 0 w 1325"/>
              <a:gd name="T23" fmla="*/ 663 h 1326"/>
              <a:gd name="T24" fmla="*/ 0 w 1325"/>
              <a:gd name="T25" fmla="*/ 663 h 1326"/>
              <a:gd name="T26" fmla="*/ 661 w 1325"/>
              <a:gd name="T27" fmla="*/ 0 h 1326"/>
              <a:gd name="T28" fmla="*/ 661 w 1325"/>
              <a:gd name="T29" fmla="*/ 0 h 1326"/>
              <a:gd name="T30" fmla="*/ 1324 w 1325"/>
              <a:gd name="T31" fmla="*/ 663 h 1326"/>
              <a:gd name="T32" fmla="*/ 1324 w 1325"/>
              <a:gd name="T33" fmla="*/ 663 h 1326"/>
              <a:gd name="T34" fmla="*/ 661 w 1325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5" h="1326">
                <a:moveTo>
                  <a:pt x="661" y="51"/>
                </a:moveTo>
                <a:lnTo>
                  <a:pt x="661" y="51"/>
                </a:lnTo>
                <a:cubicBezTo>
                  <a:pt x="325" y="51"/>
                  <a:pt x="50" y="326"/>
                  <a:pt x="50" y="663"/>
                </a:cubicBezTo>
                <a:lnTo>
                  <a:pt x="50" y="663"/>
                </a:lnTo>
                <a:cubicBezTo>
                  <a:pt x="50" y="1000"/>
                  <a:pt x="325" y="1274"/>
                  <a:pt x="661" y="1274"/>
                </a:cubicBezTo>
                <a:lnTo>
                  <a:pt x="661" y="1274"/>
                </a:lnTo>
                <a:cubicBezTo>
                  <a:pt x="999" y="1274"/>
                  <a:pt x="1273" y="1000"/>
                  <a:pt x="1273" y="663"/>
                </a:cubicBezTo>
                <a:lnTo>
                  <a:pt x="1273" y="663"/>
                </a:lnTo>
                <a:cubicBezTo>
                  <a:pt x="1273" y="326"/>
                  <a:pt x="999" y="51"/>
                  <a:pt x="661" y="51"/>
                </a:cubicBezTo>
                <a:close/>
                <a:moveTo>
                  <a:pt x="661" y="1325"/>
                </a:moveTo>
                <a:lnTo>
                  <a:pt x="661" y="1325"/>
                </a:lnTo>
                <a:cubicBezTo>
                  <a:pt x="296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6" y="0"/>
                  <a:pt x="661" y="0"/>
                </a:cubicBezTo>
                <a:lnTo>
                  <a:pt x="661" y="0"/>
                </a:lnTo>
                <a:cubicBezTo>
                  <a:pt x="1027" y="0"/>
                  <a:pt x="1324" y="297"/>
                  <a:pt x="1324" y="663"/>
                </a:cubicBezTo>
                <a:lnTo>
                  <a:pt x="1324" y="663"/>
                </a:lnTo>
                <a:cubicBezTo>
                  <a:pt x="1324" y="1028"/>
                  <a:pt x="1027" y="1325"/>
                  <a:pt x="661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5" name="Freeform 203">
            <a:extLst>
              <a:ext uri="{FF2B5EF4-FFF2-40B4-BE49-F238E27FC236}">
                <a16:creationId xmlns="" xmlns:a16="http://schemas.microsoft.com/office/drawing/2014/main" id="{0405635B-8596-4C10-A9EB-698BD4F7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42" y="4271823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6" name="Freeform 208">
            <a:extLst>
              <a:ext uri="{FF2B5EF4-FFF2-40B4-BE49-F238E27FC236}">
                <a16:creationId xmlns="" xmlns:a16="http://schemas.microsoft.com/office/drawing/2014/main" id="{707044F2-6F56-47B5-9314-AB025081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870" y="1714906"/>
            <a:ext cx="814719" cy="814717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7" name="Freeform 209">
            <a:extLst>
              <a:ext uri="{FF2B5EF4-FFF2-40B4-BE49-F238E27FC236}">
                <a16:creationId xmlns="" xmlns:a16="http://schemas.microsoft.com/office/drawing/2014/main" id="{38ABFE1A-183F-4B66-9B21-330BC9B3E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955" y="1700808"/>
            <a:ext cx="848548" cy="848548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1" name="Freeform 203">
            <a:extLst>
              <a:ext uri="{FF2B5EF4-FFF2-40B4-BE49-F238E27FC236}">
                <a16:creationId xmlns="" xmlns:a16="http://schemas.microsoft.com/office/drawing/2014/main" id="{BA119D4B-AA2F-4AE1-8A58-40CA7C54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478" y="4271823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6" name="Freeform 208">
            <a:extLst>
              <a:ext uri="{FF2B5EF4-FFF2-40B4-BE49-F238E27FC236}">
                <a16:creationId xmlns="" xmlns:a16="http://schemas.microsoft.com/office/drawing/2014/main" id="{EAF633FB-0107-42E7-92CF-1E5502F90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6483" y="1714906"/>
            <a:ext cx="814719" cy="814717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7" name="Freeform 209">
            <a:extLst>
              <a:ext uri="{FF2B5EF4-FFF2-40B4-BE49-F238E27FC236}">
                <a16:creationId xmlns="" xmlns:a16="http://schemas.microsoft.com/office/drawing/2014/main" id="{C94804B0-5D35-44AF-AD49-EFAFBE2CF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568" y="1700808"/>
            <a:ext cx="848548" cy="848548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EA5F18B-D890-4786-9FFC-F4EA0C65BCA0}"/>
              </a:ext>
            </a:extLst>
          </p:cNvPr>
          <p:cNvSpPr txBox="1"/>
          <p:nvPr/>
        </p:nvSpPr>
        <p:spPr>
          <a:xfrm>
            <a:off x="1483129" y="4522745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052CFE9-B628-4903-9676-4ADA0440F235}"/>
              </a:ext>
            </a:extLst>
          </p:cNvPr>
          <p:cNvSpPr txBox="1"/>
          <p:nvPr/>
        </p:nvSpPr>
        <p:spPr>
          <a:xfrm>
            <a:off x="4172466" y="4522745"/>
            <a:ext cx="10054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6ABA572-00BB-41DB-9F99-804C8E9CA443}"/>
              </a:ext>
            </a:extLst>
          </p:cNvPr>
          <p:cNvSpPr txBox="1"/>
          <p:nvPr/>
        </p:nvSpPr>
        <p:spPr>
          <a:xfrm>
            <a:off x="6850528" y="4522745"/>
            <a:ext cx="10054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1BD6CB5-4B1C-4BBA-BE81-970C7F52D187}"/>
              </a:ext>
            </a:extLst>
          </p:cNvPr>
          <p:cNvSpPr txBox="1"/>
          <p:nvPr/>
        </p:nvSpPr>
        <p:spPr>
          <a:xfrm>
            <a:off x="9551141" y="4522745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B7183F9-4D23-47D9-9C95-52DC2ED7C1F1}"/>
              </a:ext>
            </a:extLst>
          </p:cNvPr>
          <p:cNvSpPr txBox="1"/>
          <p:nvPr/>
        </p:nvSpPr>
        <p:spPr>
          <a:xfrm>
            <a:off x="1334244" y="2798793"/>
            <a:ext cx="1303178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E887374B-213F-4222-A4CF-9BFC4B220FD1}"/>
              </a:ext>
            </a:extLst>
          </p:cNvPr>
          <p:cNvSpPr txBox="1"/>
          <p:nvPr/>
        </p:nvSpPr>
        <p:spPr>
          <a:xfrm>
            <a:off x="4023580" y="2798793"/>
            <a:ext cx="1303177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E6E977B9-C83E-4E8D-B6A8-1DA781175FA4}"/>
              </a:ext>
            </a:extLst>
          </p:cNvPr>
          <p:cNvSpPr txBox="1"/>
          <p:nvPr/>
        </p:nvSpPr>
        <p:spPr>
          <a:xfrm>
            <a:off x="6701640" y="2798793"/>
            <a:ext cx="1303177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0D3C0458-F8AA-46C2-957F-2FFFDE41634F}"/>
              </a:ext>
            </a:extLst>
          </p:cNvPr>
          <p:cNvSpPr txBox="1"/>
          <p:nvPr/>
        </p:nvSpPr>
        <p:spPr>
          <a:xfrm>
            <a:off x="9402253" y="2798793"/>
            <a:ext cx="1303177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373F3F66-D2CB-43B7-8EF2-51D2A5D04D34}"/>
              </a:ext>
            </a:extLst>
          </p:cNvPr>
          <p:cNvSpPr txBox="1"/>
          <p:nvPr/>
        </p:nvSpPr>
        <p:spPr>
          <a:xfrm>
            <a:off x="905710" y="3192255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BF216898-8175-4B4C-B816-0E1F14685A72}"/>
              </a:ext>
            </a:extLst>
          </p:cNvPr>
          <p:cNvSpPr txBox="1"/>
          <p:nvPr/>
        </p:nvSpPr>
        <p:spPr>
          <a:xfrm>
            <a:off x="3595048" y="3192255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FF2C0DFB-B29B-4CD4-B2E7-0CC65CE081E6}"/>
              </a:ext>
            </a:extLst>
          </p:cNvPr>
          <p:cNvSpPr txBox="1"/>
          <p:nvPr/>
        </p:nvSpPr>
        <p:spPr>
          <a:xfrm>
            <a:off x="6273109" y="3190521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68F24804-5254-495D-B117-DF7C51A0317E}"/>
              </a:ext>
            </a:extLst>
          </p:cNvPr>
          <p:cNvSpPr txBox="1"/>
          <p:nvPr/>
        </p:nvSpPr>
        <p:spPr>
          <a:xfrm>
            <a:off x="8973722" y="3192047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9" name="Graphic 121" descr="Lights On">
            <a:extLst>
              <a:ext uri="{FF2B5EF4-FFF2-40B4-BE49-F238E27FC236}">
                <a16:creationId xmlns="" xmlns:a16="http://schemas.microsoft.com/office/drawing/2014/main" id="{1CFE6963-F5B2-47A3-A561-142AA1078668}"/>
              </a:ext>
            </a:extLst>
          </p:cNvPr>
          <p:cNvGrpSpPr/>
          <p:nvPr/>
        </p:nvGrpSpPr>
        <p:grpSpPr>
          <a:xfrm>
            <a:off x="9793614" y="1831560"/>
            <a:ext cx="520456" cy="566014"/>
            <a:chOff x="7730780" y="510940"/>
            <a:chExt cx="762000" cy="828702"/>
          </a:xfrm>
          <a:solidFill>
            <a:schemeClr val="bg1">
              <a:lumMod val="65000"/>
            </a:schemeClr>
          </a:solidFill>
        </p:grpSpPr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C30F04BA-C7B5-47A1-A28E-3700B6256EC0}"/>
                </a:ext>
              </a:extLst>
            </p:cNvPr>
            <p:cNvSpPr/>
            <p:nvPr/>
          </p:nvSpPr>
          <p:spPr>
            <a:xfrm>
              <a:off x="7873655" y="650214"/>
              <a:ext cx="476250" cy="497062"/>
            </a:xfrm>
            <a:custGeom>
              <a:avLst/>
              <a:gdLst>
                <a:gd name="connsiteX0" fmla="*/ 362626 w 476250"/>
                <a:gd name="connsiteY0" fmla="*/ 486994 h 497062"/>
                <a:gd name="connsiteX1" fmla="*/ 418348 w 476250"/>
                <a:gd name="connsiteY1" fmla="*/ 396507 h 497062"/>
                <a:gd name="connsiteX2" fmla="*/ 459686 w 476250"/>
                <a:gd name="connsiteY2" fmla="*/ 328765 h 497062"/>
                <a:gd name="connsiteX3" fmla="*/ 476250 w 476250"/>
                <a:gd name="connsiteY3" fmla="*/ 246316 h 497062"/>
                <a:gd name="connsiteX4" fmla="*/ 476250 w 476250"/>
                <a:gd name="connsiteY4" fmla="*/ 238125 h 497062"/>
                <a:gd name="connsiteX5" fmla="*/ 238125 w 476250"/>
                <a:gd name="connsiteY5" fmla="*/ 0 h 497062"/>
                <a:gd name="connsiteX6" fmla="*/ 0 w 476250"/>
                <a:gd name="connsiteY6" fmla="*/ 238125 h 497062"/>
                <a:gd name="connsiteX7" fmla="*/ 0 w 476250"/>
                <a:gd name="connsiteY7" fmla="*/ 246316 h 497062"/>
                <a:gd name="connsiteX8" fmla="*/ 16573 w 476250"/>
                <a:gd name="connsiteY8" fmla="*/ 328736 h 497062"/>
                <a:gd name="connsiteX9" fmla="*/ 57912 w 476250"/>
                <a:gd name="connsiteY9" fmla="*/ 396478 h 497062"/>
                <a:gd name="connsiteX10" fmla="*/ 113633 w 476250"/>
                <a:gd name="connsiteY10" fmla="*/ 486966 h 497062"/>
                <a:gd name="connsiteX11" fmla="*/ 129931 w 476250"/>
                <a:gd name="connsiteY11" fmla="*/ 497062 h 497062"/>
                <a:gd name="connsiteX12" fmla="*/ 346329 w 476250"/>
                <a:gd name="connsiteY12" fmla="*/ 497062 h 497062"/>
                <a:gd name="connsiteX13" fmla="*/ 362626 w 476250"/>
                <a:gd name="connsiteY13" fmla="*/ 486994 h 497062"/>
                <a:gd name="connsiteX14" fmla="*/ 345758 w 476250"/>
                <a:gd name="connsiteY14" fmla="*/ 478041 h 497062"/>
                <a:gd name="connsiteX15" fmla="*/ 130493 w 476250"/>
                <a:gd name="connsiteY15" fmla="*/ 478041 h 497062"/>
                <a:gd name="connsiteX16" fmla="*/ 72190 w 476250"/>
                <a:gd name="connsiteY16" fmla="*/ 383829 h 497062"/>
                <a:gd name="connsiteX17" fmla="*/ 34385 w 476250"/>
                <a:gd name="connsiteY17" fmla="*/ 321916 h 497062"/>
                <a:gd name="connsiteX18" fmla="*/ 19050 w 476250"/>
                <a:gd name="connsiteY18" fmla="*/ 246021 h 497062"/>
                <a:gd name="connsiteX19" fmla="*/ 19050 w 476250"/>
                <a:gd name="connsiteY19" fmla="*/ 238477 h 497062"/>
                <a:gd name="connsiteX20" fmla="*/ 237949 w 476250"/>
                <a:gd name="connsiteY20" fmla="*/ 19226 h 497062"/>
                <a:gd name="connsiteX21" fmla="*/ 457200 w 476250"/>
                <a:gd name="connsiteY21" fmla="*/ 238125 h 497062"/>
                <a:gd name="connsiteX22" fmla="*/ 457200 w 476250"/>
                <a:gd name="connsiteY22" fmla="*/ 246021 h 497062"/>
                <a:gd name="connsiteX23" fmla="*/ 441960 w 476250"/>
                <a:gd name="connsiteY23" fmla="*/ 321850 h 497062"/>
                <a:gd name="connsiteX24" fmla="*/ 404336 w 476250"/>
                <a:gd name="connsiteY24" fmla="*/ 383610 h 497062"/>
                <a:gd name="connsiteX25" fmla="*/ 345758 w 476250"/>
                <a:gd name="connsiteY25" fmla="*/ 478041 h 49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0" h="497062">
                  <a:moveTo>
                    <a:pt x="362626" y="486994"/>
                  </a:moveTo>
                  <a:cubicBezTo>
                    <a:pt x="372723" y="466411"/>
                    <a:pt x="396535" y="420319"/>
                    <a:pt x="418348" y="396507"/>
                  </a:cubicBezTo>
                  <a:cubicBezTo>
                    <a:pt x="436046" y="376564"/>
                    <a:pt x="450045" y="353624"/>
                    <a:pt x="459686" y="328765"/>
                  </a:cubicBezTo>
                  <a:cubicBezTo>
                    <a:pt x="469792" y="302405"/>
                    <a:pt x="475391" y="274533"/>
                    <a:pt x="476250" y="246316"/>
                  </a:cubicBezTo>
                  <a:lnTo>
                    <a:pt x="476250" y="238125"/>
                  </a:lnTo>
                  <a:cubicBezTo>
                    <a:pt x="476250" y="106612"/>
                    <a:pt x="369638" y="0"/>
                    <a:pt x="238125" y="0"/>
                  </a:cubicBezTo>
                  <a:cubicBezTo>
                    <a:pt x="106612" y="0"/>
                    <a:pt x="0" y="106612"/>
                    <a:pt x="0" y="238125"/>
                  </a:cubicBezTo>
                  <a:lnTo>
                    <a:pt x="0" y="246316"/>
                  </a:lnTo>
                  <a:cubicBezTo>
                    <a:pt x="865" y="274525"/>
                    <a:pt x="6467" y="302386"/>
                    <a:pt x="16573" y="328736"/>
                  </a:cubicBezTo>
                  <a:cubicBezTo>
                    <a:pt x="26215" y="353596"/>
                    <a:pt x="40214" y="376536"/>
                    <a:pt x="57912" y="396478"/>
                  </a:cubicBezTo>
                  <a:cubicBezTo>
                    <a:pt x="79724" y="420205"/>
                    <a:pt x="103537" y="466411"/>
                    <a:pt x="113633" y="486966"/>
                  </a:cubicBezTo>
                  <a:cubicBezTo>
                    <a:pt x="116712" y="493149"/>
                    <a:pt x="123023" y="497059"/>
                    <a:pt x="129931" y="497062"/>
                  </a:cubicBezTo>
                  <a:lnTo>
                    <a:pt x="346329" y="497062"/>
                  </a:lnTo>
                  <a:cubicBezTo>
                    <a:pt x="353230" y="497065"/>
                    <a:pt x="359540" y="493167"/>
                    <a:pt x="362626" y="486994"/>
                  </a:cubicBezTo>
                  <a:close/>
                  <a:moveTo>
                    <a:pt x="345758" y="478041"/>
                  </a:moveTo>
                  <a:lnTo>
                    <a:pt x="130493" y="478041"/>
                  </a:lnTo>
                  <a:cubicBezTo>
                    <a:pt x="118205" y="453047"/>
                    <a:pt x="94536" y="408127"/>
                    <a:pt x="72190" y="383829"/>
                  </a:cubicBezTo>
                  <a:cubicBezTo>
                    <a:pt x="55997" y="365610"/>
                    <a:pt x="43194" y="344643"/>
                    <a:pt x="34385" y="321916"/>
                  </a:cubicBezTo>
                  <a:cubicBezTo>
                    <a:pt x="25066" y="297653"/>
                    <a:pt x="19882" y="271999"/>
                    <a:pt x="19050" y="246021"/>
                  </a:cubicBezTo>
                  <a:lnTo>
                    <a:pt x="19050" y="238477"/>
                  </a:lnTo>
                  <a:cubicBezTo>
                    <a:pt x="18953" y="117486"/>
                    <a:pt x="116957" y="19323"/>
                    <a:pt x="237949" y="19226"/>
                  </a:cubicBezTo>
                  <a:cubicBezTo>
                    <a:pt x="358940" y="19129"/>
                    <a:pt x="457103" y="117134"/>
                    <a:pt x="457200" y="238125"/>
                  </a:cubicBezTo>
                  <a:lnTo>
                    <a:pt x="457200" y="246021"/>
                  </a:lnTo>
                  <a:cubicBezTo>
                    <a:pt x="456396" y="271972"/>
                    <a:pt x="451245" y="297604"/>
                    <a:pt x="441960" y="321850"/>
                  </a:cubicBezTo>
                  <a:cubicBezTo>
                    <a:pt x="433196" y="344513"/>
                    <a:pt x="420455" y="365428"/>
                    <a:pt x="404336" y="383610"/>
                  </a:cubicBezTo>
                  <a:cubicBezTo>
                    <a:pt x="381629" y="408413"/>
                    <a:pt x="357978" y="453238"/>
                    <a:pt x="345758" y="47804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30D04A01-67CD-4B29-88B7-64182D51AA6F}"/>
                </a:ext>
              </a:extLst>
            </p:cNvPr>
            <p:cNvSpPr/>
            <p:nvPr/>
          </p:nvSpPr>
          <p:spPr>
            <a:xfrm>
              <a:off x="7997480" y="1204998"/>
              <a:ext cx="228600" cy="19050"/>
            </a:xfrm>
            <a:custGeom>
              <a:avLst/>
              <a:gdLst>
                <a:gd name="connsiteX0" fmla="*/ 228600 w 228600"/>
                <a:gd name="connsiteY0" fmla="*/ 9525 h 19050"/>
                <a:gd name="connsiteX1" fmla="*/ 219075 w 228600"/>
                <a:gd name="connsiteY1" fmla="*/ 0 h 19050"/>
                <a:gd name="connsiteX2" fmla="*/ 9525 w 228600"/>
                <a:gd name="connsiteY2" fmla="*/ 0 h 19050"/>
                <a:gd name="connsiteX3" fmla="*/ 0 w 228600"/>
                <a:gd name="connsiteY3" fmla="*/ 9525 h 19050"/>
                <a:gd name="connsiteX4" fmla="*/ 9525 w 228600"/>
                <a:gd name="connsiteY4" fmla="*/ 19050 h 19050"/>
                <a:gd name="connsiteX5" fmla="*/ 219075 w 228600"/>
                <a:gd name="connsiteY5" fmla="*/ 19050 h 19050"/>
                <a:gd name="connsiteX6" fmla="*/ 228600 w 228600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19050">
                  <a:moveTo>
                    <a:pt x="228600" y="9525"/>
                  </a:moveTo>
                  <a:cubicBezTo>
                    <a:pt x="228600" y="4264"/>
                    <a:pt x="224336" y="0"/>
                    <a:pt x="219075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lnTo>
                    <a:pt x="219075" y="19050"/>
                  </a:lnTo>
                  <a:cubicBezTo>
                    <a:pt x="224336" y="19050"/>
                    <a:pt x="228600" y="14786"/>
                    <a:pt x="22860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15686615-9632-4242-AAF8-23CE5485063F}"/>
                </a:ext>
              </a:extLst>
            </p:cNvPr>
            <p:cNvSpPr/>
            <p:nvPr/>
          </p:nvSpPr>
          <p:spPr>
            <a:xfrm>
              <a:off x="8056702" y="1278493"/>
              <a:ext cx="110096" cy="61149"/>
            </a:xfrm>
            <a:custGeom>
              <a:avLst/>
              <a:gdLst>
                <a:gd name="connsiteX0" fmla="*/ 9557 w 110096"/>
                <a:gd name="connsiteY0" fmla="*/ 0 h 61149"/>
                <a:gd name="connsiteX1" fmla="*/ 0 w 110096"/>
                <a:gd name="connsiteY1" fmla="*/ 9493 h 61149"/>
                <a:gd name="connsiteX2" fmla="*/ 32 w 110096"/>
                <a:gd name="connsiteY2" fmla="*/ 10306 h 61149"/>
                <a:gd name="connsiteX3" fmla="*/ 59396 w 110096"/>
                <a:gd name="connsiteY3" fmla="*/ 60975 h 61149"/>
                <a:gd name="connsiteX4" fmla="*/ 110065 w 110096"/>
                <a:gd name="connsiteY4" fmla="*/ 10306 h 61149"/>
                <a:gd name="connsiteX5" fmla="*/ 101333 w 110096"/>
                <a:gd name="connsiteY5" fmla="*/ 50 h 61149"/>
                <a:gd name="connsiteX6" fmla="*/ 100540 w 110096"/>
                <a:gd name="connsiteY6" fmla="*/ 19 h 61149"/>
                <a:gd name="connsiteX7" fmla="*/ 55135 w 110096"/>
                <a:gd name="connsiteY7" fmla="*/ 42072 h 61149"/>
                <a:gd name="connsiteX8" fmla="*/ 21464 w 110096"/>
                <a:gd name="connsiteY8" fmla="*/ 19050 h 61149"/>
                <a:gd name="connsiteX9" fmla="*/ 88720 w 110096"/>
                <a:gd name="connsiteY9" fmla="*/ 19050 h 61149"/>
                <a:gd name="connsiteX10" fmla="*/ 55135 w 110096"/>
                <a:gd name="connsiteY10" fmla="*/ 42072 h 6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096" h="61149">
                  <a:moveTo>
                    <a:pt x="9557" y="0"/>
                  </a:moveTo>
                  <a:cubicBezTo>
                    <a:pt x="4297" y="-18"/>
                    <a:pt x="18" y="4232"/>
                    <a:pt x="0" y="9493"/>
                  </a:cubicBezTo>
                  <a:cubicBezTo>
                    <a:pt x="-1" y="9764"/>
                    <a:pt x="11" y="10036"/>
                    <a:pt x="32" y="10306"/>
                  </a:cubicBezTo>
                  <a:cubicBezTo>
                    <a:pt x="2433" y="40691"/>
                    <a:pt x="29011" y="63377"/>
                    <a:pt x="59396" y="60975"/>
                  </a:cubicBezTo>
                  <a:cubicBezTo>
                    <a:pt x="86445" y="58839"/>
                    <a:pt x="107928" y="37355"/>
                    <a:pt x="110065" y="10306"/>
                  </a:cubicBezTo>
                  <a:cubicBezTo>
                    <a:pt x="110486" y="5063"/>
                    <a:pt x="106576" y="471"/>
                    <a:pt x="101333" y="50"/>
                  </a:cubicBezTo>
                  <a:cubicBezTo>
                    <a:pt x="101069" y="29"/>
                    <a:pt x="100805" y="18"/>
                    <a:pt x="100540" y="19"/>
                  </a:cubicBezTo>
                  <a:close/>
                  <a:moveTo>
                    <a:pt x="55135" y="42072"/>
                  </a:moveTo>
                  <a:cubicBezTo>
                    <a:pt x="40270" y="41970"/>
                    <a:pt x="26952" y="32864"/>
                    <a:pt x="21464" y="19050"/>
                  </a:cubicBezTo>
                  <a:lnTo>
                    <a:pt x="88720" y="19050"/>
                  </a:lnTo>
                  <a:cubicBezTo>
                    <a:pt x="83262" y="32851"/>
                    <a:pt x="69975" y="41959"/>
                    <a:pt x="55135" y="4207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011C824F-7263-43D1-AB82-F67F1059B077}"/>
                </a:ext>
              </a:extLst>
            </p:cNvPr>
            <p:cNvSpPr/>
            <p:nvPr/>
          </p:nvSpPr>
          <p:spPr>
            <a:xfrm>
              <a:off x="8102255" y="510940"/>
              <a:ext cx="19050" cy="104775"/>
            </a:xfrm>
            <a:custGeom>
              <a:avLst/>
              <a:gdLst>
                <a:gd name="connsiteX0" fmla="*/ 0 w 19050"/>
                <a:gd name="connsiteY0" fmla="*/ 9525 h 104775"/>
                <a:gd name="connsiteX1" fmla="*/ 0 w 19050"/>
                <a:gd name="connsiteY1" fmla="*/ 95250 h 104775"/>
                <a:gd name="connsiteX2" fmla="*/ 9525 w 19050"/>
                <a:gd name="connsiteY2" fmla="*/ 104775 h 104775"/>
                <a:gd name="connsiteX3" fmla="*/ 19050 w 19050"/>
                <a:gd name="connsiteY3" fmla="*/ 95250 h 104775"/>
                <a:gd name="connsiteX4" fmla="*/ 19050 w 19050"/>
                <a:gd name="connsiteY4" fmla="*/ 9525 h 104775"/>
                <a:gd name="connsiteX5" fmla="*/ 9525 w 19050"/>
                <a:gd name="connsiteY5" fmla="*/ 0 h 104775"/>
                <a:gd name="connsiteX6" fmla="*/ 0 w 19050"/>
                <a:gd name="connsiteY6" fmla="*/ 952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104775">
                  <a:moveTo>
                    <a:pt x="0" y="9525"/>
                  </a:moveTo>
                  <a:lnTo>
                    <a:pt x="0" y="95250"/>
                  </a:lnTo>
                  <a:cubicBezTo>
                    <a:pt x="0" y="100511"/>
                    <a:pt x="4264" y="104775"/>
                    <a:pt x="9525" y="104775"/>
                  </a:cubicBezTo>
                  <a:cubicBezTo>
                    <a:pt x="14786" y="104775"/>
                    <a:pt x="19050" y="100511"/>
                    <a:pt x="19050" y="95250"/>
                  </a:cubicBezTo>
                  <a:lnTo>
                    <a:pt x="19050" y="9525"/>
                  </a:lnTo>
                  <a:cubicBezTo>
                    <a:pt x="19050" y="4265"/>
                    <a:pt x="14786" y="0"/>
                    <a:pt x="9525" y="0"/>
                  </a:cubicBezTo>
                  <a:cubicBezTo>
                    <a:pt x="4264" y="0"/>
                    <a:pt x="0" y="4265"/>
                    <a:pt x="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C1D923B6-95A9-4629-8050-35EBF4889300}"/>
                </a:ext>
              </a:extLst>
            </p:cNvPr>
            <p:cNvSpPr/>
            <p:nvPr/>
          </p:nvSpPr>
          <p:spPr>
            <a:xfrm>
              <a:off x="7730780" y="882415"/>
              <a:ext cx="104775" cy="19050"/>
            </a:xfrm>
            <a:custGeom>
              <a:avLst/>
              <a:gdLst>
                <a:gd name="connsiteX0" fmla="*/ 104775 w 104775"/>
                <a:gd name="connsiteY0" fmla="*/ 9525 h 19050"/>
                <a:gd name="connsiteX1" fmla="*/ 95250 w 104775"/>
                <a:gd name="connsiteY1" fmla="*/ 0 h 19050"/>
                <a:gd name="connsiteX2" fmla="*/ 9525 w 104775"/>
                <a:gd name="connsiteY2" fmla="*/ 0 h 19050"/>
                <a:gd name="connsiteX3" fmla="*/ 0 w 104775"/>
                <a:gd name="connsiteY3" fmla="*/ 9525 h 19050"/>
                <a:gd name="connsiteX4" fmla="*/ 9525 w 104775"/>
                <a:gd name="connsiteY4" fmla="*/ 19050 h 19050"/>
                <a:gd name="connsiteX5" fmla="*/ 95250 w 104775"/>
                <a:gd name="connsiteY5" fmla="*/ 19050 h 19050"/>
                <a:gd name="connsiteX6" fmla="*/ 104775 w 104775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9050">
                  <a:moveTo>
                    <a:pt x="104775" y="9525"/>
                  </a:moveTo>
                  <a:cubicBezTo>
                    <a:pt x="104775" y="4264"/>
                    <a:pt x="100511" y="0"/>
                    <a:pt x="95250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lnTo>
                    <a:pt x="95250" y="19050"/>
                  </a:lnTo>
                  <a:cubicBezTo>
                    <a:pt x="100511" y="19050"/>
                    <a:pt x="104775" y="14786"/>
                    <a:pt x="104775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27F78385-8304-407A-BA89-1ADDDFAE99DE}"/>
                </a:ext>
              </a:extLst>
            </p:cNvPr>
            <p:cNvSpPr/>
            <p:nvPr/>
          </p:nvSpPr>
          <p:spPr>
            <a:xfrm>
              <a:off x="8388005" y="882415"/>
              <a:ext cx="104775" cy="19050"/>
            </a:xfrm>
            <a:custGeom>
              <a:avLst/>
              <a:gdLst>
                <a:gd name="connsiteX0" fmla="*/ 0 w 104775"/>
                <a:gd name="connsiteY0" fmla="*/ 9525 h 19050"/>
                <a:gd name="connsiteX1" fmla="*/ 9525 w 104775"/>
                <a:gd name="connsiteY1" fmla="*/ 19050 h 19050"/>
                <a:gd name="connsiteX2" fmla="*/ 95250 w 104775"/>
                <a:gd name="connsiteY2" fmla="*/ 19050 h 19050"/>
                <a:gd name="connsiteX3" fmla="*/ 104775 w 104775"/>
                <a:gd name="connsiteY3" fmla="*/ 9525 h 19050"/>
                <a:gd name="connsiteX4" fmla="*/ 95250 w 104775"/>
                <a:gd name="connsiteY4" fmla="*/ 0 h 19050"/>
                <a:gd name="connsiteX5" fmla="*/ 9525 w 104775"/>
                <a:gd name="connsiteY5" fmla="*/ 0 h 19050"/>
                <a:gd name="connsiteX6" fmla="*/ 0 w 104775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9050">
                  <a:moveTo>
                    <a:pt x="0" y="9525"/>
                  </a:moveTo>
                  <a:cubicBezTo>
                    <a:pt x="0" y="14786"/>
                    <a:pt x="4264" y="19050"/>
                    <a:pt x="9525" y="19050"/>
                  </a:cubicBezTo>
                  <a:lnTo>
                    <a:pt x="95250" y="19050"/>
                  </a:lnTo>
                  <a:cubicBezTo>
                    <a:pt x="100511" y="19050"/>
                    <a:pt x="104775" y="14786"/>
                    <a:pt x="104775" y="9525"/>
                  </a:cubicBezTo>
                  <a:cubicBezTo>
                    <a:pt x="104775" y="4264"/>
                    <a:pt x="100511" y="0"/>
                    <a:pt x="95250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73136C1D-0A7C-4682-98FB-DDF194762599}"/>
                </a:ext>
              </a:extLst>
            </p:cNvPr>
            <p:cNvSpPr/>
            <p:nvPr/>
          </p:nvSpPr>
          <p:spPr>
            <a:xfrm>
              <a:off x="7839585" y="619745"/>
              <a:ext cx="79548" cy="79548"/>
            </a:xfrm>
            <a:custGeom>
              <a:avLst/>
              <a:gdLst>
                <a:gd name="connsiteX0" fmla="*/ 2789 w 79548"/>
                <a:gd name="connsiteY0" fmla="*/ 2789 h 79548"/>
                <a:gd name="connsiteX1" fmla="*/ 2789 w 79548"/>
                <a:gd name="connsiteY1" fmla="*/ 16257 h 79548"/>
                <a:gd name="connsiteX2" fmla="*/ 63406 w 79548"/>
                <a:gd name="connsiteY2" fmla="*/ 76874 h 79548"/>
                <a:gd name="connsiteX3" fmla="*/ 76874 w 79548"/>
                <a:gd name="connsiteY3" fmla="*/ 76640 h 79548"/>
                <a:gd name="connsiteX4" fmla="*/ 76874 w 79548"/>
                <a:gd name="connsiteY4" fmla="*/ 63406 h 79548"/>
                <a:gd name="connsiteX5" fmla="*/ 16257 w 79548"/>
                <a:gd name="connsiteY5" fmla="*/ 2789 h 79548"/>
                <a:gd name="connsiteX6" fmla="*/ 2789 w 79548"/>
                <a:gd name="connsiteY6" fmla="*/ 2789 h 7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48" h="79548">
                  <a:moveTo>
                    <a:pt x="2789" y="2789"/>
                  </a:moveTo>
                  <a:cubicBezTo>
                    <a:pt x="-930" y="6508"/>
                    <a:pt x="-930" y="12538"/>
                    <a:pt x="2789" y="16257"/>
                  </a:cubicBezTo>
                  <a:lnTo>
                    <a:pt x="63406" y="76874"/>
                  </a:lnTo>
                  <a:cubicBezTo>
                    <a:pt x="67190" y="80529"/>
                    <a:pt x="73220" y="80424"/>
                    <a:pt x="76874" y="76640"/>
                  </a:cubicBezTo>
                  <a:cubicBezTo>
                    <a:pt x="80440" y="72949"/>
                    <a:pt x="80440" y="67097"/>
                    <a:pt x="76874" y="63406"/>
                  </a:cubicBezTo>
                  <a:lnTo>
                    <a:pt x="16257" y="2789"/>
                  </a:lnTo>
                  <a:cubicBezTo>
                    <a:pt x="12538" y="-930"/>
                    <a:pt x="6508" y="-930"/>
                    <a:pt x="2789" y="27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C1792AA8-789F-4854-8279-77AFCB0A5C73}"/>
                </a:ext>
              </a:extLst>
            </p:cNvPr>
            <p:cNvSpPr/>
            <p:nvPr/>
          </p:nvSpPr>
          <p:spPr>
            <a:xfrm>
              <a:off x="8304191" y="1084351"/>
              <a:ext cx="79667" cy="79667"/>
            </a:xfrm>
            <a:custGeom>
              <a:avLst/>
              <a:gdLst>
                <a:gd name="connsiteX0" fmla="*/ 63525 w 79667"/>
                <a:gd name="connsiteY0" fmla="*/ 76994 h 79667"/>
                <a:gd name="connsiteX1" fmla="*/ 76994 w 79667"/>
                <a:gd name="connsiteY1" fmla="*/ 76759 h 79667"/>
                <a:gd name="connsiteX2" fmla="*/ 76994 w 79667"/>
                <a:gd name="connsiteY2" fmla="*/ 63525 h 79667"/>
                <a:gd name="connsiteX3" fmla="*/ 16377 w 79667"/>
                <a:gd name="connsiteY3" fmla="*/ 2908 h 79667"/>
                <a:gd name="connsiteX4" fmla="*/ 2908 w 79667"/>
                <a:gd name="connsiteY4" fmla="*/ 2674 h 79667"/>
                <a:gd name="connsiteX5" fmla="*/ 2674 w 79667"/>
                <a:gd name="connsiteY5" fmla="*/ 16142 h 79667"/>
                <a:gd name="connsiteX6" fmla="*/ 2908 w 79667"/>
                <a:gd name="connsiteY6" fmla="*/ 16377 h 7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667" h="79667">
                  <a:moveTo>
                    <a:pt x="63525" y="76994"/>
                  </a:moveTo>
                  <a:cubicBezTo>
                    <a:pt x="67310" y="80648"/>
                    <a:pt x="73339" y="80544"/>
                    <a:pt x="76994" y="76759"/>
                  </a:cubicBezTo>
                  <a:cubicBezTo>
                    <a:pt x="80559" y="73068"/>
                    <a:pt x="80559" y="67216"/>
                    <a:pt x="76994" y="63525"/>
                  </a:cubicBezTo>
                  <a:lnTo>
                    <a:pt x="16377" y="2908"/>
                  </a:lnTo>
                  <a:cubicBezTo>
                    <a:pt x="12722" y="-876"/>
                    <a:pt x="6692" y="-981"/>
                    <a:pt x="2908" y="2674"/>
                  </a:cubicBezTo>
                  <a:cubicBezTo>
                    <a:pt x="-876" y="6329"/>
                    <a:pt x="-981" y="12359"/>
                    <a:pt x="2674" y="16142"/>
                  </a:cubicBezTo>
                  <a:cubicBezTo>
                    <a:pt x="2751" y="16222"/>
                    <a:pt x="2829" y="16299"/>
                    <a:pt x="2908" y="1637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B2903448-4F4C-4579-941F-F3F6192075E9}"/>
                </a:ext>
              </a:extLst>
            </p:cNvPr>
            <p:cNvSpPr/>
            <p:nvPr/>
          </p:nvSpPr>
          <p:spPr>
            <a:xfrm>
              <a:off x="8304191" y="619745"/>
              <a:ext cx="79782" cy="79782"/>
            </a:xfrm>
            <a:custGeom>
              <a:avLst/>
              <a:gdLst>
                <a:gd name="connsiteX0" fmla="*/ 76994 w 79782"/>
                <a:gd name="connsiteY0" fmla="*/ 2789 h 79782"/>
                <a:gd name="connsiteX1" fmla="*/ 63525 w 79782"/>
                <a:gd name="connsiteY1" fmla="*/ 2789 h 79782"/>
                <a:gd name="connsiteX2" fmla="*/ 2908 w 79782"/>
                <a:gd name="connsiteY2" fmla="*/ 63406 h 79782"/>
                <a:gd name="connsiteX3" fmla="*/ 2674 w 79782"/>
                <a:gd name="connsiteY3" fmla="*/ 76874 h 79782"/>
                <a:gd name="connsiteX4" fmla="*/ 16142 w 79782"/>
                <a:gd name="connsiteY4" fmla="*/ 77109 h 79782"/>
                <a:gd name="connsiteX5" fmla="*/ 16377 w 79782"/>
                <a:gd name="connsiteY5" fmla="*/ 76874 h 79782"/>
                <a:gd name="connsiteX6" fmla="*/ 76994 w 79782"/>
                <a:gd name="connsiteY6" fmla="*/ 16257 h 79782"/>
                <a:gd name="connsiteX7" fmla="*/ 76994 w 79782"/>
                <a:gd name="connsiteY7" fmla="*/ 2789 h 7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782" h="79782">
                  <a:moveTo>
                    <a:pt x="76994" y="2789"/>
                  </a:moveTo>
                  <a:cubicBezTo>
                    <a:pt x="73274" y="-930"/>
                    <a:pt x="67245" y="-930"/>
                    <a:pt x="63525" y="2789"/>
                  </a:cubicBezTo>
                  <a:lnTo>
                    <a:pt x="2908" y="63406"/>
                  </a:lnTo>
                  <a:cubicBezTo>
                    <a:pt x="-876" y="67061"/>
                    <a:pt x="-981" y="73090"/>
                    <a:pt x="2674" y="76874"/>
                  </a:cubicBezTo>
                  <a:cubicBezTo>
                    <a:pt x="6329" y="80659"/>
                    <a:pt x="12359" y="80763"/>
                    <a:pt x="16142" y="77109"/>
                  </a:cubicBezTo>
                  <a:cubicBezTo>
                    <a:pt x="16222" y="77032"/>
                    <a:pt x="16299" y="76953"/>
                    <a:pt x="16377" y="76874"/>
                  </a:cubicBezTo>
                  <a:lnTo>
                    <a:pt x="76994" y="16257"/>
                  </a:lnTo>
                  <a:cubicBezTo>
                    <a:pt x="80712" y="12538"/>
                    <a:pt x="80712" y="6508"/>
                    <a:pt x="76994" y="27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8D44B86D-4ACB-4BA2-B649-20D2905842B0}"/>
                </a:ext>
              </a:extLst>
            </p:cNvPr>
            <p:cNvSpPr/>
            <p:nvPr/>
          </p:nvSpPr>
          <p:spPr>
            <a:xfrm>
              <a:off x="7839585" y="1084351"/>
              <a:ext cx="79782" cy="79784"/>
            </a:xfrm>
            <a:custGeom>
              <a:avLst/>
              <a:gdLst>
                <a:gd name="connsiteX0" fmla="*/ 9523 w 79782"/>
                <a:gd name="connsiteY0" fmla="*/ 79785 h 79784"/>
                <a:gd name="connsiteX1" fmla="*/ 16257 w 79782"/>
                <a:gd name="connsiteY1" fmla="*/ 76994 h 79784"/>
                <a:gd name="connsiteX2" fmla="*/ 76874 w 79782"/>
                <a:gd name="connsiteY2" fmla="*/ 16377 h 79784"/>
                <a:gd name="connsiteX3" fmla="*/ 77109 w 79782"/>
                <a:gd name="connsiteY3" fmla="*/ 2908 h 79784"/>
                <a:gd name="connsiteX4" fmla="*/ 63640 w 79782"/>
                <a:gd name="connsiteY4" fmla="*/ 2674 h 79784"/>
                <a:gd name="connsiteX5" fmla="*/ 63406 w 79782"/>
                <a:gd name="connsiteY5" fmla="*/ 2908 h 79784"/>
                <a:gd name="connsiteX6" fmla="*/ 2789 w 79782"/>
                <a:gd name="connsiteY6" fmla="*/ 63525 h 79784"/>
                <a:gd name="connsiteX7" fmla="*/ 2791 w 79782"/>
                <a:gd name="connsiteY7" fmla="*/ 76996 h 79784"/>
                <a:gd name="connsiteX8" fmla="*/ 9523 w 79782"/>
                <a:gd name="connsiteY8" fmla="*/ 79785 h 7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82" h="79784">
                  <a:moveTo>
                    <a:pt x="9523" y="79785"/>
                  </a:moveTo>
                  <a:cubicBezTo>
                    <a:pt x="12049" y="79785"/>
                    <a:pt x="14471" y="78780"/>
                    <a:pt x="16257" y="76994"/>
                  </a:cubicBezTo>
                  <a:lnTo>
                    <a:pt x="76874" y="16377"/>
                  </a:lnTo>
                  <a:cubicBezTo>
                    <a:pt x="80659" y="12722"/>
                    <a:pt x="80764" y="6692"/>
                    <a:pt x="77109" y="2908"/>
                  </a:cubicBezTo>
                  <a:cubicBezTo>
                    <a:pt x="73454" y="-876"/>
                    <a:pt x="67424" y="-981"/>
                    <a:pt x="63640" y="2674"/>
                  </a:cubicBezTo>
                  <a:cubicBezTo>
                    <a:pt x="63560" y="2751"/>
                    <a:pt x="63482" y="2829"/>
                    <a:pt x="63406" y="2908"/>
                  </a:cubicBezTo>
                  <a:lnTo>
                    <a:pt x="2789" y="63525"/>
                  </a:lnTo>
                  <a:cubicBezTo>
                    <a:pt x="-930" y="67246"/>
                    <a:pt x="-930" y="73277"/>
                    <a:pt x="2791" y="76996"/>
                  </a:cubicBezTo>
                  <a:cubicBezTo>
                    <a:pt x="4577" y="78781"/>
                    <a:pt x="6998" y="79785"/>
                    <a:pt x="9523" y="7978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  <p:grpSp>
        <p:nvGrpSpPr>
          <p:cNvPr id="140" name="Graphic 123" descr="Circles with arrows">
            <a:extLst>
              <a:ext uri="{FF2B5EF4-FFF2-40B4-BE49-F238E27FC236}">
                <a16:creationId xmlns="" xmlns:a16="http://schemas.microsoft.com/office/drawing/2014/main" id="{BB559F92-313D-4977-ADDD-C7599B47DE58}"/>
              </a:ext>
            </a:extLst>
          </p:cNvPr>
          <p:cNvGrpSpPr/>
          <p:nvPr/>
        </p:nvGrpSpPr>
        <p:grpSpPr>
          <a:xfrm>
            <a:off x="7133716" y="1866824"/>
            <a:ext cx="461579" cy="510980"/>
            <a:chOff x="7976030" y="742950"/>
            <a:chExt cx="614362" cy="680115"/>
          </a:xfrm>
          <a:solidFill>
            <a:schemeClr val="accent3"/>
          </a:solidFill>
        </p:grpSpPr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F59DE565-9CE1-4D01-A853-918D5952B461}"/>
                </a:ext>
              </a:extLst>
            </p:cNvPr>
            <p:cNvSpPr/>
            <p:nvPr/>
          </p:nvSpPr>
          <p:spPr>
            <a:xfrm>
              <a:off x="7976030" y="1171860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03740B51-EAC2-4337-B376-9A69DA7E9993}"/>
                </a:ext>
              </a:extLst>
            </p:cNvPr>
            <p:cNvSpPr/>
            <p:nvPr/>
          </p:nvSpPr>
          <p:spPr>
            <a:xfrm>
              <a:off x="8437992" y="1106709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6F27A446-6446-4B19-BFAE-67D22067DB20}"/>
                </a:ext>
              </a:extLst>
            </p:cNvPr>
            <p:cNvSpPr/>
            <p:nvPr/>
          </p:nvSpPr>
          <p:spPr>
            <a:xfrm>
              <a:off x="8154623" y="742950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="" xmlns:a16="http://schemas.microsoft.com/office/drawing/2014/main" id="{65AD03F8-8D39-4257-B10B-1A70A5C243B8}"/>
                </a:ext>
              </a:extLst>
            </p:cNvPr>
            <p:cNvSpPr/>
            <p:nvPr/>
          </p:nvSpPr>
          <p:spPr>
            <a:xfrm>
              <a:off x="8328101" y="815669"/>
              <a:ext cx="262033" cy="242843"/>
            </a:xfrm>
            <a:custGeom>
              <a:avLst/>
              <a:gdLst>
                <a:gd name="connsiteX0" fmla="*/ 257367 w 262033"/>
                <a:gd name="connsiteY0" fmla="*/ 140889 h 242843"/>
                <a:gd name="connsiteX1" fmla="*/ 244317 w 262033"/>
                <a:gd name="connsiteY1" fmla="*/ 144232 h 242843"/>
                <a:gd name="connsiteX2" fmla="*/ 244317 w 262033"/>
                <a:gd name="connsiteY2" fmla="*/ 144232 h 242843"/>
                <a:gd name="connsiteX3" fmla="*/ 207646 w 262033"/>
                <a:gd name="connsiteY3" fmla="*/ 206145 h 242843"/>
                <a:gd name="connsiteX4" fmla="*/ 207475 w 262033"/>
                <a:gd name="connsiteY4" fmla="*/ 206145 h 242843"/>
                <a:gd name="connsiteX5" fmla="*/ 20108 w 262033"/>
                <a:gd name="connsiteY5" fmla="*/ 2710 h 242843"/>
                <a:gd name="connsiteX6" fmla="*/ 12298 w 262033"/>
                <a:gd name="connsiteY6" fmla="*/ 414 h 242843"/>
                <a:gd name="connsiteX7" fmla="*/ 415 w 262033"/>
                <a:gd name="connsiteY7" fmla="*/ 6757 h 242843"/>
                <a:gd name="connsiteX8" fmla="*/ 6757 w 262033"/>
                <a:gd name="connsiteY8" fmla="*/ 18640 h 242843"/>
                <a:gd name="connsiteX9" fmla="*/ 7183 w 262033"/>
                <a:gd name="connsiteY9" fmla="*/ 18759 h 242843"/>
                <a:gd name="connsiteX10" fmla="*/ 14441 w 262033"/>
                <a:gd name="connsiteY10" fmla="*/ 20902 h 242843"/>
                <a:gd name="connsiteX11" fmla="*/ 189701 w 262033"/>
                <a:gd name="connsiteY11" fmla="*/ 214403 h 242843"/>
                <a:gd name="connsiteX12" fmla="*/ 189558 w 262033"/>
                <a:gd name="connsiteY12" fmla="*/ 214508 h 242843"/>
                <a:gd name="connsiteX13" fmla="*/ 123102 w 262033"/>
                <a:gd name="connsiteY13" fmla="*/ 175150 h 242843"/>
                <a:gd name="connsiteX14" fmla="*/ 110111 w 262033"/>
                <a:gd name="connsiteY14" fmla="*/ 178710 h 242843"/>
                <a:gd name="connsiteX15" fmla="*/ 113387 w 262033"/>
                <a:gd name="connsiteY15" fmla="*/ 191533 h 242843"/>
                <a:gd name="connsiteX16" fmla="*/ 197778 w 262033"/>
                <a:gd name="connsiteY16" fmla="*/ 241511 h 242843"/>
                <a:gd name="connsiteX17" fmla="*/ 204989 w 262033"/>
                <a:gd name="connsiteY17" fmla="*/ 242549 h 242843"/>
                <a:gd name="connsiteX18" fmla="*/ 210828 w 262033"/>
                <a:gd name="connsiteY18" fmla="*/ 238177 h 242843"/>
                <a:gd name="connsiteX19" fmla="*/ 260700 w 262033"/>
                <a:gd name="connsiteY19" fmla="*/ 153938 h 242843"/>
                <a:gd name="connsiteX20" fmla="*/ 257367 w 262033"/>
                <a:gd name="connsiteY20" fmla="*/ 140889 h 24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033" h="242843">
                  <a:moveTo>
                    <a:pt x="257367" y="140889"/>
                  </a:moveTo>
                  <a:cubicBezTo>
                    <a:pt x="252840" y="138209"/>
                    <a:pt x="246998" y="139705"/>
                    <a:pt x="244317" y="144232"/>
                  </a:cubicBezTo>
                  <a:cubicBezTo>
                    <a:pt x="244317" y="144232"/>
                    <a:pt x="244317" y="144232"/>
                    <a:pt x="244317" y="144232"/>
                  </a:cubicBezTo>
                  <a:lnTo>
                    <a:pt x="207646" y="206145"/>
                  </a:lnTo>
                  <a:cubicBezTo>
                    <a:pt x="207579" y="206249"/>
                    <a:pt x="207503" y="206240"/>
                    <a:pt x="207475" y="206145"/>
                  </a:cubicBezTo>
                  <a:cubicBezTo>
                    <a:pt x="185572" y="109875"/>
                    <a:pt x="114255" y="32442"/>
                    <a:pt x="20108" y="2710"/>
                  </a:cubicBezTo>
                  <a:cubicBezTo>
                    <a:pt x="17527" y="1910"/>
                    <a:pt x="14917" y="1138"/>
                    <a:pt x="12298" y="414"/>
                  </a:cubicBezTo>
                  <a:cubicBezTo>
                    <a:pt x="7265" y="-1116"/>
                    <a:pt x="1944" y="1724"/>
                    <a:pt x="415" y="6757"/>
                  </a:cubicBezTo>
                  <a:cubicBezTo>
                    <a:pt x="-1116" y="11790"/>
                    <a:pt x="1724" y="17111"/>
                    <a:pt x="6757" y="18640"/>
                  </a:cubicBezTo>
                  <a:cubicBezTo>
                    <a:pt x="6898" y="18683"/>
                    <a:pt x="7040" y="18723"/>
                    <a:pt x="7183" y="18759"/>
                  </a:cubicBezTo>
                  <a:cubicBezTo>
                    <a:pt x="9621" y="19438"/>
                    <a:pt x="12041" y="20153"/>
                    <a:pt x="14441" y="20902"/>
                  </a:cubicBezTo>
                  <a:cubicBezTo>
                    <a:pt x="103508" y="49036"/>
                    <a:pt x="170496" y="122994"/>
                    <a:pt x="189701" y="214403"/>
                  </a:cubicBezTo>
                  <a:cubicBezTo>
                    <a:pt x="189701" y="214517"/>
                    <a:pt x="189701" y="214565"/>
                    <a:pt x="189558" y="214508"/>
                  </a:cubicBezTo>
                  <a:lnTo>
                    <a:pt x="123102" y="175150"/>
                  </a:lnTo>
                  <a:cubicBezTo>
                    <a:pt x="118532" y="172546"/>
                    <a:pt x="112715" y="174140"/>
                    <a:pt x="110111" y="178710"/>
                  </a:cubicBezTo>
                  <a:cubicBezTo>
                    <a:pt x="107570" y="183169"/>
                    <a:pt x="109019" y="188840"/>
                    <a:pt x="113387" y="191533"/>
                  </a:cubicBezTo>
                  <a:lnTo>
                    <a:pt x="197778" y="241511"/>
                  </a:lnTo>
                  <a:cubicBezTo>
                    <a:pt x="199949" y="242799"/>
                    <a:pt x="202543" y="243172"/>
                    <a:pt x="204989" y="242549"/>
                  </a:cubicBezTo>
                  <a:cubicBezTo>
                    <a:pt x="207438" y="241924"/>
                    <a:pt x="209539" y="240352"/>
                    <a:pt x="210828" y="238177"/>
                  </a:cubicBezTo>
                  <a:lnTo>
                    <a:pt x="260700" y="153938"/>
                  </a:lnTo>
                  <a:cubicBezTo>
                    <a:pt x="263383" y="149414"/>
                    <a:pt x="261890" y="143572"/>
                    <a:pt x="257367" y="1408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Lato Light" panose="020F0502020204030203" pitchFamily="34" charset="0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18C89861-E22F-4420-9FEC-52C6756486D1}"/>
                </a:ext>
              </a:extLst>
            </p:cNvPr>
            <p:cNvSpPr/>
            <p:nvPr/>
          </p:nvSpPr>
          <p:spPr>
            <a:xfrm>
              <a:off x="8153295" y="1263521"/>
              <a:ext cx="309275" cy="159544"/>
            </a:xfrm>
            <a:custGeom>
              <a:avLst/>
              <a:gdLst>
                <a:gd name="connsiteX0" fmla="*/ 306529 w 309275"/>
                <a:gd name="connsiteY0" fmla="*/ 2866 h 159544"/>
                <a:gd name="connsiteX1" fmla="*/ 293059 w 309275"/>
                <a:gd name="connsiteY1" fmla="*/ 2715 h 159544"/>
                <a:gd name="connsiteX2" fmla="*/ 293051 w 309275"/>
                <a:gd name="connsiteY2" fmla="*/ 2723 h 159544"/>
                <a:gd name="connsiteX3" fmla="*/ 287565 w 309275"/>
                <a:gd name="connsiteY3" fmla="*/ 7943 h 159544"/>
                <a:gd name="connsiteX4" fmla="*/ 32361 w 309275"/>
                <a:gd name="connsiteY4" fmla="*/ 62959 h 159544"/>
                <a:gd name="connsiteX5" fmla="*/ 32361 w 309275"/>
                <a:gd name="connsiteY5" fmla="*/ 62788 h 159544"/>
                <a:gd name="connsiteX6" fmla="*/ 99684 w 309275"/>
                <a:gd name="connsiteY6" fmla="*/ 24907 h 159544"/>
                <a:gd name="connsiteX7" fmla="*/ 103313 w 309275"/>
                <a:gd name="connsiteY7" fmla="*/ 11934 h 159544"/>
                <a:gd name="connsiteX8" fmla="*/ 90340 w 309275"/>
                <a:gd name="connsiteY8" fmla="*/ 8305 h 159544"/>
                <a:gd name="connsiteX9" fmla="*/ 4862 w 309275"/>
                <a:gd name="connsiteY9" fmla="*/ 56406 h 159544"/>
                <a:gd name="connsiteX10" fmla="*/ 1222 w 309275"/>
                <a:gd name="connsiteY10" fmla="*/ 69375 h 159544"/>
                <a:gd name="connsiteX11" fmla="*/ 1224 w 309275"/>
                <a:gd name="connsiteY11" fmla="*/ 69379 h 159544"/>
                <a:gd name="connsiteX12" fmla="*/ 49230 w 309275"/>
                <a:gd name="connsiteY12" fmla="*/ 154685 h 159544"/>
                <a:gd name="connsiteX13" fmla="*/ 62208 w 309275"/>
                <a:gd name="connsiteY13" fmla="*/ 158319 h 159544"/>
                <a:gd name="connsiteX14" fmla="*/ 65842 w 309275"/>
                <a:gd name="connsiteY14" fmla="*/ 145341 h 159544"/>
                <a:gd name="connsiteX15" fmla="*/ 30599 w 309275"/>
                <a:gd name="connsiteY15" fmla="*/ 82647 h 159544"/>
                <a:gd name="connsiteX16" fmla="*/ 30704 w 309275"/>
                <a:gd name="connsiteY16" fmla="*/ 82514 h 159544"/>
                <a:gd name="connsiteX17" fmla="*/ 112438 w 309275"/>
                <a:gd name="connsiteY17" fmla="*/ 94982 h 159544"/>
                <a:gd name="connsiteX18" fmla="*/ 300557 w 309275"/>
                <a:gd name="connsiteY18" fmla="*/ 21935 h 159544"/>
                <a:gd name="connsiteX19" fmla="*/ 306443 w 309275"/>
                <a:gd name="connsiteY19" fmla="*/ 16334 h 159544"/>
                <a:gd name="connsiteX20" fmla="*/ 306529 w 309275"/>
                <a:gd name="connsiteY20" fmla="*/ 2866 h 15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9275" h="159544">
                  <a:moveTo>
                    <a:pt x="306529" y="2866"/>
                  </a:moveTo>
                  <a:cubicBezTo>
                    <a:pt x="302851" y="-895"/>
                    <a:pt x="296821" y="-963"/>
                    <a:pt x="293059" y="2715"/>
                  </a:cubicBezTo>
                  <a:cubicBezTo>
                    <a:pt x="293057" y="2717"/>
                    <a:pt x="293054" y="2720"/>
                    <a:pt x="293051" y="2723"/>
                  </a:cubicBezTo>
                  <a:cubicBezTo>
                    <a:pt x="291241" y="4485"/>
                    <a:pt x="289422" y="6228"/>
                    <a:pt x="287565" y="7943"/>
                  </a:cubicBezTo>
                  <a:cubicBezTo>
                    <a:pt x="218664" y="71002"/>
                    <a:pt x="121124" y="92030"/>
                    <a:pt x="32361" y="62959"/>
                  </a:cubicBezTo>
                  <a:cubicBezTo>
                    <a:pt x="32247" y="62959"/>
                    <a:pt x="32237" y="62845"/>
                    <a:pt x="32361" y="62788"/>
                  </a:cubicBezTo>
                  <a:lnTo>
                    <a:pt x="99684" y="24907"/>
                  </a:lnTo>
                  <a:cubicBezTo>
                    <a:pt x="104268" y="22326"/>
                    <a:pt x="105893" y="16518"/>
                    <a:pt x="103313" y="11934"/>
                  </a:cubicBezTo>
                  <a:cubicBezTo>
                    <a:pt x="100733" y="7349"/>
                    <a:pt x="94924" y="5724"/>
                    <a:pt x="90340" y="8305"/>
                  </a:cubicBezTo>
                  <a:lnTo>
                    <a:pt x="4862" y="56406"/>
                  </a:lnTo>
                  <a:cubicBezTo>
                    <a:pt x="276" y="58982"/>
                    <a:pt x="-1354" y="64788"/>
                    <a:pt x="1222" y="69375"/>
                  </a:cubicBezTo>
                  <a:cubicBezTo>
                    <a:pt x="1222" y="69376"/>
                    <a:pt x="1223" y="69378"/>
                    <a:pt x="1224" y="69379"/>
                  </a:cubicBezTo>
                  <a:lnTo>
                    <a:pt x="49230" y="154685"/>
                  </a:lnTo>
                  <a:cubicBezTo>
                    <a:pt x="51810" y="159272"/>
                    <a:pt x="57621" y="160899"/>
                    <a:pt x="62208" y="158319"/>
                  </a:cubicBezTo>
                  <a:cubicBezTo>
                    <a:pt x="66795" y="155738"/>
                    <a:pt x="68422" y="149928"/>
                    <a:pt x="65842" y="145341"/>
                  </a:cubicBezTo>
                  <a:lnTo>
                    <a:pt x="30599" y="82647"/>
                  </a:lnTo>
                  <a:cubicBezTo>
                    <a:pt x="30542" y="82533"/>
                    <a:pt x="30599" y="82476"/>
                    <a:pt x="30704" y="82514"/>
                  </a:cubicBezTo>
                  <a:cubicBezTo>
                    <a:pt x="57161" y="90778"/>
                    <a:pt x="84719" y="94981"/>
                    <a:pt x="112438" y="94982"/>
                  </a:cubicBezTo>
                  <a:cubicBezTo>
                    <a:pt x="182083" y="95068"/>
                    <a:pt x="249220" y="68998"/>
                    <a:pt x="300557" y="21935"/>
                  </a:cubicBezTo>
                  <a:cubicBezTo>
                    <a:pt x="302547" y="20106"/>
                    <a:pt x="304500" y="18230"/>
                    <a:pt x="306443" y="16334"/>
                  </a:cubicBezTo>
                  <a:cubicBezTo>
                    <a:pt x="310185" y="12639"/>
                    <a:pt x="310224" y="6609"/>
                    <a:pt x="306529" y="28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444E94CA-A491-4DB8-A226-DE37D8A41D5E}"/>
                </a:ext>
              </a:extLst>
            </p:cNvPr>
            <p:cNvSpPr/>
            <p:nvPr/>
          </p:nvSpPr>
          <p:spPr>
            <a:xfrm>
              <a:off x="7990329" y="858736"/>
              <a:ext cx="124536" cy="299047"/>
            </a:xfrm>
            <a:custGeom>
              <a:avLst/>
              <a:gdLst>
                <a:gd name="connsiteX0" fmla="*/ 121794 w 124536"/>
                <a:gd name="connsiteY0" fmla="*/ 3943 h 299047"/>
                <a:gd name="connsiteX1" fmla="*/ 115126 w 124536"/>
                <a:gd name="connsiteY1" fmla="*/ 1086 h 299047"/>
                <a:gd name="connsiteX2" fmla="*/ 17238 w 124536"/>
                <a:gd name="connsiteY2" fmla="*/ 0 h 299047"/>
                <a:gd name="connsiteX3" fmla="*/ 17133 w 124536"/>
                <a:gd name="connsiteY3" fmla="*/ 0 h 299047"/>
                <a:gd name="connsiteX4" fmla="*/ 7556 w 124536"/>
                <a:gd name="connsiteY4" fmla="*/ 9473 h 299047"/>
                <a:gd name="connsiteX5" fmla="*/ 17028 w 124536"/>
                <a:gd name="connsiteY5" fmla="*/ 19050 h 299047"/>
                <a:gd name="connsiteX6" fmla="*/ 88999 w 124536"/>
                <a:gd name="connsiteY6" fmla="*/ 19850 h 299047"/>
                <a:gd name="connsiteX7" fmla="*/ 89056 w 124536"/>
                <a:gd name="connsiteY7" fmla="*/ 20012 h 299047"/>
                <a:gd name="connsiteX8" fmla="*/ 6570 w 124536"/>
                <a:gd name="connsiteY8" fmla="*/ 283979 h 299047"/>
                <a:gd name="connsiteX9" fmla="*/ 8475 w 124536"/>
                <a:gd name="connsiteY9" fmla="*/ 291903 h 299047"/>
                <a:gd name="connsiteX10" fmla="*/ 17685 w 124536"/>
                <a:gd name="connsiteY10" fmla="*/ 299047 h 299047"/>
                <a:gd name="connsiteX11" fmla="*/ 20076 w 124536"/>
                <a:gd name="connsiteY11" fmla="*/ 298742 h 299047"/>
                <a:gd name="connsiteX12" fmla="*/ 26915 w 124536"/>
                <a:gd name="connsiteY12" fmla="*/ 287141 h 299047"/>
                <a:gd name="connsiteX13" fmla="*/ 25143 w 124536"/>
                <a:gd name="connsiteY13" fmla="*/ 279797 h 299047"/>
                <a:gd name="connsiteX14" fmla="*/ 105087 w 124536"/>
                <a:gd name="connsiteY14" fmla="*/ 31271 h 299047"/>
                <a:gd name="connsiteX15" fmla="*/ 105249 w 124536"/>
                <a:gd name="connsiteY15" fmla="*/ 31347 h 299047"/>
                <a:gd name="connsiteX16" fmla="*/ 104401 w 124536"/>
                <a:gd name="connsiteY16" fmla="*/ 108585 h 299047"/>
                <a:gd name="connsiteX17" fmla="*/ 113820 w 124536"/>
                <a:gd name="connsiteY17" fmla="*/ 118215 h 299047"/>
                <a:gd name="connsiteX18" fmla="*/ 113821 w 124536"/>
                <a:gd name="connsiteY18" fmla="*/ 118215 h 299047"/>
                <a:gd name="connsiteX19" fmla="*/ 113926 w 124536"/>
                <a:gd name="connsiteY19" fmla="*/ 118215 h 299047"/>
                <a:gd name="connsiteX20" fmla="*/ 123451 w 124536"/>
                <a:gd name="connsiteY20" fmla="*/ 108795 h 299047"/>
                <a:gd name="connsiteX21" fmla="*/ 124537 w 124536"/>
                <a:gd name="connsiteY21" fmla="*/ 10687 h 299047"/>
                <a:gd name="connsiteX22" fmla="*/ 121794 w 124536"/>
                <a:gd name="connsiteY22" fmla="*/ 3943 h 29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536" h="299047">
                  <a:moveTo>
                    <a:pt x="121794" y="3943"/>
                  </a:moveTo>
                  <a:cubicBezTo>
                    <a:pt x="120035" y="2149"/>
                    <a:pt x="117639" y="1122"/>
                    <a:pt x="115126" y="1086"/>
                  </a:cubicBezTo>
                  <a:lnTo>
                    <a:pt x="17238" y="0"/>
                  </a:lnTo>
                  <a:lnTo>
                    <a:pt x="17133" y="0"/>
                  </a:lnTo>
                  <a:cubicBezTo>
                    <a:pt x="11872" y="-28"/>
                    <a:pt x="7584" y="4212"/>
                    <a:pt x="7556" y="9473"/>
                  </a:cubicBezTo>
                  <a:cubicBezTo>
                    <a:pt x="7527" y="14733"/>
                    <a:pt x="11768" y="19022"/>
                    <a:pt x="17028" y="19050"/>
                  </a:cubicBezTo>
                  <a:lnTo>
                    <a:pt x="88999" y="19850"/>
                  </a:lnTo>
                  <a:cubicBezTo>
                    <a:pt x="89123" y="19850"/>
                    <a:pt x="89151" y="19926"/>
                    <a:pt x="89056" y="20012"/>
                  </a:cubicBezTo>
                  <a:cubicBezTo>
                    <a:pt x="16640" y="87112"/>
                    <a:pt x="-14756" y="187585"/>
                    <a:pt x="6570" y="283979"/>
                  </a:cubicBezTo>
                  <a:cubicBezTo>
                    <a:pt x="7160" y="286626"/>
                    <a:pt x="7796" y="289268"/>
                    <a:pt x="8475" y="291903"/>
                  </a:cubicBezTo>
                  <a:cubicBezTo>
                    <a:pt x="9560" y="296105"/>
                    <a:pt x="13347" y="299041"/>
                    <a:pt x="17685" y="299047"/>
                  </a:cubicBezTo>
                  <a:cubicBezTo>
                    <a:pt x="18492" y="299048"/>
                    <a:pt x="19296" y="298946"/>
                    <a:pt x="20076" y="298742"/>
                  </a:cubicBezTo>
                  <a:cubicBezTo>
                    <a:pt x="25167" y="297426"/>
                    <a:pt x="28229" y="292233"/>
                    <a:pt x="26915" y="287141"/>
                  </a:cubicBezTo>
                  <a:cubicBezTo>
                    <a:pt x="26280" y="284702"/>
                    <a:pt x="25689" y="282254"/>
                    <a:pt x="25143" y="279797"/>
                  </a:cubicBezTo>
                  <a:cubicBezTo>
                    <a:pt x="4976" y="188598"/>
                    <a:pt x="35531" y="93609"/>
                    <a:pt x="105087" y="31271"/>
                  </a:cubicBezTo>
                  <a:cubicBezTo>
                    <a:pt x="105182" y="31195"/>
                    <a:pt x="105258" y="31271"/>
                    <a:pt x="105249" y="31347"/>
                  </a:cubicBezTo>
                  <a:lnTo>
                    <a:pt x="104401" y="108585"/>
                  </a:lnTo>
                  <a:cubicBezTo>
                    <a:pt x="104343" y="113846"/>
                    <a:pt x="108560" y="118157"/>
                    <a:pt x="113820" y="118215"/>
                  </a:cubicBezTo>
                  <a:cubicBezTo>
                    <a:pt x="113820" y="118215"/>
                    <a:pt x="113821" y="118215"/>
                    <a:pt x="113821" y="118215"/>
                  </a:cubicBezTo>
                  <a:lnTo>
                    <a:pt x="113926" y="118215"/>
                  </a:lnTo>
                  <a:cubicBezTo>
                    <a:pt x="119146" y="118215"/>
                    <a:pt x="123394" y="114014"/>
                    <a:pt x="123451" y="108795"/>
                  </a:cubicBezTo>
                  <a:lnTo>
                    <a:pt x="124537" y="10687"/>
                  </a:lnTo>
                  <a:cubicBezTo>
                    <a:pt x="124551" y="8165"/>
                    <a:pt x="123565" y="5740"/>
                    <a:pt x="121794" y="394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  <p:grpSp>
        <p:nvGrpSpPr>
          <p:cNvPr id="147" name="Graphic 125" descr="Call center">
            <a:extLst>
              <a:ext uri="{FF2B5EF4-FFF2-40B4-BE49-F238E27FC236}">
                <a16:creationId xmlns="" xmlns:a16="http://schemas.microsoft.com/office/drawing/2014/main" id="{CEEB90A1-C09F-47F8-A07C-7E404096F49E}"/>
              </a:ext>
            </a:extLst>
          </p:cNvPr>
          <p:cNvGrpSpPr/>
          <p:nvPr/>
        </p:nvGrpSpPr>
        <p:grpSpPr>
          <a:xfrm>
            <a:off x="4362894" y="1809990"/>
            <a:ext cx="624548" cy="624548"/>
            <a:chOff x="7954580" y="772840"/>
            <a:chExt cx="914400" cy="914400"/>
          </a:xfrm>
          <a:solidFill>
            <a:schemeClr val="bg1">
              <a:lumMod val="65000"/>
            </a:schemeClr>
          </a:solidFill>
        </p:grpSpPr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54A4557A-4C82-4064-88AA-06849FCEF027}"/>
                </a:ext>
              </a:extLst>
            </p:cNvPr>
            <p:cNvSpPr/>
            <p:nvPr/>
          </p:nvSpPr>
          <p:spPr>
            <a:xfrm>
              <a:off x="8254579" y="934916"/>
              <a:ext cx="314212" cy="314173"/>
            </a:xfrm>
            <a:custGeom>
              <a:avLst/>
              <a:gdLst>
                <a:gd name="connsiteX0" fmla="*/ 157200 w 314212"/>
                <a:gd name="connsiteY0" fmla="*/ 314174 h 314173"/>
                <a:gd name="connsiteX1" fmla="*/ 188138 w 314212"/>
                <a:gd name="connsiteY1" fmla="*/ 311078 h 314173"/>
                <a:gd name="connsiteX2" fmla="*/ 173793 w 314212"/>
                <a:gd name="connsiteY2" fmla="*/ 294029 h 314173"/>
                <a:gd name="connsiteX3" fmla="*/ 19195 w 314212"/>
                <a:gd name="connsiteY3" fmla="*/ 173558 h 314173"/>
                <a:gd name="connsiteX4" fmla="*/ 139666 w 314212"/>
                <a:gd name="connsiteY4" fmla="*/ 18960 h 314173"/>
                <a:gd name="connsiteX5" fmla="*/ 294263 w 314212"/>
                <a:gd name="connsiteY5" fmla="*/ 139430 h 314173"/>
                <a:gd name="connsiteX6" fmla="*/ 286331 w 314212"/>
                <a:gd name="connsiteY6" fmla="*/ 205589 h 314173"/>
                <a:gd name="connsiteX7" fmla="*/ 308724 w 314212"/>
                <a:gd name="connsiteY7" fmla="*/ 198121 h 314173"/>
                <a:gd name="connsiteX8" fmla="*/ 198121 w 314212"/>
                <a:gd name="connsiteY8" fmla="*/ 5489 h 314173"/>
                <a:gd name="connsiteX9" fmla="*/ 5489 w 314212"/>
                <a:gd name="connsiteY9" fmla="*/ 116092 h 314173"/>
                <a:gd name="connsiteX10" fmla="*/ 116091 w 314212"/>
                <a:gd name="connsiteY10" fmla="*/ 308725 h 314173"/>
                <a:gd name="connsiteX11" fmla="*/ 157200 w 314212"/>
                <a:gd name="connsiteY11" fmla="*/ 314174 h 3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4212" h="314173">
                  <a:moveTo>
                    <a:pt x="157200" y="314174"/>
                  </a:moveTo>
                  <a:cubicBezTo>
                    <a:pt x="167590" y="314169"/>
                    <a:pt x="177953" y="313132"/>
                    <a:pt x="188138" y="311078"/>
                  </a:cubicBezTo>
                  <a:cubicBezTo>
                    <a:pt x="182289" y="306386"/>
                    <a:pt x="177415" y="300594"/>
                    <a:pt x="173793" y="294029"/>
                  </a:cubicBezTo>
                  <a:cubicBezTo>
                    <a:pt x="97835" y="303453"/>
                    <a:pt x="28619" y="249516"/>
                    <a:pt x="19195" y="173558"/>
                  </a:cubicBezTo>
                  <a:cubicBezTo>
                    <a:pt x="9771" y="97600"/>
                    <a:pt x="63708" y="28384"/>
                    <a:pt x="139666" y="18960"/>
                  </a:cubicBezTo>
                  <a:cubicBezTo>
                    <a:pt x="215624" y="9536"/>
                    <a:pt x="284839" y="63472"/>
                    <a:pt x="294263" y="139430"/>
                  </a:cubicBezTo>
                  <a:cubicBezTo>
                    <a:pt x="297039" y="161801"/>
                    <a:pt x="294316" y="184509"/>
                    <a:pt x="286331" y="205589"/>
                  </a:cubicBezTo>
                  <a:lnTo>
                    <a:pt x="308724" y="198121"/>
                  </a:lnTo>
                  <a:cubicBezTo>
                    <a:pt x="331376" y="114385"/>
                    <a:pt x="281857" y="28141"/>
                    <a:pt x="198121" y="5489"/>
                  </a:cubicBezTo>
                  <a:cubicBezTo>
                    <a:pt x="114385" y="-17163"/>
                    <a:pt x="28140" y="32356"/>
                    <a:pt x="5489" y="116092"/>
                  </a:cubicBezTo>
                  <a:cubicBezTo>
                    <a:pt x="-17163" y="199828"/>
                    <a:pt x="32355" y="286072"/>
                    <a:pt x="116091" y="308725"/>
                  </a:cubicBezTo>
                  <a:cubicBezTo>
                    <a:pt x="129493" y="312350"/>
                    <a:pt x="143317" y="314182"/>
                    <a:pt x="157200" y="31417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8865E4E6-E1D9-4E50-A6B2-789E614DFE33}"/>
                </a:ext>
              </a:extLst>
            </p:cNvPr>
            <p:cNvSpPr/>
            <p:nvPr/>
          </p:nvSpPr>
          <p:spPr>
            <a:xfrm>
              <a:off x="8107227" y="1277807"/>
              <a:ext cx="609104" cy="304657"/>
            </a:xfrm>
            <a:custGeom>
              <a:avLst/>
              <a:gdLst>
                <a:gd name="connsiteX0" fmla="*/ 576167 w 609104"/>
                <a:gd name="connsiteY0" fmla="*/ 90697 h 304657"/>
                <a:gd name="connsiteX1" fmla="*/ 429025 w 609104"/>
                <a:gd name="connsiteY1" fmla="*/ 18840 h 304657"/>
                <a:gd name="connsiteX2" fmla="*/ 304552 w 609104"/>
                <a:gd name="connsiteY2" fmla="*/ 0 h 304657"/>
                <a:gd name="connsiteX3" fmla="*/ 180223 w 609104"/>
                <a:gd name="connsiteY3" fmla="*/ 18802 h 304657"/>
                <a:gd name="connsiteX4" fmla="*/ 33090 w 609104"/>
                <a:gd name="connsiteY4" fmla="*/ 90621 h 304657"/>
                <a:gd name="connsiteX5" fmla="*/ 0 w 609104"/>
                <a:gd name="connsiteY5" fmla="*/ 157096 h 304657"/>
                <a:gd name="connsiteX6" fmla="*/ 0 w 609104"/>
                <a:gd name="connsiteY6" fmla="*/ 304657 h 304657"/>
                <a:gd name="connsiteX7" fmla="*/ 19050 w 609104"/>
                <a:gd name="connsiteY7" fmla="*/ 304657 h 304657"/>
                <a:gd name="connsiteX8" fmla="*/ 19050 w 609104"/>
                <a:gd name="connsiteY8" fmla="*/ 157096 h 304657"/>
                <a:gd name="connsiteX9" fmla="*/ 44644 w 609104"/>
                <a:gd name="connsiteY9" fmla="*/ 105766 h 304657"/>
                <a:gd name="connsiteX10" fmla="*/ 185385 w 609104"/>
                <a:gd name="connsiteY10" fmla="*/ 37186 h 304657"/>
                <a:gd name="connsiteX11" fmla="*/ 304552 w 609104"/>
                <a:gd name="connsiteY11" fmla="*/ 19050 h 304657"/>
                <a:gd name="connsiteX12" fmla="*/ 423615 w 609104"/>
                <a:gd name="connsiteY12" fmla="*/ 37148 h 304657"/>
                <a:gd name="connsiteX13" fmla="*/ 564128 w 609104"/>
                <a:gd name="connsiteY13" fmla="*/ 105528 h 304657"/>
                <a:gd name="connsiteX14" fmla="*/ 590055 w 609104"/>
                <a:gd name="connsiteY14" fmla="*/ 157115 h 304657"/>
                <a:gd name="connsiteX15" fmla="*/ 590055 w 609104"/>
                <a:gd name="connsiteY15" fmla="*/ 304657 h 304657"/>
                <a:gd name="connsiteX16" fmla="*/ 609105 w 609104"/>
                <a:gd name="connsiteY16" fmla="*/ 304657 h 304657"/>
                <a:gd name="connsiteX17" fmla="*/ 609105 w 609104"/>
                <a:gd name="connsiteY17" fmla="*/ 157096 h 304657"/>
                <a:gd name="connsiteX18" fmla="*/ 576167 w 609104"/>
                <a:gd name="connsiteY18" fmla="*/ 90697 h 3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104" h="304657">
                  <a:moveTo>
                    <a:pt x="576167" y="90697"/>
                  </a:moveTo>
                  <a:cubicBezTo>
                    <a:pt x="532472" y="57060"/>
                    <a:pt x="482419" y="32616"/>
                    <a:pt x="429025" y="18840"/>
                  </a:cubicBezTo>
                  <a:cubicBezTo>
                    <a:pt x="388691" y="6457"/>
                    <a:pt x="346745" y="109"/>
                    <a:pt x="304552" y="0"/>
                  </a:cubicBezTo>
                  <a:cubicBezTo>
                    <a:pt x="262457" y="707"/>
                    <a:pt x="220645" y="7030"/>
                    <a:pt x="180223" y="18802"/>
                  </a:cubicBezTo>
                  <a:cubicBezTo>
                    <a:pt x="127484" y="34285"/>
                    <a:pt x="77739" y="58566"/>
                    <a:pt x="33090" y="90621"/>
                  </a:cubicBezTo>
                  <a:cubicBezTo>
                    <a:pt x="12628" y="106678"/>
                    <a:pt x="476" y="131090"/>
                    <a:pt x="0" y="157096"/>
                  </a:cubicBezTo>
                  <a:lnTo>
                    <a:pt x="0" y="304657"/>
                  </a:lnTo>
                  <a:lnTo>
                    <a:pt x="19050" y="304657"/>
                  </a:lnTo>
                  <a:lnTo>
                    <a:pt x="19050" y="157096"/>
                  </a:lnTo>
                  <a:cubicBezTo>
                    <a:pt x="19465" y="137017"/>
                    <a:pt x="28857" y="118181"/>
                    <a:pt x="44644" y="105766"/>
                  </a:cubicBezTo>
                  <a:cubicBezTo>
                    <a:pt x="87367" y="75154"/>
                    <a:pt x="134948" y="51968"/>
                    <a:pt x="185385" y="37186"/>
                  </a:cubicBezTo>
                  <a:cubicBezTo>
                    <a:pt x="224126" y="25875"/>
                    <a:pt x="264201" y="19776"/>
                    <a:pt x="304552" y="19050"/>
                  </a:cubicBezTo>
                  <a:cubicBezTo>
                    <a:pt x="344915" y="19180"/>
                    <a:pt x="385037" y="25278"/>
                    <a:pt x="423615" y="37148"/>
                  </a:cubicBezTo>
                  <a:cubicBezTo>
                    <a:pt x="474588" y="50223"/>
                    <a:pt x="522385" y="73483"/>
                    <a:pt x="564128" y="105528"/>
                  </a:cubicBezTo>
                  <a:cubicBezTo>
                    <a:pt x="580086" y="117951"/>
                    <a:pt x="589607" y="136896"/>
                    <a:pt x="590055" y="157115"/>
                  </a:cubicBezTo>
                  <a:lnTo>
                    <a:pt x="590055" y="304657"/>
                  </a:lnTo>
                  <a:lnTo>
                    <a:pt x="609105" y="304657"/>
                  </a:lnTo>
                  <a:lnTo>
                    <a:pt x="609105" y="157096"/>
                  </a:lnTo>
                  <a:cubicBezTo>
                    <a:pt x="608657" y="131139"/>
                    <a:pt x="596563" y="106758"/>
                    <a:pt x="576167" y="9069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A5BFF793-B3FC-4821-A7A2-56D6443CD690}"/>
                </a:ext>
              </a:extLst>
            </p:cNvPr>
            <p:cNvSpPr/>
            <p:nvPr/>
          </p:nvSpPr>
          <p:spPr>
            <a:xfrm>
              <a:off x="8259284" y="887060"/>
              <a:ext cx="390620" cy="342982"/>
            </a:xfrm>
            <a:custGeom>
              <a:avLst/>
              <a:gdLst>
                <a:gd name="connsiteX0" fmla="*/ 16421 w 390620"/>
                <a:gd name="connsiteY0" fmla="*/ 76279 h 342982"/>
                <a:gd name="connsiteX1" fmla="*/ 285693 w 390620"/>
                <a:gd name="connsiteY1" fmla="*/ 73497 h 342982"/>
                <a:gd name="connsiteX2" fmla="*/ 333470 w 390620"/>
                <a:gd name="connsiteY2" fmla="*/ 150460 h 342982"/>
                <a:gd name="connsiteX3" fmla="*/ 333470 w 390620"/>
                <a:gd name="connsiteY3" fmla="*/ 266265 h 342982"/>
                <a:gd name="connsiteX4" fmla="*/ 241601 w 390620"/>
                <a:gd name="connsiteY4" fmla="*/ 296888 h 342982"/>
                <a:gd name="connsiteX5" fmla="*/ 201598 w 390620"/>
                <a:gd name="connsiteY5" fmla="*/ 292093 h 342982"/>
                <a:gd name="connsiteX6" fmla="*/ 196803 w 390620"/>
                <a:gd name="connsiteY6" fmla="*/ 332096 h 342982"/>
                <a:gd name="connsiteX7" fmla="*/ 236807 w 390620"/>
                <a:gd name="connsiteY7" fmla="*/ 336891 h 342982"/>
                <a:gd name="connsiteX8" fmla="*/ 247688 w 390620"/>
                <a:gd name="connsiteY8" fmla="*/ 314938 h 342982"/>
                <a:gd name="connsiteX9" fmla="*/ 364245 w 390620"/>
                <a:gd name="connsiteY9" fmla="*/ 276085 h 342982"/>
                <a:gd name="connsiteX10" fmla="*/ 390620 w 390620"/>
                <a:gd name="connsiteY10" fmla="*/ 247729 h 342982"/>
                <a:gd name="connsiteX11" fmla="*/ 390620 w 390620"/>
                <a:gd name="connsiteY11" fmla="*/ 171529 h 342982"/>
                <a:gd name="connsiteX12" fmla="*/ 362045 w 390620"/>
                <a:gd name="connsiteY12" fmla="*/ 142954 h 342982"/>
                <a:gd name="connsiteX13" fmla="*/ 350929 w 390620"/>
                <a:gd name="connsiteY13" fmla="*/ 142954 h 342982"/>
                <a:gd name="connsiteX14" fmla="*/ 85953 w 390620"/>
                <a:gd name="connsiteY14" fmla="*/ 10884 h 342982"/>
                <a:gd name="connsiteX15" fmla="*/ 2819 w 390620"/>
                <a:gd name="connsiteY15" fmla="*/ 62944 h 342982"/>
                <a:gd name="connsiteX16" fmla="*/ 2760 w 390620"/>
                <a:gd name="connsiteY16" fmla="*/ 76415 h 342982"/>
                <a:gd name="connsiteX17" fmla="*/ 16230 w 390620"/>
                <a:gd name="connsiteY17" fmla="*/ 76474 h 342982"/>
                <a:gd name="connsiteX18" fmla="*/ 16421 w 390620"/>
                <a:gd name="connsiteY18" fmla="*/ 76279 h 342982"/>
                <a:gd name="connsiteX19" fmla="*/ 371570 w 390620"/>
                <a:gd name="connsiteY19" fmla="*/ 171529 h 342982"/>
                <a:gd name="connsiteX20" fmla="*/ 371570 w 390620"/>
                <a:gd name="connsiteY20" fmla="*/ 247729 h 342982"/>
                <a:gd name="connsiteX21" fmla="*/ 362045 w 390620"/>
                <a:gd name="connsiteY21" fmla="*/ 257254 h 342982"/>
                <a:gd name="connsiteX22" fmla="*/ 352520 w 390620"/>
                <a:gd name="connsiteY22" fmla="*/ 257254 h 342982"/>
                <a:gd name="connsiteX23" fmla="*/ 352520 w 390620"/>
                <a:gd name="connsiteY23" fmla="*/ 162004 h 342982"/>
                <a:gd name="connsiteX24" fmla="*/ 362045 w 390620"/>
                <a:gd name="connsiteY24" fmla="*/ 162004 h 342982"/>
                <a:gd name="connsiteX25" fmla="*/ 371570 w 390620"/>
                <a:gd name="connsiteY25" fmla="*/ 171529 h 34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0620" h="342982">
                  <a:moveTo>
                    <a:pt x="16421" y="76279"/>
                  </a:moveTo>
                  <a:cubicBezTo>
                    <a:pt x="90010" y="1154"/>
                    <a:pt x="210567" y="-92"/>
                    <a:pt x="285693" y="73497"/>
                  </a:cubicBezTo>
                  <a:cubicBezTo>
                    <a:pt x="307578" y="94935"/>
                    <a:pt x="323967" y="121336"/>
                    <a:pt x="333470" y="150460"/>
                  </a:cubicBezTo>
                  <a:lnTo>
                    <a:pt x="333470" y="266265"/>
                  </a:lnTo>
                  <a:lnTo>
                    <a:pt x="241601" y="296888"/>
                  </a:lnTo>
                  <a:cubicBezTo>
                    <a:pt x="231879" y="284517"/>
                    <a:pt x="213968" y="282370"/>
                    <a:pt x="201598" y="292093"/>
                  </a:cubicBezTo>
                  <a:cubicBezTo>
                    <a:pt x="189227" y="301815"/>
                    <a:pt x="187080" y="319726"/>
                    <a:pt x="196803" y="332096"/>
                  </a:cubicBezTo>
                  <a:cubicBezTo>
                    <a:pt x="206526" y="344467"/>
                    <a:pt x="224436" y="346614"/>
                    <a:pt x="236807" y="336891"/>
                  </a:cubicBezTo>
                  <a:cubicBezTo>
                    <a:pt x="243556" y="331587"/>
                    <a:pt x="247554" y="323522"/>
                    <a:pt x="247688" y="314938"/>
                  </a:cubicBezTo>
                  <a:lnTo>
                    <a:pt x="364245" y="276085"/>
                  </a:lnTo>
                  <a:cubicBezTo>
                    <a:pt x="379078" y="274940"/>
                    <a:pt x="390551" y="262606"/>
                    <a:pt x="390620" y="247729"/>
                  </a:cubicBezTo>
                  <a:lnTo>
                    <a:pt x="390620" y="171529"/>
                  </a:lnTo>
                  <a:cubicBezTo>
                    <a:pt x="390620" y="155747"/>
                    <a:pt x="377827" y="142954"/>
                    <a:pt x="362045" y="142954"/>
                  </a:cubicBezTo>
                  <a:lnTo>
                    <a:pt x="350929" y="142954"/>
                  </a:lnTo>
                  <a:cubicBezTo>
                    <a:pt x="314229" y="33313"/>
                    <a:pt x="195596" y="-25817"/>
                    <a:pt x="85953" y="10884"/>
                  </a:cubicBezTo>
                  <a:cubicBezTo>
                    <a:pt x="54510" y="21409"/>
                    <a:pt x="26016" y="39252"/>
                    <a:pt x="2819" y="62944"/>
                  </a:cubicBezTo>
                  <a:cubicBezTo>
                    <a:pt x="-916" y="66648"/>
                    <a:pt x="-943" y="72679"/>
                    <a:pt x="2760" y="76415"/>
                  </a:cubicBezTo>
                  <a:cubicBezTo>
                    <a:pt x="6463" y="80150"/>
                    <a:pt x="12495" y="80177"/>
                    <a:pt x="16230" y="76474"/>
                  </a:cubicBezTo>
                  <a:cubicBezTo>
                    <a:pt x="16295" y="76410"/>
                    <a:pt x="16358" y="76345"/>
                    <a:pt x="16421" y="76279"/>
                  </a:cubicBezTo>
                  <a:close/>
                  <a:moveTo>
                    <a:pt x="371570" y="171529"/>
                  </a:moveTo>
                  <a:lnTo>
                    <a:pt x="371570" y="247729"/>
                  </a:lnTo>
                  <a:cubicBezTo>
                    <a:pt x="371570" y="252990"/>
                    <a:pt x="367306" y="257254"/>
                    <a:pt x="362045" y="257254"/>
                  </a:cubicBezTo>
                  <a:lnTo>
                    <a:pt x="352520" y="257254"/>
                  </a:lnTo>
                  <a:lnTo>
                    <a:pt x="352520" y="162004"/>
                  </a:lnTo>
                  <a:lnTo>
                    <a:pt x="362045" y="162004"/>
                  </a:lnTo>
                  <a:cubicBezTo>
                    <a:pt x="367306" y="162004"/>
                    <a:pt x="371570" y="166269"/>
                    <a:pt x="371570" y="17152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  <p:grpSp>
        <p:nvGrpSpPr>
          <p:cNvPr id="151" name="Graphic 127" descr="Bullseye">
            <a:extLst>
              <a:ext uri="{FF2B5EF4-FFF2-40B4-BE49-F238E27FC236}">
                <a16:creationId xmlns="" xmlns:a16="http://schemas.microsoft.com/office/drawing/2014/main" id="{C47A6CA8-356E-4BA4-B3C4-D549ABACEA16}"/>
              </a:ext>
            </a:extLst>
          </p:cNvPr>
          <p:cNvGrpSpPr/>
          <p:nvPr/>
        </p:nvGrpSpPr>
        <p:grpSpPr>
          <a:xfrm>
            <a:off x="1727623" y="1882342"/>
            <a:ext cx="508042" cy="508040"/>
            <a:chOff x="6611816" y="535057"/>
            <a:chExt cx="743824" cy="743821"/>
          </a:xfrm>
          <a:solidFill>
            <a:schemeClr val="bg1">
              <a:lumMod val="65000"/>
            </a:schemeClr>
          </a:solidFill>
        </p:grpSpPr>
        <p:sp>
          <p:nvSpPr>
            <p:cNvPr id="152" name="Freeform: Shape 151">
              <a:extLst>
                <a:ext uri="{FF2B5EF4-FFF2-40B4-BE49-F238E27FC236}">
                  <a16:creationId xmlns="" xmlns:a16="http://schemas.microsoft.com/office/drawing/2014/main" id="{814F6FF9-B8A5-430C-8720-D1C14CF87B09}"/>
                </a:ext>
              </a:extLst>
            </p:cNvPr>
            <p:cNvSpPr/>
            <p:nvPr/>
          </p:nvSpPr>
          <p:spPr>
            <a:xfrm>
              <a:off x="6611816" y="582624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8F66208D-5525-4387-8750-03A1819722B5}"/>
                </a:ext>
              </a:extLst>
            </p:cNvPr>
            <p:cNvSpPr/>
            <p:nvPr/>
          </p:nvSpPr>
          <p:spPr>
            <a:xfrm>
              <a:off x="6735792" y="706487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EF0863AB-96EF-4C48-BF82-600DCE2B8226}"/>
                </a:ext>
              </a:extLst>
            </p:cNvPr>
            <p:cNvSpPr/>
            <p:nvPr/>
          </p:nvSpPr>
          <p:spPr>
            <a:xfrm>
              <a:off x="6860124" y="830303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="" xmlns:a16="http://schemas.microsoft.com/office/drawing/2014/main" id="{BB53CE87-CCD1-4F15-AA53-6D9CA80A07DB}"/>
                </a:ext>
              </a:extLst>
            </p:cNvPr>
            <p:cNvSpPr/>
            <p:nvPr/>
          </p:nvSpPr>
          <p:spPr>
            <a:xfrm>
              <a:off x="6950710" y="535057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58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: Rounded Corners 174">
            <a:extLst>
              <a:ext uri="{FF2B5EF4-FFF2-40B4-BE49-F238E27FC236}">
                <a16:creationId xmlns="" xmlns:a16="http://schemas.microsoft.com/office/drawing/2014/main" id="{69D46CE6-FBCA-40DD-A211-6CB812C338F5}"/>
              </a:ext>
            </a:extLst>
          </p:cNvPr>
          <p:cNvSpPr/>
          <p:nvPr/>
        </p:nvSpPr>
        <p:spPr>
          <a:xfrm>
            <a:off x="8848680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="" xmlns:a16="http://schemas.microsoft.com/office/drawing/2014/main" id="{CEDE1390-7D18-41C8-B606-A6F004C17512}"/>
              </a:ext>
            </a:extLst>
          </p:cNvPr>
          <p:cNvSpPr/>
          <p:nvPr/>
        </p:nvSpPr>
        <p:spPr>
          <a:xfrm>
            <a:off x="6148067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="" xmlns:a16="http://schemas.microsoft.com/office/drawing/2014/main" id="{333A9464-BBF4-4AF2-B0E0-F85498599203}"/>
              </a:ext>
            </a:extLst>
          </p:cNvPr>
          <p:cNvSpPr/>
          <p:nvPr/>
        </p:nvSpPr>
        <p:spPr>
          <a:xfrm>
            <a:off x="3470006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="" xmlns:a16="http://schemas.microsoft.com/office/drawing/2014/main" id="{9D8F22DB-B7DB-4EC4-BA16-240BF234933F}"/>
              </a:ext>
            </a:extLst>
          </p:cNvPr>
          <p:cNvSpPr/>
          <p:nvPr/>
        </p:nvSpPr>
        <p:spPr>
          <a:xfrm>
            <a:off x="779258" y="2135275"/>
            <a:ext cx="2390629" cy="340795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4-Milestones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Chevron Dialogs Timeline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62">
            <a:extLst>
              <a:ext uri="{FF2B5EF4-FFF2-40B4-BE49-F238E27FC236}">
                <a16:creationId xmlns="" xmlns:a16="http://schemas.microsoft.com/office/drawing/2014/main" id="{65C17250-F4C4-4F9E-99C9-0E718E25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" y="4271823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6 w 5254"/>
              <a:gd name="T15" fmla="*/ 563 h 1225"/>
              <a:gd name="T16" fmla="*/ 5226 w 5254"/>
              <a:gd name="T17" fmla="*/ 563 h 1225"/>
              <a:gd name="T18" fmla="*/ 5226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3" y="0"/>
                  <a:pt x="4463" y="3"/>
                  <a:pt x="4472" y="10"/>
                </a:cubicBezTo>
                <a:lnTo>
                  <a:pt x="5226" y="563"/>
                </a:lnTo>
                <a:lnTo>
                  <a:pt x="5226" y="563"/>
                </a:lnTo>
                <a:cubicBezTo>
                  <a:pt x="5253" y="583"/>
                  <a:pt x="5253" y="624"/>
                  <a:pt x="5226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1" y="583"/>
                  <a:pt x="674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6" name="Freeform 67">
            <a:extLst>
              <a:ext uri="{FF2B5EF4-FFF2-40B4-BE49-F238E27FC236}">
                <a16:creationId xmlns="" xmlns:a16="http://schemas.microsoft.com/office/drawing/2014/main" id="{3CAA1617-8CB4-4EED-9913-EA8F22AC0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471" y="1729004"/>
            <a:ext cx="814719" cy="814717"/>
          </a:xfrm>
          <a:custGeom>
            <a:avLst/>
            <a:gdLst>
              <a:gd name="T0" fmla="*/ 637 w 1274"/>
              <a:gd name="T1" fmla="*/ 0 h 1275"/>
              <a:gd name="T2" fmla="*/ 637 w 1274"/>
              <a:gd name="T3" fmla="*/ 0 h 1275"/>
              <a:gd name="T4" fmla="*/ 1273 w 1274"/>
              <a:gd name="T5" fmla="*/ 637 h 1275"/>
              <a:gd name="T6" fmla="*/ 1273 w 1274"/>
              <a:gd name="T7" fmla="*/ 637 h 1275"/>
              <a:gd name="T8" fmla="*/ 637 w 1274"/>
              <a:gd name="T9" fmla="*/ 1274 h 1275"/>
              <a:gd name="T10" fmla="*/ 637 w 1274"/>
              <a:gd name="T11" fmla="*/ 1274 h 1275"/>
              <a:gd name="T12" fmla="*/ 0 w 1274"/>
              <a:gd name="T13" fmla="*/ 637 h 1275"/>
              <a:gd name="T14" fmla="*/ 0 w 1274"/>
              <a:gd name="T15" fmla="*/ 637 h 1275"/>
              <a:gd name="T16" fmla="*/ 637 w 1274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4" h="1275">
                <a:moveTo>
                  <a:pt x="637" y="0"/>
                </a:moveTo>
                <a:lnTo>
                  <a:pt x="637" y="0"/>
                </a:lnTo>
                <a:cubicBezTo>
                  <a:pt x="988" y="0"/>
                  <a:pt x="1273" y="285"/>
                  <a:pt x="1273" y="637"/>
                </a:cubicBezTo>
                <a:lnTo>
                  <a:pt x="1273" y="637"/>
                </a:lnTo>
                <a:cubicBezTo>
                  <a:pt x="1273" y="988"/>
                  <a:pt x="988" y="1274"/>
                  <a:pt x="637" y="1274"/>
                </a:cubicBezTo>
                <a:lnTo>
                  <a:pt x="637" y="1274"/>
                </a:lnTo>
                <a:cubicBezTo>
                  <a:pt x="284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4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19" name="Freeform 68">
            <a:extLst>
              <a:ext uri="{FF2B5EF4-FFF2-40B4-BE49-F238E27FC236}">
                <a16:creationId xmlns="" xmlns:a16="http://schemas.microsoft.com/office/drawing/2014/main" id="{ECF3AFCE-6668-4615-807E-74CCC657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556" y="1714906"/>
            <a:ext cx="848548" cy="848548"/>
          </a:xfrm>
          <a:custGeom>
            <a:avLst/>
            <a:gdLst>
              <a:gd name="T0" fmla="*/ 663 w 1326"/>
              <a:gd name="T1" fmla="*/ 51 h 1326"/>
              <a:gd name="T2" fmla="*/ 663 w 1326"/>
              <a:gd name="T3" fmla="*/ 51 h 1326"/>
              <a:gd name="T4" fmla="*/ 51 w 1326"/>
              <a:gd name="T5" fmla="*/ 663 h 1326"/>
              <a:gd name="T6" fmla="*/ 51 w 1326"/>
              <a:gd name="T7" fmla="*/ 663 h 1326"/>
              <a:gd name="T8" fmla="*/ 663 w 1326"/>
              <a:gd name="T9" fmla="*/ 1274 h 1326"/>
              <a:gd name="T10" fmla="*/ 663 w 1326"/>
              <a:gd name="T11" fmla="*/ 1274 h 1326"/>
              <a:gd name="T12" fmla="*/ 1274 w 1326"/>
              <a:gd name="T13" fmla="*/ 663 h 1326"/>
              <a:gd name="T14" fmla="*/ 1274 w 1326"/>
              <a:gd name="T15" fmla="*/ 663 h 1326"/>
              <a:gd name="T16" fmla="*/ 663 w 1326"/>
              <a:gd name="T17" fmla="*/ 51 h 1326"/>
              <a:gd name="T18" fmla="*/ 663 w 1326"/>
              <a:gd name="T19" fmla="*/ 1325 h 1326"/>
              <a:gd name="T20" fmla="*/ 663 w 1326"/>
              <a:gd name="T21" fmla="*/ 1325 h 1326"/>
              <a:gd name="T22" fmla="*/ 0 w 1326"/>
              <a:gd name="T23" fmla="*/ 663 h 1326"/>
              <a:gd name="T24" fmla="*/ 0 w 1326"/>
              <a:gd name="T25" fmla="*/ 663 h 1326"/>
              <a:gd name="T26" fmla="*/ 663 w 1326"/>
              <a:gd name="T27" fmla="*/ 0 h 1326"/>
              <a:gd name="T28" fmla="*/ 663 w 1326"/>
              <a:gd name="T29" fmla="*/ 0 h 1326"/>
              <a:gd name="T30" fmla="*/ 1325 w 1326"/>
              <a:gd name="T31" fmla="*/ 663 h 1326"/>
              <a:gd name="T32" fmla="*/ 1325 w 1326"/>
              <a:gd name="T33" fmla="*/ 663 h 1326"/>
              <a:gd name="T34" fmla="*/ 663 w 1326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6" h="1326">
                <a:moveTo>
                  <a:pt x="663" y="51"/>
                </a:moveTo>
                <a:lnTo>
                  <a:pt x="663" y="51"/>
                </a:lnTo>
                <a:cubicBezTo>
                  <a:pt x="325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5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7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7" y="0"/>
                  <a:pt x="663" y="0"/>
                </a:cubicBezTo>
                <a:lnTo>
                  <a:pt x="663" y="0"/>
                </a:lnTo>
                <a:cubicBezTo>
                  <a:pt x="1028" y="0"/>
                  <a:pt x="1325" y="297"/>
                  <a:pt x="1325" y="663"/>
                </a:cubicBezTo>
                <a:lnTo>
                  <a:pt x="1325" y="663"/>
                </a:lnTo>
                <a:cubicBezTo>
                  <a:pt x="1325" y="1028"/>
                  <a:pt x="1028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1" name="Freeform 133">
            <a:extLst>
              <a:ext uri="{FF2B5EF4-FFF2-40B4-BE49-F238E27FC236}">
                <a16:creationId xmlns="" xmlns:a16="http://schemas.microsoft.com/office/drawing/2014/main" id="{F6311765-2EB5-4ECC-B9D9-19C9FC066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803" y="4271823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3 w 5254"/>
              <a:gd name="T7" fmla="*/ 0 h 1225"/>
              <a:gd name="T8" fmla="*/ 4441 w 5254"/>
              <a:gd name="T9" fmla="*/ 0 h 1225"/>
              <a:gd name="T10" fmla="*/ 4441 w 5254"/>
              <a:gd name="T11" fmla="*/ 0 h 1225"/>
              <a:gd name="T12" fmla="*/ 4471 w 5254"/>
              <a:gd name="T13" fmla="*/ 10 h 1225"/>
              <a:gd name="T14" fmla="*/ 5224 w 5254"/>
              <a:gd name="T15" fmla="*/ 563 h 1225"/>
              <a:gd name="T16" fmla="*/ 5224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9 w 5254"/>
              <a:gd name="T31" fmla="*/ 1132 h 1225"/>
              <a:gd name="T32" fmla="*/ 675 w 5254"/>
              <a:gd name="T33" fmla="*/ 644 h 1225"/>
              <a:gd name="T34" fmla="*/ 675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3" y="0"/>
                </a:cubicBezTo>
                <a:lnTo>
                  <a:pt x="4441" y="0"/>
                </a:lnTo>
                <a:lnTo>
                  <a:pt x="4441" y="0"/>
                </a:lnTo>
                <a:cubicBezTo>
                  <a:pt x="4452" y="0"/>
                  <a:pt x="4463" y="3"/>
                  <a:pt x="4471" y="10"/>
                </a:cubicBezTo>
                <a:lnTo>
                  <a:pt x="5224" y="563"/>
                </a:lnTo>
                <a:lnTo>
                  <a:pt x="5224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1" y="1224"/>
                  <a:pt x="0" y="1162"/>
                  <a:pt x="39" y="1132"/>
                </a:cubicBezTo>
                <a:lnTo>
                  <a:pt x="675" y="644"/>
                </a:lnTo>
                <a:lnTo>
                  <a:pt x="675" y="644"/>
                </a:lnTo>
                <a:cubicBezTo>
                  <a:pt x="702" y="624"/>
                  <a:pt x="701" y="583"/>
                  <a:pt x="674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2" name="Freeform 138">
            <a:extLst>
              <a:ext uri="{FF2B5EF4-FFF2-40B4-BE49-F238E27FC236}">
                <a16:creationId xmlns="" xmlns:a16="http://schemas.microsoft.com/office/drawing/2014/main" id="{620AB0B0-5427-49A7-9E2F-8A7994284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809" y="1714906"/>
            <a:ext cx="814719" cy="814717"/>
          </a:xfrm>
          <a:custGeom>
            <a:avLst/>
            <a:gdLst>
              <a:gd name="T0" fmla="*/ 636 w 1275"/>
              <a:gd name="T1" fmla="*/ 0 h 1275"/>
              <a:gd name="T2" fmla="*/ 636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6 w 1275"/>
              <a:gd name="T9" fmla="*/ 1274 h 1275"/>
              <a:gd name="T10" fmla="*/ 636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6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3" name="Freeform 139">
            <a:extLst>
              <a:ext uri="{FF2B5EF4-FFF2-40B4-BE49-F238E27FC236}">
                <a16:creationId xmlns="" xmlns:a16="http://schemas.microsoft.com/office/drawing/2014/main" id="{7F6F1155-27C5-46AA-A3F6-09EA7DBC0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304" y="1700808"/>
            <a:ext cx="845728" cy="848548"/>
          </a:xfrm>
          <a:custGeom>
            <a:avLst/>
            <a:gdLst>
              <a:gd name="T0" fmla="*/ 661 w 1325"/>
              <a:gd name="T1" fmla="*/ 51 h 1326"/>
              <a:gd name="T2" fmla="*/ 661 w 1325"/>
              <a:gd name="T3" fmla="*/ 51 h 1326"/>
              <a:gd name="T4" fmla="*/ 50 w 1325"/>
              <a:gd name="T5" fmla="*/ 663 h 1326"/>
              <a:gd name="T6" fmla="*/ 50 w 1325"/>
              <a:gd name="T7" fmla="*/ 663 h 1326"/>
              <a:gd name="T8" fmla="*/ 661 w 1325"/>
              <a:gd name="T9" fmla="*/ 1274 h 1326"/>
              <a:gd name="T10" fmla="*/ 661 w 1325"/>
              <a:gd name="T11" fmla="*/ 1274 h 1326"/>
              <a:gd name="T12" fmla="*/ 1273 w 1325"/>
              <a:gd name="T13" fmla="*/ 663 h 1326"/>
              <a:gd name="T14" fmla="*/ 1273 w 1325"/>
              <a:gd name="T15" fmla="*/ 663 h 1326"/>
              <a:gd name="T16" fmla="*/ 661 w 1325"/>
              <a:gd name="T17" fmla="*/ 51 h 1326"/>
              <a:gd name="T18" fmla="*/ 661 w 1325"/>
              <a:gd name="T19" fmla="*/ 1325 h 1326"/>
              <a:gd name="T20" fmla="*/ 661 w 1325"/>
              <a:gd name="T21" fmla="*/ 1325 h 1326"/>
              <a:gd name="T22" fmla="*/ 0 w 1325"/>
              <a:gd name="T23" fmla="*/ 663 h 1326"/>
              <a:gd name="T24" fmla="*/ 0 w 1325"/>
              <a:gd name="T25" fmla="*/ 663 h 1326"/>
              <a:gd name="T26" fmla="*/ 661 w 1325"/>
              <a:gd name="T27" fmla="*/ 0 h 1326"/>
              <a:gd name="T28" fmla="*/ 661 w 1325"/>
              <a:gd name="T29" fmla="*/ 0 h 1326"/>
              <a:gd name="T30" fmla="*/ 1324 w 1325"/>
              <a:gd name="T31" fmla="*/ 663 h 1326"/>
              <a:gd name="T32" fmla="*/ 1324 w 1325"/>
              <a:gd name="T33" fmla="*/ 663 h 1326"/>
              <a:gd name="T34" fmla="*/ 661 w 1325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5" h="1326">
                <a:moveTo>
                  <a:pt x="661" y="51"/>
                </a:moveTo>
                <a:lnTo>
                  <a:pt x="661" y="51"/>
                </a:lnTo>
                <a:cubicBezTo>
                  <a:pt x="325" y="51"/>
                  <a:pt x="50" y="326"/>
                  <a:pt x="50" y="663"/>
                </a:cubicBezTo>
                <a:lnTo>
                  <a:pt x="50" y="663"/>
                </a:lnTo>
                <a:cubicBezTo>
                  <a:pt x="50" y="1000"/>
                  <a:pt x="325" y="1274"/>
                  <a:pt x="661" y="1274"/>
                </a:cubicBezTo>
                <a:lnTo>
                  <a:pt x="661" y="1274"/>
                </a:lnTo>
                <a:cubicBezTo>
                  <a:pt x="999" y="1274"/>
                  <a:pt x="1273" y="1000"/>
                  <a:pt x="1273" y="663"/>
                </a:cubicBezTo>
                <a:lnTo>
                  <a:pt x="1273" y="663"/>
                </a:lnTo>
                <a:cubicBezTo>
                  <a:pt x="1273" y="326"/>
                  <a:pt x="999" y="51"/>
                  <a:pt x="661" y="51"/>
                </a:cubicBezTo>
                <a:close/>
                <a:moveTo>
                  <a:pt x="661" y="1325"/>
                </a:moveTo>
                <a:lnTo>
                  <a:pt x="661" y="1325"/>
                </a:lnTo>
                <a:cubicBezTo>
                  <a:pt x="296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6" y="0"/>
                  <a:pt x="661" y="0"/>
                </a:cubicBezTo>
                <a:lnTo>
                  <a:pt x="661" y="0"/>
                </a:lnTo>
                <a:cubicBezTo>
                  <a:pt x="1027" y="0"/>
                  <a:pt x="1324" y="297"/>
                  <a:pt x="1324" y="663"/>
                </a:cubicBezTo>
                <a:lnTo>
                  <a:pt x="1324" y="663"/>
                </a:lnTo>
                <a:cubicBezTo>
                  <a:pt x="1324" y="1028"/>
                  <a:pt x="1027" y="1325"/>
                  <a:pt x="661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5" name="Freeform 203">
            <a:extLst>
              <a:ext uri="{FF2B5EF4-FFF2-40B4-BE49-F238E27FC236}">
                <a16:creationId xmlns="" xmlns:a16="http://schemas.microsoft.com/office/drawing/2014/main" id="{0405635B-8596-4C10-A9EB-698BD4F7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42" y="4271823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6" name="Freeform 208">
            <a:extLst>
              <a:ext uri="{FF2B5EF4-FFF2-40B4-BE49-F238E27FC236}">
                <a16:creationId xmlns="" xmlns:a16="http://schemas.microsoft.com/office/drawing/2014/main" id="{707044F2-6F56-47B5-9314-AB025081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870" y="1714906"/>
            <a:ext cx="814719" cy="814717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7" name="Freeform 209">
            <a:extLst>
              <a:ext uri="{FF2B5EF4-FFF2-40B4-BE49-F238E27FC236}">
                <a16:creationId xmlns="" xmlns:a16="http://schemas.microsoft.com/office/drawing/2014/main" id="{38ABFE1A-183F-4B66-9B21-330BC9B3E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955" y="1700808"/>
            <a:ext cx="848548" cy="848548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1" name="Freeform 203">
            <a:extLst>
              <a:ext uri="{FF2B5EF4-FFF2-40B4-BE49-F238E27FC236}">
                <a16:creationId xmlns="" xmlns:a16="http://schemas.microsoft.com/office/drawing/2014/main" id="{BA119D4B-AA2F-4AE1-8A58-40CA7C54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478" y="4271823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6" name="Freeform 208">
            <a:extLst>
              <a:ext uri="{FF2B5EF4-FFF2-40B4-BE49-F238E27FC236}">
                <a16:creationId xmlns="" xmlns:a16="http://schemas.microsoft.com/office/drawing/2014/main" id="{EAF633FB-0107-42E7-92CF-1E5502F90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6483" y="1714906"/>
            <a:ext cx="814719" cy="814717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7" name="Freeform 209">
            <a:extLst>
              <a:ext uri="{FF2B5EF4-FFF2-40B4-BE49-F238E27FC236}">
                <a16:creationId xmlns="" xmlns:a16="http://schemas.microsoft.com/office/drawing/2014/main" id="{C94804B0-5D35-44AF-AD49-EFAFBE2CF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568" y="1700808"/>
            <a:ext cx="848548" cy="848548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EA5F18B-D890-4786-9FFC-F4EA0C65BCA0}"/>
              </a:ext>
            </a:extLst>
          </p:cNvPr>
          <p:cNvSpPr txBox="1"/>
          <p:nvPr/>
        </p:nvSpPr>
        <p:spPr>
          <a:xfrm>
            <a:off x="1483129" y="4522745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052CFE9-B628-4903-9676-4ADA0440F235}"/>
              </a:ext>
            </a:extLst>
          </p:cNvPr>
          <p:cNvSpPr txBox="1"/>
          <p:nvPr/>
        </p:nvSpPr>
        <p:spPr>
          <a:xfrm>
            <a:off x="4172466" y="4522745"/>
            <a:ext cx="10054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6ABA572-00BB-41DB-9F99-804C8E9CA443}"/>
              </a:ext>
            </a:extLst>
          </p:cNvPr>
          <p:cNvSpPr txBox="1"/>
          <p:nvPr/>
        </p:nvSpPr>
        <p:spPr>
          <a:xfrm>
            <a:off x="6850528" y="4522745"/>
            <a:ext cx="10054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1BD6CB5-4B1C-4BBA-BE81-970C7F52D187}"/>
              </a:ext>
            </a:extLst>
          </p:cNvPr>
          <p:cNvSpPr txBox="1"/>
          <p:nvPr/>
        </p:nvSpPr>
        <p:spPr>
          <a:xfrm>
            <a:off x="9551141" y="4522745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B7183F9-4D23-47D9-9C95-52DC2ED7C1F1}"/>
              </a:ext>
            </a:extLst>
          </p:cNvPr>
          <p:cNvSpPr txBox="1"/>
          <p:nvPr/>
        </p:nvSpPr>
        <p:spPr>
          <a:xfrm>
            <a:off x="1334244" y="2798793"/>
            <a:ext cx="1303178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E887374B-213F-4222-A4CF-9BFC4B220FD1}"/>
              </a:ext>
            </a:extLst>
          </p:cNvPr>
          <p:cNvSpPr txBox="1"/>
          <p:nvPr/>
        </p:nvSpPr>
        <p:spPr>
          <a:xfrm>
            <a:off x="4023580" y="2798793"/>
            <a:ext cx="1303177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E6E977B9-C83E-4E8D-B6A8-1DA781175FA4}"/>
              </a:ext>
            </a:extLst>
          </p:cNvPr>
          <p:cNvSpPr txBox="1"/>
          <p:nvPr/>
        </p:nvSpPr>
        <p:spPr>
          <a:xfrm>
            <a:off x="6701640" y="2798793"/>
            <a:ext cx="1303177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0D3C0458-F8AA-46C2-957F-2FFFDE41634F}"/>
              </a:ext>
            </a:extLst>
          </p:cNvPr>
          <p:cNvSpPr txBox="1"/>
          <p:nvPr/>
        </p:nvSpPr>
        <p:spPr>
          <a:xfrm>
            <a:off x="9402253" y="2798793"/>
            <a:ext cx="1303177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ea typeface="League Spartan" charset="0"/>
                <a:cs typeface="Poppins" pitchFamily="2" charset="77"/>
              </a:rPr>
              <a:t>INSERT TITLE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373F3F66-D2CB-43B7-8EF2-51D2A5D04D34}"/>
              </a:ext>
            </a:extLst>
          </p:cNvPr>
          <p:cNvSpPr txBox="1"/>
          <p:nvPr/>
        </p:nvSpPr>
        <p:spPr>
          <a:xfrm>
            <a:off x="905710" y="3192255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BF216898-8175-4B4C-B816-0E1F14685A72}"/>
              </a:ext>
            </a:extLst>
          </p:cNvPr>
          <p:cNvSpPr txBox="1"/>
          <p:nvPr/>
        </p:nvSpPr>
        <p:spPr>
          <a:xfrm>
            <a:off x="3595048" y="3192255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FF2C0DFB-B29B-4CD4-B2E7-0CC65CE081E6}"/>
              </a:ext>
            </a:extLst>
          </p:cNvPr>
          <p:cNvSpPr txBox="1"/>
          <p:nvPr/>
        </p:nvSpPr>
        <p:spPr>
          <a:xfrm>
            <a:off x="6273109" y="3190521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68F24804-5254-495D-B117-DF7C51A0317E}"/>
              </a:ext>
            </a:extLst>
          </p:cNvPr>
          <p:cNvSpPr txBox="1"/>
          <p:nvPr/>
        </p:nvSpPr>
        <p:spPr>
          <a:xfrm>
            <a:off x="8973722" y="3192047"/>
            <a:ext cx="216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is a samples Text. Insert your text here. This is a sample text. Insert your text here.</a:t>
            </a:r>
            <a:endParaRPr lang="es-UY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9" name="Graphic 121" descr="Lights On">
            <a:extLst>
              <a:ext uri="{FF2B5EF4-FFF2-40B4-BE49-F238E27FC236}">
                <a16:creationId xmlns="" xmlns:a16="http://schemas.microsoft.com/office/drawing/2014/main" id="{1CFE6963-F5B2-47A3-A561-142AA1078668}"/>
              </a:ext>
            </a:extLst>
          </p:cNvPr>
          <p:cNvGrpSpPr/>
          <p:nvPr/>
        </p:nvGrpSpPr>
        <p:grpSpPr>
          <a:xfrm>
            <a:off x="9793614" y="1831560"/>
            <a:ext cx="520456" cy="566014"/>
            <a:chOff x="7730780" y="510940"/>
            <a:chExt cx="762000" cy="828702"/>
          </a:xfrm>
          <a:solidFill>
            <a:schemeClr val="accent4"/>
          </a:solidFill>
        </p:grpSpPr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C30F04BA-C7B5-47A1-A28E-3700B6256EC0}"/>
                </a:ext>
              </a:extLst>
            </p:cNvPr>
            <p:cNvSpPr/>
            <p:nvPr/>
          </p:nvSpPr>
          <p:spPr>
            <a:xfrm>
              <a:off x="7873655" y="650214"/>
              <a:ext cx="476250" cy="497062"/>
            </a:xfrm>
            <a:custGeom>
              <a:avLst/>
              <a:gdLst>
                <a:gd name="connsiteX0" fmla="*/ 362626 w 476250"/>
                <a:gd name="connsiteY0" fmla="*/ 486994 h 497062"/>
                <a:gd name="connsiteX1" fmla="*/ 418348 w 476250"/>
                <a:gd name="connsiteY1" fmla="*/ 396507 h 497062"/>
                <a:gd name="connsiteX2" fmla="*/ 459686 w 476250"/>
                <a:gd name="connsiteY2" fmla="*/ 328765 h 497062"/>
                <a:gd name="connsiteX3" fmla="*/ 476250 w 476250"/>
                <a:gd name="connsiteY3" fmla="*/ 246316 h 497062"/>
                <a:gd name="connsiteX4" fmla="*/ 476250 w 476250"/>
                <a:gd name="connsiteY4" fmla="*/ 238125 h 497062"/>
                <a:gd name="connsiteX5" fmla="*/ 238125 w 476250"/>
                <a:gd name="connsiteY5" fmla="*/ 0 h 497062"/>
                <a:gd name="connsiteX6" fmla="*/ 0 w 476250"/>
                <a:gd name="connsiteY6" fmla="*/ 238125 h 497062"/>
                <a:gd name="connsiteX7" fmla="*/ 0 w 476250"/>
                <a:gd name="connsiteY7" fmla="*/ 246316 h 497062"/>
                <a:gd name="connsiteX8" fmla="*/ 16573 w 476250"/>
                <a:gd name="connsiteY8" fmla="*/ 328736 h 497062"/>
                <a:gd name="connsiteX9" fmla="*/ 57912 w 476250"/>
                <a:gd name="connsiteY9" fmla="*/ 396478 h 497062"/>
                <a:gd name="connsiteX10" fmla="*/ 113633 w 476250"/>
                <a:gd name="connsiteY10" fmla="*/ 486966 h 497062"/>
                <a:gd name="connsiteX11" fmla="*/ 129931 w 476250"/>
                <a:gd name="connsiteY11" fmla="*/ 497062 h 497062"/>
                <a:gd name="connsiteX12" fmla="*/ 346329 w 476250"/>
                <a:gd name="connsiteY12" fmla="*/ 497062 h 497062"/>
                <a:gd name="connsiteX13" fmla="*/ 362626 w 476250"/>
                <a:gd name="connsiteY13" fmla="*/ 486994 h 497062"/>
                <a:gd name="connsiteX14" fmla="*/ 345758 w 476250"/>
                <a:gd name="connsiteY14" fmla="*/ 478041 h 497062"/>
                <a:gd name="connsiteX15" fmla="*/ 130493 w 476250"/>
                <a:gd name="connsiteY15" fmla="*/ 478041 h 497062"/>
                <a:gd name="connsiteX16" fmla="*/ 72190 w 476250"/>
                <a:gd name="connsiteY16" fmla="*/ 383829 h 497062"/>
                <a:gd name="connsiteX17" fmla="*/ 34385 w 476250"/>
                <a:gd name="connsiteY17" fmla="*/ 321916 h 497062"/>
                <a:gd name="connsiteX18" fmla="*/ 19050 w 476250"/>
                <a:gd name="connsiteY18" fmla="*/ 246021 h 497062"/>
                <a:gd name="connsiteX19" fmla="*/ 19050 w 476250"/>
                <a:gd name="connsiteY19" fmla="*/ 238477 h 497062"/>
                <a:gd name="connsiteX20" fmla="*/ 237949 w 476250"/>
                <a:gd name="connsiteY20" fmla="*/ 19226 h 497062"/>
                <a:gd name="connsiteX21" fmla="*/ 457200 w 476250"/>
                <a:gd name="connsiteY21" fmla="*/ 238125 h 497062"/>
                <a:gd name="connsiteX22" fmla="*/ 457200 w 476250"/>
                <a:gd name="connsiteY22" fmla="*/ 246021 h 497062"/>
                <a:gd name="connsiteX23" fmla="*/ 441960 w 476250"/>
                <a:gd name="connsiteY23" fmla="*/ 321850 h 497062"/>
                <a:gd name="connsiteX24" fmla="*/ 404336 w 476250"/>
                <a:gd name="connsiteY24" fmla="*/ 383610 h 497062"/>
                <a:gd name="connsiteX25" fmla="*/ 345758 w 476250"/>
                <a:gd name="connsiteY25" fmla="*/ 478041 h 49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0" h="497062">
                  <a:moveTo>
                    <a:pt x="362626" y="486994"/>
                  </a:moveTo>
                  <a:cubicBezTo>
                    <a:pt x="372723" y="466411"/>
                    <a:pt x="396535" y="420319"/>
                    <a:pt x="418348" y="396507"/>
                  </a:cubicBezTo>
                  <a:cubicBezTo>
                    <a:pt x="436046" y="376564"/>
                    <a:pt x="450045" y="353624"/>
                    <a:pt x="459686" y="328765"/>
                  </a:cubicBezTo>
                  <a:cubicBezTo>
                    <a:pt x="469792" y="302405"/>
                    <a:pt x="475391" y="274533"/>
                    <a:pt x="476250" y="246316"/>
                  </a:cubicBezTo>
                  <a:lnTo>
                    <a:pt x="476250" y="238125"/>
                  </a:lnTo>
                  <a:cubicBezTo>
                    <a:pt x="476250" y="106612"/>
                    <a:pt x="369638" y="0"/>
                    <a:pt x="238125" y="0"/>
                  </a:cubicBezTo>
                  <a:cubicBezTo>
                    <a:pt x="106612" y="0"/>
                    <a:pt x="0" y="106612"/>
                    <a:pt x="0" y="238125"/>
                  </a:cubicBezTo>
                  <a:lnTo>
                    <a:pt x="0" y="246316"/>
                  </a:lnTo>
                  <a:cubicBezTo>
                    <a:pt x="865" y="274525"/>
                    <a:pt x="6467" y="302386"/>
                    <a:pt x="16573" y="328736"/>
                  </a:cubicBezTo>
                  <a:cubicBezTo>
                    <a:pt x="26215" y="353596"/>
                    <a:pt x="40214" y="376536"/>
                    <a:pt x="57912" y="396478"/>
                  </a:cubicBezTo>
                  <a:cubicBezTo>
                    <a:pt x="79724" y="420205"/>
                    <a:pt x="103537" y="466411"/>
                    <a:pt x="113633" y="486966"/>
                  </a:cubicBezTo>
                  <a:cubicBezTo>
                    <a:pt x="116712" y="493149"/>
                    <a:pt x="123023" y="497059"/>
                    <a:pt x="129931" y="497062"/>
                  </a:cubicBezTo>
                  <a:lnTo>
                    <a:pt x="346329" y="497062"/>
                  </a:lnTo>
                  <a:cubicBezTo>
                    <a:pt x="353230" y="497065"/>
                    <a:pt x="359540" y="493167"/>
                    <a:pt x="362626" y="486994"/>
                  </a:cubicBezTo>
                  <a:close/>
                  <a:moveTo>
                    <a:pt x="345758" y="478041"/>
                  </a:moveTo>
                  <a:lnTo>
                    <a:pt x="130493" y="478041"/>
                  </a:lnTo>
                  <a:cubicBezTo>
                    <a:pt x="118205" y="453047"/>
                    <a:pt x="94536" y="408127"/>
                    <a:pt x="72190" y="383829"/>
                  </a:cubicBezTo>
                  <a:cubicBezTo>
                    <a:pt x="55997" y="365610"/>
                    <a:pt x="43194" y="344643"/>
                    <a:pt x="34385" y="321916"/>
                  </a:cubicBezTo>
                  <a:cubicBezTo>
                    <a:pt x="25066" y="297653"/>
                    <a:pt x="19882" y="271999"/>
                    <a:pt x="19050" y="246021"/>
                  </a:cubicBezTo>
                  <a:lnTo>
                    <a:pt x="19050" y="238477"/>
                  </a:lnTo>
                  <a:cubicBezTo>
                    <a:pt x="18953" y="117486"/>
                    <a:pt x="116957" y="19323"/>
                    <a:pt x="237949" y="19226"/>
                  </a:cubicBezTo>
                  <a:cubicBezTo>
                    <a:pt x="358940" y="19129"/>
                    <a:pt x="457103" y="117134"/>
                    <a:pt x="457200" y="238125"/>
                  </a:cubicBezTo>
                  <a:lnTo>
                    <a:pt x="457200" y="246021"/>
                  </a:lnTo>
                  <a:cubicBezTo>
                    <a:pt x="456396" y="271972"/>
                    <a:pt x="451245" y="297604"/>
                    <a:pt x="441960" y="321850"/>
                  </a:cubicBezTo>
                  <a:cubicBezTo>
                    <a:pt x="433196" y="344513"/>
                    <a:pt x="420455" y="365428"/>
                    <a:pt x="404336" y="383610"/>
                  </a:cubicBezTo>
                  <a:cubicBezTo>
                    <a:pt x="381629" y="408413"/>
                    <a:pt x="357978" y="453238"/>
                    <a:pt x="345758" y="47804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30D04A01-67CD-4B29-88B7-64182D51AA6F}"/>
                </a:ext>
              </a:extLst>
            </p:cNvPr>
            <p:cNvSpPr/>
            <p:nvPr/>
          </p:nvSpPr>
          <p:spPr>
            <a:xfrm>
              <a:off x="7997480" y="1204998"/>
              <a:ext cx="228600" cy="19050"/>
            </a:xfrm>
            <a:custGeom>
              <a:avLst/>
              <a:gdLst>
                <a:gd name="connsiteX0" fmla="*/ 228600 w 228600"/>
                <a:gd name="connsiteY0" fmla="*/ 9525 h 19050"/>
                <a:gd name="connsiteX1" fmla="*/ 219075 w 228600"/>
                <a:gd name="connsiteY1" fmla="*/ 0 h 19050"/>
                <a:gd name="connsiteX2" fmla="*/ 9525 w 228600"/>
                <a:gd name="connsiteY2" fmla="*/ 0 h 19050"/>
                <a:gd name="connsiteX3" fmla="*/ 0 w 228600"/>
                <a:gd name="connsiteY3" fmla="*/ 9525 h 19050"/>
                <a:gd name="connsiteX4" fmla="*/ 9525 w 228600"/>
                <a:gd name="connsiteY4" fmla="*/ 19050 h 19050"/>
                <a:gd name="connsiteX5" fmla="*/ 219075 w 228600"/>
                <a:gd name="connsiteY5" fmla="*/ 19050 h 19050"/>
                <a:gd name="connsiteX6" fmla="*/ 228600 w 228600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19050">
                  <a:moveTo>
                    <a:pt x="228600" y="9525"/>
                  </a:moveTo>
                  <a:cubicBezTo>
                    <a:pt x="228600" y="4264"/>
                    <a:pt x="224336" y="0"/>
                    <a:pt x="219075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lnTo>
                    <a:pt x="219075" y="19050"/>
                  </a:lnTo>
                  <a:cubicBezTo>
                    <a:pt x="224336" y="19050"/>
                    <a:pt x="228600" y="14786"/>
                    <a:pt x="22860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15686615-9632-4242-AAF8-23CE5485063F}"/>
                </a:ext>
              </a:extLst>
            </p:cNvPr>
            <p:cNvSpPr/>
            <p:nvPr/>
          </p:nvSpPr>
          <p:spPr>
            <a:xfrm>
              <a:off x="8056702" y="1278493"/>
              <a:ext cx="110096" cy="61149"/>
            </a:xfrm>
            <a:custGeom>
              <a:avLst/>
              <a:gdLst>
                <a:gd name="connsiteX0" fmla="*/ 9557 w 110096"/>
                <a:gd name="connsiteY0" fmla="*/ 0 h 61149"/>
                <a:gd name="connsiteX1" fmla="*/ 0 w 110096"/>
                <a:gd name="connsiteY1" fmla="*/ 9493 h 61149"/>
                <a:gd name="connsiteX2" fmla="*/ 32 w 110096"/>
                <a:gd name="connsiteY2" fmla="*/ 10306 h 61149"/>
                <a:gd name="connsiteX3" fmla="*/ 59396 w 110096"/>
                <a:gd name="connsiteY3" fmla="*/ 60975 h 61149"/>
                <a:gd name="connsiteX4" fmla="*/ 110065 w 110096"/>
                <a:gd name="connsiteY4" fmla="*/ 10306 h 61149"/>
                <a:gd name="connsiteX5" fmla="*/ 101333 w 110096"/>
                <a:gd name="connsiteY5" fmla="*/ 50 h 61149"/>
                <a:gd name="connsiteX6" fmla="*/ 100540 w 110096"/>
                <a:gd name="connsiteY6" fmla="*/ 19 h 61149"/>
                <a:gd name="connsiteX7" fmla="*/ 55135 w 110096"/>
                <a:gd name="connsiteY7" fmla="*/ 42072 h 61149"/>
                <a:gd name="connsiteX8" fmla="*/ 21464 w 110096"/>
                <a:gd name="connsiteY8" fmla="*/ 19050 h 61149"/>
                <a:gd name="connsiteX9" fmla="*/ 88720 w 110096"/>
                <a:gd name="connsiteY9" fmla="*/ 19050 h 61149"/>
                <a:gd name="connsiteX10" fmla="*/ 55135 w 110096"/>
                <a:gd name="connsiteY10" fmla="*/ 42072 h 6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096" h="61149">
                  <a:moveTo>
                    <a:pt x="9557" y="0"/>
                  </a:moveTo>
                  <a:cubicBezTo>
                    <a:pt x="4297" y="-18"/>
                    <a:pt x="18" y="4232"/>
                    <a:pt x="0" y="9493"/>
                  </a:cubicBezTo>
                  <a:cubicBezTo>
                    <a:pt x="-1" y="9764"/>
                    <a:pt x="11" y="10036"/>
                    <a:pt x="32" y="10306"/>
                  </a:cubicBezTo>
                  <a:cubicBezTo>
                    <a:pt x="2433" y="40691"/>
                    <a:pt x="29011" y="63377"/>
                    <a:pt x="59396" y="60975"/>
                  </a:cubicBezTo>
                  <a:cubicBezTo>
                    <a:pt x="86445" y="58839"/>
                    <a:pt x="107928" y="37355"/>
                    <a:pt x="110065" y="10306"/>
                  </a:cubicBezTo>
                  <a:cubicBezTo>
                    <a:pt x="110486" y="5063"/>
                    <a:pt x="106576" y="471"/>
                    <a:pt x="101333" y="50"/>
                  </a:cubicBezTo>
                  <a:cubicBezTo>
                    <a:pt x="101069" y="29"/>
                    <a:pt x="100805" y="18"/>
                    <a:pt x="100540" y="19"/>
                  </a:cubicBezTo>
                  <a:close/>
                  <a:moveTo>
                    <a:pt x="55135" y="42072"/>
                  </a:moveTo>
                  <a:cubicBezTo>
                    <a:pt x="40270" y="41970"/>
                    <a:pt x="26952" y="32864"/>
                    <a:pt x="21464" y="19050"/>
                  </a:cubicBezTo>
                  <a:lnTo>
                    <a:pt x="88720" y="19050"/>
                  </a:lnTo>
                  <a:cubicBezTo>
                    <a:pt x="83262" y="32851"/>
                    <a:pt x="69975" y="41959"/>
                    <a:pt x="55135" y="4207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011C824F-7263-43D1-AB82-F67F1059B077}"/>
                </a:ext>
              </a:extLst>
            </p:cNvPr>
            <p:cNvSpPr/>
            <p:nvPr/>
          </p:nvSpPr>
          <p:spPr>
            <a:xfrm>
              <a:off x="8102255" y="510940"/>
              <a:ext cx="19050" cy="104775"/>
            </a:xfrm>
            <a:custGeom>
              <a:avLst/>
              <a:gdLst>
                <a:gd name="connsiteX0" fmla="*/ 0 w 19050"/>
                <a:gd name="connsiteY0" fmla="*/ 9525 h 104775"/>
                <a:gd name="connsiteX1" fmla="*/ 0 w 19050"/>
                <a:gd name="connsiteY1" fmla="*/ 95250 h 104775"/>
                <a:gd name="connsiteX2" fmla="*/ 9525 w 19050"/>
                <a:gd name="connsiteY2" fmla="*/ 104775 h 104775"/>
                <a:gd name="connsiteX3" fmla="*/ 19050 w 19050"/>
                <a:gd name="connsiteY3" fmla="*/ 95250 h 104775"/>
                <a:gd name="connsiteX4" fmla="*/ 19050 w 19050"/>
                <a:gd name="connsiteY4" fmla="*/ 9525 h 104775"/>
                <a:gd name="connsiteX5" fmla="*/ 9525 w 19050"/>
                <a:gd name="connsiteY5" fmla="*/ 0 h 104775"/>
                <a:gd name="connsiteX6" fmla="*/ 0 w 19050"/>
                <a:gd name="connsiteY6" fmla="*/ 952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104775">
                  <a:moveTo>
                    <a:pt x="0" y="9525"/>
                  </a:moveTo>
                  <a:lnTo>
                    <a:pt x="0" y="95250"/>
                  </a:lnTo>
                  <a:cubicBezTo>
                    <a:pt x="0" y="100511"/>
                    <a:pt x="4264" y="104775"/>
                    <a:pt x="9525" y="104775"/>
                  </a:cubicBezTo>
                  <a:cubicBezTo>
                    <a:pt x="14786" y="104775"/>
                    <a:pt x="19050" y="100511"/>
                    <a:pt x="19050" y="95250"/>
                  </a:cubicBezTo>
                  <a:lnTo>
                    <a:pt x="19050" y="9525"/>
                  </a:lnTo>
                  <a:cubicBezTo>
                    <a:pt x="19050" y="4265"/>
                    <a:pt x="14786" y="0"/>
                    <a:pt x="9525" y="0"/>
                  </a:cubicBezTo>
                  <a:cubicBezTo>
                    <a:pt x="4264" y="0"/>
                    <a:pt x="0" y="4265"/>
                    <a:pt x="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C1D923B6-95A9-4629-8050-35EBF4889300}"/>
                </a:ext>
              </a:extLst>
            </p:cNvPr>
            <p:cNvSpPr/>
            <p:nvPr/>
          </p:nvSpPr>
          <p:spPr>
            <a:xfrm>
              <a:off x="7730780" y="882415"/>
              <a:ext cx="104775" cy="19050"/>
            </a:xfrm>
            <a:custGeom>
              <a:avLst/>
              <a:gdLst>
                <a:gd name="connsiteX0" fmla="*/ 104775 w 104775"/>
                <a:gd name="connsiteY0" fmla="*/ 9525 h 19050"/>
                <a:gd name="connsiteX1" fmla="*/ 95250 w 104775"/>
                <a:gd name="connsiteY1" fmla="*/ 0 h 19050"/>
                <a:gd name="connsiteX2" fmla="*/ 9525 w 104775"/>
                <a:gd name="connsiteY2" fmla="*/ 0 h 19050"/>
                <a:gd name="connsiteX3" fmla="*/ 0 w 104775"/>
                <a:gd name="connsiteY3" fmla="*/ 9525 h 19050"/>
                <a:gd name="connsiteX4" fmla="*/ 9525 w 104775"/>
                <a:gd name="connsiteY4" fmla="*/ 19050 h 19050"/>
                <a:gd name="connsiteX5" fmla="*/ 95250 w 104775"/>
                <a:gd name="connsiteY5" fmla="*/ 19050 h 19050"/>
                <a:gd name="connsiteX6" fmla="*/ 104775 w 104775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9050">
                  <a:moveTo>
                    <a:pt x="104775" y="9525"/>
                  </a:moveTo>
                  <a:cubicBezTo>
                    <a:pt x="104775" y="4264"/>
                    <a:pt x="100511" y="0"/>
                    <a:pt x="95250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lnTo>
                    <a:pt x="95250" y="19050"/>
                  </a:lnTo>
                  <a:cubicBezTo>
                    <a:pt x="100511" y="19050"/>
                    <a:pt x="104775" y="14786"/>
                    <a:pt x="104775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27F78385-8304-407A-BA89-1ADDDFAE99DE}"/>
                </a:ext>
              </a:extLst>
            </p:cNvPr>
            <p:cNvSpPr/>
            <p:nvPr/>
          </p:nvSpPr>
          <p:spPr>
            <a:xfrm>
              <a:off x="8388005" y="882415"/>
              <a:ext cx="104775" cy="19050"/>
            </a:xfrm>
            <a:custGeom>
              <a:avLst/>
              <a:gdLst>
                <a:gd name="connsiteX0" fmla="*/ 0 w 104775"/>
                <a:gd name="connsiteY0" fmla="*/ 9525 h 19050"/>
                <a:gd name="connsiteX1" fmla="*/ 9525 w 104775"/>
                <a:gd name="connsiteY1" fmla="*/ 19050 h 19050"/>
                <a:gd name="connsiteX2" fmla="*/ 95250 w 104775"/>
                <a:gd name="connsiteY2" fmla="*/ 19050 h 19050"/>
                <a:gd name="connsiteX3" fmla="*/ 104775 w 104775"/>
                <a:gd name="connsiteY3" fmla="*/ 9525 h 19050"/>
                <a:gd name="connsiteX4" fmla="*/ 95250 w 104775"/>
                <a:gd name="connsiteY4" fmla="*/ 0 h 19050"/>
                <a:gd name="connsiteX5" fmla="*/ 9525 w 104775"/>
                <a:gd name="connsiteY5" fmla="*/ 0 h 19050"/>
                <a:gd name="connsiteX6" fmla="*/ 0 w 104775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9050">
                  <a:moveTo>
                    <a:pt x="0" y="9525"/>
                  </a:moveTo>
                  <a:cubicBezTo>
                    <a:pt x="0" y="14786"/>
                    <a:pt x="4264" y="19050"/>
                    <a:pt x="9525" y="19050"/>
                  </a:cubicBezTo>
                  <a:lnTo>
                    <a:pt x="95250" y="19050"/>
                  </a:lnTo>
                  <a:cubicBezTo>
                    <a:pt x="100511" y="19050"/>
                    <a:pt x="104775" y="14786"/>
                    <a:pt x="104775" y="9525"/>
                  </a:cubicBezTo>
                  <a:cubicBezTo>
                    <a:pt x="104775" y="4264"/>
                    <a:pt x="100511" y="0"/>
                    <a:pt x="95250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73136C1D-0A7C-4682-98FB-DDF194762599}"/>
                </a:ext>
              </a:extLst>
            </p:cNvPr>
            <p:cNvSpPr/>
            <p:nvPr/>
          </p:nvSpPr>
          <p:spPr>
            <a:xfrm>
              <a:off x="7839585" y="619745"/>
              <a:ext cx="79548" cy="79548"/>
            </a:xfrm>
            <a:custGeom>
              <a:avLst/>
              <a:gdLst>
                <a:gd name="connsiteX0" fmla="*/ 2789 w 79548"/>
                <a:gd name="connsiteY0" fmla="*/ 2789 h 79548"/>
                <a:gd name="connsiteX1" fmla="*/ 2789 w 79548"/>
                <a:gd name="connsiteY1" fmla="*/ 16257 h 79548"/>
                <a:gd name="connsiteX2" fmla="*/ 63406 w 79548"/>
                <a:gd name="connsiteY2" fmla="*/ 76874 h 79548"/>
                <a:gd name="connsiteX3" fmla="*/ 76874 w 79548"/>
                <a:gd name="connsiteY3" fmla="*/ 76640 h 79548"/>
                <a:gd name="connsiteX4" fmla="*/ 76874 w 79548"/>
                <a:gd name="connsiteY4" fmla="*/ 63406 h 79548"/>
                <a:gd name="connsiteX5" fmla="*/ 16257 w 79548"/>
                <a:gd name="connsiteY5" fmla="*/ 2789 h 79548"/>
                <a:gd name="connsiteX6" fmla="*/ 2789 w 79548"/>
                <a:gd name="connsiteY6" fmla="*/ 2789 h 7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48" h="79548">
                  <a:moveTo>
                    <a:pt x="2789" y="2789"/>
                  </a:moveTo>
                  <a:cubicBezTo>
                    <a:pt x="-930" y="6508"/>
                    <a:pt x="-930" y="12538"/>
                    <a:pt x="2789" y="16257"/>
                  </a:cubicBezTo>
                  <a:lnTo>
                    <a:pt x="63406" y="76874"/>
                  </a:lnTo>
                  <a:cubicBezTo>
                    <a:pt x="67190" y="80529"/>
                    <a:pt x="73220" y="80424"/>
                    <a:pt x="76874" y="76640"/>
                  </a:cubicBezTo>
                  <a:cubicBezTo>
                    <a:pt x="80440" y="72949"/>
                    <a:pt x="80440" y="67097"/>
                    <a:pt x="76874" y="63406"/>
                  </a:cubicBezTo>
                  <a:lnTo>
                    <a:pt x="16257" y="2789"/>
                  </a:lnTo>
                  <a:cubicBezTo>
                    <a:pt x="12538" y="-930"/>
                    <a:pt x="6508" y="-930"/>
                    <a:pt x="2789" y="27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C1792AA8-789F-4854-8279-77AFCB0A5C73}"/>
                </a:ext>
              </a:extLst>
            </p:cNvPr>
            <p:cNvSpPr/>
            <p:nvPr/>
          </p:nvSpPr>
          <p:spPr>
            <a:xfrm>
              <a:off x="8304191" y="1084351"/>
              <a:ext cx="79667" cy="79667"/>
            </a:xfrm>
            <a:custGeom>
              <a:avLst/>
              <a:gdLst>
                <a:gd name="connsiteX0" fmla="*/ 63525 w 79667"/>
                <a:gd name="connsiteY0" fmla="*/ 76994 h 79667"/>
                <a:gd name="connsiteX1" fmla="*/ 76994 w 79667"/>
                <a:gd name="connsiteY1" fmla="*/ 76759 h 79667"/>
                <a:gd name="connsiteX2" fmla="*/ 76994 w 79667"/>
                <a:gd name="connsiteY2" fmla="*/ 63525 h 79667"/>
                <a:gd name="connsiteX3" fmla="*/ 16377 w 79667"/>
                <a:gd name="connsiteY3" fmla="*/ 2908 h 79667"/>
                <a:gd name="connsiteX4" fmla="*/ 2908 w 79667"/>
                <a:gd name="connsiteY4" fmla="*/ 2674 h 79667"/>
                <a:gd name="connsiteX5" fmla="*/ 2674 w 79667"/>
                <a:gd name="connsiteY5" fmla="*/ 16142 h 79667"/>
                <a:gd name="connsiteX6" fmla="*/ 2908 w 79667"/>
                <a:gd name="connsiteY6" fmla="*/ 16377 h 7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667" h="79667">
                  <a:moveTo>
                    <a:pt x="63525" y="76994"/>
                  </a:moveTo>
                  <a:cubicBezTo>
                    <a:pt x="67310" y="80648"/>
                    <a:pt x="73339" y="80544"/>
                    <a:pt x="76994" y="76759"/>
                  </a:cubicBezTo>
                  <a:cubicBezTo>
                    <a:pt x="80559" y="73068"/>
                    <a:pt x="80559" y="67216"/>
                    <a:pt x="76994" y="63525"/>
                  </a:cubicBezTo>
                  <a:lnTo>
                    <a:pt x="16377" y="2908"/>
                  </a:lnTo>
                  <a:cubicBezTo>
                    <a:pt x="12722" y="-876"/>
                    <a:pt x="6692" y="-981"/>
                    <a:pt x="2908" y="2674"/>
                  </a:cubicBezTo>
                  <a:cubicBezTo>
                    <a:pt x="-876" y="6329"/>
                    <a:pt x="-981" y="12359"/>
                    <a:pt x="2674" y="16142"/>
                  </a:cubicBezTo>
                  <a:cubicBezTo>
                    <a:pt x="2751" y="16222"/>
                    <a:pt x="2829" y="16299"/>
                    <a:pt x="2908" y="1637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B2903448-4F4C-4579-941F-F3F6192075E9}"/>
                </a:ext>
              </a:extLst>
            </p:cNvPr>
            <p:cNvSpPr/>
            <p:nvPr/>
          </p:nvSpPr>
          <p:spPr>
            <a:xfrm>
              <a:off x="8304191" y="619745"/>
              <a:ext cx="79782" cy="79782"/>
            </a:xfrm>
            <a:custGeom>
              <a:avLst/>
              <a:gdLst>
                <a:gd name="connsiteX0" fmla="*/ 76994 w 79782"/>
                <a:gd name="connsiteY0" fmla="*/ 2789 h 79782"/>
                <a:gd name="connsiteX1" fmla="*/ 63525 w 79782"/>
                <a:gd name="connsiteY1" fmla="*/ 2789 h 79782"/>
                <a:gd name="connsiteX2" fmla="*/ 2908 w 79782"/>
                <a:gd name="connsiteY2" fmla="*/ 63406 h 79782"/>
                <a:gd name="connsiteX3" fmla="*/ 2674 w 79782"/>
                <a:gd name="connsiteY3" fmla="*/ 76874 h 79782"/>
                <a:gd name="connsiteX4" fmla="*/ 16142 w 79782"/>
                <a:gd name="connsiteY4" fmla="*/ 77109 h 79782"/>
                <a:gd name="connsiteX5" fmla="*/ 16377 w 79782"/>
                <a:gd name="connsiteY5" fmla="*/ 76874 h 79782"/>
                <a:gd name="connsiteX6" fmla="*/ 76994 w 79782"/>
                <a:gd name="connsiteY6" fmla="*/ 16257 h 79782"/>
                <a:gd name="connsiteX7" fmla="*/ 76994 w 79782"/>
                <a:gd name="connsiteY7" fmla="*/ 2789 h 7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782" h="79782">
                  <a:moveTo>
                    <a:pt x="76994" y="2789"/>
                  </a:moveTo>
                  <a:cubicBezTo>
                    <a:pt x="73274" y="-930"/>
                    <a:pt x="67245" y="-930"/>
                    <a:pt x="63525" y="2789"/>
                  </a:cubicBezTo>
                  <a:lnTo>
                    <a:pt x="2908" y="63406"/>
                  </a:lnTo>
                  <a:cubicBezTo>
                    <a:pt x="-876" y="67061"/>
                    <a:pt x="-981" y="73090"/>
                    <a:pt x="2674" y="76874"/>
                  </a:cubicBezTo>
                  <a:cubicBezTo>
                    <a:pt x="6329" y="80659"/>
                    <a:pt x="12359" y="80763"/>
                    <a:pt x="16142" y="77109"/>
                  </a:cubicBezTo>
                  <a:cubicBezTo>
                    <a:pt x="16222" y="77032"/>
                    <a:pt x="16299" y="76953"/>
                    <a:pt x="16377" y="76874"/>
                  </a:cubicBezTo>
                  <a:lnTo>
                    <a:pt x="76994" y="16257"/>
                  </a:lnTo>
                  <a:cubicBezTo>
                    <a:pt x="80712" y="12538"/>
                    <a:pt x="80712" y="6508"/>
                    <a:pt x="76994" y="27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8D44B86D-4ACB-4BA2-B649-20D2905842B0}"/>
                </a:ext>
              </a:extLst>
            </p:cNvPr>
            <p:cNvSpPr/>
            <p:nvPr/>
          </p:nvSpPr>
          <p:spPr>
            <a:xfrm>
              <a:off x="7839585" y="1084351"/>
              <a:ext cx="79782" cy="79784"/>
            </a:xfrm>
            <a:custGeom>
              <a:avLst/>
              <a:gdLst>
                <a:gd name="connsiteX0" fmla="*/ 9523 w 79782"/>
                <a:gd name="connsiteY0" fmla="*/ 79785 h 79784"/>
                <a:gd name="connsiteX1" fmla="*/ 16257 w 79782"/>
                <a:gd name="connsiteY1" fmla="*/ 76994 h 79784"/>
                <a:gd name="connsiteX2" fmla="*/ 76874 w 79782"/>
                <a:gd name="connsiteY2" fmla="*/ 16377 h 79784"/>
                <a:gd name="connsiteX3" fmla="*/ 77109 w 79782"/>
                <a:gd name="connsiteY3" fmla="*/ 2908 h 79784"/>
                <a:gd name="connsiteX4" fmla="*/ 63640 w 79782"/>
                <a:gd name="connsiteY4" fmla="*/ 2674 h 79784"/>
                <a:gd name="connsiteX5" fmla="*/ 63406 w 79782"/>
                <a:gd name="connsiteY5" fmla="*/ 2908 h 79784"/>
                <a:gd name="connsiteX6" fmla="*/ 2789 w 79782"/>
                <a:gd name="connsiteY6" fmla="*/ 63525 h 79784"/>
                <a:gd name="connsiteX7" fmla="*/ 2791 w 79782"/>
                <a:gd name="connsiteY7" fmla="*/ 76996 h 79784"/>
                <a:gd name="connsiteX8" fmla="*/ 9523 w 79782"/>
                <a:gd name="connsiteY8" fmla="*/ 79785 h 7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82" h="79784">
                  <a:moveTo>
                    <a:pt x="9523" y="79785"/>
                  </a:moveTo>
                  <a:cubicBezTo>
                    <a:pt x="12049" y="79785"/>
                    <a:pt x="14471" y="78780"/>
                    <a:pt x="16257" y="76994"/>
                  </a:cubicBezTo>
                  <a:lnTo>
                    <a:pt x="76874" y="16377"/>
                  </a:lnTo>
                  <a:cubicBezTo>
                    <a:pt x="80659" y="12722"/>
                    <a:pt x="80764" y="6692"/>
                    <a:pt x="77109" y="2908"/>
                  </a:cubicBezTo>
                  <a:cubicBezTo>
                    <a:pt x="73454" y="-876"/>
                    <a:pt x="67424" y="-981"/>
                    <a:pt x="63640" y="2674"/>
                  </a:cubicBezTo>
                  <a:cubicBezTo>
                    <a:pt x="63560" y="2751"/>
                    <a:pt x="63482" y="2829"/>
                    <a:pt x="63406" y="2908"/>
                  </a:cubicBezTo>
                  <a:lnTo>
                    <a:pt x="2789" y="63525"/>
                  </a:lnTo>
                  <a:cubicBezTo>
                    <a:pt x="-930" y="67246"/>
                    <a:pt x="-930" y="73277"/>
                    <a:pt x="2791" y="76996"/>
                  </a:cubicBezTo>
                  <a:cubicBezTo>
                    <a:pt x="4577" y="78781"/>
                    <a:pt x="6998" y="79785"/>
                    <a:pt x="9523" y="7978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  <p:grpSp>
        <p:nvGrpSpPr>
          <p:cNvPr id="140" name="Graphic 123" descr="Circles with arrows">
            <a:extLst>
              <a:ext uri="{FF2B5EF4-FFF2-40B4-BE49-F238E27FC236}">
                <a16:creationId xmlns="" xmlns:a16="http://schemas.microsoft.com/office/drawing/2014/main" id="{BB559F92-313D-4977-ADDD-C7599B47DE58}"/>
              </a:ext>
            </a:extLst>
          </p:cNvPr>
          <p:cNvGrpSpPr/>
          <p:nvPr/>
        </p:nvGrpSpPr>
        <p:grpSpPr>
          <a:xfrm>
            <a:off x="7133716" y="1866824"/>
            <a:ext cx="461579" cy="510980"/>
            <a:chOff x="7976030" y="742950"/>
            <a:chExt cx="614362" cy="680115"/>
          </a:xfrm>
          <a:solidFill>
            <a:schemeClr val="bg1">
              <a:lumMod val="65000"/>
            </a:schemeClr>
          </a:solidFill>
        </p:grpSpPr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F59DE565-9CE1-4D01-A853-918D5952B461}"/>
                </a:ext>
              </a:extLst>
            </p:cNvPr>
            <p:cNvSpPr/>
            <p:nvPr/>
          </p:nvSpPr>
          <p:spPr>
            <a:xfrm>
              <a:off x="7976030" y="1171860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03740B51-EAC2-4337-B376-9A69DA7E9993}"/>
                </a:ext>
              </a:extLst>
            </p:cNvPr>
            <p:cNvSpPr/>
            <p:nvPr/>
          </p:nvSpPr>
          <p:spPr>
            <a:xfrm>
              <a:off x="8437992" y="1106709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6F27A446-6446-4B19-BFAE-67D22067DB20}"/>
                </a:ext>
              </a:extLst>
            </p:cNvPr>
            <p:cNvSpPr/>
            <p:nvPr/>
          </p:nvSpPr>
          <p:spPr>
            <a:xfrm>
              <a:off x="8154623" y="742950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="" xmlns:a16="http://schemas.microsoft.com/office/drawing/2014/main" id="{65AD03F8-8D39-4257-B10B-1A70A5C243B8}"/>
                </a:ext>
              </a:extLst>
            </p:cNvPr>
            <p:cNvSpPr/>
            <p:nvPr/>
          </p:nvSpPr>
          <p:spPr>
            <a:xfrm>
              <a:off x="8328101" y="815669"/>
              <a:ext cx="262033" cy="242843"/>
            </a:xfrm>
            <a:custGeom>
              <a:avLst/>
              <a:gdLst>
                <a:gd name="connsiteX0" fmla="*/ 257367 w 262033"/>
                <a:gd name="connsiteY0" fmla="*/ 140889 h 242843"/>
                <a:gd name="connsiteX1" fmla="*/ 244317 w 262033"/>
                <a:gd name="connsiteY1" fmla="*/ 144232 h 242843"/>
                <a:gd name="connsiteX2" fmla="*/ 244317 w 262033"/>
                <a:gd name="connsiteY2" fmla="*/ 144232 h 242843"/>
                <a:gd name="connsiteX3" fmla="*/ 207646 w 262033"/>
                <a:gd name="connsiteY3" fmla="*/ 206145 h 242843"/>
                <a:gd name="connsiteX4" fmla="*/ 207475 w 262033"/>
                <a:gd name="connsiteY4" fmla="*/ 206145 h 242843"/>
                <a:gd name="connsiteX5" fmla="*/ 20108 w 262033"/>
                <a:gd name="connsiteY5" fmla="*/ 2710 h 242843"/>
                <a:gd name="connsiteX6" fmla="*/ 12298 w 262033"/>
                <a:gd name="connsiteY6" fmla="*/ 414 h 242843"/>
                <a:gd name="connsiteX7" fmla="*/ 415 w 262033"/>
                <a:gd name="connsiteY7" fmla="*/ 6757 h 242843"/>
                <a:gd name="connsiteX8" fmla="*/ 6757 w 262033"/>
                <a:gd name="connsiteY8" fmla="*/ 18640 h 242843"/>
                <a:gd name="connsiteX9" fmla="*/ 7183 w 262033"/>
                <a:gd name="connsiteY9" fmla="*/ 18759 h 242843"/>
                <a:gd name="connsiteX10" fmla="*/ 14441 w 262033"/>
                <a:gd name="connsiteY10" fmla="*/ 20902 h 242843"/>
                <a:gd name="connsiteX11" fmla="*/ 189701 w 262033"/>
                <a:gd name="connsiteY11" fmla="*/ 214403 h 242843"/>
                <a:gd name="connsiteX12" fmla="*/ 189558 w 262033"/>
                <a:gd name="connsiteY12" fmla="*/ 214508 h 242843"/>
                <a:gd name="connsiteX13" fmla="*/ 123102 w 262033"/>
                <a:gd name="connsiteY13" fmla="*/ 175150 h 242843"/>
                <a:gd name="connsiteX14" fmla="*/ 110111 w 262033"/>
                <a:gd name="connsiteY14" fmla="*/ 178710 h 242843"/>
                <a:gd name="connsiteX15" fmla="*/ 113387 w 262033"/>
                <a:gd name="connsiteY15" fmla="*/ 191533 h 242843"/>
                <a:gd name="connsiteX16" fmla="*/ 197778 w 262033"/>
                <a:gd name="connsiteY16" fmla="*/ 241511 h 242843"/>
                <a:gd name="connsiteX17" fmla="*/ 204989 w 262033"/>
                <a:gd name="connsiteY17" fmla="*/ 242549 h 242843"/>
                <a:gd name="connsiteX18" fmla="*/ 210828 w 262033"/>
                <a:gd name="connsiteY18" fmla="*/ 238177 h 242843"/>
                <a:gd name="connsiteX19" fmla="*/ 260700 w 262033"/>
                <a:gd name="connsiteY19" fmla="*/ 153938 h 242843"/>
                <a:gd name="connsiteX20" fmla="*/ 257367 w 262033"/>
                <a:gd name="connsiteY20" fmla="*/ 140889 h 24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033" h="242843">
                  <a:moveTo>
                    <a:pt x="257367" y="140889"/>
                  </a:moveTo>
                  <a:cubicBezTo>
                    <a:pt x="252840" y="138209"/>
                    <a:pt x="246998" y="139705"/>
                    <a:pt x="244317" y="144232"/>
                  </a:cubicBezTo>
                  <a:cubicBezTo>
                    <a:pt x="244317" y="144232"/>
                    <a:pt x="244317" y="144232"/>
                    <a:pt x="244317" y="144232"/>
                  </a:cubicBezTo>
                  <a:lnTo>
                    <a:pt x="207646" y="206145"/>
                  </a:lnTo>
                  <a:cubicBezTo>
                    <a:pt x="207579" y="206249"/>
                    <a:pt x="207503" y="206240"/>
                    <a:pt x="207475" y="206145"/>
                  </a:cubicBezTo>
                  <a:cubicBezTo>
                    <a:pt x="185572" y="109875"/>
                    <a:pt x="114255" y="32442"/>
                    <a:pt x="20108" y="2710"/>
                  </a:cubicBezTo>
                  <a:cubicBezTo>
                    <a:pt x="17527" y="1910"/>
                    <a:pt x="14917" y="1138"/>
                    <a:pt x="12298" y="414"/>
                  </a:cubicBezTo>
                  <a:cubicBezTo>
                    <a:pt x="7265" y="-1116"/>
                    <a:pt x="1944" y="1724"/>
                    <a:pt x="415" y="6757"/>
                  </a:cubicBezTo>
                  <a:cubicBezTo>
                    <a:pt x="-1116" y="11790"/>
                    <a:pt x="1724" y="17111"/>
                    <a:pt x="6757" y="18640"/>
                  </a:cubicBezTo>
                  <a:cubicBezTo>
                    <a:pt x="6898" y="18683"/>
                    <a:pt x="7040" y="18723"/>
                    <a:pt x="7183" y="18759"/>
                  </a:cubicBezTo>
                  <a:cubicBezTo>
                    <a:pt x="9621" y="19438"/>
                    <a:pt x="12041" y="20153"/>
                    <a:pt x="14441" y="20902"/>
                  </a:cubicBezTo>
                  <a:cubicBezTo>
                    <a:pt x="103508" y="49036"/>
                    <a:pt x="170496" y="122994"/>
                    <a:pt x="189701" y="214403"/>
                  </a:cubicBezTo>
                  <a:cubicBezTo>
                    <a:pt x="189701" y="214517"/>
                    <a:pt x="189701" y="214565"/>
                    <a:pt x="189558" y="214508"/>
                  </a:cubicBezTo>
                  <a:lnTo>
                    <a:pt x="123102" y="175150"/>
                  </a:lnTo>
                  <a:cubicBezTo>
                    <a:pt x="118532" y="172546"/>
                    <a:pt x="112715" y="174140"/>
                    <a:pt x="110111" y="178710"/>
                  </a:cubicBezTo>
                  <a:cubicBezTo>
                    <a:pt x="107570" y="183169"/>
                    <a:pt x="109019" y="188840"/>
                    <a:pt x="113387" y="191533"/>
                  </a:cubicBezTo>
                  <a:lnTo>
                    <a:pt x="197778" y="241511"/>
                  </a:lnTo>
                  <a:cubicBezTo>
                    <a:pt x="199949" y="242799"/>
                    <a:pt x="202543" y="243172"/>
                    <a:pt x="204989" y="242549"/>
                  </a:cubicBezTo>
                  <a:cubicBezTo>
                    <a:pt x="207438" y="241924"/>
                    <a:pt x="209539" y="240352"/>
                    <a:pt x="210828" y="238177"/>
                  </a:cubicBezTo>
                  <a:lnTo>
                    <a:pt x="260700" y="153938"/>
                  </a:lnTo>
                  <a:cubicBezTo>
                    <a:pt x="263383" y="149414"/>
                    <a:pt x="261890" y="143572"/>
                    <a:pt x="257367" y="1408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18C89861-E22F-4420-9FEC-52C6756486D1}"/>
                </a:ext>
              </a:extLst>
            </p:cNvPr>
            <p:cNvSpPr/>
            <p:nvPr/>
          </p:nvSpPr>
          <p:spPr>
            <a:xfrm>
              <a:off x="8153295" y="1263521"/>
              <a:ext cx="309275" cy="159544"/>
            </a:xfrm>
            <a:custGeom>
              <a:avLst/>
              <a:gdLst>
                <a:gd name="connsiteX0" fmla="*/ 306529 w 309275"/>
                <a:gd name="connsiteY0" fmla="*/ 2866 h 159544"/>
                <a:gd name="connsiteX1" fmla="*/ 293059 w 309275"/>
                <a:gd name="connsiteY1" fmla="*/ 2715 h 159544"/>
                <a:gd name="connsiteX2" fmla="*/ 293051 w 309275"/>
                <a:gd name="connsiteY2" fmla="*/ 2723 h 159544"/>
                <a:gd name="connsiteX3" fmla="*/ 287565 w 309275"/>
                <a:gd name="connsiteY3" fmla="*/ 7943 h 159544"/>
                <a:gd name="connsiteX4" fmla="*/ 32361 w 309275"/>
                <a:gd name="connsiteY4" fmla="*/ 62959 h 159544"/>
                <a:gd name="connsiteX5" fmla="*/ 32361 w 309275"/>
                <a:gd name="connsiteY5" fmla="*/ 62788 h 159544"/>
                <a:gd name="connsiteX6" fmla="*/ 99684 w 309275"/>
                <a:gd name="connsiteY6" fmla="*/ 24907 h 159544"/>
                <a:gd name="connsiteX7" fmla="*/ 103313 w 309275"/>
                <a:gd name="connsiteY7" fmla="*/ 11934 h 159544"/>
                <a:gd name="connsiteX8" fmla="*/ 90340 w 309275"/>
                <a:gd name="connsiteY8" fmla="*/ 8305 h 159544"/>
                <a:gd name="connsiteX9" fmla="*/ 4862 w 309275"/>
                <a:gd name="connsiteY9" fmla="*/ 56406 h 159544"/>
                <a:gd name="connsiteX10" fmla="*/ 1222 w 309275"/>
                <a:gd name="connsiteY10" fmla="*/ 69375 h 159544"/>
                <a:gd name="connsiteX11" fmla="*/ 1224 w 309275"/>
                <a:gd name="connsiteY11" fmla="*/ 69379 h 159544"/>
                <a:gd name="connsiteX12" fmla="*/ 49230 w 309275"/>
                <a:gd name="connsiteY12" fmla="*/ 154685 h 159544"/>
                <a:gd name="connsiteX13" fmla="*/ 62208 w 309275"/>
                <a:gd name="connsiteY13" fmla="*/ 158319 h 159544"/>
                <a:gd name="connsiteX14" fmla="*/ 65842 w 309275"/>
                <a:gd name="connsiteY14" fmla="*/ 145341 h 159544"/>
                <a:gd name="connsiteX15" fmla="*/ 30599 w 309275"/>
                <a:gd name="connsiteY15" fmla="*/ 82647 h 159544"/>
                <a:gd name="connsiteX16" fmla="*/ 30704 w 309275"/>
                <a:gd name="connsiteY16" fmla="*/ 82514 h 159544"/>
                <a:gd name="connsiteX17" fmla="*/ 112438 w 309275"/>
                <a:gd name="connsiteY17" fmla="*/ 94982 h 159544"/>
                <a:gd name="connsiteX18" fmla="*/ 300557 w 309275"/>
                <a:gd name="connsiteY18" fmla="*/ 21935 h 159544"/>
                <a:gd name="connsiteX19" fmla="*/ 306443 w 309275"/>
                <a:gd name="connsiteY19" fmla="*/ 16334 h 159544"/>
                <a:gd name="connsiteX20" fmla="*/ 306529 w 309275"/>
                <a:gd name="connsiteY20" fmla="*/ 2866 h 15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9275" h="159544">
                  <a:moveTo>
                    <a:pt x="306529" y="2866"/>
                  </a:moveTo>
                  <a:cubicBezTo>
                    <a:pt x="302851" y="-895"/>
                    <a:pt x="296821" y="-963"/>
                    <a:pt x="293059" y="2715"/>
                  </a:cubicBezTo>
                  <a:cubicBezTo>
                    <a:pt x="293057" y="2717"/>
                    <a:pt x="293054" y="2720"/>
                    <a:pt x="293051" y="2723"/>
                  </a:cubicBezTo>
                  <a:cubicBezTo>
                    <a:pt x="291241" y="4485"/>
                    <a:pt x="289422" y="6228"/>
                    <a:pt x="287565" y="7943"/>
                  </a:cubicBezTo>
                  <a:cubicBezTo>
                    <a:pt x="218664" y="71002"/>
                    <a:pt x="121124" y="92030"/>
                    <a:pt x="32361" y="62959"/>
                  </a:cubicBezTo>
                  <a:cubicBezTo>
                    <a:pt x="32247" y="62959"/>
                    <a:pt x="32237" y="62845"/>
                    <a:pt x="32361" y="62788"/>
                  </a:cubicBezTo>
                  <a:lnTo>
                    <a:pt x="99684" y="24907"/>
                  </a:lnTo>
                  <a:cubicBezTo>
                    <a:pt x="104268" y="22326"/>
                    <a:pt x="105893" y="16518"/>
                    <a:pt x="103313" y="11934"/>
                  </a:cubicBezTo>
                  <a:cubicBezTo>
                    <a:pt x="100733" y="7349"/>
                    <a:pt x="94924" y="5724"/>
                    <a:pt x="90340" y="8305"/>
                  </a:cubicBezTo>
                  <a:lnTo>
                    <a:pt x="4862" y="56406"/>
                  </a:lnTo>
                  <a:cubicBezTo>
                    <a:pt x="276" y="58982"/>
                    <a:pt x="-1354" y="64788"/>
                    <a:pt x="1222" y="69375"/>
                  </a:cubicBezTo>
                  <a:cubicBezTo>
                    <a:pt x="1222" y="69376"/>
                    <a:pt x="1223" y="69378"/>
                    <a:pt x="1224" y="69379"/>
                  </a:cubicBezTo>
                  <a:lnTo>
                    <a:pt x="49230" y="154685"/>
                  </a:lnTo>
                  <a:cubicBezTo>
                    <a:pt x="51810" y="159272"/>
                    <a:pt x="57621" y="160899"/>
                    <a:pt x="62208" y="158319"/>
                  </a:cubicBezTo>
                  <a:cubicBezTo>
                    <a:pt x="66795" y="155738"/>
                    <a:pt x="68422" y="149928"/>
                    <a:pt x="65842" y="145341"/>
                  </a:cubicBezTo>
                  <a:lnTo>
                    <a:pt x="30599" y="82647"/>
                  </a:lnTo>
                  <a:cubicBezTo>
                    <a:pt x="30542" y="82533"/>
                    <a:pt x="30599" y="82476"/>
                    <a:pt x="30704" y="82514"/>
                  </a:cubicBezTo>
                  <a:cubicBezTo>
                    <a:pt x="57161" y="90778"/>
                    <a:pt x="84719" y="94981"/>
                    <a:pt x="112438" y="94982"/>
                  </a:cubicBezTo>
                  <a:cubicBezTo>
                    <a:pt x="182083" y="95068"/>
                    <a:pt x="249220" y="68998"/>
                    <a:pt x="300557" y="21935"/>
                  </a:cubicBezTo>
                  <a:cubicBezTo>
                    <a:pt x="302547" y="20106"/>
                    <a:pt x="304500" y="18230"/>
                    <a:pt x="306443" y="16334"/>
                  </a:cubicBezTo>
                  <a:cubicBezTo>
                    <a:pt x="310185" y="12639"/>
                    <a:pt x="310224" y="6609"/>
                    <a:pt x="306529" y="28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444E94CA-A491-4DB8-A226-DE37D8A41D5E}"/>
                </a:ext>
              </a:extLst>
            </p:cNvPr>
            <p:cNvSpPr/>
            <p:nvPr/>
          </p:nvSpPr>
          <p:spPr>
            <a:xfrm>
              <a:off x="7990329" y="858736"/>
              <a:ext cx="124536" cy="299047"/>
            </a:xfrm>
            <a:custGeom>
              <a:avLst/>
              <a:gdLst>
                <a:gd name="connsiteX0" fmla="*/ 121794 w 124536"/>
                <a:gd name="connsiteY0" fmla="*/ 3943 h 299047"/>
                <a:gd name="connsiteX1" fmla="*/ 115126 w 124536"/>
                <a:gd name="connsiteY1" fmla="*/ 1086 h 299047"/>
                <a:gd name="connsiteX2" fmla="*/ 17238 w 124536"/>
                <a:gd name="connsiteY2" fmla="*/ 0 h 299047"/>
                <a:gd name="connsiteX3" fmla="*/ 17133 w 124536"/>
                <a:gd name="connsiteY3" fmla="*/ 0 h 299047"/>
                <a:gd name="connsiteX4" fmla="*/ 7556 w 124536"/>
                <a:gd name="connsiteY4" fmla="*/ 9473 h 299047"/>
                <a:gd name="connsiteX5" fmla="*/ 17028 w 124536"/>
                <a:gd name="connsiteY5" fmla="*/ 19050 h 299047"/>
                <a:gd name="connsiteX6" fmla="*/ 88999 w 124536"/>
                <a:gd name="connsiteY6" fmla="*/ 19850 h 299047"/>
                <a:gd name="connsiteX7" fmla="*/ 89056 w 124536"/>
                <a:gd name="connsiteY7" fmla="*/ 20012 h 299047"/>
                <a:gd name="connsiteX8" fmla="*/ 6570 w 124536"/>
                <a:gd name="connsiteY8" fmla="*/ 283979 h 299047"/>
                <a:gd name="connsiteX9" fmla="*/ 8475 w 124536"/>
                <a:gd name="connsiteY9" fmla="*/ 291903 h 299047"/>
                <a:gd name="connsiteX10" fmla="*/ 17685 w 124536"/>
                <a:gd name="connsiteY10" fmla="*/ 299047 h 299047"/>
                <a:gd name="connsiteX11" fmla="*/ 20076 w 124536"/>
                <a:gd name="connsiteY11" fmla="*/ 298742 h 299047"/>
                <a:gd name="connsiteX12" fmla="*/ 26915 w 124536"/>
                <a:gd name="connsiteY12" fmla="*/ 287141 h 299047"/>
                <a:gd name="connsiteX13" fmla="*/ 25143 w 124536"/>
                <a:gd name="connsiteY13" fmla="*/ 279797 h 299047"/>
                <a:gd name="connsiteX14" fmla="*/ 105087 w 124536"/>
                <a:gd name="connsiteY14" fmla="*/ 31271 h 299047"/>
                <a:gd name="connsiteX15" fmla="*/ 105249 w 124536"/>
                <a:gd name="connsiteY15" fmla="*/ 31347 h 299047"/>
                <a:gd name="connsiteX16" fmla="*/ 104401 w 124536"/>
                <a:gd name="connsiteY16" fmla="*/ 108585 h 299047"/>
                <a:gd name="connsiteX17" fmla="*/ 113820 w 124536"/>
                <a:gd name="connsiteY17" fmla="*/ 118215 h 299047"/>
                <a:gd name="connsiteX18" fmla="*/ 113821 w 124536"/>
                <a:gd name="connsiteY18" fmla="*/ 118215 h 299047"/>
                <a:gd name="connsiteX19" fmla="*/ 113926 w 124536"/>
                <a:gd name="connsiteY19" fmla="*/ 118215 h 299047"/>
                <a:gd name="connsiteX20" fmla="*/ 123451 w 124536"/>
                <a:gd name="connsiteY20" fmla="*/ 108795 h 299047"/>
                <a:gd name="connsiteX21" fmla="*/ 124537 w 124536"/>
                <a:gd name="connsiteY21" fmla="*/ 10687 h 299047"/>
                <a:gd name="connsiteX22" fmla="*/ 121794 w 124536"/>
                <a:gd name="connsiteY22" fmla="*/ 3943 h 29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536" h="299047">
                  <a:moveTo>
                    <a:pt x="121794" y="3943"/>
                  </a:moveTo>
                  <a:cubicBezTo>
                    <a:pt x="120035" y="2149"/>
                    <a:pt x="117639" y="1122"/>
                    <a:pt x="115126" y="1086"/>
                  </a:cubicBezTo>
                  <a:lnTo>
                    <a:pt x="17238" y="0"/>
                  </a:lnTo>
                  <a:lnTo>
                    <a:pt x="17133" y="0"/>
                  </a:lnTo>
                  <a:cubicBezTo>
                    <a:pt x="11872" y="-28"/>
                    <a:pt x="7584" y="4212"/>
                    <a:pt x="7556" y="9473"/>
                  </a:cubicBezTo>
                  <a:cubicBezTo>
                    <a:pt x="7527" y="14733"/>
                    <a:pt x="11768" y="19022"/>
                    <a:pt x="17028" y="19050"/>
                  </a:cubicBezTo>
                  <a:lnTo>
                    <a:pt x="88999" y="19850"/>
                  </a:lnTo>
                  <a:cubicBezTo>
                    <a:pt x="89123" y="19850"/>
                    <a:pt x="89151" y="19926"/>
                    <a:pt x="89056" y="20012"/>
                  </a:cubicBezTo>
                  <a:cubicBezTo>
                    <a:pt x="16640" y="87112"/>
                    <a:pt x="-14756" y="187585"/>
                    <a:pt x="6570" y="283979"/>
                  </a:cubicBezTo>
                  <a:cubicBezTo>
                    <a:pt x="7160" y="286626"/>
                    <a:pt x="7796" y="289268"/>
                    <a:pt x="8475" y="291903"/>
                  </a:cubicBezTo>
                  <a:cubicBezTo>
                    <a:pt x="9560" y="296105"/>
                    <a:pt x="13347" y="299041"/>
                    <a:pt x="17685" y="299047"/>
                  </a:cubicBezTo>
                  <a:cubicBezTo>
                    <a:pt x="18492" y="299048"/>
                    <a:pt x="19296" y="298946"/>
                    <a:pt x="20076" y="298742"/>
                  </a:cubicBezTo>
                  <a:cubicBezTo>
                    <a:pt x="25167" y="297426"/>
                    <a:pt x="28229" y="292233"/>
                    <a:pt x="26915" y="287141"/>
                  </a:cubicBezTo>
                  <a:cubicBezTo>
                    <a:pt x="26280" y="284702"/>
                    <a:pt x="25689" y="282254"/>
                    <a:pt x="25143" y="279797"/>
                  </a:cubicBezTo>
                  <a:cubicBezTo>
                    <a:pt x="4976" y="188598"/>
                    <a:pt x="35531" y="93609"/>
                    <a:pt x="105087" y="31271"/>
                  </a:cubicBezTo>
                  <a:cubicBezTo>
                    <a:pt x="105182" y="31195"/>
                    <a:pt x="105258" y="31271"/>
                    <a:pt x="105249" y="31347"/>
                  </a:cubicBezTo>
                  <a:lnTo>
                    <a:pt x="104401" y="108585"/>
                  </a:lnTo>
                  <a:cubicBezTo>
                    <a:pt x="104343" y="113846"/>
                    <a:pt x="108560" y="118157"/>
                    <a:pt x="113820" y="118215"/>
                  </a:cubicBezTo>
                  <a:cubicBezTo>
                    <a:pt x="113820" y="118215"/>
                    <a:pt x="113821" y="118215"/>
                    <a:pt x="113821" y="118215"/>
                  </a:cubicBezTo>
                  <a:lnTo>
                    <a:pt x="113926" y="118215"/>
                  </a:lnTo>
                  <a:cubicBezTo>
                    <a:pt x="119146" y="118215"/>
                    <a:pt x="123394" y="114014"/>
                    <a:pt x="123451" y="108795"/>
                  </a:cubicBezTo>
                  <a:lnTo>
                    <a:pt x="124537" y="10687"/>
                  </a:lnTo>
                  <a:cubicBezTo>
                    <a:pt x="124551" y="8165"/>
                    <a:pt x="123565" y="5740"/>
                    <a:pt x="121794" y="394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  <p:grpSp>
        <p:nvGrpSpPr>
          <p:cNvPr id="147" name="Graphic 125" descr="Call center">
            <a:extLst>
              <a:ext uri="{FF2B5EF4-FFF2-40B4-BE49-F238E27FC236}">
                <a16:creationId xmlns="" xmlns:a16="http://schemas.microsoft.com/office/drawing/2014/main" id="{CEEB90A1-C09F-47F8-A07C-7E404096F49E}"/>
              </a:ext>
            </a:extLst>
          </p:cNvPr>
          <p:cNvGrpSpPr/>
          <p:nvPr/>
        </p:nvGrpSpPr>
        <p:grpSpPr>
          <a:xfrm>
            <a:off x="4362894" y="1809990"/>
            <a:ext cx="624548" cy="624548"/>
            <a:chOff x="7954580" y="772840"/>
            <a:chExt cx="914400" cy="914400"/>
          </a:xfrm>
          <a:solidFill>
            <a:schemeClr val="bg1">
              <a:lumMod val="65000"/>
            </a:schemeClr>
          </a:solidFill>
        </p:grpSpPr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54A4557A-4C82-4064-88AA-06849FCEF027}"/>
                </a:ext>
              </a:extLst>
            </p:cNvPr>
            <p:cNvSpPr/>
            <p:nvPr/>
          </p:nvSpPr>
          <p:spPr>
            <a:xfrm>
              <a:off x="8254579" y="934916"/>
              <a:ext cx="314212" cy="314173"/>
            </a:xfrm>
            <a:custGeom>
              <a:avLst/>
              <a:gdLst>
                <a:gd name="connsiteX0" fmla="*/ 157200 w 314212"/>
                <a:gd name="connsiteY0" fmla="*/ 314174 h 314173"/>
                <a:gd name="connsiteX1" fmla="*/ 188138 w 314212"/>
                <a:gd name="connsiteY1" fmla="*/ 311078 h 314173"/>
                <a:gd name="connsiteX2" fmla="*/ 173793 w 314212"/>
                <a:gd name="connsiteY2" fmla="*/ 294029 h 314173"/>
                <a:gd name="connsiteX3" fmla="*/ 19195 w 314212"/>
                <a:gd name="connsiteY3" fmla="*/ 173558 h 314173"/>
                <a:gd name="connsiteX4" fmla="*/ 139666 w 314212"/>
                <a:gd name="connsiteY4" fmla="*/ 18960 h 314173"/>
                <a:gd name="connsiteX5" fmla="*/ 294263 w 314212"/>
                <a:gd name="connsiteY5" fmla="*/ 139430 h 314173"/>
                <a:gd name="connsiteX6" fmla="*/ 286331 w 314212"/>
                <a:gd name="connsiteY6" fmla="*/ 205589 h 314173"/>
                <a:gd name="connsiteX7" fmla="*/ 308724 w 314212"/>
                <a:gd name="connsiteY7" fmla="*/ 198121 h 314173"/>
                <a:gd name="connsiteX8" fmla="*/ 198121 w 314212"/>
                <a:gd name="connsiteY8" fmla="*/ 5489 h 314173"/>
                <a:gd name="connsiteX9" fmla="*/ 5489 w 314212"/>
                <a:gd name="connsiteY9" fmla="*/ 116092 h 314173"/>
                <a:gd name="connsiteX10" fmla="*/ 116091 w 314212"/>
                <a:gd name="connsiteY10" fmla="*/ 308725 h 314173"/>
                <a:gd name="connsiteX11" fmla="*/ 157200 w 314212"/>
                <a:gd name="connsiteY11" fmla="*/ 314174 h 3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4212" h="314173">
                  <a:moveTo>
                    <a:pt x="157200" y="314174"/>
                  </a:moveTo>
                  <a:cubicBezTo>
                    <a:pt x="167590" y="314169"/>
                    <a:pt x="177953" y="313132"/>
                    <a:pt x="188138" y="311078"/>
                  </a:cubicBezTo>
                  <a:cubicBezTo>
                    <a:pt x="182289" y="306386"/>
                    <a:pt x="177415" y="300594"/>
                    <a:pt x="173793" y="294029"/>
                  </a:cubicBezTo>
                  <a:cubicBezTo>
                    <a:pt x="97835" y="303453"/>
                    <a:pt x="28619" y="249516"/>
                    <a:pt x="19195" y="173558"/>
                  </a:cubicBezTo>
                  <a:cubicBezTo>
                    <a:pt x="9771" y="97600"/>
                    <a:pt x="63708" y="28384"/>
                    <a:pt x="139666" y="18960"/>
                  </a:cubicBezTo>
                  <a:cubicBezTo>
                    <a:pt x="215624" y="9536"/>
                    <a:pt x="284839" y="63472"/>
                    <a:pt x="294263" y="139430"/>
                  </a:cubicBezTo>
                  <a:cubicBezTo>
                    <a:pt x="297039" y="161801"/>
                    <a:pt x="294316" y="184509"/>
                    <a:pt x="286331" y="205589"/>
                  </a:cubicBezTo>
                  <a:lnTo>
                    <a:pt x="308724" y="198121"/>
                  </a:lnTo>
                  <a:cubicBezTo>
                    <a:pt x="331376" y="114385"/>
                    <a:pt x="281857" y="28141"/>
                    <a:pt x="198121" y="5489"/>
                  </a:cubicBezTo>
                  <a:cubicBezTo>
                    <a:pt x="114385" y="-17163"/>
                    <a:pt x="28140" y="32356"/>
                    <a:pt x="5489" y="116092"/>
                  </a:cubicBezTo>
                  <a:cubicBezTo>
                    <a:pt x="-17163" y="199828"/>
                    <a:pt x="32355" y="286072"/>
                    <a:pt x="116091" y="308725"/>
                  </a:cubicBezTo>
                  <a:cubicBezTo>
                    <a:pt x="129493" y="312350"/>
                    <a:pt x="143317" y="314182"/>
                    <a:pt x="157200" y="31417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8865E4E6-E1D9-4E50-A6B2-789E614DFE33}"/>
                </a:ext>
              </a:extLst>
            </p:cNvPr>
            <p:cNvSpPr/>
            <p:nvPr/>
          </p:nvSpPr>
          <p:spPr>
            <a:xfrm>
              <a:off x="8107227" y="1277807"/>
              <a:ext cx="609104" cy="304657"/>
            </a:xfrm>
            <a:custGeom>
              <a:avLst/>
              <a:gdLst>
                <a:gd name="connsiteX0" fmla="*/ 576167 w 609104"/>
                <a:gd name="connsiteY0" fmla="*/ 90697 h 304657"/>
                <a:gd name="connsiteX1" fmla="*/ 429025 w 609104"/>
                <a:gd name="connsiteY1" fmla="*/ 18840 h 304657"/>
                <a:gd name="connsiteX2" fmla="*/ 304552 w 609104"/>
                <a:gd name="connsiteY2" fmla="*/ 0 h 304657"/>
                <a:gd name="connsiteX3" fmla="*/ 180223 w 609104"/>
                <a:gd name="connsiteY3" fmla="*/ 18802 h 304657"/>
                <a:gd name="connsiteX4" fmla="*/ 33090 w 609104"/>
                <a:gd name="connsiteY4" fmla="*/ 90621 h 304657"/>
                <a:gd name="connsiteX5" fmla="*/ 0 w 609104"/>
                <a:gd name="connsiteY5" fmla="*/ 157096 h 304657"/>
                <a:gd name="connsiteX6" fmla="*/ 0 w 609104"/>
                <a:gd name="connsiteY6" fmla="*/ 304657 h 304657"/>
                <a:gd name="connsiteX7" fmla="*/ 19050 w 609104"/>
                <a:gd name="connsiteY7" fmla="*/ 304657 h 304657"/>
                <a:gd name="connsiteX8" fmla="*/ 19050 w 609104"/>
                <a:gd name="connsiteY8" fmla="*/ 157096 h 304657"/>
                <a:gd name="connsiteX9" fmla="*/ 44644 w 609104"/>
                <a:gd name="connsiteY9" fmla="*/ 105766 h 304657"/>
                <a:gd name="connsiteX10" fmla="*/ 185385 w 609104"/>
                <a:gd name="connsiteY10" fmla="*/ 37186 h 304657"/>
                <a:gd name="connsiteX11" fmla="*/ 304552 w 609104"/>
                <a:gd name="connsiteY11" fmla="*/ 19050 h 304657"/>
                <a:gd name="connsiteX12" fmla="*/ 423615 w 609104"/>
                <a:gd name="connsiteY12" fmla="*/ 37148 h 304657"/>
                <a:gd name="connsiteX13" fmla="*/ 564128 w 609104"/>
                <a:gd name="connsiteY13" fmla="*/ 105528 h 304657"/>
                <a:gd name="connsiteX14" fmla="*/ 590055 w 609104"/>
                <a:gd name="connsiteY14" fmla="*/ 157115 h 304657"/>
                <a:gd name="connsiteX15" fmla="*/ 590055 w 609104"/>
                <a:gd name="connsiteY15" fmla="*/ 304657 h 304657"/>
                <a:gd name="connsiteX16" fmla="*/ 609105 w 609104"/>
                <a:gd name="connsiteY16" fmla="*/ 304657 h 304657"/>
                <a:gd name="connsiteX17" fmla="*/ 609105 w 609104"/>
                <a:gd name="connsiteY17" fmla="*/ 157096 h 304657"/>
                <a:gd name="connsiteX18" fmla="*/ 576167 w 609104"/>
                <a:gd name="connsiteY18" fmla="*/ 90697 h 3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104" h="304657">
                  <a:moveTo>
                    <a:pt x="576167" y="90697"/>
                  </a:moveTo>
                  <a:cubicBezTo>
                    <a:pt x="532472" y="57060"/>
                    <a:pt x="482419" y="32616"/>
                    <a:pt x="429025" y="18840"/>
                  </a:cubicBezTo>
                  <a:cubicBezTo>
                    <a:pt x="388691" y="6457"/>
                    <a:pt x="346745" y="109"/>
                    <a:pt x="304552" y="0"/>
                  </a:cubicBezTo>
                  <a:cubicBezTo>
                    <a:pt x="262457" y="707"/>
                    <a:pt x="220645" y="7030"/>
                    <a:pt x="180223" y="18802"/>
                  </a:cubicBezTo>
                  <a:cubicBezTo>
                    <a:pt x="127484" y="34285"/>
                    <a:pt x="77739" y="58566"/>
                    <a:pt x="33090" y="90621"/>
                  </a:cubicBezTo>
                  <a:cubicBezTo>
                    <a:pt x="12628" y="106678"/>
                    <a:pt x="476" y="131090"/>
                    <a:pt x="0" y="157096"/>
                  </a:cubicBezTo>
                  <a:lnTo>
                    <a:pt x="0" y="304657"/>
                  </a:lnTo>
                  <a:lnTo>
                    <a:pt x="19050" y="304657"/>
                  </a:lnTo>
                  <a:lnTo>
                    <a:pt x="19050" y="157096"/>
                  </a:lnTo>
                  <a:cubicBezTo>
                    <a:pt x="19465" y="137017"/>
                    <a:pt x="28857" y="118181"/>
                    <a:pt x="44644" y="105766"/>
                  </a:cubicBezTo>
                  <a:cubicBezTo>
                    <a:pt x="87367" y="75154"/>
                    <a:pt x="134948" y="51968"/>
                    <a:pt x="185385" y="37186"/>
                  </a:cubicBezTo>
                  <a:cubicBezTo>
                    <a:pt x="224126" y="25875"/>
                    <a:pt x="264201" y="19776"/>
                    <a:pt x="304552" y="19050"/>
                  </a:cubicBezTo>
                  <a:cubicBezTo>
                    <a:pt x="344915" y="19180"/>
                    <a:pt x="385037" y="25278"/>
                    <a:pt x="423615" y="37148"/>
                  </a:cubicBezTo>
                  <a:cubicBezTo>
                    <a:pt x="474588" y="50223"/>
                    <a:pt x="522385" y="73483"/>
                    <a:pt x="564128" y="105528"/>
                  </a:cubicBezTo>
                  <a:cubicBezTo>
                    <a:pt x="580086" y="117951"/>
                    <a:pt x="589607" y="136896"/>
                    <a:pt x="590055" y="157115"/>
                  </a:cubicBezTo>
                  <a:lnTo>
                    <a:pt x="590055" y="304657"/>
                  </a:lnTo>
                  <a:lnTo>
                    <a:pt x="609105" y="304657"/>
                  </a:lnTo>
                  <a:lnTo>
                    <a:pt x="609105" y="157096"/>
                  </a:lnTo>
                  <a:cubicBezTo>
                    <a:pt x="608657" y="131139"/>
                    <a:pt x="596563" y="106758"/>
                    <a:pt x="576167" y="9069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A5BFF793-B3FC-4821-A7A2-56D6443CD690}"/>
                </a:ext>
              </a:extLst>
            </p:cNvPr>
            <p:cNvSpPr/>
            <p:nvPr/>
          </p:nvSpPr>
          <p:spPr>
            <a:xfrm>
              <a:off x="8259284" y="887060"/>
              <a:ext cx="390620" cy="342982"/>
            </a:xfrm>
            <a:custGeom>
              <a:avLst/>
              <a:gdLst>
                <a:gd name="connsiteX0" fmla="*/ 16421 w 390620"/>
                <a:gd name="connsiteY0" fmla="*/ 76279 h 342982"/>
                <a:gd name="connsiteX1" fmla="*/ 285693 w 390620"/>
                <a:gd name="connsiteY1" fmla="*/ 73497 h 342982"/>
                <a:gd name="connsiteX2" fmla="*/ 333470 w 390620"/>
                <a:gd name="connsiteY2" fmla="*/ 150460 h 342982"/>
                <a:gd name="connsiteX3" fmla="*/ 333470 w 390620"/>
                <a:gd name="connsiteY3" fmla="*/ 266265 h 342982"/>
                <a:gd name="connsiteX4" fmla="*/ 241601 w 390620"/>
                <a:gd name="connsiteY4" fmla="*/ 296888 h 342982"/>
                <a:gd name="connsiteX5" fmla="*/ 201598 w 390620"/>
                <a:gd name="connsiteY5" fmla="*/ 292093 h 342982"/>
                <a:gd name="connsiteX6" fmla="*/ 196803 w 390620"/>
                <a:gd name="connsiteY6" fmla="*/ 332096 h 342982"/>
                <a:gd name="connsiteX7" fmla="*/ 236807 w 390620"/>
                <a:gd name="connsiteY7" fmla="*/ 336891 h 342982"/>
                <a:gd name="connsiteX8" fmla="*/ 247688 w 390620"/>
                <a:gd name="connsiteY8" fmla="*/ 314938 h 342982"/>
                <a:gd name="connsiteX9" fmla="*/ 364245 w 390620"/>
                <a:gd name="connsiteY9" fmla="*/ 276085 h 342982"/>
                <a:gd name="connsiteX10" fmla="*/ 390620 w 390620"/>
                <a:gd name="connsiteY10" fmla="*/ 247729 h 342982"/>
                <a:gd name="connsiteX11" fmla="*/ 390620 w 390620"/>
                <a:gd name="connsiteY11" fmla="*/ 171529 h 342982"/>
                <a:gd name="connsiteX12" fmla="*/ 362045 w 390620"/>
                <a:gd name="connsiteY12" fmla="*/ 142954 h 342982"/>
                <a:gd name="connsiteX13" fmla="*/ 350929 w 390620"/>
                <a:gd name="connsiteY13" fmla="*/ 142954 h 342982"/>
                <a:gd name="connsiteX14" fmla="*/ 85953 w 390620"/>
                <a:gd name="connsiteY14" fmla="*/ 10884 h 342982"/>
                <a:gd name="connsiteX15" fmla="*/ 2819 w 390620"/>
                <a:gd name="connsiteY15" fmla="*/ 62944 h 342982"/>
                <a:gd name="connsiteX16" fmla="*/ 2760 w 390620"/>
                <a:gd name="connsiteY16" fmla="*/ 76415 h 342982"/>
                <a:gd name="connsiteX17" fmla="*/ 16230 w 390620"/>
                <a:gd name="connsiteY17" fmla="*/ 76474 h 342982"/>
                <a:gd name="connsiteX18" fmla="*/ 16421 w 390620"/>
                <a:gd name="connsiteY18" fmla="*/ 76279 h 342982"/>
                <a:gd name="connsiteX19" fmla="*/ 371570 w 390620"/>
                <a:gd name="connsiteY19" fmla="*/ 171529 h 342982"/>
                <a:gd name="connsiteX20" fmla="*/ 371570 w 390620"/>
                <a:gd name="connsiteY20" fmla="*/ 247729 h 342982"/>
                <a:gd name="connsiteX21" fmla="*/ 362045 w 390620"/>
                <a:gd name="connsiteY21" fmla="*/ 257254 h 342982"/>
                <a:gd name="connsiteX22" fmla="*/ 352520 w 390620"/>
                <a:gd name="connsiteY22" fmla="*/ 257254 h 342982"/>
                <a:gd name="connsiteX23" fmla="*/ 352520 w 390620"/>
                <a:gd name="connsiteY23" fmla="*/ 162004 h 342982"/>
                <a:gd name="connsiteX24" fmla="*/ 362045 w 390620"/>
                <a:gd name="connsiteY24" fmla="*/ 162004 h 342982"/>
                <a:gd name="connsiteX25" fmla="*/ 371570 w 390620"/>
                <a:gd name="connsiteY25" fmla="*/ 171529 h 34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0620" h="342982">
                  <a:moveTo>
                    <a:pt x="16421" y="76279"/>
                  </a:moveTo>
                  <a:cubicBezTo>
                    <a:pt x="90010" y="1154"/>
                    <a:pt x="210567" y="-92"/>
                    <a:pt x="285693" y="73497"/>
                  </a:cubicBezTo>
                  <a:cubicBezTo>
                    <a:pt x="307578" y="94935"/>
                    <a:pt x="323967" y="121336"/>
                    <a:pt x="333470" y="150460"/>
                  </a:cubicBezTo>
                  <a:lnTo>
                    <a:pt x="333470" y="266265"/>
                  </a:lnTo>
                  <a:lnTo>
                    <a:pt x="241601" y="296888"/>
                  </a:lnTo>
                  <a:cubicBezTo>
                    <a:pt x="231879" y="284517"/>
                    <a:pt x="213968" y="282370"/>
                    <a:pt x="201598" y="292093"/>
                  </a:cubicBezTo>
                  <a:cubicBezTo>
                    <a:pt x="189227" y="301815"/>
                    <a:pt x="187080" y="319726"/>
                    <a:pt x="196803" y="332096"/>
                  </a:cubicBezTo>
                  <a:cubicBezTo>
                    <a:pt x="206526" y="344467"/>
                    <a:pt x="224436" y="346614"/>
                    <a:pt x="236807" y="336891"/>
                  </a:cubicBezTo>
                  <a:cubicBezTo>
                    <a:pt x="243556" y="331587"/>
                    <a:pt x="247554" y="323522"/>
                    <a:pt x="247688" y="314938"/>
                  </a:cubicBezTo>
                  <a:lnTo>
                    <a:pt x="364245" y="276085"/>
                  </a:lnTo>
                  <a:cubicBezTo>
                    <a:pt x="379078" y="274940"/>
                    <a:pt x="390551" y="262606"/>
                    <a:pt x="390620" y="247729"/>
                  </a:cubicBezTo>
                  <a:lnTo>
                    <a:pt x="390620" y="171529"/>
                  </a:lnTo>
                  <a:cubicBezTo>
                    <a:pt x="390620" y="155747"/>
                    <a:pt x="377827" y="142954"/>
                    <a:pt x="362045" y="142954"/>
                  </a:cubicBezTo>
                  <a:lnTo>
                    <a:pt x="350929" y="142954"/>
                  </a:lnTo>
                  <a:cubicBezTo>
                    <a:pt x="314229" y="33313"/>
                    <a:pt x="195596" y="-25817"/>
                    <a:pt x="85953" y="10884"/>
                  </a:cubicBezTo>
                  <a:cubicBezTo>
                    <a:pt x="54510" y="21409"/>
                    <a:pt x="26016" y="39252"/>
                    <a:pt x="2819" y="62944"/>
                  </a:cubicBezTo>
                  <a:cubicBezTo>
                    <a:pt x="-916" y="66648"/>
                    <a:pt x="-943" y="72679"/>
                    <a:pt x="2760" y="76415"/>
                  </a:cubicBezTo>
                  <a:cubicBezTo>
                    <a:pt x="6463" y="80150"/>
                    <a:pt x="12495" y="80177"/>
                    <a:pt x="16230" y="76474"/>
                  </a:cubicBezTo>
                  <a:cubicBezTo>
                    <a:pt x="16295" y="76410"/>
                    <a:pt x="16358" y="76345"/>
                    <a:pt x="16421" y="76279"/>
                  </a:cubicBezTo>
                  <a:close/>
                  <a:moveTo>
                    <a:pt x="371570" y="171529"/>
                  </a:moveTo>
                  <a:lnTo>
                    <a:pt x="371570" y="247729"/>
                  </a:lnTo>
                  <a:cubicBezTo>
                    <a:pt x="371570" y="252990"/>
                    <a:pt x="367306" y="257254"/>
                    <a:pt x="362045" y="257254"/>
                  </a:cubicBezTo>
                  <a:lnTo>
                    <a:pt x="352520" y="257254"/>
                  </a:lnTo>
                  <a:lnTo>
                    <a:pt x="352520" y="162004"/>
                  </a:lnTo>
                  <a:lnTo>
                    <a:pt x="362045" y="162004"/>
                  </a:lnTo>
                  <a:cubicBezTo>
                    <a:pt x="367306" y="162004"/>
                    <a:pt x="371570" y="166269"/>
                    <a:pt x="371570" y="17152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  <p:grpSp>
        <p:nvGrpSpPr>
          <p:cNvPr id="151" name="Graphic 127" descr="Bullseye">
            <a:extLst>
              <a:ext uri="{FF2B5EF4-FFF2-40B4-BE49-F238E27FC236}">
                <a16:creationId xmlns="" xmlns:a16="http://schemas.microsoft.com/office/drawing/2014/main" id="{C47A6CA8-356E-4BA4-B3C4-D549ABACEA16}"/>
              </a:ext>
            </a:extLst>
          </p:cNvPr>
          <p:cNvGrpSpPr/>
          <p:nvPr/>
        </p:nvGrpSpPr>
        <p:grpSpPr>
          <a:xfrm>
            <a:off x="1727623" y="1882342"/>
            <a:ext cx="508042" cy="508040"/>
            <a:chOff x="6611816" y="535057"/>
            <a:chExt cx="743824" cy="743821"/>
          </a:xfrm>
          <a:solidFill>
            <a:schemeClr val="bg1">
              <a:lumMod val="65000"/>
            </a:schemeClr>
          </a:solidFill>
        </p:grpSpPr>
        <p:sp>
          <p:nvSpPr>
            <p:cNvPr id="152" name="Freeform: Shape 151">
              <a:extLst>
                <a:ext uri="{FF2B5EF4-FFF2-40B4-BE49-F238E27FC236}">
                  <a16:creationId xmlns="" xmlns:a16="http://schemas.microsoft.com/office/drawing/2014/main" id="{814F6FF9-B8A5-430C-8720-D1C14CF87B09}"/>
                </a:ext>
              </a:extLst>
            </p:cNvPr>
            <p:cNvSpPr/>
            <p:nvPr/>
          </p:nvSpPr>
          <p:spPr>
            <a:xfrm>
              <a:off x="6611816" y="582624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8F66208D-5525-4387-8750-03A1819722B5}"/>
                </a:ext>
              </a:extLst>
            </p:cNvPr>
            <p:cNvSpPr/>
            <p:nvPr/>
          </p:nvSpPr>
          <p:spPr>
            <a:xfrm>
              <a:off x="6735792" y="706487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EF0863AB-96EF-4C48-BF82-600DCE2B8226}"/>
                </a:ext>
              </a:extLst>
            </p:cNvPr>
            <p:cNvSpPr/>
            <p:nvPr/>
          </p:nvSpPr>
          <p:spPr>
            <a:xfrm>
              <a:off x="6860124" y="830303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="" xmlns:a16="http://schemas.microsoft.com/office/drawing/2014/main" id="{BB53CE87-CCD1-4F15-AA53-6D9CA80A07DB}"/>
                </a:ext>
              </a:extLst>
            </p:cNvPr>
            <p:cNvSpPr/>
            <p:nvPr/>
          </p:nvSpPr>
          <p:spPr>
            <a:xfrm>
              <a:off x="6950710" y="535057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22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: Rounded Corners 162">
            <a:extLst>
              <a:ext uri="{FF2B5EF4-FFF2-40B4-BE49-F238E27FC236}">
                <a16:creationId xmlns="" xmlns:a16="http://schemas.microsoft.com/office/drawing/2014/main" id="{9D8F22DB-B7DB-4EC4-BA16-240BF234933F}"/>
              </a:ext>
            </a:extLst>
          </p:cNvPr>
          <p:cNvSpPr/>
          <p:nvPr/>
        </p:nvSpPr>
        <p:spPr>
          <a:xfrm>
            <a:off x="545466" y="2495315"/>
            <a:ext cx="10948740" cy="4174045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4-Milestones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Chevron Dialogs Timeline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62">
            <a:extLst>
              <a:ext uri="{FF2B5EF4-FFF2-40B4-BE49-F238E27FC236}">
                <a16:creationId xmlns="" xmlns:a16="http://schemas.microsoft.com/office/drawing/2014/main" id="{65C17250-F4C4-4F9E-99C9-0E718E25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" y="1268761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6 w 5254"/>
              <a:gd name="T15" fmla="*/ 563 h 1225"/>
              <a:gd name="T16" fmla="*/ 5226 w 5254"/>
              <a:gd name="T17" fmla="*/ 563 h 1225"/>
              <a:gd name="T18" fmla="*/ 5226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3" y="0"/>
                  <a:pt x="4463" y="3"/>
                  <a:pt x="4472" y="10"/>
                </a:cubicBezTo>
                <a:lnTo>
                  <a:pt x="5226" y="563"/>
                </a:lnTo>
                <a:lnTo>
                  <a:pt x="5226" y="563"/>
                </a:lnTo>
                <a:cubicBezTo>
                  <a:pt x="5253" y="583"/>
                  <a:pt x="5253" y="624"/>
                  <a:pt x="5226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1" y="583"/>
                  <a:pt x="674" y="5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1" name="Freeform 133">
            <a:extLst>
              <a:ext uri="{FF2B5EF4-FFF2-40B4-BE49-F238E27FC236}">
                <a16:creationId xmlns="" xmlns:a16="http://schemas.microsoft.com/office/drawing/2014/main" id="{F6311765-2EB5-4ECC-B9D9-19C9FC066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803" y="1268761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3 w 5254"/>
              <a:gd name="T7" fmla="*/ 0 h 1225"/>
              <a:gd name="T8" fmla="*/ 4441 w 5254"/>
              <a:gd name="T9" fmla="*/ 0 h 1225"/>
              <a:gd name="T10" fmla="*/ 4441 w 5254"/>
              <a:gd name="T11" fmla="*/ 0 h 1225"/>
              <a:gd name="T12" fmla="*/ 4471 w 5254"/>
              <a:gd name="T13" fmla="*/ 10 h 1225"/>
              <a:gd name="T14" fmla="*/ 5224 w 5254"/>
              <a:gd name="T15" fmla="*/ 563 h 1225"/>
              <a:gd name="T16" fmla="*/ 5224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9 w 5254"/>
              <a:gd name="T31" fmla="*/ 1132 h 1225"/>
              <a:gd name="T32" fmla="*/ 675 w 5254"/>
              <a:gd name="T33" fmla="*/ 644 h 1225"/>
              <a:gd name="T34" fmla="*/ 675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3" y="0"/>
                </a:cubicBezTo>
                <a:lnTo>
                  <a:pt x="4441" y="0"/>
                </a:lnTo>
                <a:lnTo>
                  <a:pt x="4441" y="0"/>
                </a:lnTo>
                <a:cubicBezTo>
                  <a:pt x="4452" y="0"/>
                  <a:pt x="4463" y="3"/>
                  <a:pt x="4471" y="10"/>
                </a:cubicBezTo>
                <a:lnTo>
                  <a:pt x="5224" y="563"/>
                </a:lnTo>
                <a:lnTo>
                  <a:pt x="5224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1" y="1224"/>
                  <a:pt x="0" y="1162"/>
                  <a:pt x="39" y="1132"/>
                </a:cubicBezTo>
                <a:lnTo>
                  <a:pt x="675" y="644"/>
                </a:lnTo>
                <a:lnTo>
                  <a:pt x="675" y="644"/>
                </a:lnTo>
                <a:cubicBezTo>
                  <a:pt x="702" y="624"/>
                  <a:pt x="701" y="583"/>
                  <a:pt x="674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5" name="Freeform 203">
            <a:extLst>
              <a:ext uri="{FF2B5EF4-FFF2-40B4-BE49-F238E27FC236}">
                <a16:creationId xmlns="" xmlns:a16="http://schemas.microsoft.com/office/drawing/2014/main" id="{0405635B-8596-4C10-A9EB-698BD4F7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42" y="1268761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1" name="Freeform 203">
            <a:extLst>
              <a:ext uri="{FF2B5EF4-FFF2-40B4-BE49-F238E27FC236}">
                <a16:creationId xmlns="" xmlns:a16="http://schemas.microsoft.com/office/drawing/2014/main" id="{BA119D4B-AA2F-4AE1-8A58-40CA7C54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478" y="1268761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EA5F18B-D890-4786-9FFC-F4EA0C65BCA0}"/>
              </a:ext>
            </a:extLst>
          </p:cNvPr>
          <p:cNvSpPr txBox="1"/>
          <p:nvPr/>
        </p:nvSpPr>
        <p:spPr>
          <a:xfrm>
            <a:off x="1483129" y="1519683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052CFE9-B628-4903-9676-4ADA0440F235}"/>
              </a:ext>
            </a:extLst>
          </p:cNvPr>
          <p:cNvSpPr txBox="1"/>
          <p:nvPr/>
        </p:nvSpPr>
        <p:spPr>
          <a:xfrm>
            <a:off x="4172466" y="1519683"/>
            <a:ext cx="10054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6ABA572-00BB-41DB-9F99-804C8E9CA443}"/>
              </a:ext>
            </a:extLst>
          </p:cNvPr>
          <p:cNvSpPr txBox="1"/>
          <p:nvPr/>
        </p:nvSpPr>
        <p:spPr>
          <a:xfrm>
            <a:off x="6850528" y="1519683"/>
            <a:ext cx="10054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1BD6CB5-4B1C-4BBA-BE81-970C7F52D187}"/>
              </a:ext>
            </a:extLst>
          </p:cNvPr>
          <p:cNvSpPr txBox="1"/>
          <p:nvPr/>
        </p:nvSpPr>
        <p:spPr>
          <a:xfrm>
            <a:off x="9551141" y="1519683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2020</a:t>
            </a:r>
          </a:p>
        </p:txBody>
      </p:sp>
      <p:sp>
        <p:nvSpPr>
          <p:cNvPr id="68" name="Freeform 68">
            <a:extLst>
              <a:ext uri="{FF2B5EF4-FFF2-40B4-BE49-F238E27FC236}">
                <a16:creationId xmlns="" xmlns:a16="http://schemas.microsoft.com/office/drawing/2014/main" id="{FCD8ED32-D3AB-469A-9414-89EFDF1FC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43" y="3596933"/>
            <a:ext cx="1818939" cy="1818939"/>
          </a:xfrm>
          <a:custGeom>
            <a:avLst/>
            <a:gdLst>
              <a:gd name="T0" fmla="*/ 663 w 1326"/>
              <a:gd name="T1" fmla="*/ 51 h 1326"/>
              <a:gd name="T2" fmla="*/ 663 w 1326"/>
              <a:gd name="T3" fmla="*/ 51 h 1326"/>
              <a:gd name="T4" fmla="*/ 51 w 1326"/>
              <a:gd name="T5" fmla="*/ 663 h 1326"/>
              <a:gd name="T6" fmla="*/ 51 w 1326"/>
              <a:gd name="T7" fmla="*/ 663 h 1326"/>
              <a:gd name="T8" fmla="*/ 663 w 1326"/>
              <a:gd name="T9" fmla="*/ 1274 h 1326"/>
              <a:gd name="T10" fmla="*/ 663 w 1326"/>
              <a:gd name="T11" fmla="*/ 1274 h 1326"/>
              <a:gd name="T12" fmla="*/ 1274 w 1326"/>
              <a:gd name="T13" fmla="*/ 663 h 1326"/>
              <a:gd name="T14" fmla="*/ 1274 w 1326"/>
              <a:gd name="T15" fmla="*/ 663 h 1326"/>
              <a:gd name="T16" fmla="*/ 663 w 1326"/>
              <a:gd name="T17" fmla="*/ 51 h 1326"/>
              <a:gd name="T18" fmla="*/ 663 w 1326"/>
              <a:gd name="T19" fmla="*/ 1325 h 1326"/>
              <a:gd name="T20" fmla="*/ 663 w 1326"/>
              <a:gd name="T21" fmla="*/ 1325 h 1326"/>
              <a:gd name="T22" fmla="*/ 0 w 1326"/>
              <a:gd name="T23" fmla="*/ 663 h 1326"/>
              <a:gd name="T24" fmla="*/ 0 w 1326"/>
              <a:gd name="T25" fmla="*/ 663 h 1326"/>
              <a:gd name="T26" fmla="*/ 663 w 1326"/>
              <a:gd name="T27" fmla="*/ 0 h 1326"/>
              <a:gd name="T28" fmla="*/ 663 w 1326"/>
              <a:gd name="T29" fmla="*/ 0 h 1326"/>
              <a:gd name="T30" fmla="*/ 1325 w 1326"/>
              <a:gd name="T31" fmla="*/ 663 h 1326"/>
              <a:gd name="T32" fmla="*/ 1325 w 1326"/>
              <a:gd name="T33" fmla="*/ 663 h 1326"/>
              <a:gd name="T34" fmla="*/ 663 w 1326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6" h="1326">
                <a:moveTo>
                  <a:pt x="663" y="51"/>
                </a:moveTo>
                <a:lnTo>
                  <a:pt x="663" y="51"/>
                </a:lnTo>
                <a:cubicBezTo>
                  <a:pt x="325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5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7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7" y="0"/>
                  <a:pt x="663" y="0"/>
                </a:cubicBezTo>
                <a:lnTo>
                  <a:pt x="663" y="0"/>
                </a:lnTo>
                <a:cubicBezTo>
                  <a:pt x="1028" y="0"/>
                  <a:pt x="1325" y="297"/>
                  <a:pt x="1325" y="663"/>
                </a:cubicBezTo>
                <a:lnTo>
                  <a:pt x="1325" y="663"/>
                </a:lnTo>
                <a:cubicBezTo>
                  <a:pt x="1325" y="1028"/>
                  <a:pt x="1028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grpSp>
        <p:nvGrpSpPr>
          <p:cNvPr id="69" name="Graphic 127" descr="Bullseye">
            <a:extLst>
              <a:ext uri="{FF2B5EF4-FFF2-40B4-BE49-F238E27FC236}">
                <a16:creationId xmlns="" xmlns:a16="http://schemas.microsoft.com/office/drawing/2014/main" id="{D3AA23C4-608F-4C93-BC24-E0D9E321DF89}"/>
              </a:ext>
            </a:extLst>
          </p:cNvPr>
          <p:cNvGrpSpPr/>
          <p:nvPr/>
        </p:nvGrpSpPr>
        <p:grpSpPr>
          <a:xfrm>
            <a:off x="5540924" y="3955847"/>
            <a:ext cx="1089037" cy="1089029"/>
            <a:chOff x="6611816" y="535057"/>
            <a:chExt cx="743826" cy="743821"/>
          </a:xfrm>
          <a:solidFill>
            <a:srgbClr val="000000"/>
          </a:solidFill>
        </p:grpSpPr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4B7F6D85-C828-4F60-9152-91734EAA968A}"/>
                </a:ext>
              </a:extLst>
            </p:cNvPr>
            <p:cNvSpPr/>
            <p:nvPr/>
          </p:nvSpPr>
          <p:spPr>
            <a:xfrm>
              <a:off x="6611816" y="582624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37B6E010-7E75-47A2-B003-689A0358C2F5}"/>
                </a:ext>
              </a:extLst>
            </p:cNvPr>
            <p:cNvSpPr/>
            <p:nvPr/>
          </p:nvSpPr>
          <p:spPr>
            <a:xfrm>
              <a:off x="6735792" y="706487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BCFD0D76-7648-4834-8C76-046DE9DC80BA}"/>
                </a:ext>
              </a:extLst>
            </p:cNvPr>
            <p:cNvSpPr/>
            <p:nvPr/>
          </p:nvSpPr>
          <p:spPr>
            <a:xfrm>
              <a:off x="6860124" y="830303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881E07A7-68C5-4055-ADAB-C2B7AC6C7C8D}"/>
                </a:ext>
              </a:extLst>
            </p:cNvPr>
            <p:cNvSpPr/>
            <p:nvPr/>
          </p:nvSpPr>
          <p:spPr>
            <a:xfrm>
              <a:off x="6950710" y="535057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E7AAE27-88B5-45C4-924D-3DE1C484F961}"/>
              </a:ext>
            </a:extLst>
          </p:cNvPr>
          <p:cNvGrpSpPr/>
          <p:nvPr/>
        </p:nvGrpSpPr>
        <p:grpSpPr>
          <a:xfrm>
            <a:off x="2010115" y="2812739"/>
            <a:ext cx="8168595" cy="3442132"/>
            <a:chOff x="1847577" y="2452698"/>
            <a:chExt cx="8168595" cy="3442132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2B7183F9-4D23-47D9-9C95-52DC2ED7C1F1}"/>
                </a:ext>
              </a:extLst>
            </p:cNvPr>
            <p:cNvSpPr txBox="1"/>
            <p:nvPr/>
          </p:nvSpPr>
          <p:spPr>
            <a:xfrm>
              <a:off x="7855932" y="2452698"/>
              <a:ext cx="1755737" cy="400110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ea typeface="League Spartan" charset="0"/>
                  <a:cs typeface="Poppins" pitchFamily="2" charset="77"/>
                </a:rPr>
                <a:t>YOUR TOPIC 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373F3F66-D2CB-43B7-8EF2-51D2A5D04D34}"/>
                </a:ext>
              </a:extLst>
            </p:cNvPr>
            <p:cNvSpPr txBox="1"/>
            <p:nvPr/>
          </p:nvSpPr>
          <p:spPr>
            <a:xfrm>
              <a:off x="7855932" y="2891297"/>
              <a:ext cx="2160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This is a samples Text. Insert your text here. This is a sample text. Insert your text here.</a:t>
              </a:r>
              <a:endParaRPr lang="es-UY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800A3565-9EC1-42AA-9247-D911B00BAEA6}"/>
                </a:ext>
              </a:extLst>
            </p:cNvPr>
            <p:cNvSpPr txBox="1"/>
            <p:nvPr/>
          </p:nvSpPr>
          <p:spPr>
            <a:xfrm>
              <a:off x="7855932" y="4502124"/>
              <a:ext cx="1755737" cy="400110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ea typeface="League Spartan" charset="0"/>
                  <a:cs typeface="Poppins" pitchFamily="2" charset="77"/>
                </a:rPr>
                <a:t>YOUR TOPIC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47478225-09A2-4DDD-9362-535FB3DCEA2E}"/>
                </a:ext>
              </a:extLst>
            </p:cNvPr>
            <p:cNvSpPr txBox="1"/>
            <p:nvPr/>
          </p:nvSpPr>
          <p:spPr>
            <a:xfrm>
              <a:off x="7855932" y="4940723"/>
              <a:ext cx="2160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This is a samples Text. Insert your text here. This is a sample text. Insert your text here.</a:t>
              </a:r>
              <a:endParaRPr lang="es-UY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334E2FD-D842-44BD-A0D4-B57B59A87B23}"/>
                </a:ext>
              </a:extLst>
            </p:cNvPr>
            <p:cNvSpPr txBox="1"/>
            <p:nvPr/>
          </p:nvSpPr>
          <p:spPr>
            <a:xfrm>
              <a:off x="2252080" y="4499684"/>
              <a:ext cx="1755737" cy="400110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ea typeface="League Spartan" charset="0"/>
                  <a:cs typeface="Poppins" pitchFamily="2" charset="77"/>
                </a:rPr>
                <a:t>YOUR TOPIC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9082539-0FA9-4711-BB25-0F0077EEEC5A}"/>
                </a:ext>
              </a:extLst>
            </p:cNvPr>
            <p:cNvSpPr txBox="1"/>
            <p:nvPr/>
          </p:nvSpPr>
          <p:spPr>
            <a:xfrm>
              <a:off x="1847577" y="4938283"/>
              <a:ext cx="2160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This is a samples Text. Insert your text here. This is a sample text. Insert your text here.</a:t>
              </a:r>
              <a:endParaRPr lang="es-UY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D67D4CE-7743-43C4-A052-63AE33EB9350}"/>
                </a:ext>
              </a:extLst>
            </p:cNvPr>
            <p:cNvSpPr txBox="1"/>
            <p:nvPr/>
          </p:nvSpPr>
          <p:spPr>
            <a:xfrm>
              <a:off x="2252080" y="2497525"/>
              <a:ext cx="1755737" cy="400110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ea typeface="League Spartan" charset="0"/>
                  <a:cs typeface="Poppins" pitchFamily="2" charset="77"/>
                </a:rPr>
                <a:t>YOUR TOPIC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9272FE4-B7D0-46EE-9189-FFAD91760C78}"/>
                </a:ext>
              </a:extLst>
            </p:cNvPr>
            <p:cNvSpPr txBox="1"/>
            <p:nvPr/>
          </p:nvSpPr>
          <p:spPr>
            <a:xfrm>
              <a:off x="1847577" y="2936124"/>
              <a:ext cx="2160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This is a samples Text. Insert your text here. This is a sample text. Insert your text here.</a:t>
              </a:r>
              <a:endParaRPr lang="es-UY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: Rounded Corners 162">
            <a:extLst>
              <a:ext uri="{FF2B5EF4-FFF2-40B4-BE49-F238E27FC236}">
                <a16:creationId xmlns="" xmlns:a16="http://schemas.microsoft.com/office/drawing/2014/main" id="{9D8F22DB-B7DB-4EC4-BA16-240BF234933F}"/>
              </a:ext>
            </a:extLst>
          </p:cNvPr>
          <p:cNvSpPr/>
          <p:nvPr/>
        </p:nvSpPr>
        <p:spPr>
          <a:xfrm>
            <a:off x="545466" y="2495315"/>
            <a:ext cx="10948740" cy="4174045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4-Milestones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Chevron Dialogs Timeline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62">
            <a:extLst>
              <a:ext uri="{FF2B5EF4-FFF2-40B4-BE49-F238E27FC236}">
                <a16:creationId xmlns="" xmlns:a16="http://schemas.microsoft.com/office/drawing/2014/main" id="{65C17250-F4C4-4F9E-99C9-0E718E25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" y="1268761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6 w 5254"/>
              <a:gd name="T15" fmla="*/ 563 h 1225"/>
              <a:gd name="T16" fmla="*/ 5226 w 5254"/>
              <a:gd name="T17" fmla="*/ 563 h 1225"/>
              <a:gd name="T18" fmla="*/ 5226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3" y="0"/>
                  <a:pt x="4463" y="3"/>
                  <a:pt x="4472" y="10"/>
                </a:cubicBezTo>
                <a:lnTo>
                  <a:pt x="5226" y="563"/>
                </a:lnTo>
                <a:lnTo>
                  <a:pt x="5226" y="563"/>
                </a:lnTo>
                <a:cubicBezTo>
                  <a:pt x="5253" y="583"/>
                  <a:pt x="5253" y="624"/>
                  <a:pt x="5226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1" y="583"/>
                  <a:pt x="674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1" name="Freeform 133">
            <a:extLst>
              <a:ext uri="{FF2B5EF4-FFF2-40B4-BE49-F238E27FC236}">
                <a16:creationId xmlns="" xmlns:a16="http://schemas.microsoft.com/office/drawing/2014/main" id="{F6311765-2EB5-4ECC-B9D9-19C9FC066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803" y="1268761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3 w 5254"/>
              <a:gd name="T7" fmla="*/ 0 h 1225"/>
              <a:gd name="T8" fmla="*/ 4441 w 5254"/>
              <a:gd name="T9" fmla="*/ 0 h 1225"/>
              <a:gd name="T10" fmla="*/ 4441 w 5254"/>
              <a:gd name="T11" fmla="*/ 0 h 1225"/>
              <a:gd name="T12" fmla="*/ 4471 w 5254"/>
              <a:gd name="T13" fmla="*/ 10 h 1225"/>
              <a:gd name="T14" fmla="*/ 5224 w 5254"/>
              <a:gd name="T15" fmla="*/ 563 h 1225"/>
              <a:gd name="T16" fmla="*/ 5224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9 w 5254"/>
              <a:gd name="T31" fmla="*/ 1132 h 1225"/>
              <a:gd name="T32" fmla="*/ 675 w 5254"/>
              <a:gd name="T33" fmla="*/ 644 h 1225"/>
              <a:gd name="T34" fmla="*/ 675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3" y="0"/>
                </a:cubicBezTo>
                <a:lnTo>
                  <a:pt x="4441" y="0"/>
                </a:lnTo>
                <a:lnTo>
                  <a:pt x="4441" y="0"/>
                </a:lnTo>
                <a:cubicBezTo>
                  <a:pt x="4452" y="0"/>
                  <a:pt x="4463" y="3"/>
                  <a:pt x="4471" y="10"/>
                </a:cubicBezTo>
                <a:lnTo>
                  <a:pt x="5224" y="563"/>
                </a:lnTo>
                <a:lnTo>
                  <a:pt x="5224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1" y="1224"/>
                  <a:pt x="0" y="1162"/>
                  <a:pt x="39" y="1132"/>
                </a:cubicBezTo>
                <a:lnTo>
                  <a:pt x="675" y="644"/>
                </a:lnTo>
                <a:lnTo>
                  <a:pt x="675" y="644"/>
                </a:lnTo>
                <a:cubicBezTo>
                  <a:pt x="702" y="624"/>
                  <a:pt x="701" y="583"/>
                  <a:pt x="674" y="5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5" name="Freeform 203">
            <a:extLst>
              <a:ext uri="{FF2B5EF4-FFF2-40B4-BE49-F238E27FC236}">
                <a16:creationId xmlns="" xmlns:a16="http://schemas.microsoft.com/office/drawing/2014/main" id="{0405635B-8596-4C10-A9EB-698BD4F7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42" y="1268761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1" name="Freeform 203">
            <a:extLst>
              <a:ext uri="{FF2B5EF4-FFF2-40B4-BE49-F238E27FC236}">
                <a16:creationId xmlns="" xmlns:a16="http://schemas.microsoft.com/office/drawing/2014/main" id="{BA119D4B-AA2F-4AE1-8A58-40CA7C54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478" y="1268761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EA5F18B-D890-4786-9FFC-F4EA0C65BCA0}"/>
              </a:ext>
            </a:extLst>
          </p:cNvPr>
          <p:cNvSpPr txBox="1"/>
          <p:nvPr/>
        </p:nvSpPr>
        <p:spPr>
          <a:xfrm>
            <a:off x="1483129" y="1519683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052CFE9-B628-4903-9676-4ADA0440F235}"/>
              </a:ext>
            </a:extLst>
          </p:cNvPr>
          <p:cNvSpPr txBox="1"/>
          <p:nvPr/>
        </p:nvSpPr>
        <p:spPr>
          <a:xfrm>
            <a:off x="4172466" y="1519683"/>
            <a:ext cx="10054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6ABA572-00BB-41DB-9F99-804C8E9CA443}"/>
              </a:ext>
            </a:extLst>
          </p:cNvPr>
          <p:cNvSpPr txBox="1"/>
          <p:nvPr/>
        </p:nvSpPr>
        <p:spPr>
          <a:xfrm>
            <a:off x="6850528" y="1519683"/>
            <a:ext cx="10054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1BD6CB5-4B1C-4BBA-BE81-970C7F52D187}"/>
              </a:ext>
            </a:extLst>
          </p:cNvPr>
          <p:cNvSpPr txBox="1"/>
          <p:nvPr/>
        </p:nvSpPr>
        <p:spPr>
          <a:xfrm>
            <a:off x="9551141" y="1519683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2020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E7AAE27-88B5-45C4-924D-3DE1C484F961}"/>
              </a:ext>
            </a:extLst>
          </p:cNvPr>
          <p:cNvGrpSpPr/>
          <p:nvPr/>
        </p:nvGrpSpPr>
        <p:grpSpPr>
          <a:xfrm>
            <a:off x="2010115" y="2812739"/>
            <a:ext cx="8168595" cy="3442132"/>
            <a:chOff x="1847577" y="2452698"/>
            <a:chExt cx="8168595" cy="3442132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2B7183F9-4D23-47D9-9C95-52DC2ED7C1F1}"/>
                </a:ext>
              </a:extLst>
            </p:cNvPr>
            <p:cNvSpPr txBox="1"/>
            <p:nvPr/>
          </p:nvSpPr>
          <p:spPr>
            <a:xfrm>
              <a:off x="7855932" y="2452698"/>
              <a:ext cx="1755737" cy="400110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ea typeface="League Spartan" charset="0"/>
                  <a:cs typeface="Poppins" pitchFamily="2" charset="77"/>
                </a:rPr>
                <a:t>YOUR TOPIC 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373F3F66-D2CB-43B7-8EF2-51D2A5D04D34}"/>
                </a:ext>
              </a:extLst>
            </p:cNvPr>
            <p:cNvSpPr txBox="1"/>
            <p:nvPr/>
          </p:nvSpPr>
          <p:spPr>
            <a:xfrm>
              <a:off x="7855932" y="2891297"/>
              <a:ext cx="2160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This is a samples Text. Insert your text here. This is a sample text. Insert your text here.</a:t>
              </a:r>
              <a:endParaRPr lang="es-UY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800A3565-9EC1-42AA-9247-D911B00BAEA6}"/>
                </a:ext>
              </a:extLst>
            </p:cNvPr>
            <p:cNvSpPr txBox="1"/>
            <p:nvPr/>
          </p:nvSpPr>
          <p:spPr>
            <a:xfrm>
              <a:off x="7855932" y="4502124"/>
              <a:ext cx="1755737" cy="400110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ea typeface="League Spartan" charset="0"/>
                  <a:cs typeface="Poppins" pitchFamily="2" charset="77"/>
                </a:rPr>
                <a:t>YOUR TOPIC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47478225-09A2-4DDD-9362-535FB3DCEA2E}"/>
                </a:ext>
              </a:extLst>
            </p:cNvPr>
            <p:cNvSpPr txBox="1"/>
            <p:nvPr/>
          </p:nvSpPr>
          <p:spPr>
            <a:xfrm>
              <a:off x="7855932" y="4940723"/>
              <a:ext cx="2160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This is a samples Text. Insert your text here. This is a sample text. Insert your text here.</a:t>
              </a:r>
              <a:endParaRPr lang="es-UY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334E2FD-D842-44BD-A0D4-B57B59A87B23}"/>
                </a:ext>
              </a:extLst>
            </p:cNvPr>
            <p:cNvSpPr txBox="1"/>
            <p:nvPr/>
          </p:nvSpPr>
          <p:spPr>
            <a:xfrm>
              <a:off x="2252080" y="4499684"/>
              <a:ext cx="1755737" cy="400110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ea typeface="League Spartan" charset="0"/>
                  <a:cs typeface="Poppins" pitchFamily="2" charset="77"/>
                </a:rPr>
                <a:t>YOUR TOPIC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9082539-0FA9-4711-BB25-0F0077EEEC5A}"/>
                </a:ext>
              </a:extLst>
            </p:cNvPr>
            <p:cNvSpPr txBox="1"/>
            <p:nvPr/>
          </p:nvSpPr>
          <p:spPr>
            <a:xfrm>
              <a:off x="1847577" y="4938283"/>
              <a:ext cx="2160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This is a samples Text. Insert your text here. This is a sample text. Insert your text here.</a:t>
              </a:r>
              <a:endParaRPr lang="es-UY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D67D4CE-7743-43C4-A052-63AE33EB9350}"/>
                </a:ext>
              </a:extLst>
            </p:cNvPr>
            <p:cNvSpPr txBox="1"/>
            <p:nvPr/>
          </p:nvSpPr>
          <p:spPr>
            <a:xfrm>
              <a:off x="2252080" y="2497525"/>
              <a:ext cx="1755737" cy="400110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ea typeface="League Spartan" charset="0"/>
                  <a:cs typeface="Poppins" pitchFamily="2" charset="77"/>
                </a:rPr>
                <a:t>YOUR TOPIC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9272FE4-B7D0-46EE-9189-FFAD91760C78}"/>
                </a:ext>
              </a:extLst>
            </p:cNvPr>
            <p:cNvSpPr txBox="1"/>
            <p:nvPr/>
          </p:nvSpPr>
          <p:spPr>
            <a:xfrm>
              <a:off x="1847577" y="2936124"/>
              <a:ext cx="2160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This is a samples Text. Insert your text here. This is a sample text. Insert your text here.</a:t>
              </a:r>
              <a:endParaRPr lang="es-UY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7" name="Freeform 138">
            <a:extLst>
              <a:ext uri="{FF2B5EF4-FFF2-40B4-BE49-F238E27FC236}">
                <a16:creationId xmlns="" xmlns:a16="http://schemas.microsoft.com/office/drawing/2014/main" id="{4B77630B-2CB5-40D6-80FA-A33628402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02" y="3613296"/>
            <a:ext cx="1746421" cy="1746419"/>
          </a:xfrm>
          <a:custGeom>
            <a:avLst/>
            <a:gdLst>
              <a:gd name="T0" fmla="*/ 636 w 1275"/>
              <a:gd name="T1" fmla="*/ 0 h 1275"/>
              <a:gd name="T2" fmla="*/ 636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6 w 1275"/>
              <a:gd name="T9" fmla="*/ 1274 h 1275"/>
              <a:gd name="T10" fmla="*/ 636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6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8" name="Freeform 139">
            <a:extLst>
              <a:ext uri="{FF2B5EF4-FFF2-40B4-BE49-F238E27FC236}">
                <a16:creationId xmlns="" xmlns:a16="http://schemas.microsoft.com/office/drawing/2014/main" id="{72A071E7-E07D-4E2C-8541-9C7035725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66" y="3583076"/>
            <a:ext cx="1812892" cy="1818939"/>
          </a:xfrm>
          <a:custGeom>
            <a:avLst/>
            <a:gdLst>
              <a:gd name="T0" fmla="*/ 661 w 1325"/>
              <a:gd name="T1" fmla="*/ 51 h 1326"/>
              <a:gd name="T2" fmla="*/ 661 w 1325"/>
              <a:gd name="T3" fmla="*/ 51 h 1326"/>
              <a:gd name="T4" fmla="*/ 50 w 1325"/>
              <a:gd name="T5" fmla="*/ 663 h 1326"/>
              <a:gd name="T6" fmla="*/ 50 w 1325"/>
              <a:gd name="T7" fmla="*/ 663 h 1326"/>
              <a:gd name="T8" fmla="*/ 661 w 1325"/>
              <a:gd name="T9" fmla="*/ 1274 h 1326"/>
              <a:gd name="T10" fmla="*/ 661 w 1325"/>
              <a:gd name="T11" fmla="*/ 1274 h 1326"/>
              <a:gd name="T12" fmla="*/ 1273 w 1325"/>
              <a:gd name="T13" fmla="*/ 663 h 1326"/>
              <a:gd name="T14" fmla="*/ 1273 w 1325"/>
              <a:gd name="T15" fmla="*/ 663 h 1326"/>
              <a:gd name="T16" fmla="*/ 661 w 1325"/>
              <a:gd name="T17" fmla="*/ 51 h 1326"/>
              <a:gd name="T18" fmla="*/ 661 w 1325"/>
              <a:gd name="T19" fmla="*/ 1325 h 1326"/>
              <a:gd name="T20" fmla="*/ 661 w 1325"/>
              <a:gd name="T21" fmla="*/ 1325 h 1326"/>
              <a:gd name="T22" fmla="*/ 0 w 1325"/>
              <a:gd name="T23" fmla="*/ 663 h 1326"/>
              <a:gd name="T24" fmla="*/ 0 w 1325"/>
              <a:gd name="T25" fmla="*/ 663 h 1326"/>
              <a:gd name="T26" fmla="*/ 661 w 1325"/>
              <a:gd name="T27" fmla="*/ 0 h 1326"/>
              <a:gd name="T28" fmla="*/ 661 w 1325"/>
              <a:gd name="T29" fmla="*/ 0 h 1326"/>
              <a:gd name="T30" fmla="*/ 1324 w 1325"/>
              <a:gd name="T31" fmla="*/ 663 h 1326"/>
              <a:gd name="T32" fmla="*/ 1324 w 1325"/>
              <a:gd name="T33" fmla="*/ 663 h 1326"/>
              <a:gd name="T34" fmla="*/ 661 w 1325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5" h="1326">
                <a:moveTo>
                  <a:pt x="661" y="51"/>
                </a:moveTo>
                <a:lnTo>
                  <a:pt x="661" y="51"/>
                </a:lnTo>
                <a:cubicBezTo>
                  <a:pt x="325" y="51"/>
                  <a:pt x="50" y="326"/>
                  <a:pt x="50" y="663"/>
                </a:cubicBezTo>
                <a:lnTo>
                  <a:pt x="50" y="663"/>
                </a:lnTo>
                <a:cubicBezTo>
                  <a:pt x="50" y="1000"/>
                  <a:pt x="325" y="1274"/>
                  <a:pt x="661" y="1274"/>
                </a:cubicBezTo>
                <a:lnTo>
                  <a:pt x="661" y="1274"/>
                </a:lnTo>
                <a:cubicBezTo>
                  <a:pt x="999" y="1274"/>
                  <a:pt x="1273" y="1000"/>
                  <a:pt x="1273" y="663"/>
                </a:cubicBezTo>
                <a:lnTo>
                  <a:pt x="1273" y="663"/>
                </a:lnTo>
                <a:cubicBezTo>
                  <a:pt x="1273" y="326"/>
                  <a:pt x="999" y="51"/>
                  <a:pt x="661" y="51"/>
                </a:cubicBezTo>
                <a:close/>
                <a:moveTo>
                  <a:pt x="661" y="1325"/>
                </a:moveTo>
                <a:lnTo>
                  <a:pt x="661" y="1325"/>
                </a:lnTo>
                <a:cubicBezTo>
                  <a:pt x="296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6" y="0"/>
                  <a:pt x="661" y="0"/>
                </a:cubicBezTo>
                <a:lnTo>
                  <a:pt x="661" y="0"/>
                </a:lnTo>
                <a:cubicBezTo>
                  <a:pt x="1027" y="0"/>
                  <a:pt x="1324" y="297"/>
                  <a:pt x="1324" y="663"/>
                </a:cubicBezTo>
                <a:lnTo>
                  <a:pt x="1324" y="663"/>
                </a:lnTo>
                <a:cubicBezTo>
                  <a:pt x="1324" y="1028"/>
                  <a:pt x="1027" y="1325"/>
                  <a:pt x="661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grpSp>
        <p:nvGrpSpPr>
          <p:cNvPr id="39" name="Graphic 125" descr="Call center">
            <a:extLst>
              <a:ext uri="{FF2B5EF4-FFF2-40B4-BE49-F238E27FC236}">
                <a16:creationId xmlns="" xmlns:a16="http://schemas.microsoft.com/office/drawing/2014/main" id="{9F3AAF1E-6B37-4DF5-BB76-893D0BBC2FBC}"/>
              </a:ext>
            </a:extLst>
          </p:cNvPr>
          <p:cNvGrpSpPr/>
          <p:nvPr/>
        </p:nvGrpSpPr>
        <p:grpSpPr>
          <a:xfrm>
            <a:off x="5425025" y="3817117"/>
            <a:ext cx="1338773" cy="1338775"/>
            <a:chOff x="7954580" y="772840"/>
            <a:chExt cx="914400" cy="914400"/>
          </a:xfrm>
          <a:solidFill>
            <a:schemeClr val="accent2"/>
          </a:solidFill>
        </p:grpSpPr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F6B499E4-9FF5-495F-BF61-3EF3DAC5B14F}"/>
                </a:ext>
              </a:extLst>
            </p:cNvPr>
            <p:cNvSpPr/>
            <p:nvPr/>
          </p:nvSpPr>
          <p:spPr>
            <a:xfrm>
              <a:off x="8254579" y="934916"/>
              <a:ext cx="314212" cy="314173"/>
            </a:xfrm>
            <a:custGeom>
              <a:avLst/>
              <a:gdLst>
                <a:gd name="connsiteX0" fmla="*/ 157200 w 314212"/>
                <a:gd name="connsiteY0" fmla="*/ 314174 h 314173"/>
                <a:gd name="connsiteX1" fmla="*/ 188138 w 314212"/>
                <a:gd name="connsiteY1" fmla="*/ 311078 h 314173"/>
                <a:gd name="connsiteX2" fmla="*/ 173793 w 314212"/>
                <a:gd name="connsiteY2" fmla="*/ 294029 h 314173"/>
                <a:gd name="connsiteX3" fmla="*/ 19195 w 314212"/>
                <a:gd name="connsiteY3" fmla="*/ 173558 h 314173"/>
                <a:gd name="connsiteX4" fmla="*/ 139666 w 314212"/>
                <a:gd name="connsiteY4" fmla="*/ 18960 h 314173"/>
                <a:gd name="connsiteX5" fmla="*/ 294263 w 314212"/>
                <a:gd name="connsiteY5" fmla="*/ 139430 h 314173"/>
                <a:gd name="connsiteX6" fmla="*/ 286331 w 314212"/>
                <a:gd name="connsiteY6" fmla="*/ 205589 h 314173"/>
                <a:gd name="connsiteX7" fmla="*/ 308724 w 314212"/>
                <a:gd name="connsiteY7" fmla="*/ 198121 h 314173"/>
                <a:gd name="connsiteX8" fmla="*/ 198121 w 314212"/>
                <a:gd name="connsiteY8" fmla="*/ 5489 h 314173"/>
                <a:gd name="connsiteX9" fmla="*/ 5489 w 314212"/>
                <a:gd name="connsiteY9" fmla="*/ 116092 h 314173"/>
                <a:gd name="connsiteX10" fmla="*/ 116091 w 314212"/>
                <a:gd name="connsiteY10" fmla="*/ 308725 h 314173"/>
                <a:gd name="connsiteX11" fmla="*/ 157200 w 314212"/>
                <a:gd name="connsiteY11" fmla="*/ 314174 h 3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4212" h="314173">
                  <a:moveTo>
                    <a:pt x="157200" y="314174"/>
                  </a:moveTo>
                  <a:cubicBezTo>
                    <a:pt x="167590" y="314169"/>
                    <a:pt x="177953" y="313132"/>
                    <a:pt x="188138" y="311078"/>
                  </a:cubicBezTo>
                  <a:cubicBezTo>
                    <a:pt x="182289" y="306386"/>
                    <a:pt x="177415" y="300594"/>
                    <a:pt x="173793" y="294029"/>
                  </a:cubicBezTo>
                  <a:cubicBezTo>
                    <a:pt x="97835" y="303453"/>
                    <a:pt x="28619" y="249516"/>
                    <a:pt x="19195" y="173558"/>
                  </a:cubicBezTo>
                  <a:cubicBezTo>
                    <a:pt x="9771" y="97600"/>
                    <a:pt x="63708" y="28384"/>
                    <a:pt x="139666" y="18960"/>
                  </a:cubicBezTo>
                  <a:cubicBezTo>
                    <a:pt x="215624" y="9536"/>
                    <a:pt x="284839" y="63472"/>
                    <a:pt x="294263" y="139430"/>
                  </a:cubicBezTo>
                  <a:cubicBezTo>
                    <a:pt x="297039" y="161801"/>
                    <a:pt x="294316" y="184509"/>
                    <a:pt x="286331" y="205589"/>
                  </a:cubicBezTo>
                  <a:lnTo>
                    <a:pt x="308724" y="198121"/>
                  </a:lnTo>
                  <a:cubicBezTo>
                    <a:pt x="331376" y="114385"/>
                    <a:pt x="281857" y="28141"/>
                    <a:pt x="198121" y="5489"/>
                  </a:cubicBezTo>
                  <a:cubicBezTo>
                    <a:pt x="114385" y="-17163"/>
                    <a:pt x="28140" y="32356"/>
                    <a:pt x="5489" y="116092"/>
                  </a:cubicBezTo>
                  <a:cubicBezTo>
                    <a:pt x="-17163" y="199828"/>
                    <a:pt x="32355" y="286072"/>
                    <a:pt x="116091" y="308725"/>
                  </a:cubicBezTo>
                  <a:cubicBezTo>
                    <a:pt x="129493" y="312350"/>
                    <a:pt x="143317" y="314182"/>
                    <a:pt x="157200" y="31417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FC608A4B-45C9-4760-986C-BDB1FCED89C5}"/>
                </a:ext>
              </a:extLst>
            </p:cNvPr>
            <p:cNvSpPr/>
            <p:nvPr/>
          </p:nvSpPr>
          <p:spPr>
            <a:xfrm>
              <a:off x="8107227" y="1277807"/>
              <a:ext cx="609104" cy="304657"/>
            </a:xfrm>
            <a:custGeom>
              <a:avLst/>
              <a:gdLst>
                <a:gd name="connsiteX0" fmla="*/ 576167 w 609104"/>
                <a:gd name="connsiteY0" fmla="*/ 90697 h 304657"/>
                <a:gd name="connsiteX1" fmla="*/ 429025 w 609104"/>
                <a:gd name="connsiteY1" fmla="*/ 18840 h 304657"/>
                <a:gd name="connsiteX2" fmla="*/ 304552 w 609104"/>
                <a:gd name="connsiteY2" fmla="*/ 0 h 304657"/>
                <a:gd name="connsiteX3" fmla="*/ 180223 w 609104"/>
                <a:gd name="connsiteY3" fmla="*/ 18802 h 304657"/>
                <a:gd name="connsiteX4" fmla="*/ 33090 w 609104"/>
                <a:gd name="connsiteY4" fmla="*/ 90621 h 304657"/>
                <a:gd name="connsiteX5" fmla="*/ 0 w 609104"/>
                <a:gd name="connsiteY5" fmla="*/ 157096 h 304657"/>
                <a:gd name="connsiteX6" fmla="*/ 0 w 609104"/>
                <a:gd name="connsiteY6" fmla="*/ 304657 h 304657"/>
                <a:gd name="connsiteX7" fmla="*/ 19050 w 609104"/>
                <a:gd name="connsiteY7" fmla="*/ 304657 h 304657"/>
                <a:gd name="connsiteX8" fmla="*/ 19050 w 609104"/>
                <a:gd name="connsiteY8" fmla="*/ 157096 h 304657"/>
                <a:gd name="connsiteX9" fmla="*/ 44644 w 609104"/>
                <a:gd name="connsiteY9" fmla="*/ 105766 h 304657"/>
                <a:gd name="connsiteX10" fmla="*/ 185385 w 609104"/>
                <a:gd name="connsiteY10" fmla="*/ 37186 h 304657"/>
                <a:gd name="connsiteX11" fmla="*/ 304552 w 609104"/>
                <a:gd name="connsiteY11" fmla="*/ 19050 h 304657"/>
                <a:gd name="connsiteX12" fmla="*/ 423615 w 609104"/>
                <a:gd name="connsiteY12" fmla="*/ 37148 h 304657"/>
                <a:gd name="connsiteX13" fmla="*/ 564128 w 609104"/>
                <a:gd name="connsiteY13" fmla="*/ 105528 h 304657"/>
                <a:gd name="connsiteX14" fmla="*/ 590055 w 609104"/>
                <a:gd name="connsiteY14" fmla="*/ 157115 h 304657"/>
                <a:gd name="connsiteX15" fmla="*/ 590055 w 609104"/>
                <a:gd name="connsiteY15" fmla="*/ 304657 h 304657"/>
                <a:gd name="connsiteX16" fmla="*/ 609105 w 609104"/>
                <a:gd name="connsiteY16" fmla="*/ 304657 h 304657"/>
                <a:gd name="connsiteX17" fmla="*/ 609105 w 609104"/>
                <a:gd name="connsiteY17" fmla="*/ 157096 h 304657"/>
                <a:gd name="connsiteX18" fmla="*/ 576167 w 609104"/>
                <a:gd name="connsiteY18" fmla="*/ 90697 h 3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104" h="304657">
                  <a:moveTo>
                    <a:pt x="576167" y="90697"/>
                  </a:moveTo>
                  <a:cubicBezTo>
                    <a:pt x="532472" y="57060"/>
                    <a:pt x="482419" y="32616"/>
                    <a:pt x="429025" y="18840"/>
                  </a:cubicBezTo>
                  <a:cubicBezTo>
                    <a:pt x="388691" y="6457"/>
                    <a:pt x="346745" y="109"/>
                    <a:pt x="304552" y="0"/>
                  </a:cubicBezTo>
                  <a:cubicBezTo>
                    <a:pt x="262457" y="707"/>
                    <a:pt x="220645" y="7030"/>
                    <a:pt x="180223" y="18802"/>
                  </a:cubicBezTo>
                  <a:cubicBezTo>
                    <a:pt x="127484" y="34285"/>
                    <a:pt x="77739" y="58566"/>
                    <a:pt x="33090" y="90621"/>
                  </a:cubicBezTo>
                  <a:cubicBezTo>
                    <a:pt x="12628" y="106678"/>
                    <a:pt x="476" y="131090"/>
                    <a:pt x="0" y="157096"/>
                  </a:cubicBezTo>
                  <a:lnTo>
                    <a:pt x="0" y="304657"/>
                  </a:lnTo>
                  <a:lnTo>
                    <a:pt x="19050" y="304657"/>
                  </a:lnTo>
                  <a:lnTo>
                    <a:pt x="19050" y="157096"/>
                  </a:lnTo>
                  <a:cubicBezTo>
                    <a:pt x="19465" y="137017"/>
                    <a:pt x="28857" y="118181"/>
                    <a:pt x="44644" y="105766"/>
                  </a:cubicBezTo>
                  <a:cubicBezTo>
                    <a:pt x="87367" y="75154"/>
                    <a:pt x="134948" y="51968"/>
                    <a:pt x="185385" y="37186"/>
                  </a:cubicBezTo>
                  <a:cubicBezTo>
                    <a:pt x="224126" y="25875"/>
                    <a:pt x="264201" y="19776"/>
                    <a:pt x="304552" y="19050"/>
                  </a:cubicBezTo>
                  <a:cubicBezTo>
                    <a:pt x="344915" y="19180"/>
                    <a:pt x="385037" y="25278"/>
                    <a:pt x="423615" y="37148"/>
                  </a:cubicBezTo>
                  <a:cubicBezTo>
                    <a:pt x="474588" y="50223"/>
                    <a:pt x="522385" y="73483"/>
                    <a:pt x="564128" y="105528"/>
                  </a:cubicBezTo>
                  <a:cubicBezTo>
                    <a:pt x="580086" y="117951"/>
                    <a:pt x="589607" y="136896"/>
                    <a:pt x="590055" y="157115"/>
                  </a:cubicBezTo>
                  <a:lnTo>
                    <a:pt x="590055" y="304657"/>
                  </a:lnTo>
                  <a:lnTo>
                    <a:pt x="609105" y="304657"/>
                  </a:lnTo>
                  <a:lnTo>
                    <a:pt x="609105" y="157096"/>
                  </a:lnTo>
                  <a:cubicBezTo>
                    <a:pt x="608657" y="131139"/>
                    <a:pt x="596563" y="106758"/>
                    <a:pt x="576167" y="9069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561C2589-DFE0-4888-8021-C96EF4772A87}"/>
                </a:ext>
              </a:extLst>
            </p:cNvPr>
            <p:cNvSpPr/>
            <p:nvPr/>
          </p:nvSpPr>
          <p:spPr>
            <a:xfrm>
              <a:off x="8259284" y="887060"/>
              <a:ext cx="390620" cy="342982"/>
            </a:xfrm>
            <a:custGeom>
              <a:avLst/>
              <a:gdLst>
                <a:gd name="connsiteX0" fmla="*/ 16421 w 390620"/>
                <a:gd name="connsiteY0" fmla="*/ 76279 h 342982"/>
                <a:gd name="connsiteX1" fmla="*/ 285693 w 390620"/>
                <a:gd name="connsiteY1" fmla="*/ 73497 h 342982"/>
                <a:gd name="connsiteX2" fmla="*/ 333470 w 390620"/>
                <a:gd name="connsiteY2" fmla="*/ 150460 h 342982"/>
                <a:gd name="connsiteX3" fmla="*/ 333470 w 390620"/>
                <a:gd name="connsiteY3" fmla="*/ 266265 h 342982"/>
                <a:gd name="connsiteX4" fmla="*/ 241601 w 390620"/>
                <a:gd name="connsiteY4" fmla="*/ 296888 h 342982"/>
                <a:gd name="connsiteX5" fmla="*/ 201598 w 390620"/>
                <a:gd name="connsiteY5" fmla="*/ 292093 h 342982"/>
                <a:gd name="connsiteX6" fmla="*/ 196803 w 390620"/>
                <a:gd name="connsiteY6" fmla="*/ 332096 h 342982"/>
                <a:gd name="connsiteX7" fmla="*/ 236807 w 390620"/>
                <a:gd name="connsiteY7" fmla="*/ 336891 h 342982"/>
                <a:gd name="connsiteX8" fmla="*/ 247688 w 390620"/>
                <a:gd name="connsiteY8" fmla="*/ 314938 h 342982"/>
                <a:gd name="connsiteX9" fmla="*/ 364245 w 390620"/>
                <a:gd name="connsiteY9" fmla="*/ 276085 h 342982"/>
                <a:gd name="connsiteX10" fmla="*/ 390620 w 390620"/>
                <a:gd name="connsiteY10" fmla="*/ 247729 h 342982"/>
                <a:gd name="connsiteX11" fmla="*/ 390620 w 390620"/>
                <a:gd name="connsiteY11" fmla="*/ 171529 h 342982"/>
                <a:gd name="connsiteX12" fmla="*/ 362045 w 390620"/>
                <a:gd name="connsiteY12" fmla="*/ 142954 h 342982"/>
                <a:gd name="connsiteX13" fmla="*/ 350929 w 390620"/>
                <a:gd name="connsiteY13" fmla="*/ 142954 h 342982"/>
                <a:gd name="connsiteX14" fmla="*/ 85953 w 390620"/>
                <a:gd name="connsiteY14" fmla="*/ 10884 h 342982"/>
                <a:gd name="connsiteX15" fmla="*/ 2819 w 390620"/>
                <a:gd name="connsiteY15" fmla="*/ 62944 h 342982"/>
                <a:gd name="connsiteX16" fmla="*/ 2760 w 390620"/>
                <a:gd name="connsiteY16" fmla="*/ 76415 h 342982"/>
                <a:gd name="connsiteX17" fmla="*/ 16230 w 390620"/>
                <a:gd name="connsiteY17" fmla="*/ 76474 h 342982"/>
                <a:gd name="connsiteX18" fmla="*/ 16421 w 390620"/>
                <a:gd name="connsiteY18" fmla="*/ 76279 h 342982"/>
                <a:gd name="connsiteX19" fmla="*/ 371570 w 390620"/>
                <a:gd name="connsiteY19" fmla="*/ 171529 h 342982"/>
                <a:gd name="connsiteX20" fmla="*/ 371570 w 390620"/>
                <a:gd name="connsiteY20" fmla="*/ 247729 h 342982"/>
                <a:gd name="connsiteX21" fmla="*/ 362045 w 390620"/>
                <a:gd name="connsiteY21" fmla="*/ 257254 h 342982"/>
                <a:gd name="connsiteX22" fmla="*/ 352520 w 390620"/>
                <a:gd name="connsiteY22" fmla="*/ 257254 h 342982"/>
                <a:gd name="connsiteX23" fmla="*/ 352520 w 390620"/>
                <a:gd name="connsiteY23" fmla="*/ 162004 h 342982"/>
                <a:gd name="connsiteX24" fmla="*/ 362045 w 390620"/>
                <a:gd name="connsiteY24" fmla="*/ 162004 h 342982"/>
                <a:gd name="connsiteX25" fmla="*/ 371570 w 390620"/>
                <a:gd name="connsiteY25" fmla="*/ 171529 h 34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0620" h="342982">
                  <a:moveTo>
                    <a:pt x="16421" y="76279"/>
                  </a:moveTo>
                  <a:cubicBezTo>
                    <a:pt x="90010" y="1154"/>
                    <a:pt x="210567" y="-92"/>
                    <a:pt x="285693" y="73497"/>
                  </a:cubicBezTo>
                  <a:cubicBezTo>
                    <a:pt x="307578" y="94935"/>
                    <a:pt x="323967" y="121336"/>
                    <a:pt x="333470" y="150460"/>
                  </a:cubicBezTo>
                  <a:lnTo>
                    <a:pt x="333470" y="266265"/>
                  </a:lnTo>
                  <a:lnTo>
                    <a:pt x="241601" y="296888"/>
                  </a:lnTo>
                  <a:cubicBezTo>
                    <a:pt x="231879" y="284517"/>
                    <a:pt x="213968" y="282370"/>
                    <a:pt x="201598" y="292093"/>
                  </a:cubicBezTo>
                  <a:cubicBezTo>
                    <a:pt x="189227" y="301815"/>
                    <a:pt x="187080" y="319726"/>
                    <a:pt x="196803" y="332096"/>
                  </a:cubicBezTo>
                  <a:cubicBezTo>
                    <a:pt x="206526" y="344467"/>
                    <a:pt x="224436" y="346614"/>
                    <a:pt x="236807" y="336891"/>
                  </a:cubicBezTo>
                  <a:cubicBezTo>
                    <a:pt x="243556" y="331587"/>
                    <a:pt x="247554" y="323522"/>
                    <a:pt x="247688" y="314938"/>
                  </a:cubicBezTo>
                  <a:lnTo>
                    <a:pt x="364245" y="276085"/>
                  </a:lnTo>
                  <a:cubicBezTo>
                    <a:pt x="379078" y="274940"/>
                    <a:pt x="390551" y="262606"/>
                    <a:pt x="390620" y="247729"/>
                  </a:cubicBezTo>
                  <a:lnTo>
                    <a:pt x="390620" y="171529"/>
                  </a:lnTo>
                  <a:cubicBezTo>
                    <a:pt x="390620" y="155747"/>
                    <a:pt x="377827" y="142954"/>
                    <a:pt x="362045" y="142954"/>
                  </a:cubicBezTo>
                  <a:lnTo>
                    <a:pt x="350929" y="142954"/>
                  </a:lnTo>
                  <a:cubicBezTo>
                    <a:pt x="314229" y="33313"/>
                    <a:pt x="195596" y="-25817"/>
                    <a:pt x="85953" y="10884"/>
                  </a:cubicBezTo>
                  <a:cubicBezTo>
                    <a:pt x="54510" y="21409"/>
                    <a:pt x="26016" y="39252"/>
                    <a:pt x="2819" y="62944"/>
                  </a:cubicBezTo>
                  <a:cubicBezTo>
                    <a:pt x="-916" y="66648"/>
                    <a:pt x="-943" y="72679"/>
                    <a:pt x="2760" y="76415"/>
                  </a:cubicBezTo>
                  <a:cubicBezTo>
                    <a:pt x="6463" y="80150"/>
                    <a:pt x="12495" y="80177"/>
                    <a:pt x="16230" y="76474"/>
                  </a:cubicBezTo>
                  <a:cubicBezTo>
                    <a:pt x="16295" y="76410"/>
                    <a:pt x="16358" y="76345"/>
                    <a:pt x="16421" y="76279"/>
                  </a:cubicBezTo>
                  <a:close/>
                  <a:moveTo>
                    <a:pt x="371570" y="171529"/>
                  </a:moveTo>
                  <a:lnTo>
                    <a:pt x="371570" y="247729"/>
                  </a:lnTo>
                  <a:cubicBezTo>
                    <a:pt x="371570" y="252990"/>
                    <a:pt x="367306" y="257254"/>
                    <a:pt x="362045" y="257254"/>
                  </a:cubicBezTo>
                  <a:lnTo>
                    <a:pt x="352520" y="257254"/>
                  </a:lnTo>
                  <a:lnTo>
                    <a:pt x="352520" y="162004"/>
                  </a:lnTo>
                  <a:lnTo>
                    <a:pt x="362045" y="162004"/>
                  </a:lnTo>
                  <a:cubicBezTo>
                    <a:pt x="367306" y="162004"/>
                    <a:pt x="371570" y="166269"/>
                    <a:pt x="371570" y="17152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07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: Rounded Corners 162">
            <a:extLst>
              <a:ext uri="{FF2B5EF4-FFF2-40B4-BE49-F238E27FC236}">
                <a16:creationId xmlns="" xmlns:a16="http://schemas.microsoft.com/office/drawing/2014/main" id="{9D8F22DB-B7DB-4EC4-BA16-240BF234933F}"/>
              </a:ext>
            </a:extLst>
          </p:cNvPr>
          <p:cNvSpPr/>
          <p:nvPr/>
        </p:nvSpPr>
        <p:spPr>
          <a:xfrm>
            <a:off x="545466" y="2495315"/>
            <a:ext cx="10948740" cy="4174045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4-Milestones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Chevron Dialogs Timeline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62">
            <a:extLst>
              <a:ext uri="{FF2B5EF4-FFF2-40B4-BE49-F238E27FC236}">
                <a16:creationId xmlns="" xmlns:a16="http://schemas.microsoft.com/office/drawing/2014/main" id="{65C17250-F4C4-4F9E-99C9-0E718E25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" y="1268761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6 w 5254"/>
              <a:gd name="T15" fmla="*/ 563 h 1225"/>
              <a:gd name="T16" fmla="*/ 5226 w 5254"/>
              <a:gd name="T17" fmla="*/ 563 h 1225"/>
              <a:gd name="T18" fmla="*/ 5226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3" y="0"/>
                  <a:pt x="4463" y="3"/>
                  <a:pt x="4472" y="10"/>
                </a:cubicBezTo>
                <a:lnTo>
                  <a:pt x="5226" y="563"/>
                </a:lnTo>
                <a:lnTo>
                  <a:pt x="5226" y="563"/>
                </a:lnTo>
                <a:cubicBezTo>
                  <a:pt x="5253" y="583"/>
                  <a:pt x="5253" y="624"/>
                  <a:pt x="5226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1" y="583"/>
                  <a:pt x="674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1" name="Freeform 133">
            <a:extLst>
              <a:ext uri="{FF2B5EF4-FFF2-40B4-BE49-F238E27FC236}">
                <a16:creationId xmlns="" xmlns:a16="http://schemas.microsoft.com/office/drawing/2014/main" id="{F6311765-2EB5-4ECC-B9D9-19C9FC066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803" y="1268761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3 w 5254"/>
              <a:gd name="T7" fmla="*/ 0 h 1225"/>
              <a:gd name="T8" fmla="*/ 4441 w 5254"/>
              <a:gd name="T9" fmla="*/ 0 h 1225"/>
              <a:gd name="T10" fmla="*/ 4441 w 5254"/>
              <a:gd name="T11" fmla="*/ 0 h 1225"/>
              <a:gd name="T12" fmla="*/ 4471 w 5254"/>
              <a:gd name="T13" fmla="*/ 10 h 1225"/>
              <a:gd name="T14" fmla="*/ 5224 w 5254"/>
              <a:gd name="T15" fmla="*/ 563 h 1225"/>
              <a:gd name="T16" fmla="*/ 5224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9 w 5254"/>
              <a:gd name="T31" fmla="*/ 1132 h 1225"/>
              <a:gd name="T32" fmla="*/ 675 w 5254"/>
              <a:gd name="T33" fmla="*/ 644 h 1225"/>
              <a:gd name="T34" fmla="*/ 675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3" y="0"/>
                </a:cubicBezTo>
                <a:lnTo>
                  <a:pt x="4441" y="0"/>
                </a:lnTo>
                <a:lnTo>
                  <a:pt x="4441" y="0"/>
                </a:lnTo>
                <a:cubicBezTo>
                  <a:pt x="4452" y="0"/>
                  <a:pt x="4463" y="3"/>
                  <a:pt x="4471" y="10"/>
                </a:cubicBezTo>
                <a:lnTo>
                  <a:pt x="5224" y="563"/>
                </a:lnTo>
                <a:lnTo>
                  <a:pt x="5224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1" y="1224"/>
                  <a:pt x="0" y="1162"/>
                  <a:pt x="39" y="1132"/>
                </a:cubicBezTo>
                <a:lnTo>
                  <a:pt x="675" y="644"/>
                </a:lnTo>
                <a:lnTo>
                  <a:pt x="675" y="644"/>
                </a:lnTo>
                <a:cubicBezTo>
                  <a:pt x="702" y="624"/>
                  <a:pt x="701" y="583"/>
                  <a:pt x="674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5" name="Freeform 203">
            <a:extLst>
              <a:ext uri="{FF2B5EF4-FFF2-40B4-BE49-F238E27FC236}">
                <a16:creationId xmlns="" xmlns:a16="http://schemas.microsoft.com/office/drawing/2014/main" id="{0405635B-8596-4C10-A9EB-698BD4F7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42" y="1268761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1" name="Freeform 203">
            <a:extLst>
              <a:ext uri="{FF2B5EF4-FFF2-40B4-BE49-F238E27FC236}">
                <a16:creationId xmlns="" xmlns:a16="http://schemas.microsoft.com/office/drawing/2014/main" id="{BA119D4B-AA2F-4AE1-8A58-40CA7C54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478" y="1268761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EA5F18B-D890-4786-9FFC-F4EA0C65BCA0}"/>
              </a:ext>
            </a:extLst>
          </p:cNvPr>
          <p:cNvSpPr txBox="1"/>
          <p:nvPr/>
        </p:nvSpPr>
        <p:spPr>
          <a:xfrm>
            <a:off x="1483129" y="1519683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052CFE9-B628-4903-9676-4ADA0440F235}"/>
              </a:ext>
            </a:extLst>
          </p:cNvPr>
          <p:cNvSpPr txBox="1"/>
          <p:nvPr/>
        </p:nvSpPr>
        <p:spPr>
          <a:xfrm>
            <a:off x="4172466" y="1519683"/>
            <a:ext cx="10054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6ABA572-00BB-41DB-9F99-804C8E9CA443}"/>
              </a:ext>
            </a:extLst>
          </p:cNvPr>
          <p:cNvSpPr txBox="1"/>
          <p:nvPr/>
        </p:nvSpPr>
        <p:spPr>
          <a:xfrm>
            <a:off x="6850528" y="1519683"/>
            <a:ext cx="10054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1BD6CB5-4B1C-4BBA-BE81-970C7F52D187}"/>
              </a:ext>
            </a:extLst>
          </p:cNvPr>
          <p:cNvSpPr txBox="1"/>
          <p:nvPr/>
        </p:nvSpPr>
        <p:spPr>
          <a:xfrm>
            <a:off x="9551141" y="1519683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2020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E7AAE27-88B5-45C4-924D-3DE1C484F961}"/>
              </a:ext>
            </a:extLst>
          </p:cNvPr>
          <p:cNvGrpSpPr/>
          <p:nvPr/>
        </p:nvGrpSpPr>
        <p:grpSpPr>
          <a:xfrm>
            <a:off x="2010115" y="2812739"/>
            <a:ext cx="8168595" cy="3442132"/>
            <a:chOff x="1847577" y="2452698"/>
            <a:chExt cx="8168595" cy="3442132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2B7183F9-4D23-47D9-9C95-52DC2ED7C1F1}"/>
                </a:ext>
              </a:extLst>
            </p:cNvPr>
            <p:cNvSpPr txBox="1"/>
            <p:nvPr/>
          </p:nvSpPr>
          <p:spPr>
            <a:xfrm>
              <a:off x="7855932" y="2452698"/>
              <a:ext cx="1755737" cy="400110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ea typeface="League Spartan" charset="0"/>
                  <a:cs typeface="Poppins" pitchFamily="2" charset="77"/>
                </a:rPr>
                <a:t>YOUR TOPIC 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373F3F66-D2CB-43B7-8EF2-51D2A5D04D34}"/>
                </a:ext>
              </a:extLst>
            </p:cNvPr>
            <p:cNvSpPr txBox="1"/>
            <p:nvPr/>
          </p:nvSpPr>
          <p:spPr>
            <a:xfrm>
              <a:off x="7855932" y="2891297"/>
              <a:ext cx="2160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This is a samples Text. Insert your text here. This is a sample text. Insert your text here.</a:t>
              </a:r>
              <a:endParaRPr lang="es-UY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800A3565-9EC1-42AA-9247-D911B00BAEA6}"/>
                </a:ext>
              </a:extLst>
            </p:cNvPr>
            <p:cNvSpPr txBox="1"/>
            <p:nvPr/>
          </p:nvSpPr>
          <p:spPr>
            <a:xfrm>
              <a:off x="7855932" y="4502124"/>
              <a:ext cx="1755737" cy="400110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ea typeface="League Spartan" charset="0"/>
                  <a:cs typeface="Poppins" pitchFamily="2" charset="77"/>
                </a:rPr>
                <a:t>YOUR TOPIC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47478225-09A2-4DDD-9362-535FB3DCEA2E}"/>
                </a:ext>
              </a:extLst>
            </p:cNvPr>
            <p:cNvSpPr txBox="1"/>
            <p:nvPr/>
          </p:nvSpPr>
          <p:spPr>
            <a:xfrm>
              <a:off x="7855932" y="4940723"/>
              <a:ext cx="2160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This is a samples Text. Insert your text here. This is a sample text. Insert your text here.</a:t>
              </a:r>
              <a:endParaRPr lang="es-UY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334E2FD-D842-44BD-A0D4-B57B59A87B23}"/>
                </a:ext>
              </a:extLst>
            </p:cNvPr>
            <p:cNvSpPr txBox="1"/>
            <p:nvPr/>
          </p:nvSpPr>
          <p:spPr>
            <a:xfrm>
              <a:off x="2252080" y="4499684"/>
              <a:ext cx="1755737" cy="400110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ea typeface="League Spartan" charset="0"/>
                  <a:cs typeface="Poppins" pitchFamily="2" charset="77"/>
                </a:rPr>
                <a:t>YOUR TOPIC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9082539-0FA9-4711-BB25-0F0077EEEC5A}"/>
                </a:ext>
              </a:extLst>
            </p:cNvPr>
            <p:cNvSpPr txBox="1"/>
            <p:nvPr/>
          </p:nvSpPr>
          <p:spPr>
            <a:xfrm>
              <a:off x="1847577" y="4938283"/>
              <a:ext cx="2160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This is a samples Text. Insert your text here. This is a sample text. Insert your text here.</a:t>
              </a:r>
              <a:endParaRPr lang="es-UY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D67D4CE-7743-43C4-A052-63AE33EB9350}"/>
                </a:ext>
              </a:extLst>
            </p:cNvPr>
            <p:cNvSpPr txBox="1"/>
            <p:nvPr/>
          </p:nvSpPr>
          <p:spPr>
            <a:xfrm>
              <a:off x="2252080" y="2497525"/>
              <a:ext cx="1755737" cy="400110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ea typeface="League Spartan" charset="0"/>
                  <a:cs typeface="Poppins" pitchFamily="2" charset="77"/>
                </a:rPr>
                <a:t>YOUR TOPIC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9272FE4-B7D0-46EE-9189-FFAD91760C78}"/>
                </a:ext>
              </a:extLst>
            </p:cNvPr>
            <p:cNvSpPr txBox="1"/>
            <p:nvPr/>
          </p:nvSpPr>
          <p:spPr>
            <a:xfrm>
              <a:off x="1847577" y="2936124"/>
              <a:ext cx="2160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This is a samples Text. Insert your text here. This is a sample text. Insert your text here.</a:t>
              </a:r>
              <a:endParaRPr lang="es-UY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57" name="Freeform 208">
            <a:extLst>
              <a:ext uri="{FF2B5EF4-FFF2-40B4-BE49-F238E27FC236}">
                <a16:creationId xmlns="" xmlns:a16="http://schemas.microsoft.com/office/drawing/2014/main" id="{7E24B71B-AF69-4044-B26B-72B233C15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063" y="3603236"/>
            <a:ext cx="1746423" cy="1746419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58" name="Freeform 209">
            <a:extLst>
              <a:ext uri="{FF2B5EF4-FFF2-40B4-BE49-F238E27FC236}">
                <a16:creationId xmlns="" xmlns:a16="http://schemas.microsoft.com/office/drawing/2014/main" id="{31CF1D75-B1C9-4255-B980-D33B4A2D8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804" y="3573016"/>
            <a:ext cx="1818939" cy="1818939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grpSp>
        <p:nvGrpSpPr>
          <p:cNvPr id="59" name="Graphic 123" descr="Circles with arrows">
            <a:extLst>
              <a:ext uri="{FF2B5EF4-FFF2-40B4-BE49-F238E27FC236}">
                <a16:creationId xmlns="" xmlns:a16="http://schemas.microsoft.com/office/drawing/2014/main" id="{B11548EC-2610-49D6-9FB8-4553396DC8A7}"/>
              </a:ext>
            </a:extLst>
          </p:cNvPr>
          <p:cNvGrpSpPr/>
          <p:nvPr/>
        </p:nvGrpSpPr>
        <p:grpSpPr>
          <a:xfrm>
            <a:off x="5623728" y="3928886"/>
            <a:ext cx="989436" cy="1095332"/>
            <a:chOff x="7976030" y="742950"/>
            <a:chExt cx="614362" cy="680115"/>
          </a:xfrm>
          <a:solidFill>
            <a:schemeClr val="accent3"/>
          </a:solidFill>
        </p:grpSpPr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64A66D12-6D05-41B2-85E1-9FB7FF668BE2}"/>
                </a:ext>
              </a:extLst>
            </p:cNvPr>
            <p:cNvSpPr/>
            <p:nvPr/>
          </p:nvSpPr>
          <p:spPr>
            <a:xfrm>
              <a:off x="7976030" y="1171860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B91718FC-5AE3-4906-9DBE-F48B545DD97E}"/>
                </a:ext>
              </a:extLst>
            </p:cNvPr>
            <p:cNvSpPr/>
            <p:nvPr/>
          </p:nvSpPr>
          <p:spPr>
            <a:xfrm>
              <a:off x="8437992" y="1106709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E6754666-B4B7-4244-A006-EFFB1A48FEE4}"/>
                </a:ext>
              </a:extLst>
            </p:cNvPr>
            <p:cNvSpPr/>
            <p:nvPr/>
          </p:nvSpPr>
          <p:spPr>
            <a:xfrm>
              <a:off x="8154623" y="742950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757D5B6F-B8E8-4B24-B3D9-65CB6578B9C5}"/>
                </a:ext>
              </a:extLst>
            </p:cNvPr>
            <p:cNvSpPr/>
            <p:nvPr/>
          </p:nvSpPr>
          <p:spPr>
            <a:xfrm>
              <a:off x="8328101" y="815669"/>
              <a:ext cx="262033" cy="242843"/>
            </a:xfrm>
            <a:custGeom>
              <a:avLst/>
              <a:gdLst>
                <a:gd name="connsiteX0" fmla="*/ 257367 w 262033"/>
                <a:gd name="connsiteY0" fmla="*/ 140889 h 242843"/>
                <a:gd name="connsiteX1" fmla="*/ 244317 w 262033"/>
                <a:gd name="connsiteY1" fmla="*/ 144232 h 242843"/>
                <a:gd name="connsiteX2" fmla="*/ 244317 w 262033"/>
                <a:gd name="connsiteY2" fmla="*/ 144232 h 242843"/>
                <a:gd name="connsiteX3" fmla="*/ 207646 w 262033"/>
                <a:gd name="connsiteY3" fmla="*/ 206145 h 242843"/>
                <a:gd name="connsiteX4" fmla="*/ 207475 w 262033"/>
                <a:gd name="connsiteY4" fmla="*/ 206145 h 242843"/>
                <a:gd name="connsiteX5" fmla="*/ 20108 w 262033"/>
                <a:gd name="connsiteY5" fmla="*/ 2710 h 242843"/>
                <a:gd name="connsiteX6" fmla="*/ 12298 w 262033"/>
                <a:gd name="connsiteY6" fmla="*/ 414 h 242843"/>
                <a:gd name="connsiteX7" fmla="*/ 415 w 262033"/>
                <a:gd name="connsiteY7" fmla="*/ 6757 h 242843"/>
                <a:gd name="connsiteX8" fmla="*/ 6757 w 262033"/>
                <a:gd name="connsiteY8" fmla="*/ 18640 h 242843"/>
                <a:gd name="connsiteX9" fmla="*/ 7183 w 262033"/>
                <a:gd name="connsiteY9" fmla="*/ 18759 h 242843"/>
                <a:gd name="connsiteX10" fmla="*/ 14441 w 262033"/>
                <a:gd name="connsiteY10" fmla="*/ 20902 h 242843"/>
                <a:gd name="connsiteX11" fmla="*/ 189701 w 262033"/>
                <a:gd name="connsiteY11" fmla="*/ 214403 h 242843"/>
                <a:gd name="connsiteX12" fmla="*/ 189558 w 262033"/>
                <a:gd name="connsiteY12" fmla="*/ 214508 h 242843"/>
                <a:gd name="connsiteX13" fmla="*/ 123102 w 262033"/>
                <a:gd name="connsiteY13" fmla="*/ 175150 h 242843"/>
                <a:gd name="connsiteX14" fmla="*/ 110111 w 262033"/>
                <a:gd name="connsiteY14" fmla="*/ 178710 h 242843"/>
                <a:gd name="connsiteX15" fmla="*/ 113387 w 262033"/>
                <a:gd name="connsiteY15" fmla="*/ 191533 h 242843"/>
                <a:gd name="connsiteX16" fmla="*/ 197778 w 262033"/>
                <a:gd name="connsiteY16" fmla="*/ 241511 h 242843"/>
                <a:gd name="connsiteX17" fmla="*/ 204989 w 262033"/>
                <a:gd name="connsiteY17" fmla="*/ 242549 h 242843"/>
                <a:gd name="connsiteX18" fmla="*/ 210828 w 262033"/>
                <a:gd name="connsiteY18" fmla="*/ 238177 h 242843"/>
                <a:gd name="connsiteX19" fmla="*/ 260700 w 262033"/>
                <a:gd name="connsiteY19" fmla="*/ 153938 h 242843"/>
                <a:gd name="connsiteX20" fmla="*/ 257367 w 262033"/>
                <a:gd name="connsiteY20" fmla="*/ 140889 h 24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033" h="242843">
                  <a:moveTo>
                    <a:pt x="257367" y="140889"/>
                  </a:moveTo>
                  <a:cubicBezTo>
                    <a:pt x="252840" y="138209"/>
                    <a:pt x="246998" y="139705"/>
                    <a:pt x="244317" y="144232"/>
                  </a:cubicBezTo>
                  <a:cubicBezTo>
                    <a:pt x="244317" y="144232"/>
                    <a:pt x="244317" y="144232"/>
                    <a:pt x="244317" y="144232"/>
                  </a:cubicBezTo>
                  <a:lnTo>
                    <a:pt x="207646" y="206145"/>
                  </a:lnTo>
                  <a:cubicBezTo>
                    <a:pt x="207579" y="206249"/>
                    <a:pt x="207503" y="206240"/>
                    <a:pt x="207475" y="206145"/>
                  </a:cubicBezTo>
                  <a:cubicBezTo>
                    <a:pt x="185572" y="109875"/>
                    <a:pt x="114255" y="32442"/>
                    <a:pt x="20108" y="2710"/>
                  </a:cubicBezTo>
                  <a:cubicBezTo>
                    <a:pt x="17527" y="1910"/>
                    <a:pt x="14917" y="1138"/>
                    <a:pt x="12298" y="414"/>
                  </a:cubicBezTo>
                  <a:cubicBezTo>
                    <a:pt x="7265" y="-1116"/>
                    <a:pt x="1944" y="1724"/>
                    <a:pt x="415" y="6757"/>
                  </a:cubicBezTo>
                  <a:cubicBezTo>
                    <a:pt x="-1116" y="11790"/>
                    <a:pt x="1724" y="17111"/>
                    <a:pt x="6757" y="18640"/>
                  </a:cubicBezTo>
                  <a:cubicBezTo>
                    <a:pt x="6898" y="18683"/>
                    <a:pt x="7040" y="18723"/>
                    <a:pt x="7183" y="18759"/>
                  </a:cubicBezTo>
                  <a:cubicBezTo>
                    <a:pt x="9621" y="19438"/>
                    <a:pt x="12041" y="20153"/>
                    <a:pt x="14441" y="20902"/>
                  </a:cubicBezTo>
                  <a:cubicBezTo>
                    <a:pt x="103508" y="49036"/>
                    <a:pt x="170496" y="122994"/>
                    <a:pt x="189701" y="214403"/>
                  </a:cubicBezTo>
                  <a:cubicBezTo>
                    <a:pt x="189701" y="214517"/>
                    <a:pt x="189701" y="214565"/>
                    <a:pt x="189558" y="214508"/>
                  </a:cubicBezTo>
                  <a:lnTo>
                    <a:pt x="123102" y="175150"/>
                  </a:lnTo>
                  <a:cubicBezTo>
                    <a:pt x="118532" y="172546"/>
                    <a:pt x="112715" y="174140"/>
                    <a:pt x="110111" y="178710"/>
                  </a:cubicBezTo>
                  <a:cubicBezTo>
                    <a:pt x="107570" y="183169"/>
                    <a:pt x="109019" y="188840"/>
                    <a:pt x="113387" y="191533"/>
                  </a:cubicBezTo>
                  <a:lnTo>
                    <a:pt x="197778" y="241511"/>
                  </a:lnTo>
                  <a:cubicBezTo>
                    <a:pt x="199949" y="242799"/>
                    <a:pt x="202543" y="243172"/>
                    <a:pt x="204989" y="242549"/>
                  </a:cubicBezTo>
                  <a:cubicBezTo>
                    <a:pt x="207438" y="241924"/>
                    <a:pt x="209539" y="240352"/>
                    <a:pt x="210828" y="238177"/>
                  </a:cubicBezTo>
                  <a:lnTo>
                    <a:pt x="260700" y="153938"/>
                  </a:lnTo>
                  <a:cubicBezTo>
                    <a:pt x="263383" y="149414"/>
                    <a:pt x="261890" y="143572"/>
                    <a:pt x="257367" y="1408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 dirty="0">
                <a:latin typeface="Lato Light" panose="020F0502020204030203" pitchFamily="34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DCD69ADF-99DA-4B10-8C36-A5733B924F30}"/>
                </a:ext>
              </a:extLst>
            </p:cNvPr>
            <p:cNvSpPr/>
            <p:nvPr/>
          </p:nvSpPr>
          <p:spPr>
            <a:xfrm>
              <a:off x="8153295" y="1263521"/>
              <a:ext cx="309275" cy="159544"/>
            </a:xfrm>
            <a:custGeom>
              <a:avLst/>
              <a:gdLst>
                <a:gd name="connsiteX0" fmla="*/ 306529 w 309275"/>
                <a:gd name="connsiteY0" fmla="*/ 2866 h 159544"/>
                <a:gd name="connsiteX1" fmla="*/ 293059 w 309275"/>
                <a:gd name="connsiteY1" fmla="*/ 2715 h 159544"/>
                <a:gd name="connsiteX2" fmla="*/ 293051 w 309275"/>
                <a:gd name="connsiteY2" fmla="*/ 2723 h 159544"/>
                <a:gd name="connsiteX3" fmla="*/ 287565 w 309275"/>
                <a:gd name="connsiteY3" fmla="*/ 7943 h 159544"/>
                <a:gd name="connsiteX4" fmla="*/ 32361 w 309275"/>
                <a:gd name="connsiteY4" fmla="*/ 62959 h 159544"/>
                <a:gd name="connsiteX5" fmla="*/ 32361 w 309275"/>
                <a:gd name="connsiteY5" fmla="*/ 62788 h 159544"/>
                <a:gd name="connsiteX6" fmla="*/ 99684 w 309275"/>
                <a:gd name="connsiteY6" fmla="*/ 24907 h 159544"/>
                <a:gd name="connsiteX7" fmla="*/ 103313 w 309275"/>
                <a:gd name="connsiteY7" fmla="*/ 11934 h 159544"/>
                <a:gd name="connsiteX8" fmla="*/ 90340 w 309275"/>
                <a:gd name="connsiteY8" fmla="*/ 8305 h 159544"/>
                <a:gd name="connsiteX9" fmla="*/ 4862 w 309275"/>
                <a:gd name="connsiteY9" fmla="*/ 56406 h 159544"/>
                <a:gd name="connsiteX10" fmla="*/ 1222 w 309275"/>
                <a:gd name="connsiteY10" fmla="*/ 69375 h 159544"/>
                <a:gd name="connsiteX11" fmla="*/ 1224 w 309275"/>
                <a:gd name="connsiteY11" fmla="*/ 69379 h 159544"/>
                <a:gd name="connsiteX12" fmla="*/ 49230 w 309275"/>
                <a:gd name="connsiteY12" fmla="*/ 154685 h 159544"/>
                <a:gd name="connsiteX13" fmla="*/ 62208 w 309275"/>
                <a:gd name="connsiteY13" fmla="*/ 158319 h 159544"/>
                <a:gd name="connsiteX14" fmla="*/ 65842 w 309275"/>
                <a:gd name="connsiteY14" fmla="*/ 145341 h 159544"/>
                <a:gd name="connsiteX15" fmla="*/ 30599 w 309275"/>
                <a:gd name="connsiteY15" fmla="*/ 82647 h 159544"/>
                <a:gd name="connsiteX16" fmla="*/ 30704 w 309275"/>
                <a:gd name="connsiteY16" fmla="*/ 82514 h 159544"/>
                <a:gd name="connsiteX17" fmla="*/ 112438 w 309275"/>
                <a:gd name="connsiteY17" fmla="*/ 94982 h 159544"/>
                <a:gd name="connsiteX18" fmla="*/ 300557 w 309275"/>
                <a:gd name="connsiteY18" fmla="*/ 21935 h 159544"/>
                <a:gd name="connsiteX19" fmla="*/ 306443 w 309275"/>
                <a:gd name="connsiteY19" fmla="*/ 16334 h 159544"/>
                <a:gd name="connsiteX20" fmla="*/ 306529 w 309275"/>
                <a:gd name="connsiteY20" fmla="*/ 2866 h 15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9275" h="159544">
                  <a:moveTo>
                    <a:pt x="306529" y="2866"/>
                  </a:moveTo>
                  <a:cubicBezTo>
                    <a:pt x="302851" y="-895"/>
                    <a:pt x="296821" y="-963"/>
                    <a:pt x="293059" y="2715"/>
                  </a:cubicBezTo>
                  <a:cubicBezTo>
                    <a:pt x="293057" y="2717"/>
                    <a:pt x="293054" y="2720"/>
                    <a:pt x="293051" y="2723"/>
                  </a:cubicBezTo>
                  <a:cubicBezTo>
                    <a:pt x="291241" y="4485"/>
                    <a:pt x="289422" y="6228"/>
                    <a:pt x="287565" y="7943"/>
                  </a:cubicBezTo>
                  <a:cubicBezTo>
                    <a:pt x="218664" y="71002"/>
                    <a:pt x="121124" y="92030"/>
                    <a:pt x="32361" y="62959"/>
                  </a:cubicBezTo>
                  <a:cubicBezTo>
                    <a:pt x="32247" y="62959"/>
                    <a:pt x="32237" y="62845"/>
                    <a:pt x="32361" y="62788"/>
                  </a:cubicBezTo>
                  <a:lnTo>
                    <a:pt x="99684" y="24907"/>
                  </a:lnTo>
                  <a:cubicBezTo>
                    <a:pt x="104268" y="22326"/>
                    <a:pt x="105893" y="16518"/>
                    <a:pt x="103313" y="11934"/>
                  </a:cubicBezTo>
                  <a:cubicBezTo>
                    <a:pt x="100733" y="7349"/>
                    <a:pt x="94924" y="5724"/>
                    <a:pt x="90340" y="8305"/>
                  </a:cubicBezTo>
                  <a:lnTo>
                    <a:pt x="4862" y="56406"/>
                  </a:lnTo>
                  <a:cubicBezTo>
                    <a:pt x="276" y="58982"/>
                    <a:pt x="-1354" y="64788"/>
                    <a:pt x="1222" y="69375"/>
                  </a:cubicBezTo>
                  <a:cubicBezTo>
                    <a:pt x="1222" y="69376"/>
                    <a:pt x="1223" y="69378"/>
                    <a:pt x="1224" y="69379"/>
                  </a:cubicBezTo>
                  <a:lnTo>
                    <a:pt x="49230" y="154685"/>
                  </a:lnTo>
                  <a:cubicBezTo>
                    <a:pt x="51810" y="159272"/>
                    <a:pt x="57621" y="160899"/>
                    <a:pt x="62208" y="158319"/>
                  </a:cubicBezTo>
                  <a:cubicBezTo>
                    <a:pt x="66795" y="155738"/>
                    <a:pt x="68422" y="149928"/>
                    <a:pt x="65842" y="145341"/>
                  </a:cubicBezTo>
                  <a:lnTo>
                    <a:pt x="30599" y="82647"/>
                  </a:lnTo>
                  <a:cubicBezTo>
                    <a:pt x="30542" y="82533"/>
                    <a:pt x="30599" y="82476"/>
                    <a:pt x="30704" y="82514"/>
                  </a:cubicBezTo>
                  <a:cubicBezTo>
                    <a:pt x="57161" y="90778"/>
                    <a:pt x="84719" y="94981"/>
                    <a:pt x="112438" y="94982"/>
                  </a:cubicBezTo>
                  <a:cubicBezTo>
                    <a:pt x="182083" y="95068"/>
                    <a:pt x="249220" y="68998"/>
                    <a:pt x="300557" y="21935"/>
                  </a:cubicBezTo>
                  <a:cubicBezTo>
                    <a:pt x="302547" y="20106"/>
                    <a:pt x="304500" y="18230"/>
                    <a:pt x="306443" y="16334"/>
                  </a:cubicBezTo>
                  <a:cubicBezTo>
                    <a:pt x="310185" y="12639"/>
                    <a:pt x="310224" y="6609"/>
                    <a:pt x="306529" y="286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B808E103-F916-4EE8-A782-CC23807AB05A}"/>
                </a:ext>
              </a:extLst>
            </p:cNvPr>
            <p:cNvSpPr/>
            <p:nvPr/>
          </p:nvSpPr>
          <p:spPr>
            <a:xfrm>
              <a:off x="7990329" y="858736"/>
              <a:ext cx="124536" cy="299047"/>
            </a:xfrm>
            <a:custGeom>
              <a:avLst/>
              <a:gdLst>
                <a:gd name="connsiteX0" fmla="*/ 121794 w 124536"/>
                <a:gd name="connsiteY0" fmla="*/ 3943 h 299047"/>
                <a:gd name="connsiteX1" fmla="*/ 115126 w 124536"/>
                <a:gd name="connsiteY1" fmla="*/ 1086 h 299047"/>
                <a:gd name="connsiteX2" fmla="*/ 17238 w 124536"/>
                <a:gd name="connsiteY2" fmla="*/ 0 h 299047"/>
                <a:gd name="connsiteX3" fmla="*/ 17133 w 124536"/>
                <a:gd name="connsiteY3" fmla="*/ 0 h 299047"/>
                <a:gd name="connsiteX4" fmla="*/ 7556 w 124536"/>
                <a:gd name="connsiteY4" fmla="*/ 9473 h 299047"/>
                <a:gd name="connsiteX5" fmla="*/ 17028 w 124536"/>
                <a:gd name="connsiteY5" fmla="*/ 19050 h 299047"/>
                <a:gd name="connsiteX6" fmla="*/ 88999 w 124536"/>
                <a:gd name="connsiteY6" fmla="*/ 19850 h 299047"/>
                <a:gd name="connsiteX7" fmla="*/ 89056 w 124536"/>
                <a:gd name="connsiteY7" fmla="*/ 20012 h 299047"/>
                <a:gd name="connsiteX8" fmla="*/ 6570 w 124536"/>
                <a:gd name="connsiteY8" fmla="*/ 283979 h 299047"/>
                <a:gd name="connsiteX9" fmla="*/ 8475 w 124536"/>
                <a:gd name="connsiteY9" fmla="*/ 291903 h 299047"/>
                <a:gd name="connsiteX10" fmla="*/ 17685 w 124536"/>
                <a:gd name="connsiteY10" fmla="*/ 299047 h 299047"/>
                <a:gd name="connsiteX11" fmla="*/ 20076 w 124536"/>
                <a:gd name="connsiteY11" fmla="*/ 298742 h 299047"/>
                <a:gd name="connsiteX12" fmla="*/ 26915 w 124536"/>
                <a:gd name="connsiteY12" fmla="*/ 287141 h 299047"/>
                <a:gd name="connsiteX13" fmla="*/ 25143 w 124536"/>
                <a:gd name="connsiteY13" fmla="*/ 279797 h 299047"/>
                <a:gd name="connsiteX14" fmla="*/ 105087 w 124536"/>
                <a:gd name="connsiteY14" fmla="*/ 31271 h 299047"/>
                <a:gd name="connsiteX15" fmla="*/ 105249 w 124536"/>
                <a:gd name="connsiteY15" fmla="*/ 31347 h 299047"/>
                <a:gd name="connsiteX16" fmla="*/ 104401 w 124536"/>
                <a:gd name="connsiteY16" fmla="*/ 108585 h 299047"/>
                <a:gd name="connsiteX17" fmla="*/ 113820 w 124536"/>
                <a:gd name="connsiteY17" fmla="*/ 118215 h 299047"/>
                <a:gd name="connsiteX18" fmla="*/ 113821 w 124536"/>
                <a:gd name="connsiteY18" fmla="*/ 118215 h 299047"/>
                <a:gd name="connsiteX19" fmla="*/ 113926 w 124536"/>
                <a:gd name="connsiteY19" fmla="*/ 118215 h 299047"/>
                <a:gd name="connsiteX20" fmla="*/ 123451 w 124536"/>
                <a:gd name="connsiteY20" fmla="*/ 108795 h 299047"/>
                <a:gd name="connsiteX21" fmla="*/ 124537 w 124536"/>
                <a:gd name="connsiteY21" fmla="*/ 10687 h 299047"/>
                <a:gd name="connsiteX22" fmla="*/ 121794 w 124536"/>
                <a:gd name="connsiteY22" fmla="*/ 3943 h 29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536" h="299047">
                  <a:moveTo>
                    <a:pt x="121794" y="3943"/>
                  </a:moveTo>
                  <a:cubicBezTo>
                    <a:pt x="120035" y="2149"/>
                    <a:pt x="117639" y="1122"/>
                    <a:pt x="115126" y="1086"/>
                  </a:cubicBezTo>
                  <a:lnTo>
                    <a:pt x="17238" y="0"/>
                  </a:lnTo>
                  <a:lnTo>
                    <a:pt x="17133" y="0"/>
                  </a:lnTo>
                  <a:cubicBezTo>
                    <a:pt x="11872" y="-28"/>
                    <a:pt x="7584" y="4212"/>
                    <a:pt x="7556" y="9473"/>
                  </a:cubicBezTo>
                  <a:cubicBezTo>
                    <a:pt x="7527" y="14733"/>
                    <a:pt x="11768" y="19022"/>
                    <a:pt x="17028" y="19050"/>
                  </a:cubicBezTo>
                  <a:lnTo>
                    <a:pt x="88999" y="19850"/>
                  </a:lnTo>
                  <a:cubicBezTo>
                    <a:pt x="89123" y="19850"/>
                    <a:pt x="89151" y="19926"/>
                    <a:pt x="89056" y="20012"/>
                  </a:cubicBezTo>
                  <a:cubicBezTo>
                    <a:pt x="16640" y="87112"/>
                    <a:pt x="-14756" y="187585"/>
                    <a:pt x="6570" y="283979"/>
                  </a:cubicBezTo>
                  <a:cubicBezTo>
                    <a:pt x="7160" y="286626"/>
                    <a:pt x="7796" y="289268"/>
                    <a:pt x="8475" y="291903"/>
                  </a:cubicBezTo>
                  <a:cubicBezTo>
                    <a:pt x="9560" y="296105"/>
                    <a:pt x="13347" y="299041"/>
                    <a:pt x="17685" y="299047"/>
                  </a:cubicBezTo>
                  <a:cubicBezTo>
                    <a:pt x="18492" y="299048"/>
                    <a:pt x="19296" y="298946"/>
                    <a:pt x="20076" y="298742"/>
                  </a:cubicBezTo>
                  <a:cubicBezTo>
                    <a:pt x="25167" y="297426"/>
                    <a:pt x="28229" y="292233"/>
                    <a:pt x="26915" y="287141"/>
                  </a:cubicBezTo>
                  <a:cubicBezTo>
                    <a:pt x="26280" y="284702"/>
                    <a:pt x="25689" y="282254"/>
                    <a:pt x="25143" y="279797"/>
                  </a:cubicBezTo>
                  <a:cubicBezTo>
                    <a:pt x="4976" y="188598"/>
                    <a:pt x="35531" y="93609"/>
                    <a:pt x="105087" y="31271"/>
                  </a:cubicBezTo>
                  <a:cubicBezTo>
                    <a:pt x="105182" y="31195"/>
                    <a:pt x="105258" y="31271"/>
                    <a:pt x="105249" y="31347"/>
                  </a:cubicBezTo>
                  <a:lnTo>
                    <a:pt x="104401" y="108585"/>
                  </a:lnTo>
                  <a:cubicBezTo>
                    <a:pt x="104343" y="113846"/>
                    <a:pt x="108560" y="118157"/>
                    <a:pt x="113820" y="118215"/>
                  </a:cubicBezTo>
                  <a:cubicBezTo>
                    <a:pt x="113820" y="118215"/>
                    <a:pt x="113821" y="118215"/>
                    <a:pt x="113821" y="118215"/>
                  </a:cubicBezTo>
                  <a:lnTo>
                    <a:pt x="113926" y="118215"/>
                  </a:lnTo>
                  <a:cubicBezTo>
                    <a:pt x="119146" y="118215"/>
                    <a:pt x="123394" y="114014"/>
                    <a:pt x="123451" y="108795"/>
                  </a:cubicBezTo>
                  <a:lnTo>
                    <a:pt x="124537" y="10687"/>
                  </a:lnTo>
                  <a:cubicBezTo>
                    <a:pt x="124551" y="8165"/>
                    <a:pt x="123565" y="5740"/>
                    <a:pt x="121794" y="394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81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: Rounded Corners 162">
            <a:extLst>
              <a:ext uri="{FF2B5EF4-FFF2-40B4-BE49-F238E27FC236}">
                <a16:creationId xmlns="" xmlns:a16="http://schemas.microsoft.com/office/drawing/2014/main" id="{9D8F22DB-B7DB-4EC4-BA16-240BF234933F}"/>
              </a:ext>
            </a:extLst>
          </p:cNvPr>
          <p:cNvSpPr/>
          <p:nvPr/>
        </p:nvSpPr>
        <p:spPr>
          <a:xfrm>
            <a:off x="545466" y="2495315"/>
            <a:ext cx="10948740" cy="4174045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4-Milestones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Chevron Dialogs Timeline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62">
            <a:extLst>
              <a:ext uri="{FF2B5EF4-FFF2-40B4-BE49-F238E27FC236}">
                <a16:creationId xmlns="" xmlns:a16="http://schemas.microsoft.com/office/drawing/2014/main" id="{65C17250-F4C4-4F9E-99C9-0E718E25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65" y="1268761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6 w 5254"/>
              <a:gd name="T15" fmla="*/ 563 h 1225"/>
              <a:gd name="T16" fmla="*/ 5226 w 5254"/>
              <a:gd name="T17" fmla="*/ 563 h 1225"/>
              <a:gd name="T18" fmla="*/ 5226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3" y="0"/>
                  <a:pt x="4463" y="3"/>
                  <a:pt x="4472" y="10"/>
                </a:cubicBezTo>
                <a:lnTo>
                  <a:pt x="5226" y="563"/>
                </a:lnTo>
                <a:lnTo>
                  <a:pt x="5226" y="563"/>
                </a:lnTo>
                <a:cubicBezTo>
                  <a:pt x="5253" y="583"/>
                  <a:pt x="5253" y="624"/>
                  <a:pt x="5226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1" y="583"/>
                  <a:pt x="674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1" name="Freeform 133">
            <a:extLst>
              <a:ext uri="{FF2B5EF4-FFF2-40B4-BE49-F238E27FC236}">
                <a16:creationId xmlns="" xmlns:a16="http://schemas.microsoft.com/office/drawing/2014/main" id="{F6311765-2EB5-4ECC-B9D9-19C9FC066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803" y="1268761"/>
            <a:ext cx="2880730" cy="96351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3 w 5254"/>
              <a:gd name="T7" fmla="*/ 0 h 1225"/>
              <a:gd name="T8" fmla="*/ 4441 w 5254"/>
              <a:gd name="T9" fmla="*/ 0 h 1225"/>
              <a:gd name="T10" fmla="*/ 4441 w 5254"/>
              <a:gd name="T11" fmla="*/ 0 h 1225"/>
              <a:gd name="T12" fmla="*/ 4471 w 5254"/>
              <a:gd name="T13" fmla="*/ 10 h 1225"/>
              <a:gd name="T14" fmla="*/ 5224 w 5254"/>
              <a:gd name="T15" fmla="*/ 563 h 1225"/>
              <a:gd name="T16" fmla="*/ 5224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9 w 5254"/>
              <a:gd name="T31" fmla="*/ 1132 h 1225"/>
              <a:gd name="T32" fmla="*/ 675 w 5254"/>
              <a:gd name="T33" fmla="*/ 644 h 1225"/>
              <a:gd name="T34" fmla="*/ 675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3" y="0"/>
                </a:cubicBezTo>
                <a:lnTo>
                  <a:pt x="4441" y="0"/>
                </a:lnTo>
                <a:lnTo>
                  <a:pt x="4441" y="0"/>
                </a:lnTo>
                <a:cubicBezTo>
                  <a:pt x="4452" y="0"/>
                  <a:pt x="4463" y="3"/>
                  <a:pt x="4471" y="10"/>
                </a:cubicBezTo>
                <a:lnTo>
                  <a:pt x="5224" y="563"/>
                </a:lnTo>
                <a:lnTo>
                  <a:pt x="5224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1" y="1224"/>
                  <a:pt x="0" y="1162"/>
                  <a:pt x="39" y="1132"/>
                </a:cubicBezTo>
                <a:lnTo>
                  <a:pt x="675" y="644"/>
                </a:lnTo>
                <a:lnTo>
                  <a:pt x="675" y="644"/>
                </a:lnTo>
                <a:cubicBezTo>
                  <a:pt x="702" y="624"/>
                  <a:pt x="701" y="583"/>
                  <a:pt x="674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25" name="Freeform 203">
            <a:extLst>
              <a:ext uri="{FF2B5EF4-FFF2-40B4-BE49-F238E27FC236}">
                <a16:creationId xmlns="" xmlns:a16="http://schemas.microsoft.com/office/drawing/2014/main" id="{0405635B-8596-4C10-A9EB-698BD4F7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42" y="1268761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31" name="Freeform 203">
            <a:extLst>
              <a:ext uri="{FF2B5EF4-FFF2-40B4-BE49-F238E27FC236}">
                <a16:creationId xmlns="" xmlns:a16="http://schemas.microsoft.com/office/drawing/2014/main" id="{BA119D4B-AA2F-4AE1-8A58-40CA7C54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478" y="1268761"/>
            <a:ext cx="2880728" cy="963513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EA5F18B-D890-4786-9FFC-F4EA0C65BCA0}"/>
              </a:ext>
            </a:extLst>
          </p:cNvPr>
          <p:cNvSpPr txBox="1"/>
          <p:nvPr/>
        </p:nvSpPr>
        <p:spPr>
          <a:xfrm>
            <a:off x="1483129" y="1519683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052CFE9-B628-4903-9676-4ADA0440F235}"/>
              </a:ext>
            </a:extLst>
          </p:cNvPr>
          <p:cNvSpPr txBox="1"/>
          <p:nvPr/>
        </p:nvSpPr>
        <p:spPr>
          <a:xfrm>
            <a:off x="4172466" y="1519683"/>
            <a:ext cx="10054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96ABA572-00BB-41DB-9F99-804C8E9CA443}"/>
              </a:ext>
            </a:extLst>
          </p:cNvPr>
          <p:cNvSpPr txBox="1"/>
          <p:nvPr/>
        </p:nvSpPr>
        <p:spPr>
          <a:xfrm>
            <a:off x="6850528" y="1519683"/>
            <a:ext cx="10054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1BD6CB5-4B1C-4BBA-BE81-970C7F52D187}"/>
              </a:ext>
            </a:extLst>
          </p:cNvPr>
          <p:cNvSpPr txBox="1"/>
          <p:nvPr/>
        </p:nvSpPr>
        <p:spPr>
          <a:xfrm>
            <a:off x="9551141" y="1519683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  <a:cs typeface="Poppins" pitchFamily="2" charset="77"/>
              </a:rPr>
              <a:t>2020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E7AAE27-88B5-45C4-924D-3DE1C484F961}"/>
              </a:ext>
            </a:extLst>
          </p:cNvPr>
          <p:cNvGrpSpPr/>
          <p:nvPr/>
        </p:nvGrpSpPr>
        <p:grpSpPr>
          <a:xfrm>
            <a:off x="2010115" y="2812739"/>
            <a:ext cx="8168595" cy="3442132"/>
            <a:chOff x="1847577" y="2452698"/>
            <a:chExt cx="8168595" cy="3442132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2B7183F9-4D23-47D9-9C95-52DC2ED7C1F1}"/>
                </a:ext>
              </a:extLst>
            </p:cNvPr>
            <p:cNvSpPr txBox="1"/>
            <p:nvPr/>
          </p:nvSpPr>
          <p:spPr>
            <a:xfrm>
              <a:off x="7855932" y="2452698"/>
              <a:ext cx="1755737" cy="400110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ea typeface="League Spartan" charset="0"/>
                  <a:cs typeface="Poppins" pitchFamily="2" charset="77"/>
                </a:rPr>
                <a:t>YOUR TOPIC 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373F3F66-D2CB-43B7-8EF2-51D2A5D04D34}"/>
                </a:ext>
              </a:extLst>
            </p:cNvPr>
            <p:cNvSpPr txBox="1"/>
            <p:nvPr/>
          </p:nvSpPr>
          <p:spPr>
            <a:xfrm>
              <a:off x="7855932" y="2891297"/>
              <a:ext cx="2160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This is a samples Text. Insert your text here. This is a sample text. Insert your text here.</a:t>
              </a:r>
              <a:endParaRPr lang="es-UY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800A3565-9EC1-42AA-9247-D911B00BAEA6}"/>
                </a:ext>
              </a:extLst>
            </p:cNvPr>
            <p:cNvSpPr txBox="1"/>
            <p:nvPr/>
          </p:nvSpPr>
          <p:spPr>
            <a:xfrm>
              <a:off x="7855932" y="4502124"/>
              <a:ext cx="1755737" cy="400110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ea typeface="League Spartan" charset="0"/>
                  <a:cs typeface="Poppins" pitchFamily="2" charset="77"/>
                </a:rPr>
                <a:t>YOUR TOPIC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47478225-09A2-4DDD-9362-535FB3DCEA2E}"/>
                </a:ext>
              </a:extLst>
            </p:cNvPr>
            <p:cNvSpPr txBox="1"/>
            <p:nvPr/>
          </p:nvSpPr>
          <p:spPr>
            <a:xfrm>
              <a:off x="7855932" y="4940723"/>
              <a:ext cx="2160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This is a samples Text. Insert your text here. This is a sample text. Insert your text here.</a:t>
              </a:r>
              <a:endParaRPr lang="es-UY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334E2FD-D842-44BD-A0D4-B57B59A87B23}"/>
                </a:ext>
              </a:extLst>
            </p:cNvPr>
            <p:cNvSpPr txBox="1"/>
            <p:nvPr/>
          </p:nvSpPr>
          <p:spPr>
            <a:xfrm>
              <a:off x="2252080" y="4499684"/>
              <a:ext cx="1755737" cy="400110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ea typeface="League Spartan" charset="0"/>
                  <a:cs typeface="Poppins" pitchFamily="2" charset="77"/>
                </a:rPr>
                <a:t>YOUR TOPIC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9082539-0FA9-4711-BB25-0F0077EEEC5A}"/>
                </a:ext>
              </a:extLst>
            </p:cNvPr>
            <p:cNvSpPr txBox="1"/>
            <p:nvPr/>
          </p:nvSpPr>
          <p:spPr>
            <a:xfrm>
              <a:off x="1847577" y="4938283"/>
              <a:ext cx="2160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This is a samples Text. Insert your text here. This is a sample text. Insert your text here.</a:t>
              </a:r>
              <a:endParaRPr lang="es-UY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D67D4CE-7743-43C4-A052-63AE33EB9350}"/>
                </a:ext>
              </a:extLst>
            </p:cNvPr>
            <p:cNvSpPr txBox="1"/>
            <p:nvPr/>
          </p:nvSpPr>
          <p:spPr>
            <a:xfrm>
              <a:off x="2252080" y="2497525"/>
              <a:ext cx="1755737" cy="400110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ea typeface="League Spartan" charset="0"/>
                  <a:cs typeface="Poppins" pitchFamily="2" charset="77"/>
                </a:rPr>
                <a:t>YOUR TOPIC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9272FE4-B7D0-46EE-9189-FFAD91760C78}"/>
                </a:ext>
              </a:extLst>
            </p:cNvPr>
            <p:cNvSpPr txBox="1"/>
            <p:nvPr/>
          </p:nvSpPr>
          <p:spPr>
            <a:xfrm>
              <a:off x="1847577" y="2936124"/>
              <a:ext cx="21602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This is a samples Text. Insert your text here. This is a sample text. Insert your text here.</a:t>
              </a:r>
              <a:endParaRPr lang="es-UY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8" name="Freeform 208">
            <a:extLst>
              <a:ext uri="{FF2B5EF4-FFF2-40B4-BE49-F238E27FC236}">
                <a16:creationId xmlns="" xmlns:a16="http://schemas.microsoft.com/office/drawing/2014/main" id="{57F70C93-BF76-46BD-BC0A-99BDA2EB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428" y="3610205"/>
            <a:ext cx="1746423" cy="1746419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sp>
        <p:nvSpPr>
          <p:cNvPr id="49" name="Freeform 209">
            <a:extLst>
              <a:ext uri="{FF2B5EF4-FFF2-40B4-BE49-F238E27FC236}">
                <a16:creationId xmlns="" xmlns:a16="http://schemas.microsoft.com/office/drawing/2014/main" id="{DCDF4379-FF42-4C5C-8CDE-9D2E4A948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169" y="3579985"/>
            <a:ext cx="1818939" cy="1818939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600" dirty="0">
              <a:latin typeface="Lato Light" panose="020F0502020204030203" pitchFamily="34" charset="0"/>
            </a:endParaRPr>
          </a:p>
        </p:txBody>
      </p:sp>
      <p:grpSp>
        <p:nvGrpSpPr>
          <p:cNvPr id="51" name="Graphic 121" descr="Lights On">
            <a:extLst>
              <a:ext uri="{FF2B5EF4-FFF2-40B4-BE49-F238E27FC236}">
                <a16:creationId xmlns="" xmlns:a16="http://schemas.microsoft.com/office/drawing/2014/main" id="{FA83AD6A-4A2A-437B-8393-9E0045217AA7}"/>
              </a:ext>
            </a:extLst>
          </p:cNvPr>
          <p:cNvGrpSpPr/>
          <p:nvPr/>
        </p:nvGrpSpPr>
        <p:grpSpPr>
          <a:xfrm>
            <a:off x="5528816" y="3860264"/>
            <a:ext cx="1115644" cy="1213302"/>
            <a:chOff x="7730780" y="510940"/>
            <a:chExt cx="762000" cy="828702"/>
          </a:xfrm>
          <a:solidFill>
            <a:schemeClr val="accent4"/>
          </a:solidFill>
        </p:grpSpPr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4A4BB75B-8435-4773-8C99-3FF5E2DC370B}"/>
                </a:ext>
              </a:extLst>
            </p:cNvPr>
            <p:cNvSpPr/>
            <p:nvPr/>
          </p:nvSpPr>
          <p:spPr>
            <a:xfrm>
              <a:off x="7873655" y="650214"/>
              <a:ext cx="476250" cy="497062"/>
            </a:xfrm>
            <a:custGeom>
              <a:avLst/>
              <a:gdLst>
                <a:gd name="connsiteX0" fmla="*/ 362626 w 476250"/>
                <a:gd name="connsiteY0" fmla="*/ 486994 h 497062"/>
                <a:gd name="connsiteX1" fmla="*/ 418348 w 476250"/>
                <a:gd name="connsiteY1" fmla="*/ 396507 h 497062"/>
                <a:gd name="connsiteX2" fmla="*/ 459686 w 476250"/>
                <a:gd name="connsiteY2" fmla="*/ 328765 h 497062"/>
                <a:gd name="connsiteX3" fmla="*/ 476250 w 476250"/>
                <a:gd name="connsiteY3" fmla="*/ 246316 h 497062"/>
                <a:gd name="connsiteX4" fmla="*/ 476250 w 476250"/>
                <a:gd name="connsiteY4" fmla="*/ 238125 h 497062"/>
                <a:gd name="connsiteX5" fmla="*/ 238125 w 476250"/>
                <a:gd name="connsiteY5" fmla="*/ 0 h 497062"/>
                <a:gd name="connsiteX6" fmla="*/ 0 w 476250"/>
                <a:gd name="connsiteY6" fmla="*/ 238125 h 497062"/>
                <a:gd name="connsiteX7" fmla="*/ 0 w 476250"/>
                <a:gd name="connsiteY7" fmla="*/ 246316 h 497062"/>
                <a:gd name="connsiteX8" fmla="*/ 16573 w 476250"/>
                <a:gd name="connsiteY8" fmla="*/ 328736 h 497062"/>
                <a:gd name="connsiteX9" fmla="*/ 57912 w 476250"/>
                <a:gd name="connsiteY9" fmla="*/ 396478 h 497062"/>
                <a:gd name="connsiteX10" fmla="*/ 113633 w 476250"/>
                <a:gd name="connsiteY10" fmla="*/ 486966 h 497062"/>
                <a:gd name="connsiteX11" fmla="*/ 129931 w 476250"/>
                <a:gd name="connsiteY11" fmla="*/ 497062 h 497062"/>
                <a:gd name="connsiteX12" fmla="*/ 346329 w 476250"/>
                <a:gd name="connsiteY12" fmla="*/ 497062 h 497062"/>
                <a:gd name="connsiteX13" fmla="*/ 362626 w 476250"/>
                <a:gd name="connsiteY13" fmla="*/ 486994 h 497062"/>
                <a:gd name="connsiteX14" fmla="*/ 345758 w 476250"/>
                <a:gd name="connsiteY14" fmla="*/ 478041 h 497062"/>
                <a:gd name="connsiteX15" fmla="*/ 130493 w 476250"/>
                <a:gd name="connsiteY15" fmla="*/ 478041 h 497062"/>
                <a:gd name="connsiteX16" fmla="*/ 72190 w 476250"/>
                <a:gd name="connsiteY16" fmla="*/ 383829 h 497062"/>
                <a:gd name="connsiteX17" fmla="*/ 34385 w 476250"/>
                <a:gd name="connsiteY17" fmla="*/ 321916 h 497062"/>
                <a:gd name="connsiteX18" fmla="*/ 19050 w 476250"/>
                <a:gd name="connsiteY18" fmla="*/ 246021 h 497062"/>
                <a:gd name="connsiteX19" fmla="*/ 19050 w 476250"/>
                <a:gd name="connsiteY19" fmla="*/ 238477 h 497062"/>
                <a:gd name="connsiteX20" fmla="*/ 237949 w 476250"/>
                <a:gd name="connsiteY20" fmla="*/ 19226 h 497062"/>
                <a:gd name="connsiteX21" fmla="*/ 457200 w 476250"/>
                <a:gd name="connsiteY21" fmla="*/ 238125 h 497062"/>
                <a:gd name="connsiteX22" fmla="*/ 457200 w 476250"/>
                <a:gd name="connsiteY22" fmla="*/ 246021 h 497062"/>
                <a:gd name="connsiteX23" fmla="*/ 441960 w 476250"/>
                <a:gd name="connsiteY23" fmla="*/ 321850 h 497062"/>
                <a:gd name="connsiteX24" fmla="*/ 404336 w 476250"/>
                <a:gd name="connsiteY24" fmla="*/ 383610 h 497062"/>
                <a:gd name="connsiteX25" fmla="*/ 345758 w 476250"/>
                <a:gd name="connsiteY25" fmla="*/ 478041 h 49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0" h="497062">
                  <a:moveTo>
                    <a:pt x="362626" y="486994"/>
                  </a:moveTo>
                  <a:cubicBezTo>
                    <a:pt x="372723" y="466411"/>
                    <a:pt x="396535" y="420319"/>
                    <a:pt x="418348" y="396507"/>
                  </a:cubicBezTo>
                  <a:cubicBezTo>
                    <a:pt x="436046" y="376564"/>
                    <a:pt x="450045" y="353624"/>
                    <a:pt x="459686" y="328765"/>
                  </a:cubicBezTo>
                  <a:cubicBezTo>
                    <a:pt x="469792" y="302405"/>
                    <a:pt x="475391" y="274533"/>
                    <a:pt x="476250" y="246316"/>
                  </a:cubicBezTo>
                  <a:lnTo>
                    <a:pt x="476250" y="238125"/>
                  </a:lnTo>
                  <a:cubicBezTo>
                    <a:pt x="476250" y="106612"/>
                    <a:pt x="369638" y="0"/>
                    <a:pt x="238125" y="0"/>
                  </a:cubicBezTo>
                  <a:cubicBezTo>
                    <a:pt x="106612" y="0"/>
                    <a:pt x="0" y="106612"/>
                    <a:pt x="0" y="238125"/>
                  </a:cubicBezTo>
                  <a:lnTo>
                    <a:pt x="0" y="246316"/>
                  </a:lnTo>
                  <a:cubicBezTo>
                    <a:pt x="865" y="274525"/>
                    <a:pt x="6467" y="302386"/>
                    <a:pt x="16573" y="328736"/>
                  </a:cubicBezTo>
                  <a:cubicBezTo>
                    <a:pt x="26215" y="353596"/>
                    <a:pt x="40214" y="376536"/>
                    <a:pt x="57912" y="396478"/>
                  </a:cubicBezTo>
                  <a:cubicBezTo>
                    <a:pt x="79724" y="420205"/>
                    <a:pt x="103537" y="466411"/>
                    <a:pt x="113633" y="486966"/>
                  </a:cubicBezTo>
                  <a:cubicBezTo>
                    <a:pt x="116712" y="493149"/>
                    <a:pt x="123023" y="497059"/>
                    <a:pt x="129931" y="497062"/>
                  </a:cubicBezTo>
                  <a:lnTo>
                    <a:pt x="346329" y="497062"/>
                  </a:lnTo>
                  <a:cubicBezTo>
                    <a:pt x="353230" y="497065"/>
                    <a:pt x="359540" y="493167"/>
                    <a:pt x="362626" y="486994"/>
                  </a:cubicBezTo>
                  <a:close/>
                  <a:moveTo>
                    <a:pt x="345758" y="478041"/>
                  </a:moveTo>
                  <a:lnTo>
                    <a:pt x="130493" y="478041"/>
                  </a:lnTo>
                  <a:cubicBezTo>
                    <a:pt x="118205" y="453047"/>
                    <a:pt x="94536" y="408127"/>
                    <a:pt x="72190" y="383829"/>
                  </a:cubicBezTo>
                  <a:cubicBezTo>
                    <a:pt x="55997" y="365610"/>
                    <a:pt x="43194" y="344643"/>
                    <a:pt x="34385" y="321916"/>
                  </a:cubicBezTo>
                  <a:cubicBezTo>
                    <a:pt x="25066" y="297653"/>
                    <a:pt x="19882" y="271999"/>
                    <a:pt x="19050" y="246021"/>
                  </a:cubicBezTo>
                  <a:lnTo>
                    <a:pt x="19050" y="238477"/>
                  </a:lnTo>
                  <a:cubicBezTo>
                    <a:pt x="18953" y="117486"/>
                    <a:pt x="116957" y="19323"/>
                    <a:pt x="237949" y="19226"/>
                  </a:cubicBezTo>
                  <a:cubicBezTo>
                    <a:pt x="358940" y="19129"/>
                    <a:pt x="457103" y="117134"/>
                    <a:pt x="457200" y="238125"/>
                  </a:cubicBezTo>
                  <a:lnTo>
                    <a:pt x="457200" y="246021"/>
                  </a:lnTo>
                  <a:cubicBezTo>
                    <a:pt x="456396" y="271972"/>
                    <a:pt x="451245" y="297604"/>
                    <a:pt x="441960" y="321850"/>
                  </a:cubicBezTo>
                  <a:cubicBezTo>
                    <a:pt x="433196" y="344513"/>
                    <a:pt x="420455" y="365428"/>
                    <a:pt x="404336" y="383610"/>
                  </a:cubicBezTo>
                  <a:cubicBezTo>
                    <a:pt x="381629" y="408413"/>
                    <a:pt x="357978" y="453238"/>
                    <a:pt x="345758" y="47804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865BEE47-E1CF-4037-96A5-10CC78AB22AE}"/>
                </a:ext>
              </a:extLst>
            </p:cNvPr>
            <p:cNvSpPr/>
            <p:nvPr/>
          </p:nvSpPr>
          <p:spPr>
            <a:xfrm>
              <a:off x="7997480" y="1204998"/>
              <a:ext cx="228600" cy="19050"/>
            </a:xfrm>
            <a:custGeom>
              <a:avLst/>
              <a:gdLst>
                <a:gd name="connsiteX0" fmla="*/ 228600 w 228600"/>
                <a:gd name="connsiteY0" fmla="*/ 9525 h 19050"/>
                <a:gd name="connsiteX1" fmla="*/ 219075 w 228600"/>
                <a:gd name="connsiteY1" fmla="*/ 0 h 19050"/>
                <a:gd name="connsiteX2" fmla="*/ 9525 w 228600"/>
                <a:gd name="connsiteY2" fmla="*/ 0 h 19050"/>
                <a:gd name="connsiteX3" fmla="*/ 0 w 228600"/>
                <a:gd name="connsiteY3" fmla="*/ 9525 h 19050"/>
                <a:gd name="connsiteX4" fmla="*/ 9525 w 228600"/>
                <a:gd name="connsiteY4" fmla="*/ 19050 h 19050"/>
                <a:gd name="connsiteX5" fmla="*/ 219075 w 228600"/>
                <a:gd name="connsiteY5" fmla="*/ 19050 h 19050"/>
                <a:gd name="connsiteX6" fmla="*/ 228600 w 228600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19050">
                  <a:moveTo>
                    <a:pt x="228600" y="9525"/>
                  </a:moveTo>
                  <a:cubicBezTo>
                    <a:pt x="228600" y="4264"/>
                    <a:pt x="224336" y="0"/>
                    <a:pt x="219075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lnTo>
                    <a:pt x="219075" y="19050"/>
                  </a:lnTo>
                  <a:cubicBezTo>
                    <a:pt x="224336" y="19050"/>
                    <a:pt x="228600" y="14786"/>
                    <a:pt x="22860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9796B657-2226-4A14-A73F-B174006D6E29}"/>
                </a:ext>
              </a:extLst>
            </p:cNvPr>
            <p:cNvSpPr/>
            <p:nvPr/>
          </p:nvSpPr>
          <p:spPr>
            <a:xfrm>
              <a:off x="8056702" y="1278493"/>
              <a:ext cx="110096" cy="61149"/>
            </a:xfrm>
            <a:custGeom>
              <a:avLst/>
              <a:gdLst>
                <a:gd name="connsiteX0" fmla="*/ 9557 w 110096"/>
                <a:gd name="connsiteY0" fmla="*/ 0 h 61149"/>
                <a:gd name="connsiteX1" fmla="*/ 0 w 110096"/>
                <a:gd name="connsiteY1" fmla="*/ 9493 h 61149"/>
                <a:gd name="connsiteX2" fmla="*/ 32 w 110096"/>
                <a:gd name="connsiteY2" fmla="*/ 10306 h 61149"/>
                <a:gd name="connsiteX3" fmla="*/ 59396 w 110096"/>
                <a:gd name="connsiteY3" fmla="*/ 60975 h 61149"/>
                <a:gd name="connsiteX4" fmla="*/ 110065 w 110096"/>
                <a:gd name="connsiteY4" fmla="*/ 10306 h 61149"/>
                <a:gd name="connsiteX5" fmla="*/ 101333 w 110096"/>
                <a:gd name="connsiteY5" fmla="*/ 50 h 61149"/>
                <a:gd name="connsiteX6" fmla="*/ 100540 w 110096"/>
                <a:gd name="connsiteY6" fmla="*/ 19 h 61149"/>
                <a:gd name="connsiteX7" fmla="*/ 55135 w 110096"/>
                <a:gd name="connsiteY7" fmla="*/ 42072 h 61149"/>
                <a:gd name="connsiteX8" fmla="*/ 21464 w 110096"/>
                <a:gd name="connsiteY8" fmla="*/ 19050 h 61149"/>
                <a:gd name="connsiteX9" fmla="*/ 88720 w 110096"/>
                <a:gd name="connsiteY9" fmla="*/ 19050 h 61149"/>
                <a:gd name="connsiteX10" fmla="*/ 55135 w 110096"/>
                <a:gd name="connsiteY10" fmla="*/ 42072 h 6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096" h="61149">
                  <a:moveTo>
                    <a:pt x="9557" y="0"/>
                  </a:moveTo>
                  <a:cubicBezTo>
                    <a:pt x="4297" y="-18"/>
                    <a:pt x="18" y="4232"/>
                    <a:pt x="0" y="9493"/>
                  </a:cubicBezTo>
                  <a:cubicBezTo>
                    <a:pt x="-1" y="9764"/>
                    <a:pt x="11" y="10036"/>
                    <a:pt x="32" y="10306"/>
                  </a:cubicBezTo>
                  <a:cubicBezTo>
                    <a:pt x="2433" y="40691"/>
                    <a:pt x="29011" y="63377"/>
                    <a:pt x="59396" y="60975"/>
                  </a:cubicBezTo>
                  <a:cubicBezTo>
                    <a:pt x="86445" y="58839"/>
                    <a:pt x="107928" y="37355"/>
                    <a:pt x="110065" y="10306"/>
                  </a:cubicBezTo>
                  <a:cubicBezTo>
                    <a:pt x="110486" y="5063"/>
                    <a:pt x="106576" y="471"/>
                    <a:pt x="101333" y="50"/>
                  </a:cubicBezTo>
                  <a:cubicBezTo>
                    <a:pt x="101069" y="29"/>
                    <a:pt x="100805" y="18"/>
                    <a:pt x="100540" y="19"/>
                  </a:cubicBezTo>
                  <a:close/>
                  <a:moveTo>
                    <a:pt x="55135" y="42072"/>
                  </a:moveTo>
                  <a:cubicBezTo>
                    <a:pt x="40270" y="41970"/>
                    <a:pt x="26952" y="32864"/>
                    <a:pt x="21464" y="19050"/>
                  </a:cubicBezTo>
                  <a:lnTo>
                    <a:pt x="88720" y="19050"/>
                  </a:lnTo>
                  <a:cubicBezTo>
                    <a:pt x="83262" y="32851"/>
                    <a:pt x="69975" y="41959"/>
                    <a:pt x="55135" y="4207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A3A78202-262D-476D-9036-2742ABFB0A50}"/>
                </a:ext>
              </a:extLst>
            </p:cNvPr>
            <p:cNvSpPr/>
            <p:nvPr/>
          </p:nvSpPr>
          <p:spPr>
            <a:xfrm>
              <a:off x="8102255" y="510940"/>
              <a:ext cx="19050" cy="104775"/>
            </a:xfrm>
            <a:custGeom>
              <a:avLst/>
              <a:gdLst>
                <a:gd name="connsiteX0" fmla="*/ 0 w 19050"/>
                <a:gd name="connsiteY0" fmla="*/ 9525 h 104775"/>
                <a:gd name="connsiteX1" fmla="*/ 0 w 19050"/>
                <a:gd name="connsiteY1" fmla="*/ 95250 h 104775"/>
                <a:gd name="connsiteX2" fmla="*/ 9525 w 19050"/>
                <a:gd name="connsiteY2" fmla="*/ 104775 h 104775"/>
                <a:gd name="connsiteX3" fmla="*/ 19050 w 19050"/>
                <a:gd name="connsiteY3" fmla="*/ 95250 h 104775"/>
                <a:gd name="connsiteX4" fmla="*/ 19050 w 19050"/>
                <a:gd name="connsiteY4" fmla="*/ 9525 h 104775"/>
                <a:gd name="connsiteX5" fmla="*/ 9525 w 19050"/>
                <a:gd name="connsiteY5" fmla="*/ 0 h 104775"/>
                <a:gd name="connsiteX6" fmla="*/ 0 w 19050"/>
                <a:gd name="connsiteY6" fmla="*/ 952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104775">
                  <a:moveTo>
                    <a:pt x="0" y="9525"/>
                  </a:moveTo>
                  <a:lnTo>
                    <a:pt x="0" y="95250"/>
                  </a:lnTo>
                  <a:cubicBezTo>
                    <a:pt x="0" y="100511"/>
                    <a:pt x="4264" y="104775"/>
                    <a:pt x="9525" y="104775"/>
                  </a:cubicBezTo>
                  <a:cubicBezTo>
                    <a:pt x="14786" y="104775"/>
                    <a:pt x="19050" y="100511"/>
                    <a:pt x="19050" y="95250"/>
                  </a:cubicBezTo>
                  <a:lnTo>
                    <a:pt x="19050" y="9525"/>
                  </a:lnTo>
                  <a:cubicBezTo>
                    <a:pt x="19050" y="4265"/>
                    <a:pt x="14786" y="0"/>
                    <a:pt x="9525" y="0"/>
                  </a:cubicBezTo>
                  <a:cubicBezTo>
                    <a:pt x="4264" y="0"/>
                    <a:pt x="0" y="4265"/>
                    <a:pt x="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D58EF96E-315B-46D0-B4BE-ED5A6C533130}"/>
                </a:ext>
              </a:extLst>
            </p:cNvPr>
            <p:cNvSpPr/>
            <p:nvPr/>
          </p:nvSpPr>
          <p:spPr>
            <a:xfrm>
              <a:off x="7730780" y="882415"/>
              <a:ext cx="104775" cy="19050"/>
            </a:xfrm>
            <a:custGeom>
              <a:avLst/>
              <a:gdLst>
                <a:gd name="connsiteX0" fmla="*/ 104775 w 104775"/>
                <a:gd name="connsiteY0" fmla="*/ 9525 h 19050"/>
                <a:gd name="connsiteX1" fmla="*/ 95250 w 104775"/>
                <a:gd name="connsiteY1" fmla="*/ 0 h 19050"/>
                <a:gd name="connsiteX2" fmla="*/ 9525 w 104775"/>
                <a:gd name="connsiteY2" fmla="*/ 0 h 19050"/>
                <a:gd name="connsiteX3" fmla="*/ 0 w 104775"/>
                <a:gd name="connsiteY3" fmla="*/ 9525 h 19050"/>
                <a:gd name="connsiteX4" fmla="*/ 9525 w 104775"/>
                <a:gd name="connsiteY4" fmla="*/ 19050 h 19050"/>
                <a:gd name="connsiteX5" fmla="*/ 95250 w 104775"/>
                <a:gd name="connsiteY5" fmla="*/ 19050 h 19050"/>
                <a:gd name="connsiteX6" fmla="*/ 104775 w 104775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9050">
                  <a:moveTo>
                    <a:pt x="104775" y="9525"/>
                  </a:moveTo>
                  <a:cubicBezTo>
                    <a:pt x="104775" y="4264"/>
                    <a:pt x="100511" y="0"/>
                    <a:pt x="95250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lnTo>
                    <a:pt x="95250" y="19050"/>
                  </a:lnTo>
                  <a:cubicBezTo>
                    <a:pt x="100511" y="19050"/>
                    <a:pt x="104775" y="14786"/>
                    <a:pt x="104775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3E2E9CB1-5B04-4F86-848A-25859D61C4F2}"/>
                </a:ext>
              </a:extLst>
            </p:cNvPr>
            <p:cNvSpPr/>
            <p:nvPr/>
          </p:nvSpPr>
          <p:spPr>
            <a:xfrm>
              <a:off x="8388005" y="882415"/>
              <a:ext cx="104775" cy="19050"/>
            </a:xfrm>
            <a:custGeom>
              <a:avLst/>
              <a:gdLst>
                <a:gd name="connsiteX0" fmla="*/ 0 w 104775"/>
                <a:gd name="connsiteY0" fmla="*/ 9525 h 19050"/>
                <a:gd name="connsiteX1" fmla="*/ 9525 w 104775"/>
                <a:gd name="connsiteY1" fmla="*/ 19050 h 19050"/>
                <a:gd name="connsiteX2" fmla="*/ 95250 w 104775"/>
                <a:gd name="connsiteY2" fmla="*/ 19050 h 19050"/>
                <a:gd name="connsiteX3" fmla="*/ 104775 w 104775"/>
                <a:gd name="connsiteY3" fmla="*/ 9525 h 19050"/>
                <a:gd name="connsiteX4" fmla="*/ 95250 w 104775"/>
                <a:gd name="connsiteY4" fmla="*/ 0 h 19050"/>
                <a:gd name="connsiteX5" fmla="*/ 9525 w 104775"/>
                <a:gd name="connsiteY5" fmla="*/ 0 h 19050"/>
                <a:gd name="connsiteX6" fmla="*/ 0 w 104775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9050">
                  <a:moveTo>
                    <a:pt x="0" y="9525"/>
                  </a:moveTo>
                  <a:cubicBezTo>
                    <a:pt x="0" y="14786"/>
                    <a:pt x="4264" y="19050"/>
                    <a:pt x="9525" y="19050"/>
                  </a:cubicBezTo>
                  <a:lnTo>
                    <a:pt x="95250" y="19050"/>
                  </a:lnTo>
                  <a:cubicBezTo>
                    <a:pt x="100511" y="19050"/>
                    <a:pt x="104775" y="14786"/>
                    <a:pt x="104775" y="9525"/>
                  </a:cubicBezTo>
                  <a:cubicBezTo>
                    <a:pt x="104775" y="4264"/>
                    <a:pt x="100511" y="0"/>
                    <a:pt x="95250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4AB18848-6A6E-4344-B43B-68E9EF53B22E}"/>
                </a:ext>
              </a:extLst>
            </p:cNvPr>
            <p:cNvSpPr/>
            <p:nvPr/>
          </p:nvSpPr>
          <p:spPr>
            <a:xfrm>
              <a:off x="7839585" y="619745"/>
              <a:ext cx="79548" cy="79548"/>
            </a:xfrm>
            <a:custGeom>
              <a:avLst/>
              <a:gdLst>
                <a:gd name="connsiteX0" fmla="*/ 2789 w 79548"/>
                <a:gd name="connsiteY0" fmla="*/ 2789 h 79548"/>
                <a:gd name="connsiteX1" fmla="*/ 2789 w 79548"/>
                <a:gd name="connsiteY1" fmla="*/ 16257 h 79548"/>
                <a:gd name="connsiteX2" fmla="*/ 63406 w 79548"/>
                <a:gd name="connsiteY2" fmla="*/ 76874 h 79548"/>
                <a:gd name="connsiteX3" fmla="*/ 76874 w 79548"/>
                <a:gd name="connsiteY3" fmla="*/ 76640 h 79548"/>
                <a:gd name="connsiteX4" fmla="*/ 76874 w 79548"/>
                <a:gd name="connsiteY4" fmla="*/ 63406 h 79548"/>
                <a:gd name="connsiteX5" fmla="*/ 16257 w 79548"/>
                <a:gd name="connsiteY5" fmla="*/ 2789 h 79548"/>
                <a:gd name="connsiteX6" fmla="*/ 2789 w 79548"/>
                <a:gd name="connsiteY6" fmla="*/ 2789 h 7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48" h="79548">
                  <a:moveTo>
                    <a:pt x="2789" y="2789"/>
                  </a:moveTo>
                  <a:cubicBezTo>
                    <a:pt x="-930" y="6508"/>
                    <a:pt x="-930" y="12538"/>
                    <a:pt x="2789" y="16257"/>
                  </a:cubicBezTo>
                  <a:lnTo>
                    <a:pt x="63406" y="76874"/>
                  </a:lnTo>
                  <a:cubicBezTo>
                    <a:pt x="67190" y="80529"/>
                    <a:pt x="73220" y="80424"/>
                    <a:pt x="76874" y="76640"/>
                  </a:cubicBezTo>
                  <a:cubicBezTo>
                    <a:pt x="80440" y="72949"/>
                    <a:pt x="80440" y="67097"/>
                    <a:pt x="76874" y="63406"/>
                  </a:cubicBezTo>
                  <a:lnTo>
                    <a:pt x="16257" y="2789"/>
                  </a:lnTo>
                  <a:cubicBezTo>
                    <a:pt x="12538" y="-930"/>
                    <a:pt x="6508" y="-930"/>
                    <a:pt x="2789" y="27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681FF67C-8549-4542-8011-B4F527DA50D7}"/>
                </a:ext>
              </a:extLst>
            </p:cNvPr>
            <p:cNvSpPr/>
            <p:nvPr/>
          </p:nvSpPr>
          <p:spPr>
            <a:xfrm>
              <a:off x="8304191" y="1084351"/>
              <a:ext cx="79667" cy="79667"/>
            </a:xfrm>
            <a:custGeom>
              <a:avLst/>
              <a:gdLst>
                <a:gd name="connsiteX0" fmla="*/ 63525 w 79667"/>
                <a:gd name="connsiteY0" fmla="*/ 76994 h 79667"/>
                <a:gd name="connsiteX1" fmla="*/ 76994 w 79667"/>
                <a:gd name="connsiteY1" fmla="*/ 76759 h 79667"/>
                <a:gd name="connsiteX2" fmla="*/ 76994 w 79667"/>
                <a:gd name="connsiteY2" fmla="*/ 63525 h 79667"/>
                <a:gd name="connsiteX3" fmla="*/ 16377 w 79667"/>
                <a:gd name="connsiteY3" fmla="*/ 2908 h 79667"/>
                <a:gd name="connsiteX4" fmla="*/ 2908 w 79667"/>
                <a:gd name="connsiteY4" fmla="*/ 2674 h 79667"/>
                <a:gd name="connsiteX5" fmla="*/ 2674 w 79667"/>
                <a:gd name="connsiteY5" fmla="*/ 16142 h 79667"/>
                <a:gd name="connsiteX6" fmla="*/ 2908 w 79667"/>
                <a:gd name="connsiteY6" fmla="*/ 16377 h 7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667" h="79667">
                  <a:moveTo>
                    <a:pt x="63525" y="76994"/>
                  </a:moveTo>
                  <a:cubicBezTo>
                    <a:pt x="67310" y="80648"/>
                    <a:pt x="73339" y="80544"/>
                    <a:pt x="76994" y="76759"/>
                  </a:cubicBezTo>
                  <a:cubicBezTo>
                    <a:pt x="80559" y="73068"/>
                    <a:pt x="80559" y="67216"/>
                    <a:pt x="76994" y="63525"/>
                  </a:cubicBezTo>
                  <a:lnTo>
                    <a:pt x="16377" y="2908"/>
                  </a:lnTo>
                  <a:cubicBezTo>
                    <a:pt x="12722" y="-876"/>
                    <a:pt x="6692" y="-981"/>
                    <a:pt x="2908" y="2674"/>
                  </a:cubicBezTo>
                  <a:cubicBezTo>
                    <a:pt x="-876" y="6329"/>
                    <a:pt x="-981" y="12359"/>
                    <a:pt x="2674" y="16142"/>
                  </a:cubicBezTo>
                  <a:cubicBezTo>
                    <a:pt x="2751" y="16222"/>
                    <a:pt x="2829" y="16299"/>
                    <a:pt x="2908" y="1637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12AD3534-6C8F-4F54-9108-929F67B20076}"/>
                </a:ext>
              </a:extLst>
            </p:cNvPr>
            <p:cNvSpPr/>
            <p:nvPr/>
          </p:nvSpPr>
          <p:spPr>
            <a:xfrm>
              <a:off x="8304191" y="619745"/>
              <a:ext cx="79782" cy="79782"/>
            </a:xfrm>
            <a:custGeom>
              <a:avLst/>
              <a:gdLst>
                <a:gd name="connsiteX0" fmla="*/ 76994 w 79782"/>
                <a:gd name="connsiteY0" fmla="*/ 2789 h 79782"/>
                <a:gd name="connsiteX1" fmla="*/ 63525 w 79782"/>
                <a:gd name="connsiteY1" fmla="*/ 2789 h 79782"/>
                <a:gd name="connsiteX2" fmla="*/ 2908 w 79782"/>
                <a:gd name="connsiteY2" fmla="*/ 63406 h 79782"/>
                <a:gd name="connsiteX3" fmla="*/ 2674 w 79782"/>
                <a:gd name="connsiteY3" fmla="*/ 76874 h 79782"/>
                <a:gd name="connsiteX4" fmla="*/ 16142 w 79782"/>
                <a:gd name="connsiteY4" fmla="*/ 77109 h 79782"/>
                <a:gd name="connsiteX5" fmla="*/ 16377 w 79782"/>
                <a:gd name="connsiteY5" fmla="*/ 76874 h 79782"/>
                <a:gd name="connsiteX6" fmla="*/ 76994 w 79782"/>
                <a:gd name="connsiteY6" fmla="*/ 16257 h 79782"/>
                <a:gd name="connsiteX7" fmla="*/ 76994 w 79782"/>
                <a:gd name="connsiteY7" fmla="*/ 2789 h 7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782" h="79782">
                  <a:moveTo>
                    <a:pt x="76994" y="2789"/>
                  </a:moveTo>
                  <a:cubicBezTo>
                    <a:pt x="73274" y="-930"/>
                    <a:pt x="67245" y="-930"/>
                    <a:pt x="63525" y="2789"/>
                  </a:cubicBezTo>
                  <a:lnTo>
                    <a:pt x="2908" y="63406"/>
                  </a:lnTo>
                  <a:cubicBezTo>
                    <a:pt x="-876" y="67061"/>
                    <a:pt x="-981" y="73090"/>
                    <a:pt x="2674" y="76874"/>
                  </a:cubicBezTo>
                  <a:cubicBezTo>
                    <a:pt x="6329" y="80659"/>
                    <a:pt x="12359" y="80763"/>
                    <a:pt x="16142" y="77109"/>
                  </a:cubicBezTo>
                  <a:cubicBezTo>
                    <a:pt x="16222" y="77032"/>
                    <a:pt x="16299" y="76953"/>
                    <a:pt x="16377" y="76874"/>
                  </a:cubicBezTo>
                  <a:lnTo>
                    <a:pt x="76994" y="16257"/>
                  </a:lnTo>
                  <a:cubicBezTo>
                    <a:pt x="80712" y="12538"/>
                    <a:pt x="80712" y="6508"/>
                    <a:pt x="76994" y="278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386B7E77-0B69-4939-8618-5F123D9D57EF}"/>
                </a:ext>
              </a:extLst>
            </p:cNvPr>
            <p:cNvSpPr/>
            <p:nvPr/>
          </p:nvSpPr>
          <p:spPr>
            <a:xfrm>
              <a:off x="7839585" y="1084351"/>
              <a:ext cx="79782" cy="79784"/>
            </a:xfrm>
            <a:custGeom>
              <a:avLst/>
              <a:gdLst>
                <a:gd name="connsiteX0" fmla="*/ 9523 w 79782"/>
                <a:gd name="connsiteY0" fmla="*/ 79785 h 79784"/>
                <a:gd name="connsiteX1" fmla="*/ 16257 w 79782"/>
                <a:gd name="connsiteY1" fmla="*/ 76994 h 79784"/>
                <a:gd name="connsiteX2" fmla="*/ 76874 w 79782"/>
                <a:gd name="connsiteY2" fmla="*/ 16377 h 79784"/>
                <a:gd name="connsiteX3" fmla="*/ 77109 w 79782"/>
                <a:gd name="connsiteY3" fmla="*/ 2908 h 79784"/>
                <a:gd name="connsiteX4" fmla="*/ 63640 w 79782"/>
                <a:gd name="connsiteY4" fmla="*/ 2674 h 79784"/>
                <a:gd name="connsiteX5" fmla="*/ 63406 w 79782"/>
                <a:gd name="connsiteY5" fmla="*/ 2908 h 79784"/>
                <a:gd name="connsiteX6" fmla="*/ 2789 w 79782"/>
                <a:gd name="connsiteY6" fmla="*/ 63525 h 79784"/>
                <a:gd name="connsiteX7" fmla="*/ 2791 w 79782"/>
                <a:gd name="connsiteY7" fmla="*/ 76996 h 79784"/>
                <a:gd name="connsiteX8" fmla="*/ 9523 w 79782"/>
                <a:gd name="connsiteY8" fmla="*/ 79785 h 7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82" h="79784">
                  <a:moveTo>
                    <a:pt x="9523" y="79785"/>
                  </a:moveTo>
                  <a:cubicBezTo>
                    <a:pt x="12049" y="79785"/>
                    <a:pt x="14471" y="78780"/>
                    <a:pt x="16257" y="76994"/>
                  </a:cubicBezTo>
                  <a:lnTo>
                    <a:pt x="76874" y="16377"/>
                  </a:lnTo>
                  <a:cubicBezTo>
                    <a:pt x="80659" y="12722"/>
                    <a:pt x="80764" y="6692"/>
                    <a:pt x="77109" y="2908"/>
                  </a:cubicBezTo>
                  <a:cubicBezTo>
                    <a:pt x="73454" y="-876"/>
                    <a:pt x="67424" y="-981"/>
                    <a:pt x="63640" y="2674"/>
                  </a:cubicBezTo>
                  <a:cubicBezTo>
                    <a:pt x="63560" y="2751"/>
                    <a:pt x="63482" y="2829"/>
                    <a:pt x="63406" y="2908"/>
                  </a:cubicBezTo>
                  <a:lnTo>
                    <a:pt x="2789" y="63525"/>
                  </a:lnTo>
                  <a:cubicBezTo>
                    <a:pt x="-930" y="67246"/>
                    <a:pt x="-930" y="73277"/>
                    <a:pt x="2791" y="76996"/>
                  </a:cubicBezTo>
                  <a:cubicBezTo>
                    <a:pt x="4577" y="78781"/>
                    <a:pt x="6998" y="79785"/>
                    <a:pt x="9523" y="7978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UY" sz="3600"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68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87C0"/>
      </a:accent1>
      <a:accent2>
        <a:srgbClr val="57687B"/>
      </a:accent2>
      <a:accent3>
        <a:srgbClr val="359CDB"/>
      </a:accent3>
      <a:accent4>
        <a:srgbClr val="F4AB17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Segoe UI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8022</TotalTime>
  <Words>1252</Words>
  <Application>Microsoft Office PowerPoint</Application>
  <PresentationFormat>Custom</PresentationFormat>
  <Paragraphs>156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Lato Light</vt:lpstr>
      <vt:lpstr>League Spartan</vt:lpstr>
      <vt:lpstr>Open Sans</vt:lpstr>
      <vt:lpstr>Poppins</vt:lpstr>
      <vt:lpstr>Segoe UI</vt:lpstr>
      <vt:lpstr>Segoe UI Light</vt:lpstr>
      <vt:lpstr>Office Theme</vt:lpstr>
      <vt:lpstr>1_Office Theme</vt:lpstr>
      <vt:lpstr>4-Milestones Chevron Dialogs Timeline Template</vt:lpstr>
      <vt:lpstr>4-Milestones Chevron Dialogs Timeline Template</vt:lpstr>
      <vt:lpstr>4-Milestones Chevron Dialogs Timeline Template</vt:lpstr>
      <vt:lpstr>4-Milestones Chevron Dialogs Timeline Template</vt:lpstr>
      <vt:lpstr>4-Milestones Chevron Dialogs Timeline Template</vt:lpstr>
      <vt:lpstr>4-Milestones Chevron Dialogs Timeline Template</vt:lpstr>
      <vt:lpstr>4-Milestones Chevron Dialogs Timeline Template</vt:lpstr>
      <vt:lpstr>4-Milestones Chevron Dialogs Timeline Template</vt:lpstr>
      <vt:lpstr>4-Milestones Chevron Dialogs Timeline Template</vt:lpstr>
      <vt:lpstr>4-Milestones Chevron Dialogs Timeline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4-Item Target Diagram for PowerPoint</dc:title>
  <dc:creator>Julian</dc:creator>
  <cp:lastModifiedBy>Fatima Hafeez</cp:lastModifiedBy>
  <cp:revision>115</cp:revision>
  <dcterms:created xsi:type="dcterms:W3CDTF">2013-09-12T13:05:01Z</dcterms:created>
  <dcterms:modified xsi:type="dcterms:W3CDTF">2020-10-19T12:34:34Z</dcterms:modified>
</cp:coreProperties>
</file>