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8"/>
  </p:notesMasterIdLst>
  <p:sldIdLst>
    <p:sldId id="278" r:id="rId3"/>
    <p:sldId id="280" r:id="rId4"/>
    <p:sldId id="279" r:id="rId5"/>
    <p:sldId id="281" r:id="rId6"/>
    <p:sldId id="268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lidemodel@cidrol.onmicrosoft.com" initials="s" lastIdx="1" clrIdx="0">
    <p:extLst>
      <p:ext uri="{19B8F6BF-5375-455C-9EA6-DF929625EA0E}">
        <p15:presenceInfo xmlns:p15="http://schemas.microsoft.com/office/powerpoint/2012/main" userId="slidemodel@cidrol.onmicrosof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24"/>
  </p:normalViewPr>
  <p:slideViewPr>
    <p:cSldViewPr>
      <p:cViewPr varScale="1">
        <p:scale>
          <a:sx n="131" d="100"/>
          <a:sy n="131" d="100"/>
        </p:scale>
        <p:origin x="224" y="1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2D21D1-52E2-420B-B491-CFF6D7BB79F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627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645" y="4399020"/>
            <a:ext cx="10386873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68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210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949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065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36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8851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1421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6921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3735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2787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4100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74900"/>
            <a:ext cx="7775546" cy="711081"/>
          </a:xfrm>
        </p:spPr>
        <p:txBody>
          <a:bodyPr>
            <a:noAutofit/>
          </a:bodyPr>
          <a:lstStyle>
            <a:lvl1pPr>
              <a:defRPr sz="3200" b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Century Gothic" charset="0"/>
                <a:cs typeface="Century Gothic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6470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374900"/>
            <a:ext cx="7775546" cy="711081"/>
          </a:xfrm>
        </p:spPr>
        <p:txBody>
          <a:bodyPr>
            <a:noAutofit/>
          </a:bodyPr>
          <a:lstStyle>
            <a:lvl1pPr>
              <a:defRPr sz="3200" b="1">
                <a:latin typeface="+mj-lt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1085671"/>
            <a:ext cx="3957762" cy="510870"/>
          </a:xfrm>
        </p:spPr>
        <p:txBody>
          <a:bodyPr>
            <a:normAutofit/>
          </a:bodyPr>
          <a:lstStyle>
            <a:lvl1pPr marL="457120" marR="0" indent="-457120" algn="l" defTabSz="12189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sz="2000" baseline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457120" marR="0" lvl="0" indent="-457120" algn="l" defTabSz="12189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Edit this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3238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hyperlink" Target="https://slidemodel.com/" TargetMode="Externa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1/21/23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9EEC4-4437-4711-BA4D-A20BD74372AD}"/>
              </a:ext>
            </a:extLst>
          </p:cNvPr>
          <p:cNvSpPr txBox="1"/>
          <p:nvPr userDrawn="1"/>
        </p:nvSpPr>
        <p:spPr>
          <a:xfrm>
            <a:off x="0" y="6951663"/>
            <a:ext cx="8024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prstClr val="black">
                    <a:lumMod val="50000"/>
                    <a:lumOff val="50000"/>
                  </a:prstClr>
                </a:solidFill>
                <a:cs typeface="Segoe UI" panose="020B0502040204020203" pitchFamily="34" charset="0"/>
              </a:rPr>
              <a:t>CREATED BY </a:t>
            </a:r>
            <a:r>
              <a:rPr lang="en-US" sz="1600">
                <a:solidFill>
                  <a:prstClr val="black">
                    <a:lumMod val="50000"/>
                    <a:lumOff val="50000"/>
                  </a:prstClr>
                </a:solidFill>
                <a:cs typeface="Segoe UI" panose="020B0502040204020203" pitchFamily="34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SLIDEMODEL.COM</a:t>
            </a:r>
            <a:endParaRPr lang="en-US" sz="1600">
              <a:solidFill>
                <a:prstClr val="black">
                  <a:lumMod val="50000"/>
                  <a:lumOff val="50000"/>
                </a:prst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16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12">
            <a:extLst>
              <a:ext uri="{FF2B5EF4-FFF2-40B4-BE49-F238E27FC236}">
                <a16:creationId xmlns:a16="http://schemas.microsoft.com/office/drawing/2014/main" id="{934CFBD4-A9BB-4AB4-97E5-E4454757617D}"/>
              </a:ext>
            </a:extLst>
          </p:cNvPr>
          <p:cNvSpPr>
            <a:spLocks noEditPoints="1"/>
          </p:cNvSpPr>
          <p:nvPr/>
        </p:nvSpPr>
        <p:spPr bwMode="auto">
          <a:xfrm>
            <a:off x="557057" y="3943816"/>
            <a:ext cx="2499375" cy="2459765"/>
          </a:xfrm>
          <a:custGeom>
            <a:avLst/>
            <a:gdLst>
              <a:gd name="T0" fmla="*/ 755 w 1063"/>
              <a:gd name="T1" fmla="*/ 883 h 1046"/>
              <a:gd name="T2" fmla="*/ 846 w 1063"/>
              <a:gd name="T3" fmla="*/ 806 h 1046"/>
              <a:gd name="T4" fmla="*/ 942 w 1063"/>
              <a:gd name="T5" fmla="*/ 861 h 1046"/>
              <a:gd name="T6" fmla="*/ 1029 w 1063"/>
              <a:gd name="T7" fmla="*/ 710 h 1046"/>
              <a:gd name="T8" fmla="*/ 933 w 1063"/>
              <a:gd name="T9" fmla="*/ 655 h 1046"/>
              <a:gd name="T10" fmla="*/ 954 w 1063"/>
              <a:gd name="T11" fmla="*/ 538 h 1046"/>
              <a:gd name="T12" fmla="*/ 1063 w 1063"/>
              <a:gd name="T13" fmla="*/ 519 h 1046"/>
              <a:gd name="T14" fmla="*/ 1032 w 1063"/>
              <a:gd name="T15" fmla="*/ 347 h 1046"/>
              <a:gd name="T16" fmla="*/ 924 w 1063"/>
              <a:gd name="T17" fmla="*/ 366 h 1046"/>
              <a:gd name="T18" fmla="*/ 864 w 1063"/>
              <a:gd name="T19" fmla="*/ 263 h 1046"/>
              <a:gd name="T20" fmla="*/ 935 w 1063"/>
              <a:gd name="T21" fmla="*/ 178 h 1046"/>
              <a:gd name="T22" fmla="*/ 801 w 1063"/>
              <a:gd name="T23" fmla="*/ 66 h 1046"/>
              <a:gd name="T24" fmla="*/ 730 w 1063"/>
              <a:gd name="T25" fmla="*/ 151 h 1046"/>
              <a:gd name="T26" fmla="*/ 619 w 1063"/>
              <a:gd name="T27" fmla="*/ 110 h 1046"/>
              <a:gd name="T28" fmla="*/ 619 w 1063"/>
              <a:gd name="T29" fmla="*/ 0 h 1046"/>
              <a:gd name="T30" fmla="*/ 444 w 1063"/>
              <a:gd name="T31" fmla="*/ 0 h 1046"/>
              <a:gd name="T32" fmla="*/ 444 w 1063"/>
              <a:gd name="T33" fmla="*/ 110 h 1046"/>
              <a:gd name="T34" fmla="*/ 332 w 1063"/>
              <a:gd name="T35" fmla="*/ 151 h 1046"/>
              <a:gd name="T36" fmla="*/ 261 w 1063"/>
              <a:gd name="T37" fmla="*/ 66 h 1046"/>
              <a:gd name="T38" fmla="*/ 128 w 1063"/>
              <a:gd name="T39" fmla="*/ 178 h 1046"/>
              <a:gd name="T40" fmla="*/ 199 w 1063"/>
              <a:gd name="T41" fmla="*/ 263 h 1046"/>
              <a:gd name="T42" fmla="*/ 139 w 1063"/>
              <a:gd name="T43" fmla="*/ 366 h 1046"/>
              <a:gd name="T44" fmla="*/ 31 w 1063"/>
              <a:gd name="T45" fmla="*/ 347 h 1046"/>
              <a:gd name="T46" fmla="*/ 0 w 1063"/>
              <a:gd name="T47" fmla="*/ 519 h 1046"/>
              <a:gd name="T48" fmla="*/ 109 w 1063"/>
              <a:gd name="T49" fmla="*/ 538 h 1046"/>
              <a:gd name="T50" fmla="*/ 130 w 1063"/>
              <a:gd name="T51" fmla="*/ 655 h 1046"/>
              <a:gd name="T52" fmla="*/ 34 w 1063"/>
              <a:gd name="T53" fmla="*/ 710 h 1046"/>
              <a:gd name="T54" fmla="*/ 121 w 1063"/>
              <a:gd name="T55" fmla="*/ 861 h 1046"/>
              <a:gd name="T56" fmla="*/ 217 w 1063"/>
              <a:gd name="T57" fmla="*/ 806 h 1046"/>
              <a:gd name="T58" fmla="*/ 308 w 1063"/>
              <a:gd name="T59" fmla="*/ 883 h 1046"/>
              <a:gd name="T60" fmla="*/ 270 w 1063"/>
              <a:gd name="T61" fmla="*/ 986 h 1046"/>
              <a:gd name="T62" fmla="*/ 434 w 1063"/>
              <a:gd name="T63" fmla="*/ 1046 h 1046"/>
              <a:gd name="T64" fmla="*/ 472 w 1063"/>
              <a:gd name="T65" fmla="*/ 942 h 1046"/>
              <a:gd name="T66" fmla="*/ 531 w 1063"/>
              <a:gd name="T67" fmla="*/ 947 h 1046"/>
              <a:gd name="T68" fmla="*/ 591 w 1063"/>
              <a:gd name="T69" fmla="*/ 942 h 1046"/>
              <a:gd name="T70" fmla="*/ 629 w 1063"/>
              <a:gd name="T71" fmla="*/ 1046 h 1046"/>
              <a:gd name="T72" fmla="*/ 793 w 1063"/>
              <a:gd name="T73" fmla="*/ 986 h 1046"/>
              <a:gd name="T74" fmla="*/ 755 w 1063"/>
              <a:gd name="T75" fmla="*/ 883 h 1046"/>
              <a:gd name="T76" fmla="*/ 531 w 1063"/>
              <a:gd name="T77" fmla="*/ 747 h 1046"/>
              <a:gd name="T78" fmla="*/ 309 w 1063"/>
              <a:gd name="T79" fmla="*/ 524 h 1046"/>
              <a:gd name="T80" fmla="*/ 531 w 1063"/>
              <a:gd name="T81" fmla="*/ 301 h 1046"/>
              <a:gd name="T82" fmla="*/ 754 w 1063"/>
              <a:gd name="T83" fmla="*/ 524 h 1046"/>
              <a:gd name="T84" fmla="*/ 531 w 1063"/>
              <a:gd name="T85" fmla="*/ 747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63" h="1046">
                <a:moveTo>
                  <a:pt x="755" y="883"/>
                </a:moveTo>
                <a:cubicBezTo>
                  <a:pt x="789" y="861"/>
                  <a:pt x="819" y="836"/>
                  <a:pt x="846" y="806"/>
                </a:cubicBezTo>
                <a:cubicBezTo>
                  <a:pt x="942" y="861"/>
                  <a:pt x="942" y="861"/>
                  <a:pt x="942" y="861"/>
                </a:cubicBezTo>
                <a:cubicBezTo>
                  <a:pt x="1029" y="710"/>
                  <a:pt x="1029" y="710"/>
                  <a:pt x="1029" y="710"/>
                </a:cubicBezTo>
                <a:cubicBezTo>
                  <a:pt x="933" y="655"/>
                  <a:pt x="933" y="655"/>
                  <a:pt x="933" y="655"/>
                </a:cubicBezTo>
                <a:cubicBezTo>
                  <a:pt x="945" y="618"/>
                  <a:pt x="953" y="579"/>
                  <a:pt x="954" y="538"/>
                </a:cubicBezTo>
                <a:cubicBezTo>
                  <a:pt x="1063" y="519"/>
                  <a:pt x="1063" y="519"/>
                  <a:pt x="1063" y="519"/>
                </a:cubicBezTo>
                <a:cubicBezTo>
                  <a:pt x="1032" y="347"/>
                  <a:pt x="1032" y="347"/>
                  <a:pt x="1032" y="347"/>
                </a:cubicBezTo>
                <a:cubicBezTo>
                  <a:pt x="924" y="366"/>
                  <a:pt x="924" y="366"/>
                  <a:pt x="924" y="366"/>
                </a:cubicBezTo>
                <a:cubicBezTo>
                  <a:pt x="909" y="329"/>
                  <a:pt x="888" y="294"/>
                  <a:pt x="864" y="263"/>
                </a:cubicBezTo>
                <a:cubicBezTo>
                  <a:pt x="935" y="178"/>
                  <a:pt x="935" y="178"/>
                  <a:pt x="935" y="178"/>
                </a:cubicBezTo>
                <a:cubicBezTo>
                  <a:pt x="801" y="66"/>
                  <a:pt x="801" y="66"/>
                  <a:pt x="801" y="66"/>
                </a:cubicBezTo>
                <a:cubicBezTo>
                  <a:pt x="730" y="151"/>
                  <a:pt x="730" y="151"/>
                  <a:pt x="730" y="151"/>
                </a:cubicBezTo>
                <a:cubicBezTo>
                  <a:pt x="696" y="132"/>
                  <a:pt x="658" y="118"/>
                  <a:pt x="619" y="110"/>
                </a:cubicBezTo>
                <a:cubicBezTo>
                  <a:pt x="619" y="0"/>
                  <a:pt x="619" y="0"/>
                  <a:pt x="619" y="0"/>
                </a:cubicBezTo>
                <a:cubicBezTo>
                  <a:pt x="444" y="0"/>
                  <a:pt x="444" y="0"/>
                  <a:pt x="444" y="0"/>
                </a:cubicBezTo>
                <a:cubicBezTo>
                  <a:pt x="444" y="110"/>
                  <a:pt x="444" y="110"/>
                  <a:pt x="444" y="110"/>
                </a:cubicBezTo>
                <a:cubicBezTo>
                  <a:pt x="405" y="118"/>
                  <a:pt x="367" y="132"/>
                  <a:pt x="332" y="151"/>
                </a:cubicBezTo>
                <a:cubicBezTo>
                  <a:pt x="261" y="66"/>
                  <a:pt x="261" y="66"/>
                  <a:pt x="261" y="66"/>
                </a:cubicBezTo>
                <a:cubicBezTo>
                  <a:pt x="128" y="178"/>
                  <a:pt x="128" y="178"/>
                  <a:pt x="128" y="178"/>
                </a:cubicBezTo>
                <a:cubicBezTo>
                  <a:pt x="199" y="263"/>
                  <a:pt x="199" y="263"/>
                  <a:pt x="199" y="263"/>
                </a:cubicBezTo>
                <a:cubicBezTo>
                  <a:pt x="174" y="294"/>
                  <a:pt x="154" y="329"/>
                  <a:pt x="139" y="366"/>
                </a:cubicBezTo>
                <a:cubicBezTo>
                  <a:pt x="31" y="347"/>
                  <a:pt x="31" y="347"/>
                  <a:pt x="31" y="347"/>
                </a:cubicBezTo>
                <a:cubicBezTo>
                  <a:pt x="0" y="519"/>
                  <a:pt x="0" y="519"/>
                  <a:pt x="0" y="519"/>
                </a:cubicBezTo>
                <a:cubicBezTo>
                  <a:pt x="109" y="538"/>
                  <a:pt x="109" y="538"/>
                  <a:pt x="109" y="538"/>
                </a:cubicBezTo>
                <a:cubicBezTo>
                  <a:pt x="110" y="579"/>
                  <a:pt x="117" y="618"/>
                  <a:pt x="130" y="655"/>
                </a:cubicBezTo>
                <a:cubicBezTo>
                  <a:pt x="34" y="710"/>
                  <a:pt x="34" y="710"/>
                  <a:pt x="34" y="710"/>
                </a:cubicBezTo>
                <a:cubicBezTo>
                  <a:pt x="121" y="861"/>
                  <a:pt x="121" y="861"/>
                  <a:pt x="121" y="861"/>
                </a:cubicBezTo>
                <a:cubicBezTo>
                  <a:pt x="217" y="806"/>
                  <a:pt x="217" y="806"/>
                  <a:pt x="217" y="806"/>
                </a:cubicBezTo>
                <a:cubicBezTo>
                  <a:pt x="244" y="836"/>
                  <a:pt x="274" y="861"/>
                  <a:pt x="308" y="883"/>
                </a:cubicBezTo>
                <a:cubicBezTo>
                  <a:pt x="270" y="986"/>
                  <a:pt x="270" y="986"/>
                  <a:pt x="270" y="986"/>
                </a:cubicBezTo>
                <a:cubicBezTo>
                  <a:pt x="434" y="1046"/>
                  <a:pt x="434" y="1046"/>
                  <a:pt x="434" y="1046"/>
                </a:cubicBezTo>
                <a:cubicBezTo>
                  <a:pt x="472" y="942"/>
                  <a:pt x="472" y="942"/>
                  <a:pt x="472" y="942"/>
                </a:cubicBezTo>
                <a:cubicBezTo>
                  <a:pt x="491" y="945"/>
                  <a:pt x="511" y="947"/>
                  <a:pt x="531" y="947"/>
                </a:cubicBezTo>
                <a:cubicBezTo>
                  <a:pt x="552" y="947"/>
                  <a:pt x="571" y="945"/>
                  <a:pt x="591" y="942"/>
                </a:cubicBezTo>
                <a:cubicBezTo>
                  <a:pt x="629" y="1046"/>
                  <a:pt x="629" y="1046"/>
                  <a:pt x="629" y="1046"/>
                </a:cubicBezTo>
                <a:cubicBezTo>
                  <a:pt x="793" y="986"/>
                  <a:pt x="793" y="986"/>
                  <a:pt x="793" y="986"/>
                </a:cubicBezTo>
                <a:lnTo>
                  <a:pt x="755" y="883"/>
                </a:lnTo>
                <a:close/>
                <a:moveTo>
                  <a:pt x="531" y="747"/>
                </a:moveTo>
                <a:cubicBezTo>
                  <a:pt x="409" y="747"/>
                  <a:pt x="309" y="647"/>
                  <a:pt x="309" y="524"/>
                </a:cubicBezTo>
                <a:cubicBezTo>
                  <a:pt x="309" y="401"/>
                  <a:pt x="409" y="301"/>
                  <a:pt x="531" y="301"/>
                </a:cubicBezTo>
                <a:cubicBezTo>
                  <a:pt x="654" y="301"/>
                  <a:pt x="754" y="401"/>
                  <a:pt x="754" y="524"/>
                </a:cubicBezTo>
                <a:cubicBezTo>
                  <a:pt x="754" y="647"/>
                  <a:pt x="654" y="747"/>
                  <a:pt x="531" y="747"/>
                </a:cubicBezTo>
                <a:close/>
              </a:path>
            </a:pathLst>
          </a:cu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" name="Freeform 12">
            <a:extLst>
              <a:ext uri="{FF2B5EF4-FFF2-40B4-BE49-F238E27FC236}">
                <a16:creationId xmlns:a16="http://schemas.microsoft.com/office/drawing/2014/main" id="{5C4D3411-D7B1-41D7-BC83-8E81F855534A}"/>
              </a:ext>
            </a:extLst>
          </p:cNvPr>
          <p:cNvSpPr>
            <a:spLocks noEditPoints="1"/>
          </p:cNvSpPr>
          <p:nvPr/>
        </p:nvSpPr>
        <p:spPr bwMode="auto">
          <a:xfrm>
            <a:off x="8006853" y="1476518"/>
            <a:ext cx="3909683" cy="3847722"/>
          </a:xfrm>
          <a:custGeom>
            <a:avLst/>
            <a:gdLst>
              <a:gd name="T0" fmla="*/ 755 w 1063"/>
              <a:gd name="T1" fmla="*/ 883 h 1046"/>
              <a:gd name="T2" fmla="*/ 846 w 1063"/>
              <a:gd name="T3" fmla="*/ 806 h 1046"/>
              <a:gd name="T4" fmla="*/ 942 w 1063"/>
              <a:gd name="T5" fmla="*/ 861 h 1046"/>
              <a:gd name="T6" fmla="*/ 1029 w 1063"/>
              <a:gd name="T7" fmla="*/ 710 h 1046"/>
              <a:gd name="T8" fmla="*/ 933 w 1063"/>
              <a:gd name="T9" fmla="*/ 655 h 1046"/>
              <a:gd name="T10" fmla="*/ 954 w 1063"/>
              <a:gd name="T11" fmla="*/ 538 h 1046"/>
              <a:gd name="T12" fmla="*/ 1063 w 1063"/>
              <a:gd name="T13" fmla="*/ 519 h 1046"/>
              <a:gd name="T14" fmla="*/ 1032 w 1063"/>
              <a:gd name="T15" fmla="*/ 347 h 1046"/>
              <a:gd name="T16" fmla="*/ 924 w 1063"/>
              <a:gd name="T17" fmla="*/ 366 h 1046"/>
              <a:gd name="T18" fmla="*/ 864 w 1063"/>
              <a:gd name="T19" fmla="*/ 263 h 1046"/>
              <a:gd name="T20" fmla="*/ 935 w 1063"/>
              <a:gd name="T21" fmla="*/ 178 h 1046"/>
              <a:gd name="T22" fmla="*/ 801 w 1063"/>
              <a:gd name="T23" fmla="*/ 66 h 1046"/>
              <a:gd name="T24" fmla="*/ 730 w 1063"/>
              <a:gd name="T25" fmla="*/ 151 h 1046"/>
              <a:gd name="T26" fmla="*/ 619 w 1063"/>
              <a:gd name="T27" fmla="*/ 110 h 1046"/>
              <a:gd name="T28" fmla="*/ 619 w 1063"/>
              <a:gd name="T29" fmla="*/ 0 h 1046"/>
              <a:gd name="T30" fmla="*/ 444 w 1063"/>
              <a:gd name="T31" fmla="*/ 0 h 1046"/>
              <a:gd name="T32" fmla="*/ 444 w 1063"/>
              <a:gd name="T33" fmla="*/ 110 h 1046"/>
              <a:gd name="T34" fmla="*/ 332 w 1063"/>
              <a:gd name="T35" fmla="*/ 151 h 1046"/>
              <a:gd name="T36" fmla="*/ 261 w 1063"/>
              <a:gd name="T37" fmla="*/ 66 h 1046"/>
              <a:gd name="T38" fmla="*/ 128 w 1063"/>
              <a:gd name="T39" fmla="*/ 178 h 1046"/>
              <a:gd name="T40" fmla="*/ 199 w 1063"/>
              <a:gd name="T41" fmla="*/ 263 h 1046"/>
              <a:gd name="T42" fmla="*/ 139 w 1063"/>
              <a:gd name="T43" fmla="*/ 366 h 1046"/>
              <a:gd name="T44" fmla="*/ 31 w 1063"/>
              <a:gd name="T45" fmla="*/ 347 h 1046"/>
              <a:gd name="T46" fmla="*/ 0 w 1063"/>
              <a:gd name="T47" fmla="*/ 519 h 1046"/>
              <a:gd name="T48" fmla="*/ 109 w 1063"/>
              <a:gd name="T49" fmla="*/ 538 h 1046"/>
              <a:gd name="T50" fmla="*/ 130 w 1063"/>
              <a:gd name="T51" fmla="*/ 655 h 1046"/>
              <a:gd name="T52" fmla="*/ 34 w 1063"/>
              <a:gd name="T53" fmla="*/ 710 h 1046"/>
              <a:gd name="T54" fmla="*/ 121 w 1063"/>
              <a:gd name="T55" fmla="*/ 861 h 1046"/>
              <a:gd name="T56" fmla="*/ 217 w 1063"/>
              <a:gd name="T57" fmla="*/ 806 h 1046"/>
              <a:gd name="T58" fmla="*/ 308 w 1063"/>
              <a:gd name="T59" fmla="*/ 883 h 1046"/>
              <a:gd name="T60" fmla="*/ 270 w 1063"/>
              <a:gd name="T61" fmla="*/ 986 h 1046"/>
              <a:gd name="T62" fmla="*/ 434 w 1063"/>
              <a:gd name="T63" fmla="*/ 1046 h 1046"/>
              <a:gd name="T64" fmla="*/ 472 w 1063"/>
              <a:gd name="T65" fmla="*/ 942 h 1046"/>
              <a:gd name="T66" fmla="*/ 531 w 1063"/>
              <a:gd name="T67" fmla="*/ 947 h 1046"/>
              <a:gd name="T68" fmla="*/ 591 w 1063"/>
              <a:gd name="T69" fmla="*/ 942 h 1046"/>
              <a:gd name="T70" fmla="*/ 629 w 1063"/>
              <a:gd name="T71" fmla="*/ 1046 h 1046"/>
              <a:gd name="T72" fmla="*/ 793 w 1063"/>
              <a:gd name="T73" fmla="*/ 986 h 1046"/>
              <a:gd name="T74" fmla="*/ 755 w 1063"/>
              <a:gd name="T75" fmla="*/ 883 h 1046"/>
              <a:gd name="T76" fmla="*/ 531 w 1063"/>
              <a:gd name="T77" fmla="*/ 747 h 1046"/>
              <a:gd name="T78" fmla="*/ 309 w 1063"/>
              <a:gd name="T79" fmla="*/ 524 h 1046"/>
              <a:gd name="T80" fmla="*/ 531 w 1063"/>
              <a:gd name="T81" fmla="*/ 301 h 1046"/>
              <a:gd name="T82" fmla="*/ 754 w 1063"/>
              <a:gd name="T83" fmla="*/ 524 h 1046"/>
              <a:gd name="T84" fmla="*/ 531 w 1063"/>
              <a:gd name="T85" fmla="*/ 747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63" h="1046">
                <a:moveTo>
                  <a:pt x="755" y="883"/>
                </a:moveTo>
                <a:cubicBezTo>
                  <a:pt x="789" y="861"/>
                  <a:pt x="819" y="836"/>
                  <a:pt x="846" y="806"/>
                </a:cubicBezTo>
                <a:cubicBezTo>
                  <a:pt x="942" y="861"/>
                  <a:pt x="942" y="861"/>
                  <a:pt x="942" y="861"/>
                </a:cubicBezTo>
                <a:cubicBezTo>
                  <a:pt x="1029" y="710"/>
                  <a:pt x="1029" y="710"/>
                  <a:pt x="1029" y="710"/>
                </a:cubicBezTo>
                <a:cubicBezTo>
                  <a:pt x="933" y="655"/>
                  <a:pt x="933" y="655"/>
                  <a:pt x="933" y="655"/>
                </a:cubicBezTo>
                <a:cubicBezTo>
                  <a:pt x="945" y="618"/>
                  <a:pt x="953" y="579"/>
                  <a:pt x="954" y="538"/>
                </a:cubicBezTo>
                <a:cubicBezTo>
                  <a:pt x="1063" y="519"/>
                  <a:pt x="1063" y="519"/>
                  <a:pt x="1063" y="519"/>
                </a:cubicBezTo>
                <a:cubicBezTo>
                  <a:pt x="1032" y="347"/>
                  <a:pt x="1032" y="347"/>
                  <a:pt x="1032" y="347"/>
                </a:cubicBezTo>
                <a:cubicBezTo>
                  <a:pt x="924" y="366"/>
                  <a:pt x="924" y="366"/>
                  <a:pt x="924" y="366"/>
                </a:cubicBezTo>
                <a:cubicBezTo>
                  <a:pt x="909" y="329"/>
                  <a:pt x="888" y="294"/>
                  <a:pt x="864" y="263"/>
                </a:cubicBezTo>
                <a:cubicBezTo>
                  <a:pt x="935" y="178"/>
                  <a:pt x="935" y="178"/>
                  <a:pt x="935" y="178"/>
                </a:cubicBezTo>
                <a:cubicBezTo>
                  <a:pt x="801" y="66"/>
                  <a:pt x="801" y="66"/>
                  <a:pt x="801" y="66"/>
                </a:cubicBezTo>
                <a:cubicBezTo>
                  <a:pt x="730" y="151"/>
                  <a:pt x="730" y="151"/>
                  <a:pt x="730" y="151"/>
                </a:cubicBezTo>
                <a:cubicBezTo>
                  <a:pt x="696" y="132"/>
                  <a:pt x="658" y="118"/>
                  <a:pt x="619" y="110"/>
                </a:cubicBezTo>
                <a:cubicBezTo>
                  <a:pt x="619" y="0"/>
                  <a:pt x="619" y="0"/>
                  <a:pt x="619" y="0"/>
                </a:cubicBezTo>
                <a:cubicBezTo>
                  <a:pt x="444" y="0"/>
                  <a:pt x="444" y="0"/>
                  <a:pt x="444" y="0"/>
                </a:cubicBezTo>
                <a:cubicBezTo>
                  <a:pt x="444" y="110"/>
                  <a:pt x="444" y="110"/>
                  <a:pt x="444" y="110"/>
                </a:cubicBezTo>
                <a:cubicBezTo>
                  <a:pt x="405" y="118"/>
                  <a:pt x="367" y="132"/>
                  <a:pt x="332" y="151"/>
                </a:cubicBezTo>
                <a:cubicBezTo>
                  <a:pt x="261" y="66"/>
                  <a:pt x="261" y="66"/>
                  <a:pt x="261" y="66"/>
                </a:cubicBezTo>
                <a:cubicBezTo>
                  <a:pt x="128" y="178"/>
                  <a:pt x="128" y="178"/>
                  <a:pt x="128" y="178"/>
                </a:cubicBezTo>
                <a:cubicBezTo>
                  <a:pt x="199" y="263"/>
                  <a:pt x="199" y="263"/>
                  <a:pt x="199" y="263"/>
                </a:cubicBezTo>
                <a:cubicBezTo>
                  <a:pt x="174" y="294"/>
                  <a:pt x="154" y="329"/>
                  <a:pt x="139" y="366"/>
                </a:cubicBezTo>
                <a:cubicBezTo>
                  <a:pt x="31" y="347"/>
                  <a:pt x="31" y="347"/>
                  <a:pt x="31" y="347"/>
                </a:cubicBezTo>
                <a:cubicBezTo>
                  <a:pt x="0" y="519"/>
                  <a:pt x="0" y="519"/>
                  <a:pt x="0" y="519"/>
                </a:cubicBezTo>
                <a:cubicBezTo>
                  <a:pt x="109" y="538"/>
                  <a:pt x="109" y="538"/>
                  <a:pt x="109" y="538"/>
                </a:cubicBezTo>
                <a:cubicBezTo>
                  <a:pt x="110" y="579"/>
                  <a:pt x="117" y="618"/>
                  <a:pt x="130" y="655"/>
                </a:cubicBezTo>
                <a:cubicBezTo>
                  <a:pt x="34" y="710"/>
                  <a:pt x="34" y="710"/>
                  <a:pt x="34" y="710"/>
                </a:cubicBezTo>
                <a:cubicBezTo>
                  <a:pt x="121" y="861"/>
                  <a:pt x="121" y="861"/>
                  <a:pt x="121" y="861"/>
                </a:cubicBezTo>
                <a:cubicBezTo>
                  <a:pt x="217" y="806"/>
                  <a:pt x="217" y="806"/>
                  <a:pt x="217" y="806"/>
                </a:cubicBezTo>
                <a:cubicBezTo>
                  <a:pt x="244" y="836"/>
                  <a:pt x="274" y="861"/>
                  <a:pt x="308" y="883"/>
                </a:cubicBezTo>
                <a:cubicBezTo>
                  <a:pt x="270" y="986"/>
                  <a:pt x="270" y="986"/>
                  <a:pt x="270" y="986"/>
                </a:cubicBezTo>
                <a:cubicBezTo>
                  <a:pt x="434" y="1046"/>
                  <a:pt x="434" y="1046"/>
                  <a:pt x="434" y="1046"/>
                </a:cubicBezTo>
                <a:cubicBezTo>
                  <a:pt x="472" y="942"/>
                  <a:pt x="472" y="942"/>
                  <a:pt x="472" y="942"/>
                </a:cubicBezTo>
                <a:cubicBezTo>
                  <a:pt x="491" y="945"/>
                  <a:pt x="511" y="947"/>
                  <a:pt x="531" y="947"/>
                </a:cubicBezTo>
                <a:cubicBezTo>
                  <a:pt x="552" y="947"/>
                  <a:pt x="571" y="945"/>
                  <a:pt x="591" y="942"/>
                </a:cubicBezTo>
                <a:cubicBezTo>
                  <a:pt x="629" y="1046"/>
                  <a:pt x="629" y="1046"/>
                  <a:pt x="629" y="1046"/>
                </a:cubicBezTo>
                <a:cubicBezTo>
                  <a:pt x="793" y="986"/>
                  <a:pt x="793" y="986"/>
                  <a:pt x="793" y="986"/>
                </a:cubicBezTo>
                <a:lnTo>
                  <a:pt x="755" y="883"/>
                </a:lnTo>
                <a:close/>
                <a:moveTo>
                  <a:pt x="531" y="747"/>
                </a:moveTo>
                <a:cubicBezTo>
                  <a:pt x="409" y="747"/>
                  <a:pt x="309" y="647"/>
                  <a:pt x="309" y="524"/>
                </a:cubicBezTo>
                <a:cubicBezTo>
                  <a:pt x="309" y="401"/>
                  <a:pt x="409" y="301"/>
                  <a:pt x="531" y="301"/>
                </a:cubicBezTo>
                <a:cubicBezTo>
                  <a:pt x="654" y="301"/>
                  <a:pt x="754" y="401"/>
                  <a:pt x="754" y="524"/>
                </a:cubicBezTo>
                <a:cubicBezTo>
                  <a:pt x="754" y="647"/>
                  <a:pt x="654" y="747"/>
                  <a:pt x="531" y="747"/>
                </a:cubicBezTo>
                <a:close/>
              </a:path>
            </a:pathLst>
          </a:cu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" name="Freeform 13">
            <a:extLst>
              <a:ext uri="{FF2B5EF4-FFF2-40B4-BE49-F238E27FC236}">
                <a16:creationId xmlns:a16="http://schemas.microsoft.com/office/drawing/2014/main" id="{53B229E6-C554-4E02-8A01-C19949E73720}"/>
              </a:ext>
            </a:extLst>
          </p:cNvPr>
          <p:cNvSpPr>
            <a:spLocks noEditPoints="1"/>
          </p:cNvSpPr>
          <p:nvPr/>
        </p:nvSpPr>
        <p:spPr bwMode="auto">
          <a:xfrm>
            <a:off x="4196751" y="3882865"/>
            <a:ext cx="2420967" cy="2443986"/>
          </a:xfrm>
          <a:custGeom>
            <a:avLst/>
            <a:gdLst>
              <a:gd name="T0" fmla="*/ 714 w 753"/>
              <a:gd name="T1" fmla="*/ 205 h 760"/>
              <a:gd name="T2" fmla="*/ 639 w 753"/>
              <a:gd name="T3" fmla="*/ 230 h 760"/>
              <a:gd name="T4" fmla="*/ 587 w 753"/>
              <a:gd name="T5" fmla="*/ 163 h 760"/>
              <a:gd name="T6" fmla="*/ 629 w 753"/>
              <a:gd name="T7" fmla="*/ 96 h 760"/>
              <a:gd name="T8" fmla="*/ 523 w 753"/>
              <a:gd name="T9" fmla="*/ 29 h 760"/>
              <a:gd name="T10" fmla="*/ 481 w 753"/>
              <a:gd name="T11" fmla="*/ 96 h 760"/>
              <a:gd name="T12" fmla="*/ 398 w 753"/>
              <a:gd name="T13" fmla="*/ 78 h 760"/>
              <a:gd name="T14" fmla="*/ 387 w 753"/>
              <a:gd name="T15" fmla="*/ 0 h 760"/>
              <a:gd name="T16" fmla="*/ 263 w 753"/>
              <a:gd name="T17" fmla="*/ 17 h 760"/>
              <a:gd name="T18" fmla="*/ 274 w 753"/>
              <a:gd name="T19" fmla="*/ 96 h 760"/>
              <a:gd name="T20" fmla="*/ 199 w 753"/>
              <a:gd name="T21" fmla="*/ 136 h 760"/>
              <a:gd name="T22" fmla="*/ 140 w 753"/>
              <a:gd name="T23" fmla="*/ 83 h 760"/>
              <a:gd name="T24" fmla="*/ 56 w 753"/>
              <a:gd name="T25" fmla="*/ 175 h 760"/>
              <a:gd name="T26" fmla="*/ 115 w 753"/>
              <a:gd name="T27" fmla="*/ 228 h 760"/>
              <a:gd name="T28" fmla="*/ 83 w 753"/>
              <a:gd name="T29" fmla="*/ 307 h 760"/>
              <a:gd name="T30" fmla="*/ 4 w 753"/>
              <a:gd name="T31" fmla="*/ 304 h 760"/>
              <a:gd name="T32" fmla="*/ 0 w 753"/>
              <a:gd name="T33" fmla="*/ 429 h 760"/>
              <a:gd name="T34" fmla="*/ 79 w 753"/>
              <a:gd name="T35" fmla="*/ 432 h 760"/>
              <a:gd name="T36" fmla="*/ 105 w 753"/>
              <a:gd name="T37" fmla="*/ 513 h 760"/>
              <a:gd name="T38" fmla="*/ 43 w 753"/>
              <a:gd name="T39" fmla="*/ 562 h 760"/>
              <a:gd name="T40" fmla="*/ 119 w 753"/>
              <a:gd name="T41" fmla="*/ 660 h 760"/>
              <a:gd name="T42" fmla="*/ 182 w 753"/>
              <a:gd name="T43" fmla="*/ 612 h 760"/>
              <a:gd name="T44" fmla="*/ 254 w 753"/>
              <a:gd name="T45" fmla="*/ 657 h 760"/>
              <a:gd name="T46" fmla="*/ 237 w 753"/>
              <a:gd name="T47" fmla="*/ 734 h 760"/>
              <a:gd name="T48" fmla="*/ 359 w 753"/>
              <a:gd name="T49" fmla="*/ 760 h 760"/>
              <a:gd name="T50" fmla="*/ 376 w 753"/>
              <a:gd name="T51" fmla="*/ 683 h 760"/>
              <a:gd name="T52" fmla="*/ 419 w 753"/>
              <a:gd name="T53" fmla="*/ 680 h 760"/>
              <a:gd name="T54" fmla="*/ 460 w 753"/>
              <a:gd name="T55" fmla="*/ 671 h 760"/>
              <a:gd name="T56" fmla="*/ 497 w 753"/>
              <a:gd name="T57" fmla="*/ 741 h 760"/>
              <a:gd name="T58" fmla="*/ 608 w 753"/>
              <a:gd name="T59" fmla="*/ 683 h 760"/>
              <a:gd name="T60" fmla="*/ 571 w 753"/>
              <a:gd name="T61" fmla="*/ 613 h 760"/>
              <a:gd name="T62" fmla="*/ 628 w 753"/>
              <a:gd name="T63" fmla="*/ 549 h 760"/>
              <a:gd name="T64" fmla="*/ 701 w 753"/>
              <a:gd name="T65" fmla="*/ 579 h 760"/>
              <a:gd name="T66" fmla="*/ 748 w 753"/>
              <a:gd name="T67" fmla="*/ 463 h 760"/>
              <a:gd name="T68" fmla="*/ 675 w 753"/>
              <a:gd name="T69" fmla="*/ 434 h 760"/>
              <a:gd name="T70" fmla="*/ 678 w 753"/>
              <a:gd name="T71" fmla="*/ 349 h 760"/>
              <a:gd name="T72" fmla="*/ 753 w 753"/>
              <a:gd name="T73" fmla="*/ 324 h 760"/>
              <a:gd name="T74" fmla="*/ 714 w 753"/>
              <a:gd name="T75" fmla="*/ 205 h 760"/>
              <a:gd name="T76" fmla="*/ 399 w 753"/>
              <a:gd name="T77" fmla="*/ 538 h 760"/>
              <a:gd name="T78" fmla="*/ 219 w 753"/>
              <a:gd name="T79" fmla="*/ 402 h 760"/>
              <a:gd name="T80" fmla="*/ 355 w 753"/>
              <a:gd name="T81" fmla="*/ 222 h 760"/>
              <a:gd name="T82" fmla="*/ 535 w 753"/>
              <a:gd name="T83" fmla="*/ 358 h 760"/>
              <a:gd name="T84" fmla="*/ 399 w 753"/>
              <a:gd name="T85" fmla="*/ 538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53" h="760">
                <a:moveTo>
                  <a:pt x="714" y="205"/>
                </a:moveTo>
                <a:cubicBezTo>
                  <a:pt x="639" y="230"/>
                  <a:pt x="639" y="230"/>
                  <a:pt x="639" y="230"/>
                </a:cubicBezTo>
                <a:cubicBezTo>
                  <a:pt x="625" y="205"/>
                  <a:pt x="607" y="182"/>
                  <a:pt x="587" y="163"/>
                </a:cubicBezTo>
                <a:cubicBezTo>
                  <a:pt x="629" y="96"/>
                  <a:pt x="629" y="96"/>
                  <a:pt x="629" y="96"/>
                </a:cubicBezTo>
                <a:cubicBezTo>
                  <a:pt x="523" y="29"/>
                  <a:pt x="523" y="29"/>
                  <a:pt x="523" y="29"/>
                </a:cubicBezTo>
                <a:cubicBezTo>
                  <a:pt x="481" y="96"/>
                  <a:pt x="481" y="96"/>
                  <a:pt x="481" y="96"/>
                </a:cubicBezTo>
                <a:cubicBezTo>
                  <a:pt x="455" y="87"/>
                  <a:pt x="427" y="80"/>
                  <a:pt x="398" y="78"/>
                </a:cubicBezTo>
                <a:cubicBezTo>
                  <a:pt x="387" y="0"/>
                  <a:pt x="387" y="0"/>
                  <a:pt x="387" y="0"/>
                </a:cubicBezTo>
                <a:cubicBezTo>
                  <a:pt x="263" y="17"/>
                  <a:pt x="263" y="17"/>
                  <a:pt x="263" y="17"/>
                </a:cubicBezTo>
                <a:cubicBezTo>
                  <a:pt x="274" y="96"/>
                  <a:pt x="274" y="96"/>
                  <a:pt x="274" y="96"/>
                </a:cubicBezTo>
                <a:cubicBezTo>
                  <a:pt x="247" y="105"/>
                  <a:pt x="222" y="119"/>
                  <a:pt x="199" y="136"/>
                </a:cubicBezTo>
                <a:cubicBezTo>
                  <a:pt x="140" y="83"/>
                  <a:pt x="140" y="83"/>
                  <a:pt x="140" y="83"/>
                </a:cubicBezTo>
                <a:cubicBezTo>
                  <a:pt x="56" y="175"/>
                  <a:pt x="56" y="175"/>
                  <a:pt x="56" y="175"/>
                </a:cubicBezTo>
                <a:cubicBezTo>
                  <a:pt x="115" y="228"/>
                  <a:pt x="115" y="228"/>
                  <a:pt x="115" y="228"/>
                </a:cubicBezTo>
                <a:cubicBezTo>
                  <a:pt x="101" y="253"/>
                  <a:pt x="90" y="279"/>
                  <a:pt x="83" y="307"/>
                </a:cubicBezTo>
                <a:cubicBezTo>
                  <a:pt x="4" y="304"/>
                  <a:pt x="4" y="304"/>
                  <a:pt x="4" y="304"/>
                </a:cubicBezTo>
                <a:cubicBezTo>
                  <a:pt x="0" y="429"/>
                  <a:pt x="0" y="429"/>
                  <a:pt x="0" y="429"/>
                </a:cubicBezTo>
                <a:cubicBezTo>
                  <a:pt x="79" y="432"/>
                  <a:pt x="79" y="432"/>
                  <a:pt x="79" y="432"/>
                </a:cubicBezTo>
                <a:cubicBezTo>
                  <a:pt x="84" y="461"/>
                  <a:pt x="93" y="488"/>
                  <a:pt x="105" y="513"/>
                </a:cubicBezTo>
                <a:cubicBezTo>
                  <a:pt x="43" y="562"/>
                  <a:pt x="43" y="562"/>
                  <a:pt x="43" y="562"/>
                </a:cubicBezTo>
                <a:cubicBezTo>
                  <a:pt x="119" y="660"/>
                  <a:pt x="119" y="660"/>
                  <a:pt x="119" y="660"/>
                </a:cubicBezTo>
                <a:cubicBezTo>
                  <a:pt x="182" y="612"/>
                  <a:pt x="182" y="612"/>
                  <a:pt x="182" y="612"/>
                </a:cubicBezTo>
                <a:cubicBezTo>
                  <a:pt x="203" y="630"/>
                  <a:pt x="228" y="645"/>
                  <a:pt x="254" y="657"/>
                </a:cubicBezTo>
                <a:cubicBezTo>
                  <a:pt x="237" y="734"/>
                  <a:pt x="237" y="734"/>
                  <a:pt x="237" y="734"/>
                </a:cubicBezTo>
                <a:cubicBezTo>
                  <a:pt x="359" y="760"/>
                  <a:pt x="359" y="760"/>
                  <a:pt x="359" y="760"/>
                </a:cubicBezTo>
                <a:cubicBezTo>
                  <a:pt x="376" y="683"/>
                  <a:pt x="376" y="683"/>
                  <a:pt x="376" y="683"/>
                </a:cubicBezTo>
                <a:cubicBezTo>
                  <a:pt x="390" y="683"/>
                  <a:pt x="404" y="682"/>
                  <a:pt x="419" y="680"/>
                </a:cubicBezTo>
                <a:cubicBezTo>
                  <a:pt x="433" y="678"/>
                  <a:pt x="447" y="675"/>
                  <a:pt x="460" y="671"/>
                </a:cubicBezTo>
                <a:cubicBezTo>
                  <a:pt x="497" y="741"/>
                  <a:pt x="497" y="741"/>
                  <a:pt x="497" y="741"/>
                </a:cubicBezTo>
                <a:cubicBezTo>
                  <a:pt x="608" y="683"/>
                  <a:pt x="608" y="683"/>
                  <a:pt x="608" y="683"/>
                </a:cubicBezTo>
                <a:cubicBezTo>
                  <a:pt x="571" y="613"/>
                  <a:pt x="571" y="613"/>
                  <a:pt x="571" y="613"/>
                </a:cubicBezTo>
                <a:cubicBezTo>
                  <a:pt x="592" y="594"/>
                  <a:pt x="612" y="573"/>
                  <a:pt x="628" y="549"/>
                </a:cubicBezTo>
                <a:cubicBezTo>
                  <a:pt x="701" y="579"/>
                  <a:pt x="701" y="579"/>
                  <a:pt x="701" y="579"/>
                </a:cubicBezTo>
                <a:cubicBezTo>
                  <a:pt x="748" y="463"/>
                  <a:pt x="748" y="463"/>
                  <a:pt x="748" y="463"/>
                </a:cubicBezTo>
                <a:cubicBezTo>
                  <a:pt x="675" y="434"/>
                  <a:pt x="675" y="434"/>
                  <a:pt x="675" y="434"/>
                </a:cubicBezTo>
                <a:cubicBezTo>
                  <a:pt x="680" y="406"/>
                  <a:pt x="681" y="378"/>
                  <a:pt x="678" y="349"/>
                </a:cubicBezTo>
                <a:cubicBezTo>
                  <a:pt x="753" y="324"/>
                  <a:pt x="753" y="324"/>
                  <a:pt x="753" y="324"/>
                </a:cubicBezTo>
                <a:lnTo>
                  <a:pt x="714" y="205"/>
                </a:lnTo>
                <a:close/>
                <a:moveTo>
                  <a:pt x="399" y="538"/>
                </a:moveTo>
                <a:cubicBezTo>
                  <a:pt x="312" y="550"/>
                  <a:pt x="231" y="489"/>
                  <a:pt x="219" y="402"/>
                </a:cubicBezTo>
                <a:cubicBezTo>
                  <a:pt x="207" y="315"/>
                  <a:pt x="268" y="235"/>
                  <a:pt x="355" y="222"/>
                </a:cubicBezTo>
                <a:cubicBezTo>
                  <a:pt x="442" y="210"/>
                  <a:pt x="523" y="271"/>
                  <a:pt x="535" y="358"/>
                </a:cubicBezTo>
                <a:cubicBezTo>
                  <a:pt x="547" y="445"/>
                  <a:pt x="486" y="526"/>
                  <a:pt x="399" y="538"/>
                </a:cubicBezTo>
                <a:close/>
              </a:path>
            </a:pathLst>
          </a:cu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9D23BF-D590-45CE-B530-D9591937BE1A}"/>
              </a:ext>
            </a:extLst>
          </p:cNvPr>
          <p:cNvGrpSpPr/>
          <p:nvPr/>
        </p:nvGrpSpPr>
        <p:grpSpPr>
          <a:xfrm>
            <a:off x="902693" y="2221063"/>
            <a:ext cx="3979432" cy="4651686"/>
            <a:chOff x="1196321" y="2837025"/>
            <a:chExt cx="3439870" cy="4020975"/>
          </a:xfrm>
          <a:solidFill>
            <a:schemeClr val="accent1"/>
          </a:solidFill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1361D4-CA61-40D1-B88F-5BDDEDC67936}"/>
                </a:ext>
              </a:extLst>
            </p:cNvPr>
            <p:cNvSpPr/>
            <p:nvPr/>
          </p:nvSpPr>
          <p:spPr>
            <a:xfrm rot="19589148" flipH="1">
              <a:off x="1196321" y="2837025"/>
              <a:ext cx="2614892" cy="942007"/>
            </a:xfrm>
            <a:custGeom>
              <a:avLst/>
              <a:gdLst>
                <a:gd name="connsiteX0" fmla="*/ 1596260 w 3352196"/>
                <a:gd name="connsiteY0" fmla="*/ 980 h 1207619"/>
                <a:gd name="connsiteX1" fmla="*/ 1770472 w 3352196"/>
                <a:gd name="connsiteY1" fmla="*/ 2506 h 1207619"/>
                <a:gd name="connsiteX2" fmla="*/ 2245787 w 3352196"/>
                <a:gd name="connsiteY2" fmla="*/ 77625 h 1207619"/>
                <a:gd name="connsiteX3" fmla="*/ 3349518 w 3352196"/>
                <a:gd name="connsiteY3" fmla="*/ 1189651 h 1207619"/>
                <a:gd name="connsiteX4" fmla="*/ 3352196 w 3352196"/>
                <a:gd name="connsiteY4" fmla="*/ 1207619 h 1207619"/>
                <a:gd name="connsiteX5" fmla="*/ 0 w 3352196"/>
                <a:gd name="connsiteY5" fmla="*/ 1207619 h 1207619"/>
                <a:gd name="connsiteX6" fmla="*/ 24530 w 3352196"/>
                <a:gd name="connsiteY6" fmla="*/ 1129450 h 1207619"/>
                <a:gd name="connsiteX7" fmla="*/ 47547 w 3352196"/>
                <a:gd name="connsiteY7" fmla="*/ 1034039 h 1207619"/>
                <a:gd name="connsiteX8" fmla="*/ 565909 w 3352196"/>
                <a:gd name="connsiteY8" fmla="*/ 279143 h 1207619"/>
                <a:gd name="connsiteX9" fmla="*/ 1596260 w 3352196"/>
                <a:gd name="connsiteY9" fmla="*/ 980 h 1207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52196" h="1207619">
                  <a:moveTo>
                    <a:pt x="1596260" y="980"/>
                  </a:moveTo>
                  <a:cubicBezTo>
                    <a:pt x="1653703" y="-692"/>
                    <a:pt x="1711845" y="-249"/>
                    <a:pt x="1770472" y="2506"/>
                  </a:cubicBezTo>
                  <a:cubicBezTo>
                    <a:pt x="1926810" y="9852"/>
                    <a:pt x="2086598" y="33643"/>
                    <a:pt x="2245787" y="77625"/>
                  </a:cubicBezTo>
                  <a:cubicBezTo>
                    <a:pt x="2802946" y="231563"/>
                    <a:pt x="3235165" y="593667"/>
                    <a:pt x="3349518" y="1189651"/>
                  </a:cubicBezTo>
                  <a:lnTo>
                    <a:pt x="3352196" y="1207619"/>
                  </a:lnTo>
                  <a:lnTo>
                    <a:pt x="0" y="1207619"/>
                  </a:lnTo>
                  <a:lnTo>
                    <a:pt x="24530" y="1129450"/>
                  </a:lnTo>
                  <a:cubicBezTo>
                    <a:pt x="33298" y="1098313"/>
                    <a:pt x="41148" y="1066426"/>
                    <a:pt x="47547" y="1034039"/>
                  </a:cubicBezTo>
                  <a:cubicBezTo>
                    <a:pt x="98743" y="774943"/>
                    <a:pt x="245933" y="467867"/>
                    <a:pt x="565909" y="279143"/>
                  </a:cubicBezTo>
                  <a:cubicBezTo>
                    <a:pt x="826290" y="128004"/>
                    <a:pt x="1194157" y="12682"/>
                    <a:pt x="1596260" y="9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AD579FB-C964-4088-96A3-C0BA34268FCF}"/>
                </a:ext>
              </a:extLst>
            </p:cNvPr>
            <p:cNvSpPr/>
            <p:nvPr/>
          </p:nvSpPr>
          <p:spPr>
            <a:xfrm flipH="1">
              <a:off x="1653377" y="4407877"/>
              <a:ext cx="2982814" cy="2450123"/>
            </a:xfrm>
            <a:custGeom>
              <a:avLst/>
              <a:gdLst>
                <a:gd name="connsiteX0" fmla="*/ 444098 w 3823859"/>
                <a:gd name="connsiteY0" fmla="*/ 0 h 3140968"/>
                <a:gd name="connsiteX1" fmla="*/ 3796294 w 3823859"/>
                <a:gd name="connsiteY1" fmla="*/ 0 h 3140968"/>
                <a:gd name="connsiteX2" fmla="*/ 3813185 w 3823859"/>
                <a:gd name="connsiteY2" fmla="*/ 113332 h 3140968"/>
                <a:gd name="connsiteX3" fmla="*/ 3822601 w 3823859"/>
                <a:gd name="connsiteY3" fmla="*/ 251848 h 3140968"/>
                <a:gd name="connsiteX4" fmla="*/ 3368235 w 3823859"/>
                <a:gd name="connsiteY4" fmla="*/ 1656081 h 3140968"/>
                <a:gd name="connsiteX5" fmla="*/ 3313839 w 3823859"/>
                <a:gd name="connsiteY5" fmla="*/ 2458958 h 3140968"/>
                <a:gd name="connsiteX6" fmla="*/ 3607817 w 3823859"/>
                <a:gd name="connsiteY6" fmla="*/ 3064314 h 3140968"/>
                <a:gd name="connsiteX7" fmla="*/ 3655073 w 3823859"/>
                <a:gd name="connsiteY7" fmla="*/ 3140968 h 3140968"/>
                <a:gd name="connsiteX8" fmla="*/ 1757452 w 3823859"/>
                <a:gd name="connsiteY8" fmla="*/ 3140968 h 3140968"/>
                <a:gd name="connsiteX9" fmla="*/ 1736354 w 3823859"/>
                <a:gd name="connsiteY9" fmla="*/ 3066712 h 3140968"/>
                <a:gd name="connsiteX10" fmla="*/ 1090001 w 3823859"/>
                <a:gd name="connsiteY10" fmla="*/ 2490945 h 3140968"/>
                <a:gd name="connsiteX11" fmla="*/ 411651 w 3823859"/>
                <a:gd name="connsiteY11" fmla="*/ 2385388 h 3140968"/>
                <a:gd name="connsiteX12" fmla="*/ 408452 w 3823859"/>
                <a:gd name="connsiteY12" fmla="*/ 2081510 h 3140968"/>
                <a:gd name="connsiteX13" fmla="*/ 254862 w 3823859"/>
                <a:gd name="connsiteY13" fmla="*/ 1883190 h 3140968"/>
                <a:gd name="connsiteX14" fmla="*/ 331657 w 3823859"/>
                <a:gd name="connsiteY14" fmla="*/ 1777633 h 3140968"/>
                <a:gd name="connsiteX15" fmla="*/ 267661 w 3823859"/>
                <a:gd name="connsiteY15" fmla="*/ 1681672 h 3140968"/>
                <a:gd name="connsiteX16" fmla="*/ 245263 w 3823859"/>
                <a:gd name="connsiteY16" fmla="*/ 1566518 h 3140968"/>
                <a:gd name="connsiteX17" fmla="*/ 274061 w 3823859"/>
                <a:gd name="connsiteY17" fmla="*/ 1403384 h 3140968"/>
                <a:gd name="connsiteX18" fmla="*/ 5281 w 3823859"/>
                <a:gd name="connsiteY18" fmla="*/ 1189070 h 3140968"/>
                <a:gd name="connsiteX19" fmla="*/ 357255 w 3823859"/>
                <a:gd name="connsiteY19" fmla="*/ 635694 h 3140968"/>
                <a:gd name="connsiteX20" fmla="*/ 331657 w 3823859"/>
                <a:gd name="connsiteY20" fmla="*/ 379797 h 3140968"/>
                <a:gd name="connsiteX21" fmla="*/ 440099 w 3823859"/>
                <a:gd name="connsiteY21" fmla="*/ 12745 h 3140968"/>
                <a:gd name="connsiteX22" fmla="*/ 444098 w 3823859"/>
                <a:gd name="connsiteY22" fmla="*/ 0 h 3140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23859" h="3140968">
                  <a:moveTo>
                    <a:pt x="444098" y="0"/>
                  </a:moveTo>
                  <a:lnTo>
                    <a:pt x="3796294" y="0"/>
                  </a:lnTo>
                  <a:lnTo>
                    <a:pt x="3813185" y="113332"/>
                  </a:lnTo>
                  <a:cubicBezTo>
                    <a:pt x="3818039" y="158298"/>
                    <a:pt x="3821201" y="204467"/>
                    <a:pt x="3822601" y="251848"/>
                  </a:cubicBezTo>
                  <a:cubicBezTo>
                    <a:pt x="3845000" y="1009942"/>
                    <a:pt x="3563421" y="1464160"/>
                    <a:pt x="3368235" y="1656081"/>
                  </a:cubicBezTo>
                  <a:cubicBezTo>
                    <a:pt x="3173049" y="1848004"/>
                    <a:pt x="3227445" y="2097504"/>
                    <a:pt x="3313839" y="2458958"/>
                  </a:cubicBezTo>
                  <a:cubicBezTo>
                    <a:pt x="3349036" y="2607698"/>
                    <a:pt x="3476227" y="2845202"/>
                    <a:pt x="3607817" y="3064314"/>
                  </a:cubicBezTo>
                  <a:lnTo>
                    <a:pt x="3655073" y="3140968"/>
                  </a:lnTo>
                  <a:lnTo>
                    <a:pt x="1757452" y="3140968"/>
                  </a:lnTo>
                  <a:lnTo>
                    <a:pt x="1736354" y="3066712"/>
                  </a:lnTo>
                  <a:cubicBezTo>
                    <a:pt x="1617963" y="2657277"/>
                    <a:pt x="1381180" y="2468554"/>
                    <a:pt x="1090001" y="2490945"/>
                  </a:cubicBezTo>
                  <a:cubicBezTo>
                    <a:pt x="632435" y="2529330"/>
                    <a:pt x="526843" y="2564515"/>
                    <a:pt x="411651" y="2385388"/>
                  </a:cubicBezTo>
                  <a:cubicBezTo>
                    <a:pt x="309259" y="2228651"/>
                    <a:pt x="408452" y="2135888"/>
                    <a:pt x="408452" y="2081510"/>
                  </a:cubicBezTo>
                  <a:cubicBezTo>
                    <a:pt x="408452" y="2027132"/>
                    <a:pt x="261262" y="1899184"/>
                    <a:pt x="254862" y="1883190"/>
                  </a:cubicBezTo>
                  <a:cubicBezTo>
                    <a:pt x="248462" y="1867197"/>
                    <a:pt x="331657" y="1777633"/>
                    <a:pt x="331657" y="1777633"/>
                  </a:cubicBezTo>
                  <a:cubicBezTo>
                    <a:pt x="328457" y="1748844"/>
                    <a:pt x="267661" y="1681672"/>
                    <a:pt x="267661" y="1681672"/>
                  </a:cubicBezTo>
                  <a:cubicBezTo>
                    <a:pt x="267661" y="1681672"/>
                    <a:pt x="206866" y="1604902"/>
                    <a:pt x="245263" y="1566518"/>
                  </a:cubicBezTo>
                  <a:cubicBezTo>
                    <a:pt x="283661" y="1528133"/>
                    <a:pt x="296460" y="1448165"/>
                    <a:pt x="274061" y="1403384"/>
                  </a:cubicBezTo>
                  <a:cubicBezTo>
                    <a:pt x="251663" y="1358602"/>
                    <a:pt x="-42716" y="1272237"/>
                    <a:pt x="5281" y="1189070"/>
                  </a:cubicBezTo>
                  <a:cubicBezTo>
                    <a:pt x="94874" y="1029135"/>
                    <a:pt x="302859" y="760443"/>
                    <a:pt x="357255" y="635694"/>
                  </a:cubicBezTo>
                  <a:cubicBezTo>
                    <a:pt x="405251" y="526937"/>
                    <a:pt x="366854" y="446969"/>
                    <a:pt x="331657" y="379797"/>
                  </a:cubicBezTo>
                  <a:cubicBezTo>
                    <a:pt x="305259" y="329417"/>
                    <a:pt x="379654" y="189074"/>
                    <a:pt x="440099" y="12745"/>
                  </a:cubicBezTo>
                  <a:lnTo>
                    <a:pt x="444098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38E9BCD-136C-4167-805E-B1DDE3B02E5D}"/>
              </a:ext>
            </a:extLst>
          </p:cNvPr>
          <p:cNvGrpSpPr/>
          <p:nvPr/>
        </p:nvGrpSpPr>
        <p:grpSpPr>
          <a:xfrm>
            <a:off x="8103493" y="3155716"/>
            <a:ext cx="3182639" cy="3717032"/>
            <a:chOff x="7552634" y="2843466"/>
            <a:chExt cx="3437369" cy="4014534"/>
          </a:xfrm>
          <a:solidFill>
            <a:schemeClr val="accent1"/>
          </a:solidFill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5F01F34-0EDA-445B-B1B6-BC9EE698EC33}"/>
                </a:ext>
              </a:extLst>
            </p:cNvPr>
            <p:cNvSpPr/>
            <p:nvPr/>
          </p:nvSpPr>
          <p:spPr>
            <a:xfrm rot="1984311">
              <a:off x="8375111" y="2843466"/>
              <a:ext cx="2614892" cy="942007"/>
            </a:xfrm>
            <a:custGeom>
              <a:avLst/>
              <a:gdLst>
                <a:gd name="connsiteX0" fmla="*/ 1596260 w 3352196"/>
                <a:gd name="connsiteY0" fmla="*/ 980 h 1207619"/>
                <a:gd name="connsiteX1" fmla="*/ 1770472 w 3352196"/>
                <a:gd name="connsiteY1" fmla="*/ 2506 h 1207619"/>
                <a:gd name="connsiteX2" fmla="*/ 2245787 w 3352196"/>
                <a:gd name="connsiteY2" fmla="*/ 77625 h 1207619"/>
                <a:gd name="connsiteX3" fmla="*/ 3349518 w 3352196"/>
                <a:gd name="connsiteY3" fmla="*/ 1189651 h 1207619"/>
                <a:gd name="connsiteX4" fmla="*/ 3352196 w 3352196"/>
                <a:gd name="connsiteY4" fmla="*/ 1207619 h 1207619"/>
                <a:gd name="connsiteX5" fmla="*/ 0 w 3352196"/>
                <a:gd name="connsiteY5" fmla="*/ 1207619 h 1207619"/>
                <a:gd name="connsiteX6" fmla="*/ 24530 w 3352196"/>
                <a:gd name="connsiteY6" fmla="*/ 1129450 h 1207619"/>
                <a:gd name="connsiteX7" fmla="*/ 47547 w 3352196"/>
                <a:gd name="connsiteY7" fmla="*/ 1034039 h 1207619"/>
                <a:gd name="connsiteX8" fmla="*/ 565909 w 3352196"/>
                <a:gd name="connsiteY8" fmla="*/ 279143 h 1207619"/>
                <a:gd name="connsiteX9" fmla="*/ 1596260 w 3352196"/>
                <a:gd name="connsiteY9" fmla="*/ 980 h 1207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52196" h="1207619">
                  <a:moveTo>
                    <a:pt x="1596260" y="980"/>
                  </a:moveTo>
                  <a:cubicBezTo>
                    <a:pt x="1653703" y="-692"/>
                    <a:pt x="1711845" y="-249"/>
                    <a:pt x="1770472" y="2506"/>
                  </a:cubicBezTo>
                  <a:cubicBezTo>
                    <a:pt x="1926810" y="9852"/>
                    <a:pt x="2086598" y="33643"/>
                    <a:pt x="2245787" y="77625"/>
                  </a:cubicBezTo>
                  <a:cubicBezTo>
                    <a:pt x="2802946" y="231563"/>
                    <a:pt x="3235165" y="593667"/>
                    <a:pt x="3349518" y="1189651"/>
                  </a:cubicBezTo>
                  <a:lnTo>
                    <a:pt x="3352196" y="1207619"/>
                  </a:lnTo>
                  <a:lnTo>
                    <a:pt x="0" y="1207619"/>
                  </a:lnTo>
                  <a:lnTo>
                    <a:pt x="24530" y="1129450"/>
                  </a:lnTo>
                  <a:cubicBezTo>
                    <a:pt x="33298" y="1098313"/>
                    <a:pt x="41148" y="1066426"/>
                    <a:pt x="47547" y="1034039"/>
                  </a:cubicBezTo>
                  <a:cubicBezTo>
                    <a:pt x="98743" y="774943"/>
                    <a:pt x="245933" y="467867"/>
                    <a:pt x="565909" y="279143"/>
                  </a:cubicBezTo>
                  <a:cubicBezTo>
                    <a:pt x="826290" y="128004"/>
                    <a:pt x="1194157" y="12682"/>
                    <a:pt x="1596260" y="9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4EEA10D-BA14-48D8-8B97-A7B7AAF70418}"/>
                </a:ext>
              </a:extLst>
            </p:cNvPr>
            <p:cNvSpPr/>
            <p:nvPr/>
          </p:nvSpPr>
          <p:spPr>
            <a:xfrm>
              <a:off x="7552634" y="4407877"/>
              <a:ext cx="2982814" cy="2450123"/>
            </a:xfrm>
            <a:custGeom>
              <a:avLst/>
              <a:gdLst>
                <a:gd name="connsiteX0" fmla="*/ 444098 w 3823859"/>
                <a:gd name="connsiteY0" fmla="*/ 0 h 3140968"/>
                <a:gd name="connsiteX1" fmla="*/ 3796294 w 3823859"/>
                <a:gd name="connsiteY1" fmla="*/ 0 h 3140968"/>
                <a:gd name="connsiteX2" fmla="*/ 3813185 w 3823859"/>
                <a:gd name="connsiteY2" fmla="*/ 113332 h 3140968"/>
                <a:gd name="connsiteX3" fmla="*/ 3822601 w 3823859"/>
                <a:gd name="connsiteY3" fmla="*/ 251848 h 3140968"/>
                <a:gd name="connsiteX4" fmla="*/ 3368235 w 3823859"/>
                <a:gd name="connsiteY4" fmla="*/ 1656081 h 3140968"/>
                <a:gd name="connsiteX5" fmla="*/ 3313839 w 3823859"/>
                <a:gd name="connsiteY5" fmla="*/ 2458958 h 3140968"/>
                <a:gd name="connsiteX6" fmla="*/ 3607817 w 3823859"/>
                <a:gd name="connsiteY6" fmla="*/ 3064314 h 3140968"/>
                <a:gd name="connsiteX7" fmla="*/ 3655073 w 3823859"/>
                <a:gd name="connsiteY7" fmla="*/ 3140968 h 3140968"/>
                <a:gd name="connsiteX8" fmla="*/ 1757452 w 3823859"/>
                <a:gd name="connsiteY8" fmla="*/ 3140968 h 3140968"/>
                <a:gd name="connsiteX9" fmla="*/ 1736354 w 3823859"/>
                <a:gd name="connsiteY9" fmla="*/ 3066712 h 3140968"/>
                <a:gd name="connsiteX10" fmla="*/ 1090001 w 3823859"/>
                <a:gd name="connsiteY10" fmla="*/ 2490945 h 3140968"/>
                <a:gd name="connsiteX11" fmla="*/ 411651 w 3823859"/>
                <a:gd name="connsiteY11" fmla="*/ 2385388 h 3140968"/>
                <a:gd name="connsiteX12" fmla="*/ 408452 w 3823859"/>
                <a:gd name="connsiteY12" fmla="*/ 2081510 h 3140968"/>
                <a:gd name="connsiteX13" fmla="*/ 254862 w 3823859"/>
                <a:gd name="connsiteY13" fmla="*/ 1883190 h 3140968"/>
                <a:gd name="connsiteX14" fmla="*/ 331657 w 3823859"/>
                <a:gd name="connsiteY14" fmla="*/ 1777633 h 3140968"/>
                <a:gd name="connsiteX15" fmla="*/ 267661 w 3823859"/>
                <a:gd name="connsiteY15" fmla="*/ 1681672 h 3140968"/>
                <a:gd name="connsiteX16" fmla="*/ 245263 w 3823859"/>
                <a:gd name="connsiteY16" fmla="*/ 1566518 h 3140968"/>
                <a:gd name="connsiteX17" fmla="*/ 274061 w 3823859"/>
                <a:gd name="connsiteY17" fmla="*/ 1403384 h 3140968"/>
                <a:gd name="connsiteX18" fmla="*/ 5281 w 3823859"/>
                <a:gd name="connsiteY18" fmla="*/ 1189070 h 3140968"/>
                <a:gd name="connsiteX19" fmla="*/ 357255 w 3823859"/>
                <a:gd name="connsiteY19" fmla="*/ 635694 h 3140968"/>
                <a:gd name="connsiteX20" fmla="*/ 331657 w 3823859"/>
                <a:gd name="connsiteY20" fmla="*/ 379797 h 3140968"/>
                <a:gd name="connsiteX21" fmla="*/ 440099 w 3823859"/>
                <a:gd name="connsiteY21" fmla="*/ 12745 h 3140968"/>
                <a:gd name="connsiteX22" fmla="*/ 444098 w 3823859"/>
                <a:gd name="connsiteY22" fmla="*/ 0 h 3140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23859" h="3140968">
                  <a:moveTo>
                    <a:pt x="444098" y="0"/>
                  </a:moveTo>
                  <a:lnTo>
                    <a:pt x="3796294" y="0"/>
                  </a:lnTo>
                  <a:lnTo>
                    <a:pt x="3813185" y="113332"/>
                  </a:lnTo>
                  <a:cubicBezTo>
                    <a:pt x="3818039" y="158298"/>
                    <a:pt x="3821201" y="204467"/>
                    <a:pt x="3822601" y="251848"/>
                  </a:cubicBezTo>
                  <a:cubicBezTo>
                    <a:pt x="3845000" y="1009942"/>
                    <a:pt x="3563421" y="1464160"/>
                    <a:pt x="3368235" y="1656081"/>
                  </a:cubicBezTo>
                  <a:cubicBezTo>
                    <a:pt x="3173049" y="1848004"/>
                    <a:pt x="3227445" y="2097504"/>
                    <a:pt x="3313839" y="2458958"/>
                  </a:cubicBezTo>
                  <a:cubicBezTo>
                    <a:pt x="3349036" y="2607698"/>
                    <a:pt x="3476227" y="2845202"/>
                    <a:pt x="3607817" y="3064314"/>
                  </a:cubicBezTo>
                  <a:lnTo>
                    <a:pt x="3655073" y="3140968"/>
                  </a:lnTo>
                  <a:lnTo>
                    <a:pt x="1757452" y="3140968"/>
                  </a:lnTo>
                  <a:lnTo>
                    <a:pt x="1736354" y="3066712"/>
                  </a:lnTo>
                  <a:cubicBezTo>
                    <a:pt x="1617963" y="2657277"/>
                    <a:pt x="1381180" y="2468554"/>
                    <a:pt x="1090001" y="2490945"/>
                  </a:cubicBezTo>
                  <a:cubicBezTo>
                    <a:pt x="632435" y="2529330"/>
                    <a:pt x="526843" y="2564515"/>
                    <a:pt x="411651" y="2385388"/>
                  </a:cubicBezTo>
                  <a:cubicBezTo>
                    <a:pt x="309259" y="2228651"/>
                    <a:pt x="408452" y="2135888"/>
                    <a:pt x="408452" y="2081510"/>
                  </a:cubicBezTo>
                  <a:cubicBezTo>
                    <a:pt x="408452" y="2027132"/>
                    <a:pt x="261262" y="1899184"/>
                    <a:pt x="254862" y="1883190"/>
                  </a:cubicBezTo>
                  <a:cubicBezTo>
                    <a:pt x="248462" y="1867197"/>
                    <a:pt x="331657" y="1777633"/>
                    <a:pt x="331657" y="1777633"/>
                  </a:cubicBezTo>
                  <a:cubicBezTo>
                    <a:pt x="328457" y="1748844"/>
                    <a:pt x="267661" y="1681672"/>
                    <a:pt x="267661" y="1681672"/>
                  </a:cubicBezTo>
                  <a:cubicBezTo>
                    <a:pt x="267661" y="1681672"/>
                    <a:pt x="206866" y="1604902"/>
                    <a:pt x="245263" y="1566518"/>
                  </a:cubicBezTo>
                  <a:cubicBezTo>
                    <a:pt x="283661" y="1528133"/>
                    <a:pt x="296460" y="1448165"/>
                    <a:pt x="274061" y="1403384"/>
                  </a:cubicBezTo>
                  <a:cubicBezTo>
                    <a:pt x="251663" y="1358602"/>
                    <a:pt x="-42716" y="1272237"/>
                    <a:pt x="5281" y="1189070"/>
                  </a:cubicBezTo>
                  <a:cubicBezTo>
                    <a:pt x="94874" y="1029135"/>
                    <a:pt x="302859" y="760443"/>
                    <a:pt x="357255" y="635694"/>
                  </a:cubicBezTo>
                  <a:cubicBezTo>
                    <a:pt x="405251" y="526937"/>
                    <a:pt x="366854" y="446969"/>
                    <a:pt x="331657" y="379797"/>
                  </a:cubicBezTo>
                  <a:cubicBezTo>
                    <a:pt x="305259" y="329417"/>
                    <a:pt x="379654" y="189074"/>
                    <a:pt x="440099" y="12745"/>
                  </a:cubicBezTo>
                  <a:lnTo>
                    <a:pt x="444098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AEA162-D293-46E3-AC38-4E3D2E89ABA0}"/>
              </a:ext>
            </a:extLst>
          </p:cNvPr>
          <p:cNvGrpSpPr/>
          <p:nvPr/>
        </p:nvGrpSpPr>
        <p:grpSpPr>
          <a:xfrm rot="5400000">
            <a:off x="6602833" y="2052217"/>
            <a:ext cx="843733" cy="843193"/>
            <a:chOff x="6126163" y="588962"/>
            <a:chExt cx="2481262" cy="2479675"/>
          </a:xfrm>
          <a:solidFill>
            <a:schemeClr val="accent1"/>
          </a:solidFill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B5DDC158-BBD9-4A9B-8E1E-7BECE7675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6088" y="1258888"/>
              <a:ext cx="1138237" cy="1136650"/>
            </a:xfrm>
            <a:custGeom>
              <a:avLst/>
              <a:gdLst>
                <a:gd name="T0" fmla="*/ 448 w 508"/>
                <a:gd name="T1" fmla="*/ 137 h 508"/>
                <a:gd name="T2" fmla="*/ 432 w 508"/>
                <a:gd name="T3" fmla="*/ 177 h 508"/>
                <a:gd name="T4" fmla="*/ 448 w 508"/>
                <a:gd name="T5" fmla="*/ 254 h 508"/>
                <a:gd name="T6" fmla="*/ 254 w 508"/>
                <a:gd name="T7" fmla="*/ 448 h 508"/>
                <a:gd name="T8" fmla="*/ 60 w 508"/>
                <a:gd name="T9" fmla="*/ 254 h 508"/>
                <a:gd name="T10" fmla="*/ 254 w 508"/>
                <a:gd name="T11" fmla="*/ 60 h 508"/>
                <a:gd name="T12" fmla="*/ 353 w 508"/>
                <a:gd name="T13" fmla="*/ 87 h 508"/>
                <a:gd name="T14" fmla="*/ 394 w 508"/>
                <a:gd name="T15" fmla="*/ 76 h 508"/>
                <a:gd name="T16" fmla="*/ 383 w 508"/>
                <a:gd name="T17" fmla="*/ 35 h 508"/>
                <a:gd name="T18" fmla="*/ 254 w 508"/>
                <a:gd name="T19" fmla="*/ 0 h 508"/>
                <a:gd name="T20" fmla="*/ 0 w 508"/>
                <a:gd name="T21" fmla="*/ 254 h 508"/>
                <a:gd name="T22" fmla="*/ 254 w 508"/>
                <a:gd name="T23" fmla="*/ 508 h 508"/>
                <a:gd name="T24" fmla="*/ 508 w 508"/>
                <a:gd name="T25" fmla="*/ 254 h 508"/>
                <a:gd name="T26" fmla="*/ 488 w 508"/>
                <a:gd name="T27" fmla="*/ 153 h 508"/>
                <a:gd name="T28" fmla="*/ 448 w 508"/>
                <a:gd name="T29" fmla="*/ 137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8" h="508">
                  <a:moveTo>
                    <a:pt x="448" y="137"/>
                  </a:moveTo>
                  <a:cubicBezTo>
                    <a:pt x="433" y="144"/>
                    <a:pt x="426" y="162"/>
                    <a:pt x="432" y="177"/>
                  </a:cubicBezTo>
                  <a:cubicBezTo>
                    <a:pt x="443" y="201"/>
                    <a:pt x="448" y="227"/>
                    <a:pt x="448" y="254"/>
                  </a:cubicBezTo>
                  <a:cubicBezTo>
                    <a:pt x="448" y="361"/>
                    <a:pt x="361" y="448"/>
                    <a:pt x="254" y="448"/>
                  </a:cubicBezTo>
                  <a:cubicBezTo>
                    <a:pt x="148" y="448"/>
                    <a:pt x="60" y="361"/>
                    <a:pt x="60" y="254"/>
                  </a:cubicBezTo>
                  <a:cubicBezTo>
                    <a:pt x="60" y="147"/>
                    <a:pt x="148" y="60"/>
                    <a:pt x="254" y="60"/>
                  </a:cubicBezTo>
                  <a:cubicBezTo>
                    <a:pt x="289" y="60"/>
                    <a:pt x="323" y="69"/>
                    <a:pt x="353" y="87"/>
                  </a:cubicBezTo>
                  <a:cubicBezTo>
                    <a:pt x="367" y="95"/>
                    <a:pt x="385" y="90"/>
                    <a:pt x="394" y="76"/>
                  </a:cubicBezTo>
                  <a:cubicBezTo>
                    <a:pt x="402" y="62"/>
                    <a:pt x="397" y="43"/>
                    <a:pt x="383" y="35"/>
                  </a:cubicBezTo>
                  <a:cubicBezTo>
                    <a:pt x="344" y="12"/>
                    <a:pt x="300" y="0"/>
                    <a:pt x="254" y="0"/>
                  </a:cubicBezTo>
                  <a:cubicBezTo>
                    <a:pt x="114" y="0"/>
                    <a:pt x="0" y="114"/>
                    <a:pt x="0" y="254"/>
                  </a:cubicBezTo>
                  <a:cubicBezTo>
                    <a:pt x="0" y="394"/>
                    <a:pt x="114" y="508"/>
                    <a:pt x="254" y="508"/>
                  </a:cubicBezTo>
                  <a:cubicBezTo>
                    <a:pt x="395" y="508"/>
                    <a:pt x="508" y="394"/>
                    <a:pt x="508" y="254"/>
                  </a:cubicBezTo>
                  <a:cubicBezTo>
                    <a:pt x="508" y="219"/>
                    <a:pt x="501" y="185"/>
                    <a:pt x="488" y="153"/>
                  </a:cubicBezTo>
                  <a:cubicBezTo>
                    <a:pt x="481" y="138"/>
                    <a:pt x="463" y="131"/>
                    <a:pt x="448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06DE06A2-93D0-4763-B0B5-A3F20C2C6A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26163" y="588962"/>
              <a:ext cx="2481262" cy="2479675"/>
            </a:xfrm>
            <a:custGeom>
              <a:avLst/>
              <a:gdLst>
                <a:gd name="T0" fmla="*/ 987 w 1107"/>
                <a:gd name="T1" fmla="*/ 424 h 1107"/>
                <a:gd name="T2" fmla="*/ 995 w 1107"/>
                <a:gd name="T3" fmla="*/ 294 h 1107"/>
                <a:gd name="T4" fmla="*/ 895 w 1107"/>
                <a:gd name="T5" fmla="*/ 112 h 1107"/>
                <a:gd name="T6" fmla="*/ 769 w 1107"/>
                <a:gd name="T7" fmla="*/ 156 h 1107"/>
                <a:gd name="T8" fmla="*/ 682 w 1107"/>
                <a:gd name="T9" fmla="*/ 58 h 1107"/>
                <a:gd name="T10" fmla="*/ 483 w 1107"/>
                <a:gd name="T11" fmla="*/ 0 h 1107"/>
                <a:gd name="T12" fmla="*/ 425 w 1107"/>
                <a:gd name="T13" fmla="*/ 120 h 1107"/>
                <a:gd name="T14" fmla="*/ 294 w 1107"/>
                <a:gd name="T15" fmla="*/ 112 h 1107"/>
                <a:gd name="T16" fmla="*/ 212 w 1107"/>
                <a:gd name="T17" fmla="*/ 112 h 1107"/>
                <a:gd name="T18" fmla="*/ 112 w 1107"/>
                <a:gd name="T19" fmla="*/ 294 h 1107"/>
                <a:gd name="T20" fmla="*/ 120 w 1107"/>
                <a:gd name="T21" fmla="*/ 424 h 1107"/>
                <a:gd name="T22" fmla="*/ 0 w 1107"/>
                <a:gd name="T23" fmla="*/ 482 h 1107"/>
                <a:gd name="T24" fmla="*/ 58 w 1107"/>
                <a:gd name="T25" fmla="*/ 682 h 1107"/>
                <a:gd name="T26" fmla="*/ 156 w 1107"/>
                <a:gd name="T27" fmla="*/ 769 h 1107"/>
                <a:gd name="T28" fmla="*/ 112 w 1107"/>
                <a:gd name="T29" fmla="*/ 894 h 1107"/>
                <a:gd name="T30" fmla="*/ 253 w 1107"/>
                <a:gd name="T31" fmla="*/ 1012 h 1107"/>
                <a:gd name="T32" fmla="*/ 338 w 1107"/>
                <a:gd name="T33" fmla="*/ 951 h 1107"/>
                <a:gd name="T34" fmla="*/ 425 w 1107"/>
                <a:gd name="T35" fmla="*/ 1049 h 1107"/>
                <a:gd name="T36" fmla="*/ 624 w 1107"/>
                <a:gd name="T37" fmla="*/ 1107 h 1107"/>
                <a:gd name="T38" fmla="*/ 682 w 1107"/>
                <a:gd name="T39" fmla="*/ 987 h 1107"/>
                <a:gd name="T40" fmla="*/ 813 w 1107"/>
                <a:gd name="T41" fmla="*/ 995 h 1107"/>
                <a:gd name="T42" fmla="*/ 995 w 1107"/>
                <a:gd name="T43" fmla="*/ 894 h 1107"/>
                <a:gd name="T44" fmla="*/ 951 w 1107"/>
                <a:gd name="T45" fmla="*/ 769 h 1107"/>
                <a:gd name="T46" fmla="*/ 1049 w 1107"/>
                <a:gd name="T47" fmla="*/ 682 h 1107"/>
                <a:gd name="T48" fmla="*/ 1107 w 1107"/>
                <a:gd name="T49" fmla="*/ 482 h 1107"/>
                <a:gd name="T50" fmla="*/ 1047 w 1107"/>
                <a:gd name="T51" fmla="*/ 622 h 1107"/>
                <a:gd name="T52" fmla="*/ 930 w 1107"/>
                <a:gd name="T53" fmla="*/ 664 h 1107"/>
                <a:gd name="T54" fmla="*/ 907 w 1107"/>
                <a:gd name="T55" fmla="*/ 810 h 1107"/>
                <a:gd name="T56" fmla="*/ 854 w 1107"/>
                <a:gd name="T57" fmla="*/ 951 h 1107"/>
                <a:gd name="T58" fmla="*/ 741 w 1107"/>
                <a:gd name="T59" fmla="*/ 897 h 1107"/>
                <a:gd name="T60" fmla="*/ 622 w 1107"/>
                <a:gd name="T61" fmla="*/ 985 h 1107"/>
                <a:gd name="T62" fmla="*/ 485 w 1107"/>
                <a:gd name="T63" fmla="*/ 1047 h 1107"/>
                <a:gd name="T64" fmla="*/ 443 w 1107"/>
                <a:gd name="T65" fmla="*/ 929 h 1107"/>
                <a:gd name="T66" fmla="*/ 297 w 1107"/>
                <a:gd name="T67" fmla="*/ 907 h 1107"/>
                <a:gd name="T68" fmla="*/ 156 w 1107"/>
                <a:gd name="T69" fmla="*/ 853 h 1107"/>
                <a:gd name="T70" fmla="*/ 209 w 1107"/>
                <a:gd name="T71" fmla="*/ 741 h 1107"/>
                <a:gd name="T72" fmla="*/ 122 w 1107"/>
                <a:gd name="T73" fmla="*/ 622 h 1107"/>
                <a:gd name="T74" fmla="*/ 60 w 1107"/>
                <a:gd name="T75" fmla="*/ 484 h 1107"/>
                <a:gd name="T76" fmla="*/ 177 w 1107"/>
                <a:gd name="T77" fmla="*/ 442 h 1107"/>
                <a:gd name="T78" fmla="*/ 200 w 1107"/>
                <a:gd name="T79" fmla="*/ 296 h 1107"/>
                <a:gd name="T80" fmla="*/ 253 w 1107"/>
                <a:gd name="T81" fmla="*/ 156 h 1107"/>
                <a:gd name="T82" fmla="*/ 366 w 1107"/>
                <a:gd name="T83" fmla="*/ 209 h 1107"/>
                <a:gd name="T84" fmla="*/ 485 w 1107"/>
                <a:gd name="T85" fmla="*/ 121 h 1107"/>
                <a:gd name="T86" fmla="*/ 622 w 1107"/>
                <a:gd name="T87" fmla="*/ 60 h 1107"/>
                <a:gd name="T88" fmla="*/ 664 w 1107"/>
                <a:gd name="T89" fmla="*/ 177 h 1107"/>
                <a:gd name="T90" fmla="*/ 810 w 1107"/>
                <a:gd name="T91" fmla="*/ 199 h 1107"/>
                <a:gd name="T92" fmla="*/ 951 w 1107"/>
                <a:gd name="T93" fmla="*/ 253 h 1107"/>
                <a:gd name="T94" fmla="*/ 898 w 1107"/>
                <a:gd name="T95" fmla="*/ 366 h 1107"/>
                <a:gd name="T96" fmla="*/ 985 w 1107"/>
                <a:gd name="T97" fmla="*/ 484 h 1107"/>
                <a:gd name="T98" fmla="*/ 1047 w 1107"/>
                <a:gd name="T99" fmla="*/ 622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7" h="1107">
                  <a:moveTo>
                    <a:pt x="1049" y="424"/>
                  </a:moveTo>
                  <a:cubicBezTo>
                    <a:pt x="987" y="424"/>
                    <a:pt x="987" y="424"/>
                    <a:pt x="987" y="424"/>
                  </a:cubicBezTo>
                  <a:cubicBezTo>
                    <a:pt x="978" y="394"/>
                    <a:pt x="966" y="365"/>
                    <a:pt x="951" y="338"/>
                  </a:cubicBezTo>
                  <a:cubicBezTo>
                    <a:pt x="995" y="294"/>
                    <a:pt x="995" y="294"/>
                    <a:pt x="995" y="294"/>
                  </a:cubicBezTo>
                  <a:cubicBezTo>
                    <a:pt x="1018" y="271"/>
                    <a:pt x="1018" y="234"/>
                    <a:pt x="995" y="212"/>
                  </a:cubicBezTo>
                  <a:cubicBezTo>
                    <a:pt x="895" y="112"/>
                    <a:pt x="895" y="112"/>
                    <a:pt x="895" y="112"/>
                  </a:cubicBezTo>
                  <a:cubicBezTo>
                    <a:pt x="872" y="89"/>
                    <a:pt x="835" y="89"/>
                    <a:pt x="813" y="112"/>
                  </a:cubicBezTo>
                  <a:cubicBezTo>
                    <a:pt x="769" y="156"/>
                    <a:pt x="769" y="156"/>
                    <a:pt x="769" y="156"/>
                  </a:cubicBezTo>
                  <a:cubicBezTo>
                    <a:pt x="741" y="141"/>
                    <a:pt x="712" y="129"/>
                    <a:pt x="682" y="120"/>
                  </a:cubicBezTo>
                  <a:cubicBezTo>
                    <a:pt x="682" y="58"/>
                    <a:pt x="682" y="58"/>
                    <a:pt x="682" y="58"/>
                  </a:cubicBezTo>
                  <a:cubicBezTo>
                    <a:pt x="682" y="26"/>
                    <a:pt x="656" y="0"/>
                    <a:pt x="624" y="0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51" y="0"/>
                    <a:pt x="425" y="26"/>
                    <a:pt x="425" y="58"/>
                  </a:cubicBezTo>
                  <a:cubicBezTo>
                    <a:pt x="425" y="120"/>
                    <a:pt x="425" y="120"/>
                    <a:pt x="425" y="120"/>
                  </a:cubicBezTo>
                  <a:cubicBezTo>
                    <a:pt x="395" y="129"/>
                    <a:pt x="366" y="141"/>
                    <a:pt x="338" y="156"/>
                  </a:cubicBezTo>
                  <a:cubicBezTo>
                    <a:pt x="294" y="112"/>
                    <a:pt x="294" y="112"/>
                    <a:pt x="294" y="112"/>
                  </a:cubicBezTo>
                  <a:cubicBezTo>
                    <a:pt x="283" y="101"/>
                    <a:pt x="269" y="95"/>
                    <a:pt x="253" y="95"/>
                  </a:cubicBezTo>
                  <a:cubicBezTo>
                    <a:pt x="238" y="95"/>
                    <a:pt x="223" y="101"/>
                    <a:pt x="212" y="112"/>
                  </a:cubicBezTo>
                  <a:cubicBezTo>
                    <a:pt x="112" y="212"/>
                    <a:pt x="112" y="212"/>
                    <a:pt x="112" y="212"/>
                  </a:cubicBezTo>
                  <a:cubicBezTo>
                    <a:pt x="89" y="234"/>
                    <a:pt x="89" y="271"/>
                    <a:pt x="112" y="294"/>
                  </a:cubicBezTo>
                  <a:cubicBezTo>
                    <a:pt x="156" y="338"/>
                    <a:pt x="156" y="338"/>
                    <a:pt x="156" y="338"/>
                  </a:cubicBezTo>
                  <a:cubicBezTo>
                    <a:pt x="141" y="365"/>
                    <a:pt x="129" y="394"/>
                    <a:pt x="120" y="424"/>
                  </a:cubicBezTo>
                  <a:cubicBezTo>
                    <a:pt x="58" y="424"/>
                    <a:pt x="58" y="424"/>
                    <a:pt x="58" y="424"/>
                  </a:cubicBezTo>
                  <a:cubicBezTo>
                    <a:pt x="26" y="424"/>
                    <a:pt x="0" y="450"/>
                    <a:pt x="0" y="482"/>
                  </a:cubicBezTo>
                  <a:cubicBezTo>
                    <a:pt x="0" y="624"/>
                    <a:pt x="0" y="624"/>
                    <a:pt x="0" y="624"/>
                  </a:cubicBezTo>
                  <a:cubicBezTo>
                    <a:pt x="0" y="656"/>
                    <a:pt x="26" y="682"/>
                    <a:pt x="58" y="682"/>
                  </a:cubicBezTo>
                  <a:cubicBezTo>
                    <a:pt x="120" y="682"/>
                    <a:pt x="120" y="682"/>
                    <a:pt x="120" y="682"/>
                  </a:cubicBezTo>
                  <a:cubicBezTo>
                    <a:pt x="129" y="712"/>
                    <a:pt x="141" y="741"/>
                    <a:pt x="156" y="769"/>
                  </a:cubicBezTo>
                  <a:cubicBezTo>
                    <a:pt x="112" y="812"/>
                    <a:pt x="112" y="812"/>
                    <a:pt x="112" y="812"/>
                  </a:cubicBezTo>
                  <a:cubicBezTo>
                    <a:pt x="89" y="835"/>
                    <a:pt x="89" y="872"/>
                    <a:pt x="112" y="894"/>
                  </a:cubicBezTo>
                  <a:cubicBezTo>
                    <a:pt x="212" y="995"/>
                    <a:pt x="212" y="995"/>
                    <a:pt x="212" y="995"/>
                  </a:cubicBezTo>
                  <a:cubicBezTo>
                    <a:pt x="223" y="1006"/>
                    <a:pt x="238" y="1012"/>
                    <a:pt x="253" y="1012"/>
                  </a:cubicBezTo>
                  <a:cubicBezTo>
                    <a:pt x="269" y="1012"/>
                    <a:pt x="283" y="1006"/>
                    <a:pt x="294" y="995"/>
                  </a:cubicBezTo>
                  <a:cubicBezTo>
                    <a:pt x="338" y="951"/>
                    <a:pt x="338" y="951"/>
                    <a:pt x="338" y="951"/>
                  </a:cubicBezTo>
                  <a:cubicBezTo>
                    <a:pt x="366" y="966"/>
                    <a:pt x="395" y="978"/>
                    <a:pt x="425" y="987"/>
                  </a:cubicBezTo>
                  <a:cubicBezTo>
                    <a:pt x="425" y="1049"/>
                    <a:pt x="425" y="1049"/>
                    <a:pt x="425" y="1049"/>
                  </a:cubicBezTo>
                  <a:cubicBezTo>
                    <a:pt x="425" y="1081"/>
                    <a:pt x="451" y="1107"/>
                    <a:pt x="483" y="1107"/>
                  </a:cubicBezTo>
                  <a:cubicBezTo>
                    <a:pt x="624" y="1107"/>
                    <a:pt x="624" y="1107"/>
                    <a:pt x="624" y="1107"/>
                  </a:cubicBezTo>
                  <a:cubicBezTo>
                    <a:pt x="656" y="1107"/>
                    <a:pt x="682" y="1081"/>
                    <a:pt x="682" y="1049"/>
                  </a:cubicBezTo>
                  <a:cubicBezTo>
                    <a:pt x="682" y="987"/>
                    <a:pt x="682" y="987"/>
                    <a:pt x="682" y="987"/>
                  </a:cubicBezTo>
                  <a:cubicBezTo>
                    <a:pt x="712" y="978"/>
                    <a:pt x="741" y="966"/>
                    <a:pt x="769" y="951"/>
                  </a:cubicBezTo>
                  <a:cubicBezTo>
                    <a:pt x="813" y="995"/>
                    <a:pt x="813" y="995"/>
                    <a:pt x="813" y="995"/>
                  </a:cubicBezTo>
                  <a:cubicBezTo>
                    <a:pt x="835" y="1017"/>
                    <a:pt x="872" y="1017"/>
                    <a:pt x="895" y="995"/>
                  </a:cubicBezTo>
                  <a:cubicBezTo>
                    <a:pt x="995" y="894"/>
                    <a:pt x="995" y="894"/>
                    <a:pt x="995" y="894"/>
                  </a:cubicBezTo>
                  <a:cubicBezTo>
                    <a:pt x="1018" y="872"/>
                    <a:pt x="1018" y="835"/>
                    <a:pt x="995" y="812"/>
                  </a:cubicBezTo>
                  <a:cubicBezTo>
                    <a:pt x="951" y="769"/>
                    <a:pt x="951" y="769"/>
                    <a:pt x="951" y="769"/>
                  </a:cubicBezTo>
                  <a:cubicBezTo>
                    <a:pt x="966" y="741"/>
                    <a:pt x="978" y="712"/>
                    <a:pt x="987" y="682"/>
                  </a:cubicBezTo>
                  <a:cubicBezTo>
                    <a:pt x="1049" y="682"/>
                    <a:pt x="1049" y="682"/>
                    <a:pt x="1049" y="682"/>
                  </a:cubicBezTo>
                  <a:cubicBezTo>
                    <a:pt x="1081" y="682"/>
                    <a:pt x="1107" y="656"/>
                    <a:pt x="1107" y="624"/>
                  </a:cubicBezTo>
                  <a:cubicBezTo>
                    <a:pt x="1107" y="482"/>
                    <a:pt x="1107" y="482"/>
                    <a:pt x="1107" y="482"/>
                  </a:cubicBezTo>
                  <a:cubicBezTo>
                    <a:pt x="1107" y="450"/>
                    <a:pt x="1081" y="424"/>
                    <a:pt x="1049" y="424"/>
                  </a:cubicBezTo>
                  <a:close/>
                  <a:moveTo>
                    <a:pt x="1047" y="622"/>
                  </a:moveTo>
                  <a:cubicBezTo>
                    <a:pt x="985" y="622"/>
                    <a:pt x="985" y="622"/>
                    <a:pt x="985" y="622"/>
                  </a:cubicBezTo>
                  <a:cubicBezTo>
                    <a:pt x="960" y="622"/>
                    <a:pt x="937" y="639"/>
                    <a:pt x="930" y="664"/>
                  </a:cubicBezTo>
                  <a:cubicBezTo>
                    <a:pt x="922" y="691"/>
                    <a:pt x="911" y="716"/>
                    <a:pt x="898" y="741"/>
                  </a:cubicBezTo>
                  <a:cubicBezTo>
                    <a:pt x="885" y="763"/>
                    <a:pt x="889" y="792"/>
                    <a:pt x="907" y="810"/>
                  </a:cubicBezTo>
                  <a:cubicBezTo>
                    <a:pt x="951" y="853"/>
                    <a:pt x="951" y="853"/>
                    <a:pt x="951" y="853"/>
                  </a:cubicBezTo>
                  <a:cubicBezTo>
                    <a:pt x="854" y="951"/>
                    <a:pt x="854" y="951"/>
                    <a:pt x="854" y="951"/>
                  </a:cubicBezTo>
                  <a:cubicBezTo>
                    <a:pt x="810" y="907"/>
                    <a:pt x="810" y="907"/>
                    <a:pt x="810" y="907"/>
                  </a:cubicBezTo>
                  <a:cubicBezTo>
                    <a:pt x="792" y="889"/>
                    <a:pt x="764" y="885"/>
                    <a:pt x="741" y="897"/>
                  </a:cubicBezTo>
                  <a:cubicBezTo>
                    <a:pt x="717" y="911"/>
                    <a:pt x="691" y="921"/>
                    <a:pt x="664" y="929"/>
                  </a:cubicBezTo>
                  <a:cubicBezTo>
                    <a:pt x="639" y="937"/>
                    <a:pt x="622" y="959"/>
                    <a:pt x="622" y="985"/>
                  </a:cubicBezTo>
                  <a:cubicBezTo>
                    <a:pt x="622" y="1047"/>
                    <a:pt x="622" y="1047"/>
                    <a:pt x="622" y="1047"/>
                  </a:cubicBezTo>
                  <a:cubicBezTo>
                    <a:pt x="485" y="1047"/>
                    <a:pt x="485" y="1047"/>
                    <a:pt x="485" y="1047"/>
                  </a:cubicBezTo>
                  <a:cubicBezTo>
                    <a:pt x="485" y="985"/>
                    <a:pt x="485" y="985"/>
                    <a:pt x="485" y="985"/>
                  </a:cubicBezTo>
                  <a:cubicBezTo>
                    <a:pt x="485" y="959"/>
                    <a:pt x="467" y="937"/>
                    <a:pt x="443" y="929"/>
                  </a:cubicBezTo>
                  <a:cubicBezTo>
                    <a:pt x="416" y="921"/>
                    <a:pt x="390" y="911"/>
                    <a:pt x="366" y="897"/>
                  </a:cubicBezTo>
                  <a:cubicBezTo>
                    <a:pt x="343" y="885"/>
                    <a:pt x="315" y="889"/>
                    <a:pt x="297" y="907"/>
                  </a:cubicBezTo>
                  <a:cubicBezTo>
                    <a:pt x="253" y="951"/>
                    <a:pt x="253" y="951"/>
                    <a:pt x="253" y="951"/>
                  </a:cubicBezTo>
                  <a:cubicBezTo>
                    <a:pt x="156" y="853"/>
                    <a:pt x="156" y="853"/>
                    <a:pt x="156" y="853"/>
                  </a:cubicBezTo>
                  <a:cubicBezTo>
                    <a:pt x="200" y="810"/>
                    <a:pt x="200" y="810"/>
                    <a:pt x="200" y="810"/>
                  </a:cubicBezTo>
                  <a:cubicBezTo>
                    <a:pt x="218" y="792"/>
                    <a:pt x="222" y="763"/>
                    <a:pt x="209" y="741"/>
                  </a:cubicBezTo>
                  <a:cubicBezTo>
                    <a:pt x="196" y="716"/>
                    <a:pt x="185" y="691"/>
                    <a:pt x="177" y="664"/>
                  </a:cubicBezTo>
                  <a:cubicBezTo>
                    <a:pt x="170" y="639"/>
                    <a:pt x="147" y="622"/>
                    <a:pt x="122" y="622"/>
                  </a:cubicBezTo>
                  <a:cubicBezTo>
                    <a:pt x="60" y="622"/>
                    <a:pt x="60" y="622"/>
                    <a:pt x="60" y="622"/>
                  </a:cubicBezTo>
                  <a:cubicBezTo>
                    <a:pt x="60" y="484"/>
                    <a:pt x="60" y="484"/>
                    <a:pt x="60" y="484"/>
                  </a:cubicBezTo>
                  <a:cubicBezTo>
                    <a:pt x="122" y="484"/>
                    <a:pt x="122" y="484"/>
                    <a:pt x="122" y="484"/>
                  </a:cubicBezTo>
                  <a:cubicBezTo>
                    <a:pt x="147" y="484"/>
                    <a:pt x="170" y="467"/>
                    <a:pt x="177" y="442"/>
                  </a:cubicBezTo>
                  <a:cubicBezTo>
                    <a:pt x="185" y="416"/>
                    <a:pt x="196" y="390"/>
                    <a:pt x="209" y="366"/>
                  </a:cubicBezTo>
                  <a:cubicBezTo>
                    <a:pt x="222" y="343"/>
                    <a:pt x="218" y="315"/>
                    <a:pt x="200" y="296"/>
                  </a:cubicBezTo>
                  <a:cubicBezTo>
                    <a:pt x="156" y="253"/>
                    <a:pt x="156" y="253"/>
                    <a:pt x="156" y="253"/>
                  </a:cubicBezTo>
                  <a:cubicBezTo>
                    <a:pt x="253" y="156"/>
                    <a:pt x="253" y="156"/>
                    <a:pt x="253" y="156"/>
                  </a:cubicBezTo>
                  <a:cubicBezTo>
                    <a:pt x="297" y="199"/>
                    <a:pt x="297" y="199"/>
                    <a:pt x="297" y="199"/>
                  </a:cubicBezTo>
                  <a:cubicBezTo>
                    <a:pt x="315" y="217"/>
                    <a:pt x="343" y="221"/>
                    <a:pt x="366" y="209"/>
                  </a:cubicBezTo>
                  <a:cubicBezTo>
                    <a:pt x="390" y="196"/>
                    <a:pt x="416" y="185"/>
                    <a:pt x="443" y="177"/>
                  </a:cubicBezTo>
                  <a:cubicBezTo>
                    <a:pt x="467" y="170"/>
                    <a:pt x="485" y="147"/>
                    <a:pt x="485" y="121"/>
                  </a:cubicBezTo>
                  <a:cubicBezTo>
                    <a:pt x="485" y="60"/>
                    <a:pt x="485" y="60"/>
                    <a:pt x="485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121"/>
                    <a:pt x="622" y="121"/>
                    <a:pt x="622" y="121"/>
                  </a:cubicBezTo>
                  <a:cubicBezTo>
                    <a:pt x="622" y="147"/>
                    <a:pt x="639" y="170"/>
                    <a:pt x="664" y="177"/>
                  </a:cubicBezTo>
                  <a:cubicBezTo>
                    <a:pt x="691" y="185"/>
                    <a:pt x="717" y="196"/>
                    <a:pt x="741" y="209"/>
                  </a:cubicBezTo>
                  <a:cubicBezTo>
                    <a:pt x="764" y="221"/>
                    <a:pt x="792" y="217"/>
                    <a:pt x="810" y="199"/>
                  </a:cubicBezTo>
                  <a:cubicBezTo>
                    <a:pt x="854" y="156"/>
                    <a:pt x="854" y="156"/>
                    <a:pt x="854" y="156"/>
                  </a:cubicBezTo>
                  <a:cubicBezTo>
                    <a:pt x="951" y="253"/>
                    <a:pt x="951" y="253"/>
                    <a:pt x="951" y="253"/>
                  </a:cubicBezTo>
                  <a:cubicBezTo>
                    <a:pt x="907" y="296"/>
                    <a:pt x="907" y="296"/>
                    <a:pt x="907" y="296"/>
                  </a:cubicBezTo>
                  <a:cubicBezTo>
                    <a:pt x="889" y="315"/>
                    <a:pt x="885" y="343"/>
                    <a:pt x="898" y="366"/>
                  </a:cubicBezTo>
                  <a:cubicBezTo>
                    <a:pt x="911" y="390"/>
                    <a:pt x="922" y="416"/>
                    <a:pt x="930" y="442"/>
                  </a:cubicBezTo>
                  <a:cubicBezTo>
                    <a:pt x="937" y="467"/>
                    <a:pt x="960" y="484"/>
                    <a:pt x="985" y="484"/>
                  </a:cubicBezTo>
                  <a:cubicBezTo>
                    <a:pt x="1047" y="484"/>
                    <a:pt x="1047" y="484"/>
                    <a:pt x="1047" y="484"/>
                  </a:cubicBezTo>
                  <a:lnTo>
                    <a:pt x="1047" y="6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36FD518-2305-448D-B8A5-AE5FE5C7DCE7}"/>
              </a:ext>
            </a:extLst>
          </p:cNvPr>
          <p:cNvGrpSpPr/>
          <p:nvPr/>
        </p:nvGrpSpPr>
        <p:grpSpPr>
          <a:xfrm rot="5400000">
            <a:off x="5855467" y="2720427"/>
            <a:ext cx="843732" cy="843192"/>
            <a:chOff x="5494338" y="2978150"/>
            <a:chExt cx="2481262" cy="2479675"/>
          </a:xfrm>
          <a:solidFill>
            <a:schemeClr val="accent1"/>
          </a:solidFill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FDF2B6F1-D75D-44C7-AF52-FDACCD2D2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7438" y="3648075"/>
              <a:ext cx="1138237" cy="1138238"/>
            </a:xfrm>
            <a:custGeom>
              <a:avLst/>
              <a:gdLst>
                <a:gd name="T0" fmla="*/ 254 w 508"/>
                <a:gd name="T1" fmla="*/ 0 h 508"/>
                <a:gd name="T2" fmla="*/ 98 w 508"/>
                <a:gd name="T3" fmla="*/ 54 h 508"/>
                <a:gd name="T4" fmla="*/ 92 w 508"/>
                <a:gd name="T5" fmla="*/ 96 h 508"/>
                <a:gd name="T6" fmla="*/ 134 w 508"/>
                <a:gd name="T7" fmla="*/ 101 h 508"/>
                <a:gd name="T8" fmla="*/ 254 w 508"/>
                <a:gd name="T9" fmla="*/ 60 h 508"/>
                <a:gd name="T10" fmla="*/ 448 w 508"/>
                <a:gd name="T11" fmla="*/ 254 h 508"/>
                <a:gd name="T12" fmla="*/ 254 w 508"/>
                <a:gd name="T13" fmla="*/ 448 h 508"/>
                <a:gd name="T14" fmla="*/ 60 w 508"/>
                <a:gd name="T15" fmla="*/ 254 h 508"/>
                <a:gd name="T16" fmla="*/ 68 w 508"/>
                <a:gd name="T17" fmla="*/ 200 h 508"/>
                <a:gd name="T18" fmla="*/ 47 w 508"/>
                <a:gd name="T19" fmla="*/ 163 h 508"/>
                <a:gd name="T20" fmla="*/ 10 w 508"/>
                <a:gd name="T21" fmla="*/ 183 h 508"/>
                <a:gd name="T22" fmla="*/ 0 w 508"/>
                <a:gd name="T23" fmla="*/ 254 h 508"/>
                <a:gd name="T24" fmla="*/ 254 w 508"/>
                <a:gd name="T25" fmla="*/ 508 h 508"/>
                <a:gd name="T26" fmla="*/ 508 w 508"/>
                <a:gd name="T27" fmla="*/ 254 h 508"/>
                <a:gd name="T28" fmla="*/ 254 w 508"/>
                <a:gd name="T29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8" h="508">
                  <a:moveTo>
                    <a:pt x="254" y="0"/>
                  </a:moveTo>
                  <a:cubicBezTo>
                    <a:pt x="197" y="0"/>
                    <a:pt x="143" y="19"/>
                    <a:pt x="98" y="54"/>
                  </a:cubicBezTo>
                  <a:cubicBezTo>
                    <a:pt x="84" y="64"/>
                    <a:pt x="82" y="83"/>
                    <a:pt x="92" y="96"/>
                  </a:cubicBezTo>
                  <a:cubicBezTo>
                    <a:pt x="103" y="109"/>
                    <a:pt x="121" y="112"/>
                    <a:pt x="134" y="101"/>
                  </a:cubicBezTo>
                  <a:cubicBezTo>
                    <a:pt x="169" y="75"/>
                    <a:pt x="210" y="60"/>
                    <a:pt x="254" y="60"/>
                  </a:cubicBezTo>
                  <a:cubicBezTo>
                    <a:pt x="361" y="60"/>
                    <a:pt x="448" y="147"/>
                    <a:pt x="448" y="254"/>
                  </a:cubicBezTo>
                  <a:cubicBezTo>
                    <a:pt x="448" y="361"/>
                    <a:pt x="361" y="448"/>
                    <a:pt x="254" y="448"/>
                  </a:cubicBezTo>
                  <a:cubicBezTo>
                    <a:pt x="147" y="448"/>
                    <a:pt x="60" y="361"/>
                    <a:pt x="60" y="254"/>
                  </a:cubicBezTo>
                  <a:cubicBezTo>
                    <a:pt x="60" y="236"/>
                    <a:pt x="62" y="218"/>
                    <a:pt x="68" y="200"/>
                  </a:cubicBezTo>
                  <a:cubicBezTo>
                    <a:pt x="72" y="184"/>
                    <a:pt x="63" y="167"/>
                    <a:pt x="47" y="163"/>
                  </a:cubicBezTo>
                  <a:cubicBezTo>
                    <a:pt x="31" y="158"/>
                    <a:pt x="15" y="167"/>
                    <a:pt x="10" y="183"/>
                  </a:cubicBezTo>
                  <a:cubicBezTo>
                    <a:pt x="3" y="206"/>
                    <a:pt x="0" y="230"/>
                    <a:pt x="0" y="254"/>
                  </a:cubicBezTo>
                  <a:cubicBezTo>
                    <a:pt x="0" y="394"/>
                    <a:pt x="114" y="508"/>
                    <a:pt x="254" y="508"/>
                  </a:cubicBezTo>
                  <a:cubicBezTo>
                    <a:pt x="394" y="508"/>
                    <a:pt x="508" y="394"/>
                    <a:pt x="508" y="254"/>
                  </a:cubicBezTo>
                  <a:cubicBezTo>
                    <a:pt x="508" y="114"/>
                    <a:pt x="394" y="0"/>
                    <a:pt x="25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88A2640B-4B83-4123-8165-B566C3CFD7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2978150"/>
              <a:ext cx="2481262" cy="2479675"/>
            </a:xfrm>
            <a:custGeom>
              <a:avLst/>
              <a:gdLst>
                <a:gd name="T0" fmla="*/ 987 w 1107"/>
                <a:gd name="T1" fmla="*/ 425 h 1107"/>
                <a:gd name="T2" fmla="*/ 995 w 1107"/>
                <a:gd name="T3" fmla="*/ 294 h 1107"/>
                <a:gd name="T4" fmla="*/ 895 w 1107"/>
                <a:gd name="T5" fmla="*/ 112 h 1107"/>
                <a:gd name="T6" fmla="*/ 769 w 1107"/>
                <a:gd name="T7" fmla="*/ 156 h 1107"/>
                <a:gd name="T8" fmla="*/ 683 w 1107"/>
                <a:gd name="T9" fmla="*/ 58 h 1107"/>
                <a:gd name="T10" fmla="*/ 483 w 1107"/>
                <a:gd name="T11" fmla="*/ 0 h 1107"/>
                <a:gd name="T12" fmla="*/ 425 w 1107"/>
                <a:gd name="T13" fmla="*/ 120 h 1107"/>
                <a:gd name="T14" fmla="*/ 294 w 1107"/>
                <a:gd name="T15" fmla="*/ 112 h 1107"/>
                <a:gd name="T16" fmla="*/ 212 w 1107"/>
                <a:gd name="T17" fmla="*/ 112 h 1107"/>
                <a:gd name="T18" fmla="*/ 112 w 1107"/>
                <a:gd name="T19" fmla="*/ 294 h 1107"/>
                <a:gd name="T20" fmla="*/ 120 w 1107"/>
                <a:gd name="T21" fmla="*/ 425 h 1107"/>
                <a:gd name="T22" fmla="*/ 0 w 1107"/>
                <a:gd name="T23" fmla="*/ 483 h 1107"/>
                <a:gd name="T24" fmla="*/ 58 w 1107"/>
                <a:gd name="T25" fmla="*/ 682 h 1107"/>
                <a:gd name="T26" fmla="*/ 156 w 1107"/>
                <a:gd name="T27" fmla="*/ 769 h 1107"/>
                <a:gd name="T28" fmla="*/ 112 w 1107"/>
                <a:gd name="T29" fmla="*/ 895 h 1107"/>
                <a:gd name="T30" fmla="*/ 253 w 1107"/>
                <a:gd name="T31" fmla="*/ 1012 h 1107"/>
                <a:gd name="T32" fmla="*/ 338 w 1107"/>
                <a:gd name="T33" fmla="*/ 951 h 1107"/>
                <a:gd name="T34" fmla="*/ 425 w 1107"/>
                <a:gd name="T35" fmla="*/ 1049 h 1107"/>
                <a:gd name="T36" fmla="*/ 625 w 1107"/>
                <a:gd name="T37" fmla="*/ 1107 h 1107"/>
                <a:gd name="T38" fmla="*/ 683 w 1107"/>
                <a:gd name="T39" fmla="*/ 987 h 1107"/>
                <a:gd name="T40" fmla="*/ 813 w 1107"/>
                <a:gd name="T41" fmla="*/ 995 h 1107"/>
                <a:gd name="T42" fmla="*/ 995 w 1107"/>
                <a:gd name="T43" fmla="*/ 895 h 1107"/>
                <a:gd name="T44" fmla="*/ 951 w 1107"/>
                <a:gd name="T45" fmla="*/ 769 h 1107"/>
                <a:gd name="T46" fmla="*/ 1049 w 1107"/>
                <a:gd name="T47" fmla="*/ 682 h 1107"/>
                <a:gd name="T48" fmla="*/ 1107 w 1107"/>
                <a:gd name="T49" fmla="*/ 483 h 1107"/>
                <a:gd name="T50" fmla="*/ 1047 w 1107"/>
                <a:gd name="T51" fmla="*/ 622 h 1107"/>
                <a:gd name="T52" fmla="*/ 930 w 1107"/>
                <a:gd name="T53" fmla="*/ 664 h 1107"/>
                <a:gd name="T54" fmla="*/ 908 w 1107"/>
                <a:gd name="T55" fmla="*/ 810 h 1107"/>
                <a:gd name="T56" fmla="*/ 854 w 1107"/>
                <a:gd name="T57" fmla="*/ 951 h 1107"/>
                <a:gd name="T58" fmla="*/ 741 w 1107"/>
                <a:gd name="T59" fmla="*/ 898 h 1107"/>
                <a:gd name="T60" fmla="*/ 623 w 1107"/>
                <a:gd name="T61" fmla="*/ 985 h 1107"/>
                <a:gd name="T62" fmla="*/ 485 w 1107"/>
                <a:gd name="T63" fmla="*/ 1047 h 1107"/>
                <a:gd name="T64" fmla="*/ 443 w 1107"/>
                <a:gd name="T65" fmla="*/ 929 h 1107"/>
                <a:gd name="T66" fmla="*/ 297 w 1107"/>
                <a:gd name="T67" fmla="*/ 907 h 1107"/>
                <a:gd name="T68" fmla="*/ 156 w 1107"/>
                <a:gd name="T69" fmla="*/ 854 h 1107"/>
                <a:gd name="T70" fmla="*/ 210 w 1107"/>
                <a:gd name="T71" fmla="*/ 741 h 1107"/>
                <a:gd name="T72" fmla="*/ 122 w 1107"/>
                <a:gd name="T73" fmla="*/ 622 h 1107"/>
                <a:gd name="T74" fmla="*/ 60 w 1107"/>
                <a:gd name="T75" fmla="*/ 485 h 1107"/>
                <a:gd name="T76" fmla="*/ 178 w 1107"/>
                <a:gd name="T77" fmla="*/ 443 h 1107"/>
                <a:gd name="T78" fmla="*/ 200 w 1107"/>
                <a:gd name="T79" fmla="*/ 297 h 1107"/>
                <a:gd name="T80" fmla="*/ 253 w 1107"/>
                <a:gd name="T81" fmla="*/ 156 h 1107"/>
                <a:gd name="T82" fmla="*/ 366 w 1107"/>
                <a:gd name="T83" fmla="*/ 209 h 1107"/>
                <a:gd name="T84" fmla="*/ 485 w 1107"/>
                <a:gd name="T85" fmla="*/ 122 h 1107"/>
                <a:gd name="T86" fmla="*/ 623 w 1107"/>
                <a:gd name="T87" fmla="*/ 60 h 1107"/>
                <a:gd name="T88" fmla="*/ 664 w 1107"/>
                <a:gd name="T89" fmla="*/ 177 h 1107"/>
                <a:gd name="T90" fmla="*/ 811 w 1107"/>
                <a:gd name="T91" fmla="*/ 199 h 1107"/>
                <a:gd name="T92" fmla="*/ 951 w 1107"/>
                <a:gd name="T93" fmla="*/ 253 h 1107"/>
                <a:gd name="T94" fmla="*/ 898 w 1107"/>
                <a:gd name="T95" fmla="*/ 366 h 1107"/>
                <a:gd name="T96" fmla="*/ 986 w 1107"/>
                <a:gd name="T97" fmla="*/ 485 h 1107"/>
                <a:gd name="T98" fmla="*/ 1047 w 1107"/>
                <a:gd name="T99" fmla="*/ 622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7" h="1107">
                  <a:moveTo>
                    <a:pt x="1049" y="425"/>
                  </a:moveTo>
                  <a:cubicBezTo>
                    <a:pt x="987" y="425"/>
                    <a:pt x="987" y="425"/>
                    <a:pt x="987" y="425"/>
                  </a:cubicBezTo>
                  <a:cubicBezTo>
                    <a:pt x="978" y="395"/>
                    <a:pt x="966" y="366"/>
                    <a:pt x="951" y="338"/>
                  </a:cubicBezTo>
                  <a:cubicBezTo>
                    <a:pt x="995" y="294"/>
                    <a:pt x="995" y="294"/>
                    <a:pt x="995" y="294"/>
                  </a:cubicBezTo>
                  <a:cubicBezTo>
                    <a:pt x="1018" y="271"/>
                    <a:pt x="1018" y="235"/>
                    <a:pt x="995" y="212"/>
                  </a:cubicBezTo>
                  <a:cubicBezTo>
                    <a:pt x="895" y="112"/>
                    <a:pt x="895" y="112"/>
                    <a:pt x="895" y="112"/>
                  </a:cubicBezTo>
                  <a:cubicBezTo>
                    <a:pt x="873" y="89"/>
                    <a:pt x="836" y="89"/>
                    <a:pt x="813" y="112"/>
                  </a:cubicBezTo>
                  <a:cubicBezTo>
                    <a:pt x="769" y="156"/>
                    <a:pt x="769" y="156"/>
                    <a:pt x="769" y="156"/>
                  </a:cubicBezTo>
                  <a:cubicBezTo>
                    <a:pt x="742" y="141"/>
                    <a:pt x="713" y="129"/>
                    <a:pt x="683" y="120"/>
                  </a:cubicBezTo>
                  <a:cubicBezTo>
                    <a:pt x="683" y="58"/>
                    <a:pt x="683" y="58"/>
                    <a:pt x="683" y="58"/>
                  </a:cubicBezTo>
                  <a:cubicBezTo>
                    <a:pt x="683" y="26"/>
                    <a:pt x="657" y="0"/>
                    <a:pt x="625" y="0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51" y="0"/>
                    <a:pt x="425" y="26"/>
                    <a:pt x="425" y="58"/>
                  </a:cubicBezTo>
                  <a:cubicBezTo>
                    <a:pt x="425" y="120"/>
                    <a:pt x="425" y="120"/>
                    <a:pt x="425" y="120"/>
                  </a:cubicBezTo>
                  <a:cubicBezTo>
                    <a:pt x="395" y="129"/>
                    <a:pt x="366" y="141"/>
                    <a:pt x="338" y="156"/>
                  </a:cubicBezTo>
                  <a:cubicBezTo>
                    <a:pt x="294" y="112"/>
                    <a:pt x="294" y="112"/>
                    <a:pt x="294" y="112"/>
                  </a:cubicBezTo>
                  <a:cubicBezTo>
                    <a:pt x="284" y="101"/>
                    <a:pt x="269" y="95"/>
                    <a:pt x="253" y="95"/>
                  </a:cubicBezTo>
                  <a:cubicBezTo>
                    <a:pt x="238" y="95"/>
                    <a:pt x="223" y="101"/>
                    <a:pt x="212" y="112"/>
                  </a:cubicBezTo>
                  <a:cubicBezTo>
                    <a:pt x="112" y="212"/>
                    <a:pt x="112" y="212"/>
                    <a:pt x="112" y="212"/>
                  </a:cubicBezTo>
                  <a:cubicBezTo>
                    <a:pt x="90" y="235"/>
                    <a:pt x="90" y="271"/>
                    <a:pt x="112" y="294"/>
                  </a:cubicBezTo>
                  <a:cubicBezTo>
                    <a:pt x="156" y="338"/>
                    <a:pt x="156" y="338"/>
                    <a:pt x="156" y="338"/>
                  </a:cubicBezTo>
                  <a:cubicBezTo>
                    <a:pt x="141" y="365"/>
                    <a:pt x="129" y="395"/>
                    <a:pt x="120" y="425"/>
                  </a:cubicBezTo>
                  <a:cubicBezTo>
                    <a:pt x="58" y="425"/>
                    <a:pt x="58" y="425"/>
                    <a:pt x="58" y="425"/>
                  </a:cubicBezTo>
                  <a:cubicBezTo>
                    <a:pt x="26" y="425"/>
                    <a:pt x="0" y="451"/>
                    <a:pt x="0" y="483"/>
                  </a:cubicBezTo>
                  <a:cubicBezTo>
                    <a:pt x="0" y="624"/>
                    <a:pt x="0" y="624"/>
                    <a:pt x="0" y="624"/>
                  </a:cubicBezTo>
                  <a:cubicBezTo>
                    <a:pt x="0" y="656"/>
                    <a:pt x="26" y="682"/>
                    <a:pt x="58" y="682"/>
                  </a:cubicBezTo>
                  <a:cubicBezTo>
                    <a:pt x="120" y="682"/>
                    <a:pt x="120" y="682"/>
                    <a:pt x="120" y="682"/>
                  </a:cubicBezTo>
                  <a:cubicBezTo>
                    <a:pt x="129" y="712"/>
                    <a:pt x="141" y="741"/>
                    <a:pt x="156" y="769"/>
                  </a:cubicBezTo>
                  <a:cubicBezTo>
                    <a:pt x="112" y="813"/>
                    <a:pt x="112" y="813"/>
                    <a:pt x="112" y="813"/>
                  </a:cubicBezTo>
                  <a:cubicBezTo>
                    <a:pt x="90" y="835"/>
                    <a:pt x="90" y="872"/>
                    <a:pt x="112" y="895"/>
                  </a:cubicBezTo>
                  <a:cubicBezTo>
                    <a:pt x="212" y="995"/>
                    <a:pt x="212" y="995"/>
                    <a:pt x="212" y="995"/>
                  </a:cubicBezTo>
                  <a:cubicBezTo>
                    <a:pt x="223" y="1006"/>
                    <a:pt x="238" y="1012"/>
                    <a:pt x="253" y="1012"/>
                  </a:cubicBezTo>
                  <a:cubicBezTo>
                    <a:pt x="269" y="1012"/>
                    <a:pt x="284" y="1006"/>
                    <a:pt x="294" y="995"/>
                  </a:cubicBezTo>
                  <a:cubicBezTo>
                    <a:pt x="338" y="951"/>
                    <a:pt x="338" y="951"/>
                    <a:pt x="338" y="951"/>
                  </a:cubicBezTo>
                  <a:cubicBezTo>
                    <a:pt x="366" y="966"/>
                    <a:pt x="395" y="978"/>
                    <a:pt x="425" y="987"/>
                  </a:cubicBezTo>
                  <a:cubicBezTo>
                    <a:pt x="425" y="1049"/>
                    <a:pt x="425" y="1049"/>
                    <a:pt x="425" y="1049"/>
                  </a:cubicBezTo>
                  <a:cubicBezTo>
                    <a:pt x="425" y="1081"/>
                    <a:pt x="451" y="1107"/>
                    <a:pt x="483" y="1107"/>
                  </a:cubicBezTo>
                  <a:cubicBezTo>
                    <a:pt x="625" y="1107"/>
                    <a:pt x="625" y="1107"/>
                    <a:pt x="625" y="1107"/>
                  </a:cubicBezTo>
                  <a:cubicBezTo>
                    <a:pt x="657" y="1107"/>
                    <a:pt x="683" y="1081"/>
                    <a:pt x="683" y="1049"/>
                  </a:cubicBezTo>
                  <a:cubicBezTo>
                    <a:pt x="683" y="987"/>
                    <a:pt x="683" y="987"/>
                    <a:pt x="683" y="987"/>
                  </a:cubicBezTo>
                  <a:cubicBezTo>
                    <a:pt x="713" y="978"/>
                    <a:pt x="742" y="966"/>
                    <a:pt x="769" y="951"/>
                  </a:cubicBezTo>
                  <a:cubicBezTo>
                    <a:pt x="813" y="995"/>
                    <a:pt x="813" y="995"/>
                    <a:pt x="813" y="995"/>
                  </a:cubicBezTo>
                  <a:cubicBezTo>
                    <a:pt x="836" y="1017"/>
                    <a:pt x="873" y="1017"/>
                    <a:pt x="895" y="995"/>
                  </a:cubicBezTo>
                  <a:cubicBezTo>
                    <a:pt x="995" y="895"/>
                    <a:pt x="995" y="895"/>
                    <a:pt x="995" y="895"/>
                  </a:cubicBezTo>
                  <a:cubicBezTo>
                    <a:pt x="1018" y="872"/>
                    <a:pt x="1018" y="835"/>
                    <a:pt x="995" y="813"/>
                  </a:cubicBezTo>
                  <a:cubicBezTo>
                    <a:pt x="951" y="769"/>
                    <a:pt x="951" y="769"/>
                    <a:pt x="951" y="769"/>
                  </a:cubicBezTo>
                  <a:cubicBezTo>
                    <a:pt x="966" y="741"/>
                    <a:pt x="978" y="712"/>
                    <a:pt x="987" y="682"/>
                  </a:cubicBezTo>
                  <a:cubicBezTo>
                    <a:pt x="1049" y="682"/>
                    <a:pt x="1049" y="682"/>
                    <a:pt x="1049" y="682"/>
                  </a:cubicBezTo>
                  <a:cubicBezTo>
                    <a:pt x="1081" y="682"/>
                    <a:pt x="1107" y="656"/>
                    <a:pt x="1107" y="624"/>
                  </a:cubicBezTo>
                  <a:cubicBezTo>
                    <a:pt x="1107" y="483"/>
                    <a:pt x="1107" y="483"/>
                    <a:pt x="1107" y="483"/>
                  </a:cubicBezTo>
                  <a:cubicBezTo>
                    <a:pt x="1107" y="451"/>
                    <a:pt x="1081" y="425"/>
                    <a:pt x="1049" y="425"/>
                  </a:cubicBezTo>
                  <a:close/>
                  <a:moveTo>
                    <a:pt x="1047" y="622"/>
                  </a:moveTo>
                  <a:cubicBezTo>
                    <a:pt x="986" y="622"/>
                    <a:pt x="986" y="622"/>
                    <a:pt x="986" y="622"/>
                  </a:cubicBezTo>
                  <a:cubicBezTo>
                    <a:pt x="960" y="622"/>
                    <a:pt x="937" y="639"/>
                    <a:pt x="930" y="664"/>
                  </a:cubicBezTo>
                  <a:cubicBezTo>
                    <a:pt x="922" y="691"/>
                    <a:pt x="911" y="717"/>
                    <a:pt x="898" y="741"/>
                  </a:cubicBezTo>
                  <a:cubicBezTo>
                    <a:pt x="886" y="764"/>
                    <a:pt x="890" y="792"/>
                    <a:pt x="908" y="810"/>
                  </a:cubicBezTo>
                  <a:cubicBezTo>
                    <a:pt x="951" y="854"/>
                    <a:pt x="951" y="854"/>
                    <a:pt x="951" y="854"/>
                  </a:cubicBezTo>
                  <a:cubicBezTo>
                    <a:pt x="854" y="951"/>
                    <a:pt x="854" y="951"/>
                    <a:pt x="854" y="951"/>
                  </a:cubicBezTo>
                  <a:cubicBezTo>
                    <a:pt x="811" y="907"/>
                    <a:pt x="811" y="907"/>
                    <a:pt x="811" y="907"/>
                  </a:cubicBezTo>
                  <a:cubicBezTo>
                    <a:pt x="792" y="889"/>
                    <a:pt x="764" y="885"/>
                    <a:pt x="741" y="898"/>
                  </a:cubicBezTo>
                  <a:cubicBezTo>
                    <a:pt x="717" y="911"/>
                    <a:pt x="691" y="922"/>
                    <a:pt x="664" y="929"/>
                  </a:cubicBezTo>
                  <a:cubicBezTo>
                    <a:pt x="640" y="937"/>
                    <a:pt x="623" y="960"/>
                    <a:pt x="623" y="985"/>
                  </a:cubicBezTo>
                  <a:cubicBezTo>
                    <a:pt x="623" y="1047"/>
                    <a:pt x="623" y="1047"/>
                    <a:pt x="623" y="1047"/>
                  </a:cubicBezTo>
                  <a:cubicBezTo>
                    <a:pt x="485" y="1047"/>
                    <a:pt x="485" y="1047"/>
                    <a:pt x="485" y="1047"/>
                  </a:cubicBezTo>
                  <a:cubicBezTo>
                    <a:pt x="485" y="985"/>
                    <a:pt x="485" y="985"/>
                    <a:pt x="485" y="985"/>
                  </a:cubicBezTo>
                  <a:cubicBezTo>
                    <a:pt x="485" y="960"/>
                    <a:pt x="468" y="937"/>
                    <a:pt x="443" y="929"/>
                  </a:cubicBezTo>
                  <a:cubicBezTo>
                    <a:pt x="416" y="922"/>
                    <a:pt x="391" y="911"/>
                    <a:pt x="366" y="898"/>
                  </a:cubicBezTo>
                  <a:cubicBezTo>
                    <a:pt x="344" y="885"/>
                    <a:pt x="315" y="889"/>
                    <a:pt x="297" y="907"/>
                  </a:cubicBezTo>
                  <a:cubicBezTo>
                    <a:pt x="253" y="951"/>
                    <a:pt x="253" y="951"/>
                    <a:pt x="253" y="951"/>
                  </a:cubicBezTo>
                  <a:cubicBezTo>
                    <a:pt x="156" y="854"/>
                    <a:pt x="156" y="854"/>
                    <a:pt x="156" y="854"/>
                  </a:cubicBezTo>
                  <a:cubicBezTo>
                    <a:pt x="200" y="810"/>
                    <a:pt x="200" y="810"/>
                    <a:pt x="200" y="810"/>
                  </a:cubicBezTo>
                  <a:cubicBezTo>
                    <a:pt x="218" y="792"/>
                    <a:pt x="222" y="764"/>
                    <a:pt x="210" y="741"/>
                  </a:cubicBezTo>
                  <a:cubicBezTo>
                    <a:pt x="196" y="717"/>
                    <a:pt x="185" y="691"/>
                    <a:pt x="178" y="664"/>
                  </a:cubicBezTo>
                  <a:cubicBezTo>
                    <a:pt x="170" y="639"/>
                    <a:pt x="148" y="622"/>
                    <a:pt x="122" y="622"/>
                  </a:cubicBezTo>
                  <a:cubicBezTo>
                    <a:pt x="60" y="622"/>
                    <a:pt x="60" y="622"/>
                    <a:pt x="60" y="622"/>
                  </a:cubicBezTo>
                  <a:cubicBezTo>
                    <a:pt x="60" y="485"/>
                    <a:pt x="60" y="485"/>
                    <a:pt x="60" y="485"/>
                  </a:cubicBezTo>
                  <a:cubicBezTo>
                    <a:pt x="122" y="485"/>
                    <a:pt x="122" y="485"/>
                    <a:pt x="122" y="485"/>
                  </a:cubicBezTo>
                  <a:cubicBezTo>
                    <a:pt x="148" y="485"/>
                    <a:pt x="170" y="467"/>
                    <a:pt x="178" y="443"/>
                  </a:cubicBezTo>
                  <a:cubicBezTo>
                    <a:pt x="185" y="416"/>
                    <a:pt x="196" y="390"/>
                    <a:pt x="210" y="366"/>
                  </a:cubicBezTo>
                  <a:cubicBezTo>
                    <a:pt x="222" y="343"/>
                    <a:pt x="218" y="315"/>
                    <a:pt x="200" y="297"/>
                  </a:cubicBezTo>
                  <a:cubicBezTo>
                    <a:pt x="156" y="253"/>
                    <a:pt x="156" y="253"/>
                    <a:pt x="156" y="253"/>
                  </a:cubicBezTo>
                  <a:cubicBezTo>
                    <a:pt x="253" y="156"/>
                    <a:pt x="253" y="156"/>
                    <a:pt x="253" y="156"/>
                  </a:cubicBezTo>
                  <a:cubicBezTo>
                    <a:pt x="297" y="199"/>
                    <a:pt x="297" y="199"/>
                    <a:pt x="297" y="199"/>
                  </a:cubicBezTo>
                  <a:cubicBezTo>
                    <a:pt x="315" y="217"/>
                    <a:pt x="344" y="221"/>
                    <a:pt x="366" y="209"/>
                  </a:cubicBezTo>
                  <a:cubicBezTo>
                    <a:pt x="391" y="196"/>
                    <a:pt x="416" y="185"/>
                    <a:pt x="443" y="177"/>
                  </a:cubicBezTo>
                  <a:cubicBezTo>
                    <a:pt x="468" y="170"/>
                    <a:pt x="485" y="147"/>
                    <a:pt x="485" y="122"/>
                  </a:cubicBezTo>
                  <a:cubicBezTo>
                    <a:pt x="485" y="60"/>
                    <a:pt x="485" y="60"/>
                    <a:pt x="485" y="60"/>
                  </a:cubicBezTo>
                  <a:cubicBezTo>
                    <a:pt x="623" y="60"/>
                    <a:pt x="623" y="60"/>
                    <a:pt x="623" y="60"/>
                  </a:cubicBezTo>
                  <a:cubicBezTo>
                    <a:pt x="623" y="122"/>
                    <a:pt x="623" y="122"/>
                    <a:pt x="623" y="122"/>
                  </a:cubicBezTo>
                  <a:cubicBezTo>
                    <a:pt x="623" y="147"/>
                    <a:pt x="640" y="170"/>
                    <a:pt x="664" y="177"/>
                  </a:cubicBezTo>
                  <a:cubicBezTo>
                    <a:pt x="691" y="185"/>
                    <a:pt x="717" y="196"/>
                    <a:pt x="741" y="209"/>
                  </a:cubicBezTo>
                  <a:cubicBezTo>
                    <a:pt x="764" y="221"/>
                    <a:pt x="792" y="217"/>
                    <a:pt x="811" y="199"/>
                  </a:cubicBezTo>
                  <a:cubicBezTo>
                    <a:pt x="854" y="156"/>
                    <a:pt x="854" y="156"/>
                    <a:pt x="854" y="156"/>
                  </a:cubicBezTo>
                  <a:cubicBezTo>
                    <a:pt x="951" y="253"/>
                    <a:pt x="951" y="253"/>
                    <a:pt x="951" y="253"/>
                  </a:cubicBezTo>
                  <a:cubicBezTo>
                    <a:pt x="908" y="297"/>
                    <a:pt x="908" y="297"/>
                    <a:pt x="908" y="297"/>
                  </a:cubicBezTo>
                  <a:cubicBezTo>
                    <a:pt x="890" y="315"/>
                    <a:pt x="886" y="343"/>
                    <a:pt x="898" y="366"/>
                  </a:cubicBezTo>
                  <a:cubicBezTo>
                    <a:pt x="911" y="390"/>
                    <a:pt x="922" y="416"/>
                    <a:pt x="930" y="443"/>
                  </a:cubicBezTo>
                  <a:cubicBezTo>
                    <a:pt x="937" y="467"/>
                    <a:pt x="960" y="485"/>
                    <a:pt x="986" y="485"/>
                  </a:cubicBezTo>
                  <a:cubicBezTo>
                    <a:pt x="1047" y="485"/>
                    <a:pt x="1047" y="485"/>
                    <a:pt x="1047" y="485"/>
                  </a:cubicBezTo>
                  <a:cubicBezTo>
                    <a:pt x="1047" y="622"/>
                    <a:pt x="1047" y="622"/>
                    <a:pt x="1047" y="622"/>
                  </a:cubicBezTo>
                  <a:cubicBezTo>
                    <a:pt x="1047" y="622"/>
                    <a:pt x="1047" y="622"/>
                    <a:pt x="1047" y="6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7" name="Freeform 12">
            <a:extLst>
              <a:ext uri="{FF2B5EF4-FFF2-40B4-BE49-F238E27FC236}">
                <a16:creationId xmlns:a16="http://schemas.microsoft.com/office/drawing/2014/main" id="{3BF8AB21-FA16-4575-9096-D279EFEAF5B1}"/>
              </a:ext>
            </a:extLst>
          </p:cNvPr>
          <p:cNvSpPr>
            <a:spLocks noEditPoints="1"/>
          </p:cNvSpPr>
          <p:nvPr/>
        </p:nvSpPr>
        <p:spPr bwMode="auto">
          <a:xfrm>
            <a:off x="5408776" y="1615969"/>
            <a:ext cx="1018433" cy="1002293"/>
          </a:xfrm>
          <a:custGeom>
            <a:avLst/>
            <a:gdLst>
              <a:gd name="T0" fmla="*/ 755 w 1063"/>
              <a:gd name="T1" fmla="*/ 883 h 1046"/>
              <a:gd name="T2" fmla="*/ 846 w 1063"/>
              <a:gd name="T3" fmla="*/ 806 h 1046"/>
              <a:gd name="T4" fmla="*/ 942 w 1063"/>
              <a:gd name="T5" fmla="*/ 861 h 1046"/>
              <a:gd name="T6" fmla="*/ 1029 w 1063"/>
              <a:gd name="T7" fmla="*/ 710 h 1046"/>
              <a:gd name="T8" fmla="*/ 933 w 1063"/>
              <a:gd name="T9" fmla="*/ 655 h 1046"/>
              <a:gd name="T10" fmla="*/ 954 w 1063"/>
              <a:gd name="T11" fmla="*/ 538 h 1046"/>
              <a:gd name="T12" fmla="*/ 1063 w 1063"/>
              <a:gd name="T13" fmla="*/ 519 h 1046"/>
              <a:gd name="T14" fmla="*/ 1032 w 1063"/>
              <a:gd name="T15" fmla="*/ 347 h 1046"/>
              <a:gd name="T16" fmla="*/ 924 w 1063"/>
              <a:gd name="T17" fmla="*/ 366 h 1046"/>
              <a:gd name="T18" fmla="*/ 864 w 1063"/>
              <a:gd name="T19" fmla="*/ 263 h 1046"/>
              <a:gd name="T20" fmla="*/ 935 w 1063"/>
              <a:gd name="T21" fmla="*/ 178 h 1046"/>
              <a:gd name="T22" fmla="*/ 801 w 1063"/>
              <a:gd name="T23" fmla="*/ 66 h 1046"/>
              <a:gd name="T24" fmla="*/ 730 w 1063"/>
              <a:gd name="T25" fmla="*/ 151 h 1046"/>
              <a:gd name="T26" fmla="*/ 619 w 1063"/>
              <a:gd name="T27" fmla="*/ 110 h 1046"/>
              <a:gd name="T28" fmla="*/ 619 w 1063"/>
              <a:gd name="T29" fmla="*/ 0 h 1046"/>
              <a:gd name="T30" fmla="*/ 444 w 1063"/>
              <a:gd name="T31" fmla="*/ 0 h 1046"/>
              <a:gd name="T32" fmla="*/ 444 w 1063"/>
              <a:gd name="T33" fmla="*/ 110 h 1046"/>
              <a:gd name="T34" fmla="*/ 332 w 1063"/>
              <a:gd name="T35" fmla="*/ 151 h 1046"/>
              <a:gd name="T36" fmla="*/ 261 w 1063"/>
              <a:gd name="T37" fmla="*/ 66 h 1046"/>
              <a:gd name="T38" fmla="*/ 128 w 1063"/>
              <a:gd name="T39" fmla="*/ 178 h 1046"/>
              <a:gd name="T40" fmla="*/ 199 w 1063"/>
              <a:gd name="T41" fmla="*/ 263 h 1046"/>
              <a:gd name="T42" fmla="*/ 139 w 1063"/>
              <a:gd name="T43" fmla="*/ 366 h 1046"/>
              <a:gd name="T44" fmla="*/ 31 w 1063"/>
              <a:gd name="T45" fmla="*/ 347 h 1046"/>
              <a:gd name="T46" fmla="*/ 0 w 1063"/>
              <a:gd name="T47" fmla="*/ 519 h 1046"/>
              <a:gd name="T48" fmla="*/ 109 w 1063"/>
              <a:gd name="T49" fmla="*/ 538 h 1046"/>
              <a:gd name="T50" fmla="*/ 130 w 1063"/>
              <a:gd name="T51" fmla="*/ 655 h 1046"/>
              <a:gd name="T52" fmla="*/ 34 w 1063"/>
              <a:gd name="T53" fmla="*/ 710 h 1046"/>
              <a:gd name="T54" fmla="*/ 121 w 1063"/>
              <a:gd name="T55" fmla="*/ 861 h 1046"/>
              <a:gd name="T56" fmla="*/ 217 w 1063"/>
              <a:gd name="T57" fmla="*/ 806 h 1046"/>
              <a:gd name="T58" fmla="*/ 308 w 1063"/>
              <a:gd name="T59" fmla="*/ 883 h 1046"/>
              <a:gd name="T60" fmla="*/ 270 w 1063"/>
              <a:gd name="T61" fmla="*/ 986 h 1046"/>
              <a:gd name="T62" fmla="*/ 434 w 1063"/>
              <a:gd name="T63" fmla="*/ 1046 h 1046"/>
              <a:gd name="T64" fmla="*/ 472 w 1063"/>
              <a:gd name="T65" fmla="*/ 942 h 1046"/>
              <a:gd name="T66" fmla="*/ 531 w 1063"/>
              <a:gd name="T67" fmla="*/ 947 h 1046"/>
              <a:gd name="T68" fmla="*/ 591 w 1063"/>
              <a:gd name="T69" fmla="*/ 942 h 1046"/>
              <a:gd name="T70" fmla="*/ 629 w 1063"/>
              <a:gd name="T71" fmla="*/ 1046 h 1046"/>
              <a:gd name="T72" fmla="*/ 793 w 1063"/>
              <a:gd name="T73" fmla="*/ 986 h 1046"/>
              <a:gd name="T74" fmla="*/ 755 w 1063"/>
              <a:gd name="T75" fmla="*/ 883 h 1046"/>
              <a:gd name="T76" fmla="*/ 531 w 1063"/>
              <a:gd name="T77" fmla="*/ 747 h 1046"/>
              <a:gd name="T78" fmla="*/ 309 w 1063"/>
              <a:gd name="T79" fmla="*/ 524 h 1046"/>
              <a:gd name="T80" fmla="*/ 531 w 1063"/>
              <a:gd name="T81" fmla="*/ 301 h 1046"/>
              <a:gd name="T82" fmla="*/ 754 w 1063"/>
              <a:gd name="T83" fmla="*/ 524 h 1046"/>
              <a:gd name="T84" fmla="*/ 531 w 1063"/>
              <a:gd name="T85" fmla="*/ 747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63" h="1046">
                <a:moveTo>
                  <a:pt x="755" y="883"/>
                </a:moveTo>
                <a:cubicBezTo>
                  <a:pt x="789" y="861"/>
                  <a:pt x="819" y="836"/>
                  <a:pt x="846" y="806"/>
                </a:cubicBezTo>
                <a:cubicBezTo>
                  <a:pt x="942" y="861"/>
                  <a:pt x="942" y="861"/>
                  <a:pt x="942" y="861"/>
                </a:cubicBezTo>
                <a:cubicBezTo>
                  <a:pt x="1029" y="710"/>
                  <a:pt x="1029" y="710"/>
                  <a:pt x="1029" y="710"/>
                </a:cubicBezTo>
                <a:cubicBezTo>
                  <a:pt x="933" y="655"/>
                  <a:pt x="933" y="655"/>
                  <a:pt x="933" y="655"/>
                </a:cubicBezTo>
                <a:cubicBezTo>
                  <a:pt x="945" y="618"/>
                  <a:pt x="953" y="579"/>
                  <a:pt x="954" y="538"/>
                </a:cubicBezTo>
                <a:cubicBezTo>
                  <a:pt x="1063" y="519"/>
                  <a:pt x="1063" y="519"/>
                  <a:pt x="1063" y="519"/>
                </a:cubicBezTo>
                <a:cubicBezTo>
                  <a:pt x="1032" y="347"/>
                  <a:pt x="1032" y="347"/>
                  <a:pt x="1032" y="347"/>
                </a:cubicBezTo>
                <a:cubicBezTo>
                  <a:pt x="924" y="366"/>
                  <a:pt x="924" y="366"/>
                  <a:pt x="924" y="366"/>
                </a:cubicBezTo>
                <a:cubicBezTo>
                  <a:pt x="909" y="329"/>
                  <a:pt x="888" y="294"/>
                  <a:pt x="864" y="263"/>
                </a:cubicBezTo>
                <a:cubicBezTo>
                  <a:pt x="935" y="178"/>
                  <a:pt x="935" y="178"/>
                  <a:pt x="935" y="178"/>
                </a:cubicBezTo>
                <a:cubicBezTo>
                  <a:pt x="801" y="66"/>
                  <a:pt x="801" y="66"/>
                  <a:pt x="801" y="66"/>
                </a:cubicBezTo>
                <a:cubicBezTo>
                  <a:pt x="730" y="151"/>
                  <a:pt x="730" y="151"/>
                  <a:pt x="730" y="151"/>
                </a:cubicBezTo>
                <a:cubicBezTo>
                  <a:pt x="696" y="132"/>
                  <a:pt x="658" y="118"/>
                  <a:pt x="619" y="110"/>
                </a:cubicBezTo>
                <a:cubicBezTo>
                  <a:pt x="619" y="0"/>
                  <a:pt x="619" y="0"/>
                  <a:pt x="619" y="0"/>
                </a:cubicBezTo>
                <a:cubicBezTo>
                  <a:pt x="444" y="0"/>
                  <a:pt x="444" y="0"/>
                  <a:pt x="444" y="0"/>
                </a:cubicBezTo>
                <a:cubicBezTo>
                  <a:pt x="444" y="110"/>
                  <a:pt x="444" y="110"/>
                  <a:pt x="444" y="110"/>
                </a:cubicBezTo>
                <a:cubicBezTo>
                  <a:pt x="405" y="118"/>
                  <a:pt x="367" y="132"/>
                  <a:pt x="332" y="151"/>
                </a:cubicBezTo>
                <a:cubicBezTo>
                  <a:pt x="261" y="66"/>
                  <a:pt x="261" y="66"/>
                  <a:pt x="261" y="66"/>
                </a:cubicBezTo>
                <a:cubicBezTo>
                  <a:pt x="128" y="178"/>
                  <a:pt x="128" y="178"/>
                  <a:pt x="128" y="178"/>
                </a:cubicBezTo>
                <a:cubicBezTo>
                  <a:pt x="199" y="263"/>
                  <a:pt x="199" y="263"/>
                  <a:pt x="199" y="263"/>
                </a:cubicBezTo>
                <a:cubicBezTo>
                  <a:pt x="174" y="294"/>
                  <a:pt x="154" y="329"/>
                  <a:pt x="139" y="366"/>
                </a:cubicBezTo>
                <a:cubicBezTo>
                  <a:pt x="31" y="347"/>
                  <a:pt x="31" y="347"/>
                  <a:pt x="31" y="347"/>
                </a:cubicBezTo>
                <a:cubicBezTo>
                  <a:pt x="0" y="519"/>
                  <a:pt x="0" y="519"/>
                  <a:pt x="0" y="519"/>
                </a:cubicBezTo>
                <a:cubicBezTo>
                  <a:pt x="109" y="538"/>
                  <a:pt x="109" y="538"/>
                  <a:pt x="109" y="538"/>
                </a:cubicBezTo>
                <a:cubicBezTo>
                  <a:pt x="110" y="579"/>
                  <a:pt x="117" y="618"/>
                  <a:pt x="130" y="655"/>
                </a:cubicBezTo>
                <a:cubicBezTo>
                  <a:pt x="34" y="710"/>
                  <a:pt x="34" y="710"/>
                  <a:pt x="34" y="710"/>
                </a:cubicBezTo>
                <a:cubicBezTo>
                  <a:pt x="121" y="861"/>
                  <a:pt x="121" y="861"/>
                  <a:pt x="121" y="861"/>
                </a:cubicBezTo>
                <a:cubicBezTo>
                  <a:pt x="217" y="806"/>
                  <a:pt x="217" y="806"/>
                  <a:pt x="217" y="806"/>
                </a:cubicBezTo>
                <a:cubicBezTo>
                  <a:pt x="244" y="836"/>
                  <a:pt x="274" y="861"/>
                  <a:pt x="308" y="883"/>
                </a:cubicBezTo>
                <a:cubicBezTo>
                  <a:pt x="270" y="986"/>
                  <a:pt x="270" y="986"/>
                  <a:pt x="270" y="986"/>
                </a:cubicBezTo>
                <a:cubicBezTo>
                  <a:pt x="434" y="1046"/>
                  <a:pt x="434" y="1046"/>
                  <a:pt x="434" y="1046"/>
                </a:cubicBezTo>
                <a:cubicBezTo>
                  <a:pt x="472" y="942"/>
                  <a:pt x="472" y="942"/>
                  <a:pt x="472" y="942"/>
                </a:cubicBezTo>
                <a:cubicBezTo>
                  <a:pt x="491" y="945"/>
                  <a:pt x="511" y="947"/>
                  <a:pt x="531" y="947"/>
                </a:cubicBezTo>
                <a:cubicBezTo>
                  <a:pt x="552" y="947"/>
                  <a:pt x="571" y="945"/>
                  <a:pt x="591" y="942"/>
                </a:cubicBezTo>
                <a:cubicBezTo>
                  <a:pt x="629" y="1046"/>
                  <a:pt x="629" y="1046"/>
                  <a:pt x="629" y="1046"/>
                </a:cubicBezTo>
                <a:cubicBezTo>
                  <a:pt x="793" y="986"/>
                  <a:pt x="793" y="986"/>
                  <a:pt x="793" y="986"/>
                </a:cubicBezTo>
                <a:lnTo>
                  <a:pt x="755" y="883"/>
                </a:lnTo>
                <a:close/>
                <a:moveTo>
                  <a:pt x="531" y="747"/>
                </a:moveTo>
                <a:cubicBezTo>
                  <a:pt x="409" y="747"/>
                  <a:pt x="309" y="647"/>
                  <a:pt x="309" y="524"/>
                </a:cubicBezTo>
                <a:cubicBezTo>
                  <a:pt x="309" y="401"/>
                  <a:pt x="409" y="301"/>
                  <a:pt x="531" y="301"/>
                </a:cubicBezTo>
                <a:cubicBezTo>
                  <a:pt x="654" y="301"/>
                  <a:pt x="754" y="401"/>
                  <a:pt x="754" y="524"/>
                </a:cubicBezTo>
                <a:cubicBezTo>
                  <a:pt x="754" y="647"/>
                  <a:pt x="654" y="747"/>
                  <a:pt x="531" y="7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A6944D9D-BCDA-425C-8CFF-EE22799A7664}"/>
              </a:ext>
            </a:extLst>
          </p:cNvPr>
          <p:cNvSpPr>
            <a:spLocks noEditPoints="1"/>
          </p:cNvSpPr>
          <p:nvPr/>
        </p:nvSpPr>
        <p:spPr bwMode="auto">
          <a:xfrm>
            <a:off x="6673472" y="3180681"/>
            <a:ext cx="721457" cy="728317"/>
          </a:xfrm>
          <a:custGeom>
            <a:avLst/>
            <a:gdLst>
              <a:gd name="T0" fmla="*/ 714 w 753"/>
              <a:gd name="T1" fmla="*/ 205 h 760"/>
              <a:gd name="T2" fmla="*/ 639 w 753"/>
              <a:gd name="T3" fmla="*/ 230 h 760"/>
              <a:gd name="T4" fmla="*/ 587 w 753"/>
              <a:gd name="T5" fmla="*/ 163 h 760"/>
              <a:gd name="T6" fmla="*/ 629 w 753"/>
              <a:gd name="T7" fmla="*/ 96 h 760"/>
              <a:gd name="T8" fmla="*/ 523 w 753"/>
              <a:gd name="T9" fmla="*/ 29 h 760"/>
              <a:gd name="T10" fmla="*/ 481 w 753"/>
              <a:gd name="T11" fmla="*/ 96 h 760"/>
              <a:gd name="T12" fmla="*/ 398 w 753"/>
              <a:gd name="T13" fmla="*/ 78 h 760"/>
              <a:gd name="T14" fmla="*/ 387 w 753"/>
              <a:gd name="T15" fmla="*/ 0 h 760"/>
              <a:gd name="T16" fmla="*/ 263 w 753"/>
              <a:gd name="T17" fmla="*/ 17 h 760"/>
              <a:gd name="T18" fmla="*/ 274 w 753"/>
              <a:gd name="T19" fmla="*/ 96 h 760"/>
              <a:gd name="T20" fmla="*/ 199 w 753"/>
              <a:gd name="T21" fmla="*/ 136 h 760"/>
              <a:gd name="T22" fmla="*/ 140 w 753"/>
              <a:gd name="T23" fmla="*/ 83 h 760"/>
              <a:gd name="T24" fmla="*/ 56 w 753"/>
              <a:gd name="T25" fmla="*/ 175 h 760"/>
              <a:gd name="T26" fmla="*/ 115 w 753"/>
              <a:gd name="T27" fmla="*/ 228 h 760"/>
              <a:gd name="T28" fmla="*/ 83 w 753"/>
              <a:gd name="T29" fmla="*/ 307 h 760"/>
              <a:gd name="T30" fmla="*/ 4 w 753"/>
              <a:gd name="T31" fmla="*/ 304 h 760"/>
              <a:gd name="T32" fmla="*/ 0 w 753"/>
              <a:gd name="T33" fmla="*/ 429 h 760"/>
              <a:gd name="T34" fmla="*/ 79 w 753"/>
              <a:gd name="T35" fmla="*/ 432 h 760"/>
              <a:gd name="T36" fmla="*/ 105 w 753"/>
              <a:gd name="T37" fmla="*/ 513 h 760"/>
              <a:gd name="T38" fmla="*/ 43 w 753"/>
              <a:gd name="T39" fmla="*/ 562 h 760"/>
              <a:gd name="T40" fmla="*/ 119 w 753"/>
              <a:gd name="T41" fmla="*/ 660 h 760"/>
              <a:gd name="T42" fmla="*/ 182 w 753"/>
              <a:gd name="T43" fmla="*/ 612 h 760"/>
              <a:gd name="T44" fmla="*/ 254 w 753"/>
              <a:gd name="T45" fmla="*/ 657 h 760"/>
              <a:gd name="T46" fmla="*/ 237 w 753"/>
              <a:gd name="T47" fmla="*/ 734 h 760"/>
              <a:gd name="T48" fmla="*/ 359 w 753"/>
              <a:gd name="T49" fmla="*/ 760 h 760"/>
              <a:gd name="T50" fmla="*/ 376 w 753"/>
              <a:gd name="T51" fmla="*/ 683 h 760"/>
              <a:gd name="T52" fmla="*/ 419 w 753"/>
              <a:gd name="T53" fmla="*/ 680 h 760"/>
              <a:gd name="T54" fmla="*/ 460 w 753"/>
              <a:gd name="T55" fmla="*/ 671 h 760"/>
              <a:gd name="T56" fmla="*/ 497 w 753"/>
              <a:gd name="T57" fmla="*/ 741 h 760"/>
              <a:gd name="T58" fmla="*/ 608 w 753"/>
              <a:gd name="T59" fmla="*/ 683 h 760"/>
              <a:gd name="T60" fmla="*/ 571 w 753"/>
              <a:gd name="T61" fmla="*/ 613 h 760"/>
              <a:gd name="T62" fmla="*/ 628 w 753"/>
              <a:gd name="T63" fmla="*/ 549 h 760"/>
              <a:gd name="T64" fmla="*/ 701 w 753"/>
              <a:gd name="T65" fmla="*/ 579 h 760"/>
              <a:gd name="T66" fmla="*/ 748 w 753"/>
              <a:gd name="T67" fmla="*/ 463 h 760"/>
              <a:gd name="T68" fmla="*/ 675 w 753"/>
              <a:gd name="T69" fmla="*/ 434 h 760"/>
              <a:gd name="T70" fmla="*/ 678 w 753"/>
              <a:gd name="T71" fmla="*/ 349 h 760"/>
              <a:gd name="T72" fmla="*/ 753 w 753"/>
              <a:gd name="T73" fmla="*/ 324 h 760"/>
              <a:gd name="T74" fmla="*/ 714 w 753"/>
              <a:gd name="T75" fmla="*/ 205 h 760"/>
              <a:gd name="T76" fmla="*/ 399 w 753"/>
              <a:gd name="T77" fmla="*/ 538 h 760"/>
              <a:gd name="T78" fmla="*/ 219 w 753"/>
              <a:gd name="T79" fmla="*/ 402 h 760"/>
              <a:gd name="T80" fmla="*/ 355 w 753"/>
              <a:gd name="T81" fmla="*/ 222 h 760"/>
              <a:gd name="T82" fmla="*/ 535 w 753"/>
              <a:gd name="T83" fmla="*/ 358 h 760"/>
              <a:gd name="T84" fmla="*/ 399 w 753"/>
              <a:gd name="T85" fmla="*/ 538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53" h="760">
                <a:moveTo>
                  <a:pt x="714" y="205"/>
                </a:moveTo>
                <a:cubicBezTo>
                  <a:pt x="639" y="230"/>
                  <a:pt x="639" y="230"/>
                  <a:pt x="639" y="230"/>
                </a:cubicBezTo>
                <a:cubicBezTo>
                  <a:pt x="625" y="205"/>
                  <a:pt x="607" y="182"/>
                  <a:pt x="587" y="163"/>
                </a:cubicBezTo>
                <a:cubicBezTo>
                  <a:pt x="629" y="96"/>
                  <a:pt x="629" y="96"/>
                  <a:pt x="629" y="96"/>
                </a:cubicBezTo>
                <a:cubicBezTo>
                  <a:pt x="523" y="29"/>
                  <a:pt x="523" y="29"/>
                  <a:pt x="523" y="29"/>
                </a:cubicBezTo>
                <a:cubicBezTo>
                  <a:pt x="481" y="96"/>
                  <a:pt x="481" y="96"/>
                  <a:pt x="481" y="96"/>
                </a:cubicBezTo>
                <a:cubicBezTo>
                  <a:pt x="455" y="87"/>
                  <a:pt x="427" y="80"/>
                  <a:pt x="398" y="78"/>
                </a:cubicBezTo>
                <a:cubicBezTo>
                  <a:pt x="387" y="0"/>
                  <a:pt x="387" y="0"/>
                  <a:pt x="387" y="0"/>
                </a:cubicBezTo>
                <a:cubicBezTo>
                  <a:pt x="263" y="17"/>
                  <a:pt x="263" y="17"/>
                  <a:pt x="263" y="17"/>
                </a:cubicBezTo>
                <a:cubicBezTo>
                  <a:pt x="274" y="96"/>
                  <a:pt x="274" y="96"/>
                  <a:pt x="274" y="96"/>
                </a:cubicBezTo>
                <a:cubicBezTo>
                  <a:pt x="247" y="105"/>
                  <a:pt x="222" y="119"/>
                  <a:pt x="199" y="136"/>
                </a:cubicBezTo>
                <a:cubicBezTo>
                  <a:pt x="140" y="83"/>
                  <a:pt x="140" y="83"/>
                  <a:pt x="140" y="83"/>
                </a:cubicBezTo>
                <a:cubicBezTo>
                  <a:pt x="56" y="175"/>
                  <a:pt x="56" y="175"/>
                  <a:pt x="56" y="175"/>
                </a:cubicBezTo>
                <a:cubicBezTo>
                  <a:pt x="115" y="228"/>
                  <a:pt x="115" y="228"/>
                  <a:pt x="115" y="228"/>
                </a:cubicBezTo>
                <a:cubicBezTo>
                  <a:pt x="101" y="253"/>
                  <a:pt x="90" y="279"/>
                  <a:pt x="83" y="307"/>
                </a:cubicBezTo>
                <a:cubicBezTo>
                  <a:pt x="4" y="304"/>
                  <a:pt x="4" y="304"/>
                  <a:pt x="4" y="304"/>
                </a:cubicBezTo>
                <a:cubicBezTo>
                  <a:pt x="0" y="429"/>
                  <a:pt x="0" y="429"/>
                  <a:pt x="0" y="429"/>
                </a:cubicBezTo>
                <a:cubicBezTo>
                  <a:pt x="79" y="432"/>
                  <a:pt x="79" y="432"/>
                  <a:pt x="79" y="432"/>
                </a:cubicBezTo>
                <a:cubicBezTo>
                  <a:pt x="84" y="461"/>
                  <a:pt x="93" y="488"/>
                  <a:pt x="105" y="513"/>
                </a:cubicBezTo>
                <a:cubicBezTo>
                  <a:pt x="43" y="562"/>
                  <a:pt x="43" y="562"/>
                  <a:pt x="43" y="562"/>
                </a:cubicBezTo>
                <a:cubicBezTo>
                  <a:pt x="119" y="660"/>
                  <a:pt x="119" y="660"/>
                  <a:pt x="119" y="660"/>
                </a:cubicBezTo>
                <a:cubicBezTo>
                  <a:pt x="182" y="612"/>
                  <a:pt x="182" y="612"/>
                  <a:pt x="182" y="612"/>
                </a:cubicBezTo>
                <a:cubicBezTo>
                  <a:pt x="203" y="630"/>
                  <a:pt x="228" y="645"/>
                  <a:pt x="254" y="657"/>
                </a:cubicBezTo>
                <a:cubicBezTo>
                  <a:pt x="237" y="734"/>
                  <a:pt x="237" y="734"/>
                  <a:pt x="237" y="734"/>
                </a:cubicBezTo>
                <a:cubicBezTo>
                  <a:pt x="359" y="760"/>
                  <a:pt x="359" y="760"/>
                  <a:pt x="359" y="760"/>
                </a:cubicBezTo>
                <a:cubicBezTo>
                  <a:pt x="376" y="683"/>
                  <a:pt x="376" y="683"/>
                  <a:pt x="376" y="683"/>
                </a:cubicBezTo>
                <a:cubicBezTo>
                  <a:pt x="390" y="683"/>
                  <a:pt x="404" y="682"/>
                  <a:pt x="419" y="680"/>
                </a:cubicBezTo>
                <a:cubicBezTo>
                  <a:pt x="433" y="678"/>
                  <a:pt x="447" y="675"/>
                  <a:pt x="460" y="671"/>
                </a:cubicBezTo>
                <a:cubicBezTo>
                  <a:pt x="497" y="741"/>
                  <a:pt x="497" y="741"/>
                  <a:pt x="497" y="741"/>
                </a:cubicBezTo>
                <a:cubicBezTo>
                  <a:pt x="608" y="683"/>
                  <a:pt x="608" y="683"/>
                  <a:pt x="608" y="683"/>
                </a:cubicBezTo>
                <a:cubicBezTo>
                  <a:pt x="571" y="613"/>
                  <a:pt x="571" y="613"/>
                  <a:pt x="571" y="613"/>
                </a:cubicBezTo>
                <a:cubicBezTo>
                  <a:pt x="592" y="594"/>
                  <a:pt x="612" y="573"/>
                  <a:pt x="628" y="549"/>
                </a:cubicBezTo>
                <a:cubicBezTo>
                  <a:pt x="701" y="579"/>
                  <a:pt x="701" y="579"/>
                  <a:pt x="701" y="579"/>
                </a:cubicBezTo>
                <a:cubicBezTo>
                  <a:pt x="748" y="463"/>
                  <a:pt x="748" y="463"/>
                  <a:pt x="748" y="463"/>
                </a:cubicBezTo>
                <a:cubicBezTo>
                  <a:pt x="675" y="434"/>
                  <a:pt x="675" y="434"/>
                  <a:pt x="675" y="434"/>
                </a:cubicBezTo>
                <a:cubicBezTo>
                  <a:pt x="680" y="406"/>
                  <a:pt x="681" y="378"/>
                  <a:pt x="678" y="349"/>
                </a:cubicBezTo>
                <a:cubicBezTo>
                  <a:pt x="753" y="324"/>
                  <a:pt x="753" y="324"/>
                  <a:pt x="753" y="324"/>
                </a:cubicBezTo>
                <a:lnTo>
                  <a:pt x="714" y="205"/>
                </a:lnTo>
                <a:close/>
                <a:moveTo>
                  <a:pt x="399" y="538"/>
                </a:moveTo>
                <a:cubicBezTo>
                  <a:pt x="312" y="550"/>
                  <a:pt x="231" y="489"/>
                  <a:pt x="219" y="402"/>
                </a:cubicBezTo>
                <a:cubicBezTo>
                  <a:pt x="207" y="315"/>
                  <a:pt x="268" y="235"/>
                  <a:pt x="355" y="222"/>
                </a:cubicBezTo>
                <a:cubicBezTo>
                  <a:pt x="442" y="210"/>
                  <a:pt x="523" y="271"/>
                  <a:pt x="535" y="358"/>
                </a:cubicBezTo>
                <a:cubicBezTo>
                  <a:pt x="547" y="445"/>
                  <a:pt x="486" y="526"/>
                  <a:pt x="399" y="5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Freeform 14">
            <a:extLst>
              <a:ext uri="{FF2B5EF4-FFF2-40B4-BE49-F238E27FC236}">
                <a16:creationId xmlns:a16="http://schemas.microsoft.com/office/drawing/2014/main" id="{A04E4E29-9942-43A6-9095-FECC8E7DD6D6}"/>
              </a:ext>
            </a:extLst>
          </p:cNvPr>
          <p:cNvSpPr>
            <a:spLocks noEditPoints="1"/>
          </p:cNvSpPr>
          <p:nvPr/>
        </p:nvSpPr>
        <p:spPr bwMode="auto">
          <a:xfrm>
            <a:off x="5163420" y="2663717"/>
            <a:ext cx="568934" cy="574987"/>
          </a:xfrm>
          <a:custGeom>
            <a:avLst/>
            <a:gdLst>
              <a:gd name="T0" fmla="*/ 591 w 594"/>
              <a:gd name="T1" fmla="*/ 358 h 600"/>
              <a:gd name="T2" fmla="*/ 594 w 594"/>
              <a:gd name="T3" fmla="*/ 259 h 600"/>
              <a:gd name="T4" fmla="*/ 531 w 594"/>
              <a:gd name="T5" fmla="*/ 257 h 600"/>
              <a:gd name="T6" fmla="*/ 510 w 594"/>
              <a:gd name="T7" fmla="*/ 194 h 600"/>
              <a:gd name="T8" fmla="*/ 559 w 594"/>
              <a:gd name="T9" fmla="*/ 155 h 600"/>
              <a:gd name="T10" fmla="*/ 498 w 594"/>
              <a:gd name="T11" fmla="*/ 78 h 600"/>
              <a:gd name="T12" fmla="*/ 449 w 594"/>
              <a:gd name="T13" fmla="*/ 116 h 600"/>
              <a:gd name="T14" fmla="*/ 392 w 594"/>
              <a:gd name="T15" fmla="*/ 81 h 600"/>
              <a:gd name="T16" fmla="*/ 405 w 594"/>
              <a:gd name="T17" fmla="*/ 20 h 600"/>
              <a:gd name="T18" fmla="*/ 308 w 594"/>
              <a:gd name="T19" fmla="*/ 0 h 600"/>
              <a:gd name="T20" fmla="*/ 295 w 594"/>
              <a:gd name="T21" fmla="*/ 61 h 600"/>
              <a:gd name="T22" fmla="*/ 229 w 594"/>
              <a:gd name="T23" fmla="*/ 71 h 600"/>
              <a:gd name="T24" fmla="*/ 199 w 594"/>
              <a:gd name="T25" fmla="*/ 16 h 600"/>
              <a:gd name="T26" fmla="*/ 113 w 594"/>
              <a:gd name="T27" fmla="*/ 62 h 600"/>
              <a:gd name="T28" fmla="*/ 142 w 594"/>
              <a:gd name="T29" fmla="*/ 117 h 600"/>
              <a:gd name="T30" fmla="*/ 97 w 594"/>
              <a:gd name="T31" fmla="*/ 168 h 600"/>
              <a:gd name="T32" fmla="*/ 39 w 594"/>
              <a:gd name="T33" fmla="*/ 145 h 600"/>
              <a:gd name="T34" fmla="*/ 3 w 594"/>
              <a:gd name="T35" fmla="*/ 236 h 600"/>
              <a:gd name="T36" fmla="*/ 61 w 594"/>
              <a:gd name="T37" fmla="*/ 259 h 600"/>
              <a:gd name="T38" fmla="*/ 59 w 594"/>
              <a:gd name="T39" fmla="*/ 326 h 600"/>
              <a:gd name="T40" fmla="*/ 0 w 594"/>
              <a:gd name="T41" fmla="*/ 346 h 600"/>
              <a:gd name="T42" fmla="*/ 31 w 594"/>
              <a:gd name="T43" fmla="*/ 440 h 600"/>
              <a:gd name="T44" fmla="*/ 90 w 594"/>
              <a:gd name="T45" fmla="*/ 420 h 600"/>
              <a:gd name="T46" fmla="*/ 132 w 594"/>
              <a:gd name="T47" fmla="*/ 473 h 600"/>
              <a:gd name="T48" fmla="*/ 99 w 594"/>
              <a:gd name="T49" fmla="*/ 526 h 600"/>
              <a:gd name="T50" fmla="*/ 183 w 594"/>
              <a:gd name="T51" fmla="*/ 578 h 600"/>
              <a:gd name="T52" fmla="*/ 215 w 594"/>
              <a:gd name="T53" fmla="*/ 524 h 600"/>
              <a:gd name="T54" fmla="*/ 281 w 594"/>
              <a:gd name="T55" fmla="*/ 538 h 600"/>
              <a:gd name="T56" fmla="*/ 290 w 594"/>
              <a:gd name="T57" fmla="*/ 600 h 600"/>
              <a:gd name="T58" fmla="*/ 388 w 594"/>
              <a:gd name="T59" fmla="*/ 586 h 600"/>
              <a:gd name="T60" fmla="*/ 379 w 594"/>
              <a:gd name="T61" fmla="*/ 524 h 600"/>
              <a:gd name="T62" fmla="*/ 410 w 594"/>
              <a:gd name="T63" fmla="*/ 510 h 600"/>
              <a:gd name="T64" fmla="*/ 438 w 594"/>
              <a:gd name="T65" fmla="*/ 492 h 600"/>
              <a:gd name="T66" fmla="*/ 485 w 594"/>
              <a:gd name="T67" fmla="*/ 534 h 600"/>
              <a:gd name="T68" fmla="*/ 550 w 594"/>
              <a:gd name="T69" fmla="*/ 460 h 600"/>
              <a:gd name="T70" fmla="*/ 504 w 594"/>
              <a:gd name="T71" fmla="*/ 418 h 600"/>
              <a:gd name="T72" fmla="*/ 528 w 594"/>
              <a:gd name="T73" fmla="*/ 356 h 600"/>
              <a:gd name="T74" fmla="*/ 591 w 594"/>
              <a:gd name="T75" fmla="*/ 358 h 600"/>
              <a:gd name="T76" fmla="*/ 356 w 594"/>
              <a:gd name="T77" fmla="*/ 411 h 600"/>
              <a:gd name="T78" fmla="*/ 185 w 594"/>
              <a:gd name="T79" fmla="*/ 359 h 600"/>
              <a:gd name="T80" fmla="*/ 237 w 594"/>
              <a:gd name="T81" fmla="*/ 189 h 600"/>
              <a:gd name="T82" fmla="*/ 407 w 594"/>
              <a:gd name="T83" fmla="*/ 240 h 600"/>
              <a:gd name="T84" fmla="*/ 356 w 594"/>
              <a:gd name="T85" fmla="*/ 411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94" h="600">
                <a:moveTo>
                  <a:pt x="591" y="358"/>
                </a:moveTo>
                <a:cubicBezTo>
                  <a:pt x="594" y="259"/>
                  <a:pt x="594" y="259"/>
                  <a:pt x="594" y="259"/>
                </a:cubicBezTo>
                <a:cubicBezTo>
                  <a:pt x="531" y="257"/>
                  <a:pt x="531" y="257"/>
                  <a:pt x="531" y="257"/>
                </a:cubicBezTo>
                <a:cubicBezTo>
                  <a:pt x="528" y="236"/>
                  <a:pt x="521" y="214"/>
                  <a:pt x="510" y="194"/>
                </a:cubicBezTo>
                <a:cubicBezTo>
                  <a:pt x="559" y="155"/>
                  <a:pt x="559" y="155"/>
                  <a:pt x="559" y="155"/>
                </a:cubicBezTo>
                <a:cubicBezTo>
                  <a:pt x="498" y="78"/>
                  <a:pt x="498" y="78"/>
                  <a:pt x="498" y="78"/>
                </a:cubicBezTo>
                <a:cubicBezTo>
                  <a:pt x="449" y="116"/>
                  <a:pt x="449" y="116"/>
                  <a:pt x="449" y="116"/>
                </a:cubicBezTo>
                <a:cubicBezTo>
                  <a:pt x="432" y="102"/>
                  <a:pt x="412" y="90"/>
                  <a:pt x="392" y="81"/>
                </a:cubicBezTo>
                <a:cubicBezTo>
                  <a:pt x="405" y="20"/>
                  <a:pt x="405" y="20"/>
                  <a:pt x="405" y="20"/>
                </a:cubicBezTo>
                <a:cubicBezTo>
                  <a:pt x="308" y="0"/>
                  <a:pt x="308" y="0"/>
                  <a:pt x="308" y="0"/>
                </a:cubicBezTo>
                <a:cubicBezTo>
                  <a:pt x="295" y="61"/>
                  <a:pt x="295" y="61"/>
                  <a:pt x="295" y="61"/>
                </a:cubicBezTo>
                <a:cubicBezTo>
                  <a:pt x="273" y="61"/>
                  <a:pt x="251" y="64"/>
                  <a:pt x="229" y="71"/>
                </a:cubicBezTo>
                <a:cubicBezTo>
                  <a:pt x="199" y="16"/>
                  <a:pt x="199" y="16"/>
                  <a:pt x="199" y="16"/>
                </a:cubicBezTo>
                <a:cubicBezTo>
                  <a:pt x="113" y="62"/>
                  <a:pt x="113" y="62"/>
                  <a:pt x="113" y="62"/>
                </a:cubicBezTo>
                <a:cubicBezTo>
                  <a:pt x="142" y="117"/>
                  <a:pt x="142" y="117"/>
                  <a:pt x="142" y="117"/>
                </a:cubicBezTo>
                <a:cubicBezTo>
                  <a:pt x="125" y="132"/>
                  <a:pt x="110" y="149"/>
                  <a:pt x="97" y="168"/>
                </a:cubicBezTo>
                <a:cubicBezTo>
                  <a:pt x="39" y="145"/>
                  <a:pt x="39" y="145"/>
                  <a:pt x="39" y="145"/>
                </a:cubicBezTo>
                <a:cubicBezTo>
                  <a:pt x="3" y="236"/>
                  <a:pt x="3" y="236"/>
                  <a:pt x="3" y="236"/>
                </a:cubicBezTo>
                <a:cubicBezTo>
                  <a:pt x="61" y="259"/>
                  <a:pt x="61" y="259"/>
                  <a:pt x="61" y="259"/>
                </a:cubicBezTo>
                <a:cubicBezTo>
                  <a:pt x="57" y="281"/>
                  <a:pt x="56" y="304"/>
                  <a:pt x="59" y="326"/>
                </a:cubicBezTo>
                <a:cubicBezTo>
                  <a:pt x="0" y="346"/>
                  <a:pt x="0" y="346"/>
                  <a:pt x="0" y="346"/>
                </a:cubicBezTo>
                <a:cubicBezTo>
                  <a:pt x="31" y="440"/>
                  <a:pt x="31" y="440"/>
                  <a:pt x="31" y="440"/>
                </a:cubicBezTo>
                <a:cubicBezTo>
                  <a:pt x="90" y="420"/>
                  <a:pt x="90" y="420"/>
                  <a:pt x="90" y="420"/>
                </a:cubicBezTo>
                <a:cubicBezTo>
                  <a:pt x="101" y="440"/>
                  <a:pt x="116" y="458"/>
                  <a:pt x="132" y="473"/>
                </a:cubicBezTo>
                <a:cubicBezTo>
                  <a:pt x="99" y="526"/>
                  <a:pt x="99" y="526"/>
                  <a:pt x="99" y="526"/>
                </a:cubicBezTo>
                <a:cubicBezTo>
                  <a:pt x="183" y="578"/>
                  <a:pt x="183" y="578"/>
                  <a:pt x="183" y="578"/>
                </a:cubicBezTo>
                <a:cubicBezTo>
                  <a:pt x="215" y="524"/>
                  <a:pt x="215" y="524"/>
                  <a:pt x="215" y="524"/>
                </a:cubicBezTo>
                <a:cubicBezTo>
                  <a:pt x="237" y="532"/>
                  <a:pt x="259" y="537"/>
                  <a:pt x="281" y="538"/>
                </a:cubicBezTo>
                <a:cubicBezTo>
                  <a:pt x="290" y="600"/>
                  <a:pt x="290" y="600"/>
                  <a:pt x="290" y="600"/>
                </a:cubicBezTo>
                <a:cubicBezTo>
                  <a:pt x="388" y="586"/>
                  <a:pt x="388" y="586"/>
                  <a:pt x="388" y="586"/>
                </a:cubicBezTo>
                <a:cubicBezTo>
                  <a:pt x="379" y="524"/>
                  <a:pt x="379" y="524"/>
                  <a:pt x="379" y="524"/>
                </a:cubicBezTo>
                <a:cubicBezTo>
                  <a:pt x="389" y="520"/>
                  <a:pt x="400" y="516"/>
                  <a:pt x="410" y="510"/>
                </a:cubicBezTo>
                <a:cubicBezTo>
                  <a:pt x="420" y="505"/>
                  <a:pt x="429" y="499"/>
                  <a:pt x="438" y="492"/>
                </a:cubicBezTo>
                <a:cubicBezTo>
                  <a:pt x="485" y="534"/>
                  <a:pt x="485" y="534"/>
                  <a:pt x="485" y="534"/>
                </a:cubicBezTo>
                <a:cubicBezTo>
                  <a:pt x="550" y="460"/>
                  <a:pt x="550" y="460"/>
                  <a:pt x="550" y="460"/>
                </a:cubicBezTo>
                <a:cubicBezTo>
                  <a:pt x="504" y="418"/>
                  <a:pt x="504" y="418"/>
                  <a:pt x="504" y="418"/>
                </a:cubicBezTo>
                <a:cubicBezTo>
                  <a:pt x="515" y="399"/>
                  <a:pt x="523" y="378"/>
                  <a:pt x="528" y="356"/>
                </a:cubicBezTo>
                <a:lnTo>
                  <a:pt x="591" y="358"/>
                </a:lnTo>
                <a:close/>
                <a:moveTo>
                  <a:pt x="356" y="411"/>
                </a:moveTo>
                <a:cubicBezTo>
                  <a:pt x="295" y="444"/>
                  <a:pt x="218" y="421"/>
                  <a:pt x="185" y="359"/>
                </a:cubicBezTo>
                <a:cubicBezTo>
                  <a:pt x="153" y="298"/>
                  <a:pt x="176" y="222"/>
                  <a:pt x="237" y="189"/>
                </a:cubicBezTo>
                <a:cubicBezTo>
                  <a:pt x="298" y="156"/>
                  <a:pt x="374" y="179"/>
                  <a:pt x="407" y="240"/>
                </a:cubicBezTo>
                <a:cubicBezTo>
                  <a:pt x="440" y="301"/>
                  <a:pt x="417" y="378"/>
                  <a:pt x="356" y="4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" name="Freeform 23">
            <a:extLst>
              <a:ext uri="{FF2B5EF4-FFF2-40B4-BE49-F238E27FC236}">
                <a16:creationId xmlns:a16="http://schemas.microsoft.com/office/drawing/2014/main" id="{C2617FD5-2601-4E81-9DC3-CB5B8D956F97}"/>
              </a:ext>
            </a:extLst>
          </p:cNvPr>
          <p:cNvSpPr>
            <a:spLocks noEditPoints="1"/>
          </p:cNvSpPr>
          <p:nvPr/>
        </p:nvSpPr>
        <p:spPr bwMode="auto">
          <a:xfrm>
            <a:off x="4792285" y="3262230"/>
            <a:ext cx="740868" cy="728833"/>
          </a:xfrm>
          <a:custGeom>
            <a:avLst/>
            <a:gdLst>
              <a:gd name="T0" fmla="*/ 954 w 1063"/>
              <a:gd name="T1" fmla="*/ 538 h 1046"/>
              <a:gd name="T2" fmla="*/ 1063 w 1063"/>
              <a:gd name="T3" fmla="*/ 519 h 1046"/>
              <a:gd name="T4" fmla="*/ 1032 w 1063"/>
              <a:gd name="T5" fmla="*/ 347 h 1046"/>
              <a:gd name="T6" fmla="*/ 924 w 1063"/>
              <a:gd name="T7" fmla="*/ 366 h 1046"/>
              <a:gd name="T8" fmla="*/ 864 w 1063"/>
              <a:gd name="T9" fmla="*/ 263 h 1046"/>
              <a:gd name="T10" fmla="*/ 935 w 1063"/>
              <a:gd name="T11" fmla="*/ 178 h 1046"/>
              <a:gd name="T12" fmla="*/ 801 w 1063"/>
              <a:gd name="T13" fmla="*/ 66 h 1046"/>
              <a:gd name="T14" fmla="*/ 730 w 1063"/>
              <a:gd name="T15" fmla="*/ 151 h 1046"/>
              <a:gd name="T16" fmla="*/ 619 w 1063"/>
              <a:gd name="T17" fmla="*/ 110 h 1046"/>
              <a:gd name="T18" fmla="*/ 619 w 1063"/>
              <a:gd name="T19" fmla="*/ 0 h 1046"/>
              <a:gd name="T20" fmla="*/ 444 w 1063"/>
              <a:gd name="T21" fmla="*/ 0 h 1046"/>
              <a:gd name="T22" fmla="*/ 444 w 1063"/>
              <a:gd name="T23" fmla="*/ 110 h 1046"/>
              <a:gd name="T24" fmla="*/ 332 w 1063"/>
              <a:gd name="T25" fmla="*/ 151 h 1046"/>
              <a:gd name="T26" fmla="*/ 261 w 1063"/>
              <a:gd name="T27" fmla="*/ 66 h 1046"/>
              <a:gd name="T28" fmla="*/ 128 w 1063"/>
              <a:gd name="T29" fmla="*/ 178 h 1046"/>
              <a:gd name="T30" fmla="*/ 199 w 1063"/>
              <a:gd name="T31" fmla="*/ 263 h 1046"/>
              <a:gd name="T32" fmla="*/ 139 w 1063"/>
              <a:gd name="T33" fmla="*/ 366 h 1046"/>
              <a:gd name="T34" fmla="*/ 31 w 1063"/>
              <a:gd name="T35" fmla="*/ 347 h 1046"/>
              <a:gd name="T36" fmla="*/ 0 w 1063"/>
              <a:gd name="T37" fmla="*/ 519 h 1046"/>
              <a:gd name="T38" fmla="*/ 109 w 1063"/>
              <a:gd name="T39" fmla="*/ 538 h 1046"/>
              <a:gd name="T40" fmla="*/ 130 w 1063"/>
              <a:gd name="T41" fmla="*/ 655 h 1046"/>
              <a:gd name="T42" fmla="*/ 34 w 1063"/>
              <a:gd name="T43" fmla="*/ 710 h 1046"/>
              <a:gd name="T44" fmla="*/ 121 w 1063"/>
              <a:gd name="T45" fmla="*/ 861 h 1046"/>
              <a:gd name="T46" fmla="*/ 217 w 1063"/>
              <a:gd name="T47" fmla="*/ 806 h 1046"/>
              <a:gd name="T48" fmla="*/ 308 w 1063"/>
              <a:gd name="T49" fmla="*/ 883 h 1046"/>
              <a:gd name="T50" fmla="*/ 270 w 1063"/>
              <a:gd name="T51" fmla="*/ 986 h 1046"/>
              <a:gd name="T52" fmla="*/ 434 w 1063"/>
              <a:gd name="T53" fmla="*/ 1046 h 1046"/>
              <a:gd name="T54" fmla="*/ 472 w 1063"/>
              <a:gd name="T55" fmla="*/ 942 h 1046"/>
              <a:gd name="T56" fmla="*/ 531 w 1063"/>
              <a:gd name="T57" fmla="*/ 947 h 1046"/>
              <a:gd name="T58" fmla="*/ 591 w 1063"/>
              <a:gd name="T59" fmla="*/ 942 h 1046"/>
              <a:gd name="T60" fmla="*/ 629 w 1063"/>
              <a:gd name="T61" fmla="*/ 1046 h 1046"/>
              <a:gd name="T62" fmla="*/ 793 w 1063"/>
              <a:gd name="T63" fmla="*/ 986 h 1046"/>
              <a:gd name="T64" fmla="*/ 755 w 1063"/>
              <a:gd name="T65" fmla="*/ 883 h 1046"/>
              <a:gd name="T66" fmla="*/ 846 w 1063"/>
              <a:gd name="T67" fmla="*/ 806 h 1046"/>
              <a:gd name="T68" fmla="*/ 942 w 1063"/>
              <a:gd name="T69" fmla="*/ 861 h 1046"/>
              <a:gd name="T70" fmla="*/ 1029 w 1063"/>
              <a:gd name="T71" fmla="*/ 710 h 1046"/>
              <a:gd name="T72" fmla="*/ 933 w 1063"/>
              <a:gd name="T73" fmla="*/ 655 h 1046"/>
              <a:gd name="T74" fmla="*/ 954 w 1063"/>
              <a:gd name="T75" fmla="*/ 538 h 1046"/>
              <a:gd name="T76" fmla="*/ 531 w 1063"/>
              <a:gd name="T77" fmla="*/ 894 h 1046"/>
              <a:gd name="T78" fmla="*/ 161 w 1063"/>
              <a:gd name="T79" fmla="*/ 524 h 1046"/>
              <a:gd name="T80" fmla="*/ 531 w 1063"/>
              <a:gd name="T81" fmla="*/ 153 h 1046"/>
              <a:gd name="T82" fmla="*/ 902 w 1063"/>
              <a:gd name="T83" fmla="*/ 524 h 1046"/>
              <a:gd name="T84" fmla="*/ 531 w 1063"/>
              <a:gd name="T85" fmla="*/ 894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63" h="1046">
                <a:moveTo>
                  <a:pt x="954" y="538"/>
                </a:moveTo>
                <a:cubicBezTo>
                  <a:pt x="1063" y="519"/>
                  <a:pt x="1063" y="519"/>
                  <a:pt x="1063" y="519"/>
                </a:cubicBezTo>
                <a:cubicBezTo>
                  <a:pt x="1032" y="347"/>
                  <a:pt x="1032" y="347"/>
                  <a:pt x="1032" y="347"/>
                </a:cubicBezTo>
                <a:cubicBezTo>
                  <a:pt x="924" y="366"/>
                  <a:pt x="924" y="366"/>
                  <a:pt x="924" y="366"/>
                </a:cubicBezTo>
                <a:cubicBezTo>
                  <a:pt x="909" y="329"/>
                  <a:pt x="888" y="294"/>
                  <a:pt x="864" y="263"/>
                </a:cubicBezTo>
                <a:cubicBezTo>
                  <a:pt x="935" y="178"/>
                  <a:pt x="935" y="178"/>
                  <a:pt x="935" y="178"/>
                </a:cubicBezTo>
                <a:cubicBezTo>
                  <a:pt x="801" y="66"/>
                  <a:pt x="801" y="66"/>
                  <a:pt x="801" y="66"/>
                </a:cubicBezTo>
                <a:cubicBezTo>
                  <a:pt x="730" y="151"/>
                  <a:pt x="730" y="151"/>
                  <a:pt x="730" y="151"/>
                </a:cubicBezTo>
                <a:cubicBezTo>
                  <a:pt x="696" y="132"/>
                  <a:pt x="658" y="118"/>
                  <a:pt x="619" y="110"/>
                </a:cubicBezTo>
                <a:cubicBezTo>
                  <a:pt x="619" y="0"/>
                  <a:pt x="619" y="0"/>
                  <a:pt x="619" y="0"/>
                </a:cubicBezTo>
                <a:cubicBezTo>
                  <a:pt x="444" y="0"/>
                  <a:pt x="444" y="0"/>
                  <a:pt x="444" y="0"/>
                </a:cubicBezTo>
                <a:cubicBezTo>
                  <a:pt x="444" y="110"/>
                  <a:pt x="444" y="110"/>
                  <a:pt x="444" y="110"/>
                </a:cubicBezTo>
                <a:cubicBezTo>
                  <a:pt x="405" y="118"/>
                  <a:pt x="367" y="132"/>
                  <a:pt x="332" y="151"/>
                </a:cubicBezTo>
                <a:cubicBezTo>
                  <a:pt x="261" y="66"/>
                  <a:pt x="261" y="66"/>
                  <a:pt x="261" y="66"/>
                </a:cubicBezTo>
                <a:cubicBezTo>
                  <a:pt x="128" y="178"/>
                  <a:pt x="128" y="178"/>
                  <a:pt x="128" y="178"/>
                </a:cubicBezTo>
                <a:cubicBezTo>
                  <a:pt x="199" y="263"/>
                  <a:pt x="199" y="263"/>
                  <a:pt x="199" y="263"/>
                </a:cubicBezTo>
                <a:cubicBezTo>
                  <a:pt x="174" y="294"/>
                  <a:pt x="154" y="329"/>
                  <a:pt x="139" y="366"/>
                </a:cubicBezTo>
                <a:cubicBezTo>
                  <a:pt x="31" y="347"/>
                  <a:pt x="31" y="347"/>
                  <a:pt x="31" y="347"/>
                </a:cubicBezTo>
                <a:cubicBezTo>
                  <a:pt x="0" y="519"/>
                  <a:pt x="0" y="519"/>
                  <a:pt x="0" y="519"/>
                </a:cubicBezTo>
                <a:cubicBezTo>
                  <a:pt x="109" y="538"/>
                  <a:pt x="109" y="538"/>
                  <a:pt x="109" y="538"/>
                </a:cubicBezTo>
                <a:cubicBezTo>
                  <a:pt x="110" y="579"/>
                  <a:pt x="117" y="618"/>
                  <a:pt x="130" y="655"/>
                </a:cubicBezTo>
                <a:cubicBezTo>
                  <a:pt x="34" y="710"/>
                  <a:pt x="34" y="710"/>
                  <a:pt x="34" y="710"/>
                </a:cubicBezTo>
                <a:cubicBezTo>
                  <a:pt x="121" y="861"/>
                  <a:pt x="121" y="861"/>
                  <a:pt x="121" y="861"/>
                </a:cubicBezTo>
                <a:cubicBezTo>
                  <a:pt x="217" y="806"/>
                  <a:pt x="217" y="806"/>
                  <a:pt x="217" y="806"/>
                </a:cubicBezTo>
                <a:cubicBezTo>
                  <a:pt x="244" y="836"/>
                  <a:pt x="274" y="861"/>
                  <a:pt x="308" y="883"/>
                </a:cubicBezTo>
                <a:cubicBezTo>
                  <a:pt x="270" y="986"/>
                  <a:pt x="270" y="986"/>
                  <a:pt x="270" y="986"/>
                </a:cubicBezTo>
                <a:cubicBezTo>
                  <a:pt x="434" y="1046"/>
                  <a:pt x="434" y="1046"/>
                  <a:pt x="434" y="1046"/>
                </a:cubicBezTo>
                <a:cubicBezTo>
                  <a:pt x="472" y="942"/>
                  <a:pt x="472" y="942"/>
                  <a:pt x="472" y="942"/>
                </a:cubicBezTo>
                <a:cubicBezTo>
                  <a:pt x="491" y="945"/>
                  <a:pt x="511" y="947"/>
                  <a:pt x="531" y="947"/>
                </a:cubicBezTo>
                <a:cubicBezTo>
                  <a:pt x="552" y="947"/>
                  <a:pt x="571" y="945"/>
                  <a:pt x="591" y="942"/>
                </a:cubicBezTo>
                <a:cubicBezTo>
                  <a:pt x="629" y="1046"/>
                  <a:pt x="629" y="1046"/>
                  <a:pt x="629" y="1046"/>
                </a:cubicBezTo>
                <a:cubicBezTo>
                  <a:pt x="793" y="986"/>
                  <a:pt x="793" y="986"/>
                  <a:pt x="793" y="986"/>
                </a:cubicBezTo>
                <a:cubicBezTo>
                  <a:pt x="755" y="883"/>
                  <a:pt x="755" y="883"/>
                  <a:pt x="755" y="883"/>
                </a:cubicBezTo>
                <a:cubicBezTo>
                  <a:pt x="789" y="861"/>
                  <a:pt x="819" y="836"/>
                  <a:pt x="846" y="806"/>
                </a:cubicBezTo>
                <a:cubicBezTo>
                  <a:pt x="942" y="861"/>
                  <a:pt x="942" y="861"/>
                  <a:pt x="942" y="861"/>
                </a:cubicBezTo>
                <a:cubicBezTo>
                  <a:pt x="1029" y="710"/>
                  <a:pt x="1029" y="710"/>
                  <a:pt x="1029" y="710"/>
                </a:cubicBezTo>
                <a:cubicBezTo>
                  <a:pt x="933" y="655"/>
                  <a:pt x="933" y="655"/>
                  <a:pt x="933" y="655"/>
                </a:cubicBezTo>
                <a:cubicBezTo>
                  <a:pt x="945" y="618"/>
                  <a:pt x="953" y="579"/>
                  <a:pt x="954" y="538"/>
                </a:cubicBezTo>
                <a:close/>
                <a:moveTo>
                  <a:pt x="531" y="894"/>
                </a:moveTo>
                <a:cubicBezTo>
                  <a:pt x="327" y="894"/>
                  <a:pt x="161" y="728"/>
                  <a:pt x="161" y="524"/>
                </a:cubicBezTo>
                <a:cubicBezTo>
                  <a:pt x="161" y="319"/>
                  <a:pt x="327" y="153"/>
                  <a:pt x="531" y="153"/>
                </a:cubicBezTo>
                <a:cubicBezTo>
                  <a:pt x="736" y="153"/>
                  <a:pt x="902" y="319"/>
                  <a:pt x="902" y="524"/>
                </a:cubicBezTo>
                <a:cubicBezTo>
                  <a:pt x="902" y="728"/>
                  <a:pt x="736" y="894"/>
                  <a:pt x="531" y="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5225583-58F8-4D48-B8CA-E771027D198F}"/>
              </a:ext>
            </a:extLst>
          </p:cNvPr>
          <p:cNvGrpSpPr/>
          <p:nvPr/>
        </p:nvGrpSpPr>
        <p:grpSpPr>
          <a:xfrm>
            <a:off x="7433144" y="2706981"/>
            <a:ext cx="1060253" cy="1042617"/>
            <a:chOff x="16160750" y="-1909763"/>
            <a:chExt cx="4008437" cy="3941763"/>
          </a:xfrm>
          <a:solidFill>
            <a:schemeClr val="accent1"/>
          </a:solidFill>
        </p:grpSpPr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732A7F6-A819-4F75-9645-40479F0470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160750" y="-1909763"/>
              <a:ext cx="4008437" cy="3941763"/>
            </a:xfrm>
            <a:custGeom>
              <a:avLst/>
              <a:gdLst>
                <a:gd name="T0" fmla="*/ 954 w 1063"/>
                <a:gd name="T1" fmla="*/ 538 h 1046"/>
                <a:gd name="T2" fmla="*/ 1063 w 1063"/>
                <a:gd name="T3" fmla="*/ 519 h 1046"/>
                <a:gd name="T4" fmla="*/ 1032 w 1063"/>
                <a:gd name="T5" fmla="*/ 347 h 1046"/>
                <a:gd name="T6" fmla="*/ 924 w 1063"/>
                <a:gd name="T7" fmla="*/ 366 h 1046"/>
                <a:gd name="T8" fmla="*/ 864 w 1063"/>
                <a:gd name="T9" fmla="*/ 263 h 1046"/>
                <a:gd name="T10" fmla="*/ 935 w 1063"/>
                <a:gd name="T11" fmla="*/ 178 h 1046"/>
                <a:gd name="T12" fmla="*/ 801 w 1063"/>
                <a:gd name="T13" fmla="*/ 66 h 1046"/>
                <a:gd name="T14" fmla="*/ 730 w 1063"/>
                <a:gd name="T15" fmla="*/ 151 h 1046"/>
                <a:gd name="T16" fmla="*/ 619 w 1063"/>
                <a:gd name="T17" fmla="*/ 110 h 1046"/>
                <a:gd name="T18" fmla="*/ 619 w 1063"/>
                <a:gd name="T19" fmla="*/ 0 h 1046"/>
                <a:gd name="T20" fmla="*/ 444 w 1063"/>
                <a:gd name="T21" fmla="*/ 0 h 1046"/>
                <a:gd name="T22" fmla="*/ 444 w 1063"/>
                <a:gd name="T23" fmla="*/ 110 h 1046"/>
                <a:gd name="T24" fmla="*/ 332 w 1063"/>
                <a:gd name="T25" fmla="*/ 151 h 1046"/>
                <a:gd name="T26" fmla="*/ 261 w 1063"/>
                <a:gd name="T27" fmla="*/ 66 h 1046"/>
                <a:gd name="T28" fmla="*/ 128 w 1063"/>
                <a:gd name="T29" fmla="*/ 178 h 1046"/>
                <a:gd name="T30" fmla="*/ 199 w 1063"/>
                <a:gd name="T31" fmla="*/ 263 h 1046"/>
                <a:gd name="T32" fmla="*/ 139 w 1063"/>
                <a:gd name="T33" fmla="*/ 366 h 1046"/>
                <a:gd name="T34" fmla="*/ 31 w 1063"/>
                <a:gd name="T35" fmla="*/ 347 h 1046"/>
                <a:gd name="T36" fmla="*/ 0 w 1063"/>
                <a:gd name="T37" fmla="*/ 519 h 1046"/>
                <a:gd name="T38" fmla="*/ 109 w 1063"/>
                <a:gd name="T39" fmla="*/ 538 h 1046"/>
                <a:gd name="T40" fmla="*/ 130 w 1063"/>
                <a:gd name="T41" fmla="*/ 655 h 1046"/>
                <a:gd name="T42" fmla="*/ 34 w 1063"/>
                <a:gd name="T43" fmla="*/ 710 h 1046"/>
                <a:gd name="T44" fmla="*/ 121 w 1063"/>
                <a:gd name="T45" fmla="*/ 861 h 1046"/>
                <a:gd name="T46" fmla="*/ 217 w 1063"/>
                <a:gd name="T47" fmla="*/ 806 h 1046"/>
                <a:gd name="T48" fmla="*/ 308 w 1063"/>
                <a:gd name="T49" fmla="*/ 883 h 1046"/>
                <a:gd name="T50" fmla="*/ 270 w 1063"/>
                <a:gd name="T51" fmla="*/ 986 h 1046"/>
                <a:gd name="T52" fmla="*/ 434 w 1063"/>
                <a:gd name="T53" fmla="*/ 1046 h 1046"/>
                <a:gd name="T54" fmla="*/ 472 w 1063"/>
                <a:gd name="T55" fmla="*/ 942 h 1046"/>
                <a:gd name="T56" fmla="*/ 531 w 1063"/>
                <a:gd name="T57" fmla="*/ 947 h 1046"/>
                <a:gd name="T58" fmla="*/ 591 w 1063"/>
                <a:gd name="T59" fmla="*/ 942 h 1046"/>
                <a:gd name="T60" fmla="*/ 629 w 1063"/>
                <a:gd name="T61" fmla="*/ 1046 h 1046"/>
                <a:gd name="T62" fmla="*/ 793 w 1063"/>
                <a:gd name="T63" fmla="*/ 986 h 1046"/>
                <a:gd name="T64" fmla="*/ 755 w 1063"/>
                <a:gd name="T65" fmla="*/ 883 h 1046"/>
                <a:gd name="T66" fmla="*/ 846 w 1063"/>
                <a:gd name="T67" fmla="*/ 806 h 1046"/>
                <a:gd name="T68" fmla="*/ 942 w 1063"/>
                <a:gd name="T69" fmla="*/ 861 h 1046"/>
                <a:gd name="T70" fmla="*/ 1029 w 1063"/>
                <a:gd name="T71" fmla="*/ 710 h 1046"/>
                <a:gd name="T72" fmla="*/ 933 w 1063"/>
                <a:gd name="T73" fmla="*/ 655 h 1046"/>
                <a:gd name="T74" fmla="*/ 954 w 1063"/>
                <a:gd name="T75" fmla="*/ 538 h 1046"/>
                <a:gd name="T76" fmla="*/ 531 w 1063"/>
                <a:gd name="T77" fmla="*/ 835 h 1046"/>
                <a:gd name="T78" fmla="*/ 220 w 1063"/>
                <a:gd name="T79" fmla="*/ 524 h 1046"/>
                <a:gd name="T80" fmla="*/ 531 w 1063"/>
                <a:gd name="T81" fmla="*/ 213 h 1046"/>
                <a:gd name="T82" fmla="*/ 842 w 1063"/>
                <a:gd name="T83" fmla="*/ 524 h 1046"/>
                <a:gd name="T84" fmla="*/ 531 w 1063"/>
                <a:gd name="T85" fmla="*/ 835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3" h="1046">
                  <a:moveTo>
                    <a:pt x="954" y="538"/>
                  </a:moveTo>
                  <a:cubicBezTo>
                    <a:pt x="1063" y="519"/>
                    <a:pt x="1063" y="519"/>
                    <a:pt x="1063" y="519"/>
                  </a:cubicBezTo>
                  <a:cubicBezTo>
                    <a:pt x="1032" y="347"/>
                    <a:pt x="1032" y="347"/>
                    <a:pt x="1032" y="347"/>
                  </a:cubicBezTo>
                  <a:cubicBezTo>
                    <a:pt x="924" y="366"/>
                    <a:pt x="924" y="366"/>
                    <a:pt x="924" y="366"/>
                  </a:cubicBezTo>
                  <a:cubicBezTo>
                    <a:pt x="909" y="329"/>
                    <a:pt x="888" y="294"/>
                    <a:pt x="864" y="263"/>
                  </a:cubicBezTo>
                  <a:cubicBezTo>
                    <a:pt x="935" y="178"/>
                    <a:pt x="935" y="178"/>
                    <a:pt x="935" y="178"/>
                  </a:cubicBezTo>
                  <a:cubicBezTo>
                    <a:pt x="801" y="66"/>
                    <a:pt x="801" y="66"/>
                    <a:pt x="801" y="66"/>
                  </a:cubicBezTo>
                  <a:cubicBezTo>
                    <a:pt x="730" y="151"/>
                    <a:pt x="730" y="151"/>
                    <a:pt x="730" y="151"/>
                  </a:cubicBezTo>
                  <a:cubicBezTo>
                    <a:pt x="696" y="132"/>
                    <a:pt x="658" y="118"/>
                    <a:pt x="619" y="11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444" y="0"/>
                    <a:pt x="444" y="0"/>
                    <a:pt x="444" y="0"/>
                  </a:cubicBezTo>
                  <a:cubicBezTo>
                    <a:pt x="444" y="110"/>
                    <a:pt x="444" y="110"/>
                    <a:pt x="444" y="110"/>
                  </a:cubicBezTo>
                  <a:cubicBezTo>
                    <a:pt x="405" y="118"/>
                    <a:pt x="367" y="132"/>
                    <a:pt x="332" y="151"/>
                  </a:cubicBezTo>
                  <a:cubicBezTo>
                    <a:pt x="261" y="66"/>
                    <a:pt x="261" y="66"/>
                    <a:pt x="261" y="66"/>
                  </a:cubicBezTo>
                  <a:cubicBezTo>
                    <a:pt x="128" y="178"/>
                    <a:pt x="128" y="178"/>
                    <a:pt x="128" y="178"/>
                  </a:cubicBezTo>
                  <a:cubicBezTo>
                    <a:pt x="199" y="263"/>
                    <a:pt x="199" y="263"/>
                    <a:pt x="199" y="263"/>
                  </a:cubicBezTo>
                  <a:cubicBezTo>
                    <a:pt x="174" y="294"/>
                    <a:pt x="154" y="329"/>
                    <a:pt x="139" y="366"/>
                  </a:cubicBezTo>
                  <a:cubicBezTo>
                    <a:pt x="31" y="347"/>
                    <a:pt x="31" y="347"/>
                    <a:pt x="31" y="347"/>
                  </a:cubicBezTo>
                  <a:cubicBezTo>
                    <a:pt x="0" y="519"/>
                    <a:pt x="0" y="519"/>
                    <a:pt x="0" y="519"/>
                  </a:cubicBezTo>
                  <a:cubicBezTo>
                    <a:pt x="109" y="538"/>
                    <a:pt x="109" y="538"/>
                    <a:pt x="109" y="538"/>
                  </a:cubicBezTo>
                  <a:cubicBezTo>
                    <a:pt x="110" y="579"/>
                    <a:pt x="117" y="618"/>
                    <a:pt x="130" y="655"/>
                  </a:cubicBezTo>
                  <a:cubicBezTo>
                    <a:pt x="34" y="710"/>
                    <a:pt x="34" y="710"/>
                    <a:pt x="34" y="710"/>
                  </a:cubicBezTo>
                  <a:cubicBezTo>
                    <a:pt x="121" y="861"/>
                    <a:pt x="121" y="861"/>
                    <a:pt x="121" y="861"/>
                  </a:cubicBezTo>
                  <a:cubicBezTo>
                    <a:pt x="217" y="806"/>
                    <a:pt x="217" y="806"/>
                    <a:pt x="217" y="806"/>
                  </a:cubicBezTo>
                  <a:cubicBezTo>
                    <a:pt x="244" y="836"/>
                    <a:pt x="274" y="861"/>
                    <a:pt x="308" y="883"/>
                  </a:cubicBezTo>
                  <a:cubicBezTo>
                    <a:pt x="270" y="986"/>
                    <a:pt x="270" y="986"/>
                    <a:pt x="270" y="986"/>
                  </a:cubicBezTo>
                  <a:cubicBezTo>
                    <a:pt x="434" y="1046"/>
                    <a:pt x="434" y="1046"/>
                    <a:pt x="434" y="1046"/>
                  </a:cubicBezTo>
                  <a:cubicBezTo>
                    <a:pt x="472" y="942"/>
                    <a:pt x="472" y="942"/>
                    <a:pt x="472" y="942"/>
                  </a:cubicBezTo>
                  <a:cubicBezTo>
                    <a:pt x="491" y="945"/>
                    <a:pt x="511" y="947"/>
                    <a:pt x="531" y="947"/>
                  </a:cubicBezTo>
                  <a:cubicBezTo>
                    <a:pt x="552" y="947"/>
                    <a:pt x="571" y="945"/>
                    <a:pt x="591" y="942"/>
                  </a:cubicBezTo>
                  <a:cubicBezTo>
                    <a:pt x="629" y="1046"/>
                    <a:pt x="629" y="1046"/>
                    <a:pt x="629" y="1046"/>
                  </a:cubicBezTo>
                  <a:cubicBezTo>
                    <a:pt x="793" y="986"/>
                    <a:pt x="793" y="986"/>
                    <a:pt x="793" y="986"/>
                  </a:cubicBezTo>
                  <a:cubicBezTo>
                    <a:pt x="755" y="883"/>
                    <a:pt x="755" y="883"/>
                    <a:pt x="755" y="883"/>
                  </a:cubicBezTo>
                  <a:cubicBezTo>
                    <a:pt x="789" y="861"/>
                    <a:pt x="819" y="836"/>
                    <a:pt x="846" y="806"/>
                  </a:cubicBezTo>
                  <a:cubicBezTo>
                    <a:pt x="942" y="861"/>
                    <a:pt x="942" y="861"/>
                    <a:pt x="942" y="861"/>
                  </a:cubicBezTo>
                  <a:cubicBezTo>
                    <a:pt x="1029" y="710"/>
                    <a:pt x="1029" y="710"/>
                    <a:pt x="1029" y="710"/>
                  </a:cubicBezTo>
                  <a:cubicBezTo>
                    <a:pt x="933" y="655"/>
                    <a:pt x="933" y="655"/>
                    <a:pt x="933" y="655"/>
                  </a:cubicBezTo>
                  <a:cubicBezTo>
                    <a:pt x="945" y="618"/>
                    <a:pt x="953" y="579"/>
                    <a:pt x="954" y="538"/>
                  </a:cubicBezTo>
                  <a:close/>
                  <a:moveTo>
                    <a:pt x="531" y="835"/>
                  </a:moveTo>
                  <a:cubicBezTo>
                    <a:pt x="360" y="835"/>
                    <a:pt x="220" y="695"/>
                    <a:pt x="220" y="524"/>
                  </a:cubicBezTo>
                  <a:cubicBezTo>
                    <a:pt x="220" y="352"/>
                    <a:pt x="360" y="213"/>
                    <a:pt x="531" y="213"/>
                  </a:cubicBezTo>
                  <a:cubicBezTo>
                    <a:pt x="703" y="213"/>
                    <a:pt x="842" y="352"/>
                    <a:pt x="842" y="524"/>
                  </a:cubicBezTo>
                  <a:cubicBezTo>
                    <a:pt x="842" y="695"/>
                    <a:pt x="703" y="835"/>
                    <a:pt x="531" y="8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Oval 24">
              <a:extLst>
                <a:ext uri="{FF2B5EF4-FFF2-40B4-BE49-F238E27FC236}">
                  <a16:creationId xmlns:a16="http://schemas.microsoft.com/office/drawing/2014/main" id="{642BBCBC-2DA8-4CA2-9699-24F383FCB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5975" y="-774700"/>
              <a:ext cx="1677987" cy="1679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8" name="Freeform 13">
            <a:extLst>
              <a:ext uri="{FF2B5EF4-FFF2-40B4-BE49-F238E27FC236}">
                <a16:creationId xmlns:a16="http://schemas.microsoft.com/office/drawing/2014/main" id="{18E1A0FB-8805-4CCD-A55C-3A23D54C2D39}"/>
              </a:ext>
            </a:extLst>
          </p:cNvPr>
          <p:cNvSpPr>
            <a:spLocks noEditPoints="1"/>
          </p:cNvSpPr>
          <p:nvPr/>
        </p:nvSpPr>
        <p:spPr bwMode="auto">
          <a:xfrm>
            <a:off x="3923261" y="2318182"/>
            <a:ext cx="1144116" cy="1154995"/>
          </a:xfrm>
          <a:custGeom>
            <a:avLst/>
            <a:gdLst>
              <a:gd name="T0" fmla="*/ 714 w 753"/>
              <a:gd name="T1" fmla="*/ 205 h 760"/>
              <a:gd name="T2" fmla="*/ 639 w 753"/>
              <a:gd name="T3" fmla="*/ 230 h 760"/>
              <a:gd name="T4" fmla="*/ 587 w 753"/>
              <a:gd name="T5" fmla="*/ 163 h 760"/>
              <a:gd name="T6" fmla="*/ 629 w 753"/>
              <a:gd name="T7" fmla="*/ 96 h 760"/>
              <a:gd name="T8" fmla="*/ 523 w 753"/>
              <a:gd name="T9" fmla="*/ 29 h 760"/>
              <a:gd name="T10" fmla="*/ 481 w 753"/>
              <a:gd name="T11" fmla="*/ 96 h 760"/>
              <a:gd name="T12" fmla="*/ 398 w 753"/>
              <a:gd name="T13" fmla="*/ 78 h 760"/>
              <a:gd name="T14" fmla="*/ 387 w 753"/>
              <a:gd name="T15" fmla="*/ 0 h 760"/>
              <a:gd name="T16" fmla="*/ 263 w 753"/>
              <a:gd name="T17" fmla="*/ 17 h 760"/>
              <a:gd name="T18" fmla="*/ 274 w 753"/>
              <a:gd name="T19" fmla="*/ 96 h 760"/>
              <a:gd name="T20" fmla="*/ 199 w 753"/>
              <a:gd name="T21" fmla="*/ 136 h 760"/>
              <a:gd name="T22" fmla="*/ 140 w 753"/>
              <a:gd name="T23" fmla="*/ 83 h 760"/>
              <a:gd name="T24" fmla="*/ 56 w 753"/>
              <a:gd name="T25" fmla="*/ 175 h 760"/>
              <a:gd name="T26" fmla="*/ 115 w 753"/>
              <a:gd name="T27" fmla="*/ 228 h 760"/>
              <a:gd name="T28" fmla="*/ 83 w 753"/>
              <a:gd name="T29" fmla="*/ 307 h 760"/>
              <a:gd name="T30" fmla="*/ 4 w 753"/>
              <a:gd name="T31" fmla="*/ 304 h 760"/>
              <a:gd name="T32" fmla="*/ 0 w 753"/>
              <a:gd name="T33" fmla="*/ 429 h 760"/>
              <a:gd name="T34" fmla="*/ 79 w 753"/>
              <a:gd name="T35" fmla="*/ 432 h 760"/>
              <a:gd name="T36" fmla="*/ 105 w 753"/>
              <a:gd name="T37" fmla="*/ 513 h 760"/>
              <a:gd name="T38" fmla="*/ 43 w 753"/>
              <a:gd name="T39" fmla="*/ 562 h 760"/>
              <a:gd name="T40" fmla="*/ 119 w 753"/>
              <a:gd name="T41" fmla="*/ 660 h 760"/>
              <a:gd name="T42" fmla="*/ 182 w 753"/>
              <a:gd name="T43" fmla="*/ 612 h 760"/>
              <a:gd name="T44" fmla="*/ 254 w 753"/>
              <a:gd name="T45" fmla="*/ 657 h 760"/>
              <a:gd name="T46" fmla="*/ 237 w 753"/>
              <a:gd name="T47" fmla="*/ 734 h 760"/>
              <a:gd name="T48" fmla="*/ 359 w 753"/>
              <a:gd name="T49" fmla="*/ 760 h 760"/>
              <a:gd name="T50" fmla="*/ 376 w 753"/>
              <a:gd name="T51" fmla="*/ 683 h 760"/>
              <a:gd name="T52" fmla="*/ 419 w 753"/>
              <a:gd name="T53" fmla="*/ 680 h 760"/>
              <a:gd name="T54" fmla="*/ 460 w 753"/>
              <a:gd name="T55" fmla="*/ 671 h 760"/>
              <a:gd name="T56" fmla="*/ 497 w 753"/>
              <a:gd name="T57" fmla="*/ 741 h 760"/>
              <a:gd name="T58" fmla="*/ 608 w 753"/>
              <a:gd name="T59" fmla="*/ 683 h 760"/>
              <a:gd name="T60" fmla="*/ 571 w 753"/>
              <a:gd name="T61" fmla="*/ 613 h 760"/>
              <a:gd name="T62" fmla="*/ 628 w 753"/>
              <a:gd name="T63" fmla="*/ 549 h 760"/>
              <a:gd name="T64" fmla="*/ 701 w 753"/>
              <a:gd name="T65" fmla="*/ 579 h 760"/>
              <a:gd name="T66" fmla="*/ 748 w 753"/>
              <a:gd name="T67" fmla="*/ 463 h 760"/>
              <a:gd name="T68" fmla="*/ 675 w 753"/>
              <a:gd name="T69" fmla="*/ 434 h 760"/>
              <a:gd name="T70" fmla="*/ 678 w 753"/>
              <a:gd name="T71" fmla="*/ 349 h 760"/>
              <a:gd name="T72" fmla="*/ 753 w 753"/>
              <a:gd name="T73" fmla="*/ 324 h 760"/>
              <a:gd name="T74" fmla="*/ 714 w 753"/>
              <a:gd name="T75" fmla="*/ 205 h 760"/>
              <a:gd name="T76" fmla="*/ 399 w 753"/>
              <a:gd name="T77" fmla="*/ 538 h 760"/>
              <a:gd name="T78" fmla="*/ 219 w 753"/>
              <a:gd name="T79" fmla="*/ 402 h 760"/>
              <a:gd name="T80" fmla="*/ 355 w 753"/>
              <a:gd name="T81" fmla="*/ 222 h 760"/>
              <a:gd name="T82" fmla="*/ 535 w 753"/>
              <a:gd name="T83" fmla="*/ 358 h 760"/>
              <a:gd name="T84" fmla="*/ 399 w 753"/>
              <a:gd name="T85" fmla="*/ 538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53" h="760">
                <a:moveTo>
                  <a:pt x="714" y="205"/>
                </a:moveTo>
                <a:cubicBezTo>
                  <a:pt x="639" y="230"/>
                  <a:pt x="639" y="230"/>
                  <a:pt x="639" y="230"/>
                </a:cubicBezTo>
                <a:cubicBezTo>
                  <a:pt x="625" y="205"/>
                  <a:pt x="607" y="182"/>
                  <a:pt x="587" y="163"/>
                </a:cubicBezTo>
                <a:cubicBezTo>
                  <a:pt x="629" y="96"/>
                  <a:pt x="629" y="96"/>
                  <a:pt x="629" y="96"/>
                </a:cubicBezTo>
                <a:cubicBezTo>
                  <a:pt x="523" y="29"/>
                  <a:pt x="523" y="29"/>
                  <a:pt x="523" y="29"/>
                </a:cubicBezTo>
                <a:cubicBezTo>
                  <a:pt x="481" y="96"/>
                  <a:pt x="481" y="96"/>
                  <a:pt x="481" y="96"/>
                </a:cubicBezTo>
                <a:cubicBezTo>
                  <a:pt x="455" y="87"/>
                  <a:pt x="427" y="80"/>
                  <a:pt x="398" y="78"/>
                </a:cubicBezTo>
                <a:cubicBezTo>
                  <a:pt x="387" y="0"/>
                  <a:pt x="387" y="0"/>
                  <a:pt x="387" y="0"/>
                </a:cubicBezTo>
                <a:cubicBezTo>
                  <a:pt x="263" y="17"/>
                  <a:pt x="263" y="17"/>
                  <a:pt x="263" y="17"/>
                </a:cubicBezTo>
                <a:cubicBezTo>
                  <a:pt x="274" y="96"/>
                  <a:pt x="274" y="96"/>
                  <a:pt x="274" y="96"/>
                </a:cubicBezTo>
                <a:cubicBezTo>
                  <a:pt x="247" y="105"/>
                  <a:pt x="222" y="119"/>
                  <a:pt x="199" y="136"/>
                </a:cubicBezTo>
                <a:cubicBezTo>
                  <a:pt x="140" y="83"/>
                  <a:pt x="140" y="83"/>
                  <a:pt x="140" y="83"/>
                </a:cubicBezTo>
                <a:cubicBezTo>
                  <a:pt x="56" y="175"/>
                  <a:pt x="56" y="175"/>
                  <a:pt x="56" y="175"/>
                </a:cubicBezTo>
                <a:cubicBezTo>
                  <a:pt x="115" y="228"/>
                  <a:pt x="115" y="228"/>
                  <a:pt x="115" y="228"/>
                </a:cubicBezTo>
                <a:cubicBezTo>
                  <a:pt x="101" y="253"/>
                  <a:pt x="90" y="279"/>
                  <a:pt x="83" y="307"/>
                </a:cubicBezTo>
                <a:cubicBezTo>
                  <a:pt x="4" y="304"/>
                  <a:pt x="4" y="304"/>
                  <a:pt x="4" y="304"/>
                </a:cubicBezTo>
                <a:cubicBezTo>
                  <a:pt x="0" y="429"/>
                  <a:pt x="0" y="429"/>
                  <a:pt x="0" y="429"/>
                </a:cubicBezTo>
                <a:cubicBezTo>
                  <a:pt x="79" y="432"/>
                  <a:pt x="79" y="432"/>
                  <a:pt x="79" y="432"/>
                </a:cubicBezTo>
                <a:cubicBezTo>
                  <a:pt x="84" y="461"/>
                  <a:pt x="93" y="488"/>
                  <a:pt x="105" y="513"/>
                </a:cubicBezTo>
                <a:cubicBezTo>
                  <a:pt x="43" y="562"/>
                  <a:pt x="43" y="562"/>
                  <a:pt x="43" y="562"/>
                </a:cubicBezTo>
                <a:cubicBezTo>
                  <a:pt x="119" y="660"/>
                  <a:pt x="119" y="660"/>
                  <a:pt x="119" y="660"/>
                </a:cubicBezTo>
                <a:cubicBezTo>
                  <a:pt x="182" y="612"/>
                  <a:pt x="182" y="612"/>
                  <a:pt x="182" y="612"/>
                </a:cubicBezTo>
                <a:cubicBezTo>
                  <a:pt x="203" y="630"/>
                  <a:pt x="228" y="645"/>
                  <a:pt x="254" y="657"/>
                </a:cubicBezTo>
                <a:cubicBezTo>
                  <a:pt x="237" y="734"/>
                  <a:pt x="237" y="734"/>
                  <a:pt x="237" y="734"/>
                </a:cubicBezTo>
                <a:cubicBezTo>
                  <a:pt x="359" y="760"/>
                  <a:pt x="359" y="760"/>
                  <a:pt x="359" y="760"/>
                </a:cubicBezTo>
                <a:cubicBezTo>
                  <a:pt x="376" y="683"/>
                  <a:pt x="376" y="683"/>
                  <a:pt x="376" y="683"/>
                </a:cubicBezTo>
                <a:cubicBezTo>
                  <a:pt x="390" y="683"/>
                  <a:pt x="404" y="682"/>
                  <a:pt x="419" y="680"/>
                </a:cubicBezTo>
                <a:cubicBezTo>
                  <a:pt x="433" y="678"/>
                  <a:pt x="447" y="675"/>
                  <a:pt x="460" y="671"/>
                </a:cubicBezTo>
                <a:cubicBezTo>
                  <a:pt x="497" y="741"/>
                  <a:pt x="497" y="741"/>
                  <a:pt x="497" y="741"/>
                </a:cubicBezTo>
                <a:cubicBezTo>
                  <a:pt x="608" y="683"/>
                  <a:pt x="608" y="683"/>
                  <a:pt x="608" y="683"/>
                </a:cubicBezTo>
                <a:cubicBezTo>
                  <a:pt x="571" y="613"/>
                  <a:pt x="571" y="613"/>
                  <a:pt x="571" y="613"/>
                </a:cubicBezTo>
                <a:cubicBezTo>
                  <a:pt x="592" y="594"/>
                  <a:pt x="612" y="573"/>
                  <a:pt x="628" y="549"/>
                </a:cubicBezTo>
                <a:cubicBezTo>
                  <a:pt x="701" y="579"/>
                  <a:pt x="701" y="579"/>
                  <a:pt x="701" y="579"/>
                </a:cubicBezTo>
                <a:cubicBezTo>
                  <a:pt x="748" y="463"/>
                  <a:pt x="748" y="463"/>
                  <a:pt x="748" y="463"/>
                </a:cubicBezTo>
                <a:cubicBezTo>
                  <a:pt x="675" y="434"/>
                  <a:pt x="675" y="434"/>
                  <a:pt x="675" y="434"/>
                </a:cubicBezTo>
                <a:cubicBezTo>
                  <a:pt x="680" y="406"/>
                  <a:pt x="681" y="378"/>
                  <a:pt x="678" y="349"/>
                </a:cubicBezTo>
                <a:cubicBezTo>
                  <a:pt x="753" y="324"/>
                  <a:pt x="753" y="324"/>
                  <a:pt x="753" y="324"/>
                </a:cubicBezTo>
                <a:lnTo>
                  <a:pt x="714" y="205"/>
                </a:lnTo>
                <a:close/>
                <a:moveTo>
                  <a:pt x="399" y="538"/>
                </a:moveTo>
                <a:cubicBezTo>
                  <a:pt x="312" y="550"/>
                  <a:pt x="231" y="489"/>
                  <a:pt x="219" y="402"/>
                </a:cubicBezTo>
                <a:cubicBezTo>
                  <a:pt x="207" y="315"/>
                  <a:pt x="268" y="235"/>
                  <a:pt x="355" y="222"/>
                </a:cubicBezTo>
                <a:cubicBezTo>
                  <a:pt x="442" y="210"/>
                  <a:pt x="523" y="271"/>
                  <a:pt x="535" y="358"/>
                </a:cubicBezTo>
                <a:cubicBezTo>
                  <a:pt x="547" y="445"/>
                  <a:pt x="486" y="526"/>
                  <a:pt x="399" y="5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" name="Freeform 13">
            <a:extLst>
              <a:ext uri="{FF2B5EF4-FFF2-40B4-BE49-F238E27FC236}">
                <a16:creationId xmlns:a16="http://schemas.microsoft.com/office/drawing/2014/main" id="{8C10D21E-74C1-4A0D-98E4-48E019EDC034}"/>
              </a:ext>
            </a:extLst>
          </p:cNvPr>
          <p:cNvSpPr>
            <a:spLocks noEditPoints="1"/>
          </p:cNvSpPr>
          <p:nvPr/>
        </p:nvSpPr>
        <p:spPr bwMode="auto">
          <a:xfrm>
            <a:off x="3300660" y="3087308"/>
            <a:ext cx="721457" cy="728317"/>
          </a:xfrm>
          <a:custGeom>
            <a:avLst/>
            <a:gdLst>
              <a:gd name="T0" fmla="*/ 714 w 753"/>
              <a:gd name="T1" fmla="*/ 205 h 760"/>
              <a:gd name="T2" fmla="*/ 639 w 753"/>
              <a:gd name="T3" fmla="*/ 230 h 760"/>
              <a:gd name="T4" fmla="*/ 587 w 753"/>
              <a:gd name="T5" fmla="*/ 163 h 760"/>
              <a:gd name="T6" fmla="*/ 629 w 753"/>
              <a:gd name="T7" fmla="*/ 96 h 760"/>
              <a:gd name="T8" fmla="*/ 523 w 753"/>
              <a:gd name="T9" fmla="*/ 29 h 760"/>
              <a:gd name="T10" fmla="*/ 481 w 753"/>
              <a:gd name="T11" fmla="*/ 96 h 760"/>
              <a:gd name="T12" fmla="*/ 398 w 753"/>
              <a:gd name="T13" fmla="*/ 78 h 760"/>
              <a:gd name="T14" fmla="*/ 387 w 753"/>
              <a:gd name="T15" fmla="*/ 0 h 760"/>
              <a:gd name="T16" fmla="*/ 263 w 753"/>
              <a:gd name="T17" fmla="*/ 17 h 760"/>
              <a:gd name="T18" fmla="*/ 274 w 753"/>
              <a:gd name="T19" fmla="*/ 96 h 760"/>
              <a:gd name="T20" fmla="*/ 199 w 753"/>
              <a:gd name="T21" fmla="*/ 136 h 760"/>
              <a:gd name="T22" fmla="*/ 140 w 753"/>
              <a:gd name="T23" fmla="*/ 83 h 760"/>
              <a:gd name="T24" fmla="*/ 56 w 753"/>
              <a:gd name="T25" fmla="*/ 175 h 760"/>
              <a:gd name="T26" fmla="*/ 115 w 753"/>
              <a:gd name="T27" fmla="*/ 228 h 760"/>
              <a:gd name="T28" fmla="*/ 83 w 753"/>
              <a:gd name="T29" fmla="*/ 307 h 760"/>
              <a:gd name="T30" fmla="*/ 4 w 753"/>
              <a:gd name="T31" fmla="*/ 304 h 760"/>
              <a:gd name="T32" fmla="*/ 0 w 753"/>
              <a:gd name="T33" fmla="*/ 429 h 760"/>
              <a:gd name="T34" fmla="*/ 79 w 753"/>
              <a:gd name="T35" fmla="*/ 432 h 760"/>
              <a:gd name="T36" fmla="*/ 105 w 753"/>
              <a:gd name="T37" fmla="*/ 513 h 760"/>
              <a:gd name="T38" fmla="*/ 43 w 753"/>
              <a:gd name="T39" fmla="*/ 562 h 760"/>
              <a:gd name="T40" fmla="*/ 119 w 753"/>
              <a:gd name="T41" fmla="*/ 660 h 760"/>
              <a:gd name="T42" fmla="*/ 182 w 753"/>
              <a:gd name="T43" fmla="*/ 612 h 760"/>
              <a:gd name="T44" fmla="*/ 254 w 753"/>
              <a:gd name="T45" fmla="*/ 657 h 760"/>
              <a:gd name="T46" fmla="*/ 237 w 753"/>
              <a:gd name="T47" fmla="*/ 734 h 760"/>
              <a:gd name="T48" fmla="*/ 359 w 753"/>
              <a:gd name="T49" fmla="*/ 760 h 760"/>
              <a:gd name="T50" fmla="*/ 376 w 753"/>
              <a:gd name="T51" fmla="*/ 683 h 760"/>
              <a:gd name="T52" fmla="*/ 419 w 753"/>
              <a:gd name="T53" fmla="*/ 680 h 760"/>
              <a:gd name="T54" fmla="*/ 460 w 753"/>
              <a:gd name="T55" fmla="*/ 671 h 760"/>
              <a:gd name="T56" fmla="*/ 497 w 753"/>
              <a:gd name="T57" fmla="*/ 741 h 760"/>
              <a:gd name="T58" fmla="*/ 608 w 753"/>
              <a:gd name="T59" fmla="*/ 683 h 760"/>
              <a:gd name="T60" fmla="*/ 571 w 753"/>
              <a:gd name="T61" fmla="*/ 613 h 760"/>
              <a:gd name="T62" fmla="*/ 628 w 753"/>
              <a:gd name="T63" fmla="*/ 549 h 760"/>
              <a:gd name="T64" fmla="*/ 701 w 753"/>
              <a:gd name="T65" fmla="*/ 579 h 760"/>
              <a:gd name="T66" fmla="*/ 748 w 753"/>
              <a:gd name="T67" fmla="*/ 463 h 760"/>
              <a:gd name="T68" fmla="*/ 675 w 753"/>
              <a:gd name="T69" fmla="*/ 434 h 760"/>
              <a:gd name="T70" fmla="*/ 678 w 753"/>
              <a:gd name="T71" fmla="*/ 349 h 760"/>
              <a:gd name="T72" fmla="*/ 753 w 753"/>
              <a:gd name="T73" fmla="*/ 324 h 760"/>
              <a:gd name="T74" fmla="*/ 714 w 753"/>
              <a:gd name="T75" fmla="*/ 205 h 760"/>
              <a:gd name="T76" fmla="*/ 399 w 753"/>
              <a:gd name="T77" fmla="*/ 538 h 760"/>
              <a:gd name="T78" fmla="*/ 219 w 753"/>
              <a:gd name="T79" fmla="*/ 402 h 760"/>
              <a:gd name="T80" fmla="*/ 355 w 753"/>
              <a:gd name="T81" fmla="*/ 222 h 760"/>
              <a:gd name="T82" fmla="*/ 535 w 753"/>
              <a:gd name="T83" fmla="*/ 358 h 760"/>
              <a:gd name="T84" fmla="*/ 399 w 753"/>
              <a:gd name="T85" fmla="*/ 538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53" h="760">
                <a:moveTo>
                  <a:pt x="714" y="205"/>
                </a:moveTo>
                <a:cubicBezTo>
                  <a:pt x="639" y="230"/>
                  <a:pt x="639" y="230"/>
                  <a:pt x="639" y="230"/>
                </a:cubicBezTo>
                <a:cubicBezTo>
                  <a:pt x="625" y="205"/>
                  <a:pt x="607" y="182"/>
                  <a:pt x="587" y="163"/>
                </a:cubicBezTo>
                <a:cubicBezTo>
                  <a:pt x="629" y="96"/>
                  <a:pt x="629" y="96"/>
                  <a:pt x="629" y="96"/>
                </a:cubicBezTo>
                <a:cubicBezTo>
                  <a:pt x="523" y="29"/>
                  <a:pt x="523" y="29"/>
                  <a:pt x="523" y="29"/>
                </a:cubicBezTo>
                <a:cubicBezTo>
                  <a:pt x="481" y="96"/>
                  <a:pt x="481" y="96"/>
                  <a:pt x="481" y="96"/>
                </a:cubicBezTo>
                <a:cubicBezTo>
                  <a:pt x="455" y="87"/>
                  <a:pt x="427" y="80"/>
                  <a:pt x="398" y="78"/>
                </a:cubicBezTo>
                <a:cubicBezTo>
                  <a:pt x="387" y="0"/>
                  <a:pt x="387" y="0"/>
                  <a:pt x="387" y="0"/>
                </a:cubicBezTo>
                <a:cubicBezTo>
                  <a:pt x="263" y="17"/>
                  <a:pt x="263" y="17"/>
                  <a:pt x="263" y="17"/>
                </a:cubicBezTo>
                <a:cubicBezTo>
                  <a:pt x="274" y="96"/>
                  <a:pt x="274" y="96"/>
                  <a:pt x="274" y="96"/>
                </a:cubicBezTo>
                <a:cubicBezTo>
                  <a:pt x="247" y="105"/>
                  <a:pt x="222" y="119"/>
                  <a:pt x="199" y="136"/>
                </a:cubicBezTo>
                <a:cubicBezTo>
                  <a:pt x="140" y="83"/>
                  <a:pt x="140" y="83"/>
                  <a:pt x="140" y="83"/>
                </a:cubicBezTo>
                <a:cubicBezTo>
                  <a:pt x="56" y="175"/>
                  <a:pt x="56" y="175"/>
                  <a:pt x="56" y="175"/>
                </a:cubicBezTo>
                <a:cubicBezTo>
                  <a:pt x="115" y="228"/>
                  <a:pt x="115" y="228"/>
                  <a:pt x="115" y="228"/>
                </a:cubicBezTo>
                <a:cubicBezTo>
                  <a:pt x="101" y="253"/>
                  <a:pt x="90" y="279"/>
                  <a:pt x="83" y="307"/>
                </a:cubicBezTo>
                <a:cubicBezTo>
                  <a:pt x="4" y="304"/>
                  <a:pt x="4" y="304"/>
                  <a:pt x="4" y="304"/>
                </a:cubicBezTo>
                <a:cubicBezTo>
                  <a:pt x="0" y="429"/>
                  <a:pt x="0" y="429"/>
                  <a:pt x="0" y="429"/>
                </a:cubicBezTo>
                <a:cubicBezTo>
                  <a:pt x="79" y="432"/>
                  <a:pt x="79" y="432"/>
                  <a:pt x="79" y="432"/>
                </a:cubicBezTo>
                <a:cubicBezTo>
                  <a:pt x="84" y="461"/>
                  <a:pt x="93" y="488"/>
                  <a:pt x="105" y="513"/>
                </a:cubicBezTo>
                <a:cubicBezTo>
                  <a:pt x="43" y="562"/>
                  <a:pt x="43" y="562"/>
                  <a:pt x="43" y="562"/>
                </a:cubicBezTo>
                <a:cubicBezTo>
                  <a:pt x="119" y="660"/>
                  <a:pt x="119" y="660"/>
                  <a:pt x="119" y="660"/>
                </a:cubicBezTo>
                <a:cubicBezTo>
                  <a:pt x="182" y="612"/>
                  <a:pt x="182" y="612"/>
                  <a:pt x="182" y="612"/>
                </a:cubicBezTo>
                <a:cubicBezTo>
                  <a:pt x="203" y="630"/>
                  <a:pt x="228" y="645"/>
                  <a:pt x="254" y="657"/>
                </a:cubicBezTo>
                <a:cubicBezTo>
                  <a:pt x="237" y="734"/>
                  <a:pt x="237" y="734"/>
                  <a:pt x="237" y="734"/>
                </a:cubicBezTo>
                <a:cubicBezTo>
                  <a:pt x="359" y="760"/>
                  <a:pt x="359" y="760"/>
                  <a:pt x="359" y="760"/>
                </a:cubicBezTo>
                <a:cubicBezTo>
                  <a:pt x="376" y="683"/>
                  <a:pt x="376" y="683"/>
                  <a:pt x="376" y="683"/>
                </a:cubicBezTo>
                <a:cubicBezTo>
                  <a:pt x="390" y="683"/>
                  <a:pt x="404" y="682"/>
                  <a:pt x="419" y="680"/>
                </a:cubicBezTo>
                <a:cubicBezTo>
                  <a:pt x="433" y="678"/>
                  <a:pt x="447" y="675"/>
                  <a:pt x="460" y="671"/>
                </a:cubicBezTo>
                <a:cubicBezTo>
                  <a:pt x="497" y="741"/>
                  <a:pt x="497" y="741"/>
                  <a:pt x="497" y="741"/>
                </a:cubicBezTo>
                <a:cubicBezTo>
                  <a:pt x="608" y="683"/>
                  <a:pt x="608" y="683"/>
                  <a:pt x="608" y="683"/>
                </a:cubicBezTo>
                <a:cubicBezTo>
                  <a:pt x="571" y="613"/>
                  <a:pt x="571" y="613"/>
                  <a:pt x="571" y="613"/>
                </a:cubicBezTo>
                <a:cubicBezTo>
                  <a:pt x="592" y="594"/>
                  <a:pt x="612" y="573"/>
                  <a:pt x="628" y="549"/>
                </a:cubicBezTo>
                <a:cubicBezTo>
                  <a:pt x="701" y="579"/>
                  <a:pt x="701" y="579"/>
                  <a:pt x="701" y="579"/>
                </a:cubicBezTo>
                <a:cubicBezTo>
                  <a:pt x="748" y="463"/>
                  <a:pt x="748" y="463"/>
                  <a:pt x="748" y="463"/>
                </a:cubicBezTo>
                <a:cubicBezTo>
                  <a:pt x="675" y="434"/>
                  <a:pt x="675" y="434"/>
                  <a:pt x="675" y="434"/>
                </a:cubicBezTo>
                <a:cubicBezTo>
                  <a:pt x="680" y="406"/>
                  <a:pt x="681" y="378"/>
                  <a:pt x="678" y="349"/>
                </a:cubicBezTo>
                <a:cubicBezTo>
                  <a:pt x="753" y="324"/>
                  <a:pt x="753" y="324"/>
                  <a:pt x="753" y="324"/>
                </a:cubicBezTo>
                <a:lnTo>
                  <a:pt x="714" y="205"/>
                </a:lnTo>
                <a:close/>
                <a:moveTo>
                  <a:pt x="399" y="538"/>
                </a:moveTo>
                <a:cubicBezTo>
                  <a:pt x="312" y="550"/>
                  <a:pt x="231" y="489"/>
                  <a:pt x="219" y="402"/>
                </a:cubicBezTo>
                <a:cubicBezTo>
                  <a:pt x="207" y="315"/>
                  <a:pt x="268" y="235"/>
                  <a:pt x="355" y="222"/>
                </a:cubicBezTo>
                <a:cubicBezTo>
                  <a:pt x="442" y="210"/>
                  <a:pt x="523" y="271"/>
                  <a:pt x="535" y="358"/>
                </a:cubicBezTo>
                <a:cubicBezTo>
                  <a:pt x="547" y="445"/>
                  <a:pt x="486" y="526"/>
                  <a:pt x="399" y="5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" name="Freeform 13">
            <a:extLst>
              <a:ext uri="{FF2B5EF4-FFF2-40B4-BE49-F238E27FC236}">
                <a16:creationId xmlns:a16="http://schemas.microsoft.com/office/drawing/2014/main" id="{43C68574-8DDE-43C8-AC42-B7BBAD263E6D}"/>
              </a:ext>
            </a:extLst>
          </p:cNvPr>
          <p:cNvSpPr>
            <a:spLocks noEditPoints="1"/>
          </p:cNvSpPr>
          <p:nvPr/>
        </p:nvSpPr>
        <p:spPr bwMode="auto">
          <a:xfrm>
            <a:off x="8235572" y="3542631"/>
            <a:ext cx="721457" cy="728317"/>
          </a:xfrm>
          <a:custGeom>
            <a:avLst/>
            <a:gdLst>
              <a:gd name="T0" fmla="*/ 714 w 753"/>
              <a:gd name="T1" fmla="*/ 205 h 760"/>
              <a:gd name="T2" fmla="*/ 639 w 753"/>
              <a:gd name="T3" fmla="*/ 230 h 760"/>
              <a:gd name="T4" fmla="*/ 587 w 753"/>
              <a:gd name="T5" fmla="*/ 163 h 760"/>
              <a:gd name="T6" fmla="*/ 629 w 753"/>
              <a:gd name="T7" fmla="*/ 96 h 760"/>
              <a:gd name="T8" fmla="*/ 523 w 753"/>
              <a:gd name="T9" fmla="*/ 29 h 760"/>
              <a:gd name="T10" fmla="*/ 481 w 753"/>
              <a:gd name="T11" fmla="*/ 96 h 760"/>
              <a:gd name="T12" fmla="*/ 398 w 753"/>
              <a:gd name="T13" fmla="*/ 78 h 760"/>
              <a:gd name="T14" fmla="*/ 387 w 753"/>
              <a:gd name="T15" fmla="*/ 0 h 760"/>
              <a:gd name="T16" fmla="*/ 263 w 753"/>
              <a:gd name="T17" fmla="*/ 17 h 760"/>
              <a:gd name="T18" fmla="*/ 274 w 753"/>
              <a:gd name="T19" fmla="*/ 96 h 760"/>
              <a:gd name="T20" fmla="*/ 199 w 753"/>
              <a:gd name="T21" fmla="*/ 136 h 760"/>
              <a:gd name="T22" fmla="*/ 140 w 753"/>
              <a:gd name="T23" fmla="*/ 83 h 760"/>
              <a:gd name="T24" fmla="*/ 56 w 753"/>
              <a:gd name="T25" fmla="*/ 175 h 760"/>
              <a:gd name="T26" fmla="*/ 115 w 753"/>
              <a:gd name="T27" fmla="*/ 228 h 760"/>
              <a:gd name="T28" fmla="*/ 83 w 753"/>
              <a:gd name="T29" fmla="*/ 307 h 760"/>
              <a:gd name="T30" fmla="*/ 4 w 753"/>
              <a:gd name="T31" fmla="*/ 304 h 760"/>
              <a:gd name="T32" fmla="*/ 0 w 753"/>
              <a:gd name="T33" fmla="*/ 429 h 760"/>
              <a:gd name="T34" fmla="*/ 79 w 753"/>
              <a:gd name="T35" fmla="*/ 432 h 760"/>
              <a:gd name="T36" fmla="*/ 105 w 753"/>
              <a:gd name="T37" fmla="*/ 513 h 760"/>
              <a:gd name="T38" fmla="*/ 43 w 753"/>
              <a:gd name="T39" fmla="*/ 562 h 760"/>
              <a:gd name="T40" fmla="*/ 119 w 753"/>
              <a:gd name="T41" fmla="*/ 660 h 760"/>
              <a:gd name="T42" fmla="*/ 182 w 753"/>
              <a:gd name="T43" fmla="*/ 612 h 760"/>
              <a:gd name="T44" fmla="*/ 254 w 753"/>
              <a:gd name="T45" fmla="*/ 657 h 760"/>
              <a:gd name="T46" fmla="*/ 237 w 753"/>
              <a:gd name="T47" fmla="*/ 734 h 760"/>
              <a:gd name="T48" fmla="*/ 359 w 753"/>
              <a:gd name="T49" fmla="*/ 760 h 760"/>
              <a:gd name="T50" fmla="*/ 376 w 753"/>
              <a:gd name="T51" fmla="*/ 683 h 760"/>
              <a:gd name="T52" fmla="*/ 419 w 753"/>
              <a:gd name="T53" fmla="*/ 680 h 760"/>
              <a:gd name="T54" fmla="*/ 460 w 753"/>
              <a:gd name="T55" fmla="*/ 671 h 760"/>
              <a:gd name="T56" fmla="*/ 497 w 753"/>
              <a:gd name="T57" fmla="*/ 741 h 760"/>
              <a:gd name="T58" fmla="*/ 608 w 753"/>
              <a:gd name="T59" fmla="*/ 683 h 760"/>
              <a:gd name="T60" fmla="*/ 571 w 753"/>
              <a:gd name="T61" fmla="*/ 613 h 760"/>
              <a:gd name="T62" fmla="*/ 628 w 753"/>
              <a:gd name="T63" fmla="*/ 549 h 760"/>
              <a:gd name="T64" fmla="*/ 701 w 753"/>
              <a:gd name="T65" fmla="*/ 579 h 760"/>
              <a:gd name="T66" fmla="*/ 748 w 753"/>
              <a:gd name="T67" fmla="*/ 463 h 760"/>
              <a:gd name="T68" fmla="*/ 675 w 753"/>
              <a:gd name="T69" fmla="*/ 434 h 760"/>
              <a:gd name="T70" fmla="*/ 678 w 753"/>
              <a:gd name="T71" fmla="*/ 349 h 760"/>
              <a:gd name="T72" fmla="*/ 753 w 753"/>
              <a:gd name="T73" fmla="*/ 324 h 760"/>
              <a:gd name="T74" fmla="*/ 714 w 753"/>
              <a:gd name="T75" fmla="*/ 205 h 760"/>
              <a:gd name="T76" fmla="*/ 399 w 753"/>
              <a:gd name="T77" fmla="*/ 538 h 760"/>
              <a:gd name="T78" fmla="*/ 219 w 753"/>
              <a:gd name="T79" fmla="*/ 402 h 760"/>
              <a:gd name="T80" fmla="*/ 355 w 753"/>
              <a:gd name="T81" fmla="*/ 222 h 760"/>
              <a:gd name="T82" fmla="*/ 535 w 753"/>
              <a:gd name="T83" fmla="*/ 358 h 760"/>
              <a:gd name="T84" fmla="*/ 399 w 753"/>
              <a:gd name="T85" fmla="*/ 538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53" h="760">
                <a:moveTo>
                  <a:pt x="714" y="205"/>
                </a:moveTo>
                <a:cubicBezTo>
                  <a:pt x="639" y="230"/>
                  <a:pt x="639" y="230"/>
                  <a:pt x="639" y="230"/>
                </a:cubicBezTo>
                <a:cubicBezTo>
                  <a:pt x="625" y="205"/>
                  <a:pt x="607" y="182"/>
                  <a:pt x="587" y="163"/>
                </a:cubicBezTo>
                <a:cubicBezTo>
                  <a:pt x="629" y="96"/>
                  <a:pt x="629" y="96"/>
                  <a:pt x="629" y="96"/>
                </a:cubicBezTo>
                <a:cubicBezTo>
                  <a:pt x="523" y="29"/>
                  <a:pt x="523" y="29"/>
                  <a:pt x="523" y="29"/>
                </a:cubicBezTo>
                <a:cubicBezTo>
                  <a:pt x="481" y="96"/>
                  <a:pt x="481" y="96"/>
                  <a:pt x="481" y="96"/>
                </a:cubicBezTo>
                <a:cubicBezTo>
                  <a:pt x="455" y="87"/>
                  <a:pt x="427" y="80"/>
                  <a:pt x="398" y="78"/>
                </a:cubicBezTo>
                <a:cubicBezTo>
                  <a:pt x="387" y="0"/>
                  <a:pt x="387" y="0"/>
                  <a:pt x="387" y="0"/>
                </a:cubicBezTo>
                <a:cubicBezTo>
                  <a:pt x="263" y="17"/>
                  <a:pt x="263" y="17"/>
                  <a:pt x="263" y="17"/>
                </a:cubicBezTo>
                <a:cubicBezTo>
                  <a:pt x="274" y="96"/>
                  <a:pt x="274" y="96"/>
                  <a:pt x="274" y="96"/>
                </a:cubicBezTo>
                <a:cubicBezTo>
                  <a:pt x="247" y="105"/>
                  <a:pt x="222" y="119"/>
                  <a:pt x="199" y="136"/>
                </a:cubicBezTo>
                <a:cubicBezTo>
                  <a:pt x="140" y="83"/>
                  <a:pt x="140" y="83"/>
                  <a:pt x="140" y="83"/>
                </a:cubicBezTo>
                <a:cubicBezTo>
                  <a:pt x="56" y="175"/>
                  <a:pt x="56" y="175"/>
                  <a:pt x="56" y="175"/>
                </a:cubicBezTo>
                <a:cubicBezTo>
                  <a:pt x="115" y="228"/>
                  <a:pt x="115" y="228"/>
                  <a:pt x="115" y="228"/>
                </a:cubicBezTo>
                <a:cubicBezTo>
                  <a:pt x="101" y="253"/>
                  <a:pt x="90" y="279"/>
                  <a:pt x="83" y="307"/>
                </a:cubicBezTo>
                <a:cubicBezTo>
                  <a:pt x="4" y="304"/>
                  <a:pt x="4" y="304"/>
                  <a:pt x="4" y="304"/>
                </a:cubicBezTo>
                <a:cubicBezTo>
                  <a:pt x="0" y="429"/>
                  <a:pt x="0" y="429"/>
                  <a:pt x="0" y="429"/>
                </a:cubicBezTo>
                <a:cubicBezTo>
                  <a:pt x="79" y="432"/>
                  <a:pt x="79" y="432"/>
                  <a:pt x="79" y="432"/>
                </a:cubicBezTo>
                <a:cubicBezTo>
                  <a:pt x="84" y="461"/>
                  <a:pt x="93" y="488"/>
                  <a:pt x="105" y="513"/>
                </a:cubicBezTo>
                <a:cubicBezTo>
                  <a:pt x="43" y="562"/>
                  <a:pt x="43" y="562"/>
                  <a:pt x="43" y="562"/>
                </a:cubicBezTo>
                <a:cubicBezTo>
                  <a:pt x="119" y="660"/>
                  <a:pt x="119" y="660"/>
                  <a:pt x="119" y="660"/>
                </a:cubicBezTo>
                <a:cubicBezTo>
                  <a:pt x="182" y="612"/>
                  <a:pt x="182" y="612"/>
                  <a:pt x="182" y="612"/>
                </a:cubicBezTo>
                <a:cubicBezTo>
                  <a:pt x="203" y="630"/>
                  <a:pt x="228" y="645"/>
                  <a:pt x="254" y="657"/>
                </a:cubicBezTo>
                <a:cubicBezTo>
                  <a:pt x="237" y="734"/>
                  <a:pt x="237" y="734"/>
                  <a:pt x="237" y="734"/>
                </a:cubicBezTo>
                <a:cubicBezTo>
                  <a:pt x="359" y="760"/>
                  <a:pt x="359" y="760"/>
                  <a:pt x="359" y="760"/>
                </a:cubicBezTo>
                <a:cubicBezTo>
                  <a:pt x="376" y="683"/>
                  <a:pt x="376" y="683"/>
                  <a:pt x="376" y="683"/>
                </a:cubicBezTo>
                <a:cubicBezTo>
                  <a:pt x="390" y="683"/>
                  <a:pt x="404" y="682"/>
                  <a:pt x="419" y="680"/>
                </a:cubicBezTo>
                <a:cubicBezTo>
                  <a:pt x="433" y="678"/>
                  <a:pt x="447" y="675"/>
                  <a:pt x="460" y="671"/>
                </a:cubicBezTo>
                <a:cubicBezTo>
                  <a:pt x="497" y="741"/>
                  <a:pt x="497" y="741"/>
                  <a:pt x="497" y="741"/>
                </a:cubicBezTo>
                <a:cubicBezTo>
                  <a:pt x="608" y="683"/>
                  <a:pt x="608" y="683"/>
                  <a:pt x="608" y="683"/>
                </a:cubicBezTo>
                <a:cubicBezTo>
                  <a:pt x="571" y="613"/>
                  <a:pt x="571" y="613"/>
                  <a:pt x="571" y="613"/>
                </a:cubicBezTo>
                <a:cubicBezTo>
                  <a:pt x="592" y="594"/>
                  <a:pt x="612" y="573"/>
                  <a:pt x="628" y="549"/>
                </a:cubicBezTo>
                <a:cubicBezTo>
                  <a:pt x="701" y="579"/>
                  <a:pt x="701" y="579"/>
                  <a:pt x="701" y="579"/>
                </a:cubicBezTo>
                <a:cubicBezTo>
                  <a:pt x="748" y="463"/>
                  <a:pt x="748" y="463"/>
                  <a:pt x="748" y="463"/>
                </a:cubicBezTo>
                <a:cubicBezTo>
                  <a:pt x="675" y="434"/>
                  <a:pt x="675" y="434"/>
                  <a:pt x="675" y="434"/>
                </a:cubicBezTo>
                <a:cubicBezTo>
                  <a:pt x="680" y="406"/>
                  <a:pt x="681" y="378"/>
                  <a:pt x="678" y="349"/>
                </a:cubicBezTo>
                <a:cubicBezTo>
                  <a:pt x="753" y="324"/>
                  <a:pt x="753" y="324"/>
                  <a:pt x="753" y="324"/>
                </a:cubicBezTo>
                <a:lnTo>
                  <a:pt x="714" y="205"/>
                </a:lnTo>
                <a:close/>
                <a:moveTo>
                  <a:pt x="399" y="538"/>
                </a:moveTo>
                <a:cubicBezTo>
                  <a:pt x="312" y="550"/>
                  <a:pt x="231" y="489"/>
                  <a:pt x="219" y="402"/>
                </a:cubicBezTo>
                <a:cubicBezTo>
                  <a:pt x="207" y="315"/>
                  <a:pt x="268" y="235"/>
                  <a:pt x="355" y="222"/>
                </a:cubicBezTo>
                <a:cubicBezTo>
                  <a:pt x="442" y="210"/>
                  <a:pt x="523" y="271"/>
                  <a:pt x="535" y="358"/>
                </a:cubicBezTo>
                <a:cubicBezTo>
                  <a:pt x="547" y="445"/>
                  <a:pt x="486" y="526"/>
                  <a:pt x="399" y="5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A21387-F92F-4CD5-9FC7-48C1CE29928B}"/>
              </a:ext>
            </a:extLst>
          </p:cNvPr>
          <p:cNvSpPr/>
          <p:nvPr/>
        </p:nvSpPr>
        <p:spPr>
          <a:xfrm>
            <a:off x="1990045" y="4675087"/>
            <a:ext cx="2081719" cy="110799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IN" sz="1800" dirty="0">
                <a:solidFill>
                  <a:schemeClr val="bg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This is a sample text. </a:t>
            </a:r>
          </a:p>
          <a:p>
            <a:pPr algn="ctr"/>
            <a:r>
              <a:rPr lang="en-IN" sz="1800" dirty="0">
                <a:solidFill>
                  <a:schemeClr val="bg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58473AC-D7E9-4E0F-A87E-507E4938F250}"/>
              </a:ext>
            </a:extLst>
          </p:cNvPr>
          <p:cNvSpPr/>
          <p:nvPr/>
        </p:nvSpPr>
        <p:spPr>
          <a:xfrm>
            <a:off x="8472907" y="5053721"/>
            <a:ext cx="2081719" cy="110799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IN" sz="1800" dirty="0">
                <a:solidFill>
                  <a:schemeClr val="bg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This is a sample text. </a:t>
            </a:r>
          </a:p>
          <a:p>
            <a:pPr algn="ctr"/>
            <a:r>
              <a:rPr lang="en-IN" sz="1800" dirty="0">
                <a:solidFill>
                  <a:schemeClr val="bg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96489-382F-45EA-87B3-038046BCC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s-US"/>
              <a:t>Knowledge Transfer Slides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2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12">
            <a:extLst>
              <a:ext uri="{FF2B5EF4-FFF2-40B4-BE49-F238E27FC236}">
                <a16:creationId xmlns:a16="http://schemas.microsoft.com/office/drawing/2014/main" id="{934CFBD4-A9BB-4AB4-97E5-E4454757617D}"/>
              </a:ext>
            </a:extLst>
          </p:cNvPr>
          <p:cNvSpPr>
            <a:spLocks noEditPoints="1"/>
          </p:cNvSpPr>
          <p:nvPr/>
        </p:nvSpPr>
        <p:spPr bwMode="auto">
          <a:xfrm>
            <a:off x="557057" y="3943816"/>
            <a:ext cx="2499375" cy="2459765"/>
          </a:xfrm>
          <a:custGeom>
            <a:avLst/>
            <a:gdLst>
              <a:gd name="T0" fmla="*/ 755 w 1063"/>
              <a:gd name="T1" fmla="*/ 883 h 1046"/>
              <a:gd name="T2" fmla="*/ 846 w 1063"/>
              <a:gd name="T3" fmla="*/ 806 h 1046"/>
              <a:gd name="T4" fmla="*/ 942 w 1063"/>
              <a:gd name="T5" fmla="*/ 861 h 1046"/>
              <a:gd name="T6" fmla="*/ 1029 w 1063"/>
              <a:gd name="T7" fmla="*/ 710 h 1046"/>
              <a:gd name="T8" fmla="*/ 933 w 1063"/>
              <a:gd name="T9" fmla="*/ 655 h 1046"/>
              <a:gd name="T10" fmla="*/ 954 w 1063"/>
              <a:gd name="T11" fmla="*/ 538 h 1046"/>
              <a:gd name="T12" fmla="*/ 1063 w 1063"/>
              <a:gd name="T13" fmla="*/ 519 h 1046"/>
              <a:gd name="T14" fmla="*/ 1032 w 1063"/>
              <a:gd name="T15" fmla="*/ 347 h 1046"/>
              <a:gd name="T16" fmla="*/ 924 w 1063"/>
              <a:gd name="T17" fmla="*/ 366 h 1046"/>
              <a:gd name="T18" fmla="*/ 864 w 1063"/>
              <a:gd name="T19" fmla="*/ 263 h 1046"/>
              <a:gd name="T20" fmla="*/ 935 w 1063"/>
              <a:gd name="T21" fmla="*/ 178 h 1046"/>
              <a:gd name="T22" fmla="*/ 801 w 1063"/>
              <a:gd name="T23" fmla="*/ 66 h 1046"/>
              <a:gd name="T24" fmla="*/ 730 w 1063"/>
              <a:gd name="T25" fmla="*/ 151 h 1046"/>
              <a:gd name="T26" fmla="*/ 619 w 1063"/>
              <a:gd name="T27" fmla="*/ 110 h 1046"/>
              <a:gd name="T28" fmla="*/ 619 w 1063"/>
              <a:gd name="T29" fmla="*/ 0 h 1046"/>
              <a:gd name="T30" fmla="*/ 444 w 1063"/>
              <a:gd name="T31" fmla="*/ 0 h 1046"/>
              <a:gd name="T32" fmla="*/ 444 w 1063"/>
              <a:gd name="T33" fmla="*/ 110 h 1046"/>
              <a:gd name="T34" fmla="*/ 332 w 1063"/>
              <a:gd name="T35" fmla="*/ 151 h 1046"/>
              <a:gd name="T36" fmla="*/ 261 w 1063"/>
              <a:gd name="T37" fmla="*/ 66 h 1046"/>
              <a:gd name="T38" fmla="*/ 128 w 1063"/>
              <a:gd name="T39" fmla="*/ 178 h 1046"/>
              <a:gd name="T40" fmla="*/ 199 w 1063"/>
              <a:gd name="T41" fmla="*/ 263 h 1046"/>
              <a:gd name="T42" fmla="*/ 139 w 1063"/>
              <a:gd name="T43" fmla="*/ 366 h 1046"/>
              <a:gd name="T44" fmla="*/ 31 w 1063"/>
              <a:gd name="T45" fmla="*/ 347 h 1046"/>
              <a:gd name="T46" fmla="*/ 0 w 1063"/>
              <a:gd name="T47" fmla="*/ 519 h 1046"/>
              <a:gd name="T48" fmla="*/ 109 w 1063"/>
              <a:gd name="T49" fmla="*/ 538 h 1046"/>
              <a:gd name="T50" fmla="*/ 130 w 1063"/>
              <a:gd name="T51" fmla="*/ 655 h 1046"/>
              <a:gd name="T52" fmla="*/ 34 w 1063"/>
              <a:gd name="T53" fmla="*/ 710 h 1046"/>
              <a:gd name="T54" fmla="*/ 121 w 1063"/>
              <a:gd name="T55" fmla="*/ 861 h 1046"/>
              <a:gd name="T56" fmla="*/ 217 w 1063"/>
              <a:gd name="T57" fmla="*/ 806 h 1046"/>
              <a:gd name="T58" fmla="*/ 308 w 1063"/>
              <a:gd name="T59" fmla="*/ 883 h 1046"/>
              <a:gd name="T60" fmla="*/ 270 w 1063"/>
              <a:gd name="T61" fmla="*/ 986 h 1046"/>
              <a:gd name="T62" fmla="*/ 434 w 1063"/>
              <a:gd name="T63" fmla="*/ 1046 h 1046"/>
              <a:gd name="T64" fmla="*/ 472 w 1063"/>
              <a:gd name="T65" fmla="*/ 942 h 1046"/>
              <a:gd name="T66" fmla="*/ 531 w 1063"/>
              <a:gd name="T67" fmla="*/ 947 h 1046"/>
              <a:gd name="T68" fmla="*/ 591 w 1063"/>
              <a:gd name="T69" fmla="*/ 942 h 1046"/>
              <a:gd name="T70" fmla="*/ 629 w 1063"/>
              <a:gd name="T71" fmla="*/ 1046 h 1046"/>
              <a:gd name="T72" fmla="*/ 793 w 1063"/>
              <a:gd name="T73" fmla="*/ 986 h 1046"/>
              <a:gd name="T74" fmla="*/ 755 w 1063"/>
              <a:gd name="T75" fmla="*/ 883 h 1046"/>
              <a:gd name="T76" fmla="*/ 531 w 1063"/>
              <a:gd name="T77" fmla="*/ 747 h 1046"/>
              <a:gd name="T78" fmla="*/ 309 w 1063"/>
              <a:gd name="T79" fmla="*/ 524 h 1046"/>
              <a:gd name="T80" fmla="*/ 531 w 1063"/>
              <a:gd name="T81" fmla="*/ 301 h 1046"/>
              <a:gd name="T82" fmla="*/ 754 w 1063"/>
              <a:gd name="T83" fmla="*/ 524 h 1046"/>
              <a:gd name="T84" fmla="*/ 531 w 1063"/>
              <a:gd name="T85" fmla="*/ 747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63" h="1046">
                <a:moveTo>
                  <a:pt x="755" y="883"/>
                </a:moveTo>
                <a:cubicBezTo>
                  <a:pt x="789" y="861"/>
                  <a:pt x="819" y="836"/>
                  <a:pt x="846" y="806"/>
                </a:cubicBezTo>
                <a:cubicBezTo>
                  <a:pt x="942" y="861"/>
                  <a:pt x="942" y="861"/>
                  <a:pt x="942" y="861"/>
                </a:cubicBezTo>
                <a:cubicBezTo>
                  <a:pt x="1029" y="710"/>
                  <a:pt x="1029" y="710"/>
                  <a:pt x="1029" y="710"/>
                </a:cubicBezTo>
                <a:cubicBezTo>
                  <a:pt x="933" y="655"/>
                  <a:pt x="933" y="655"/>
                  <a:pt x="933" y="655"/>
                </a:cubicBezTo>
                <a:cubicBezTo>
                  <a:pt x="945" y="618"/>
                  <a:pt x="953" y="579"/>
                  <a:pt x="954" y="538"/>
                </a:cubicBezTo>
                <a:cubicBezTo>
                  <a:pt x="1063" y="519"/>
                  <a:pt x="1063" y="519"/>
                  <a:pt x="1063" y="519"/>
                </a:cubicBezTo>
                <a:cubicBezTo>
                  <a:pt x="1032" y="347"/>
                  <a:pt x="1032" y="347"/>
                  <a:pt x="1032" y="347"/>
                </a:cubicBezTo>
                <a:cubicBezTo>
                  <a:pt x="924" y="366"/>
                  <a:pt x="924" y="366"/>
                  <a:pt x="924" y="366"/>
                </a:cubicBezTo>
                <a:cubicBezTo>
                  <a:pt x="909" y="329"/>
                  <a:pt x="888" y="294"/>
                  <a:pt x="864" y="263"/>
                </a:cubicBezTo>
                <a:cubicBezTo>
                  <a:pt x="935" y="178"/>
                  <a:pt x="935" y="178"/>
                  <a:pt x="935" y="178"/>
                </a:cubicBezTo>
                <a:cubicBezTo>
                  <a:pt x="801" y="66"/>
                  <a:pt x="801" y="66"/>
                  <a:pt x="801" y="66"/>
                </a:cubicBezTo>
                <a:cubicBezTo>
                  <a:pt x="730" y="151"/>
                  <a:pt x="730" y="151"/>
                  <a:pt x="730" y="151"/>
                </a:cubicBezTo>
                <a:cubicBezTo>
                  <a:pt x="696" y="132"/>
                  <a:pt x="658" y="118"/>
                  <a:pt x="619" y="110"/>
                </a:cubicBezTo>
                <a:cubicBezTo>
                  <a:pt x="619" y="0"/>
                  <a:pt x="619" y="0"/>
                  <a:pt x="619" y="0"/>
                </a:cubicBezTo>
                <a:cubicBezTo>
                  <a:pt x="444" y="0"/>
                  <a:pt x="444" y="0"/>
                  <a:pt x="444" y="0"/>
                </a:cubicBezTo>
                <a:cubicBezTo>
                  <a:pt x="444" y="110"/>
                  <a:pt x="444" y="110"/>
                  <a:pt x="444" y="110"/>
                </a:cubicBezTo>
                <a:cubicBezTo>
                  <a:pt x="405" y="118"/>
                  <a:pt x="367" y="132"/>
                  <a:pt x="332" y="151"/>
                </a:cubicBezTo>
                <a:cubicBezTo>
                  <a:pt x="261" y="66"/>
                  <a:pt x="261" y="66"/>
                  <a:pt x="261" y="66"/>
                </a:cubicBezTo>
                <a:cubicBezTo>
                  <a:pt x="128" y="178"/>
                  <a:pt x="128" y="178"/>
                  <a:pt x="128" y="178"/>
                </a:cubicBezTo>
                <a:cubicBezTo>
                  <a:pt x="199" y="263"/>
                  <a:pt x="199" y="263"/>
                  <a:pt x="199" y="263"/>
                </a:cubicBezTo>
                <a:cubicBezTo>
                  <a:pt x="174" y="294"/>
                  <a:pt x="154" y="329"/>
                  <a:pt x="139" y="366"/>
                </a:cubicBezTo>
                <a:cubicBezTo>
                  <a:pt x="31" y="347"/>
                  <a:pt x="31" y="347"/>
                  <a:pt x="31" y="347"/>
                </a:cubicBezTo>
                <a:cubicBezTo>
                  <a:pt x="0" y="519"/>
                  <a:pt x="0" y="519"/>
                  <a:pt x="0" y="519"/>
                </a:cubicBezTo>
                <a:cubicBezTo>
                  <a:pt x="109" y="538"/>
                  <a:pt x="109" y="538"/>
                  <a:pt x="109" y="538"/>
                </a:cubicBezTo>
                <a:cubicBezTo>
                  <a:pt x="110" y="579"/>
                  <a:pt x="117" y="618"/>
                  <a:pt x="130" y="655"/>
                </a:cubicBezTo>
                <a:cubicBezTo>
                  <a:pt x="34" y="710"/>
                  <a:pt x="34" y="710"/>
                  <a:pt x="34" y="710"/>
                </a:cubicBezTo>
                <a:cubicBezTo>
                  <a:pt x="121" y="861"/>
                  <a:pt x="121" y="861"/>
                  <a:pt x="121" y="861"/>
                </a:cubicBezTo>
                <a:cubicBezTo>
                  <a:pt x="217" y="806"/>
                  <a:pt x="217" y="806"/>
                  <a:pt x="217" y="806"/>
                </a:cubicBezTo>
                <a:cubicBezTo>
                  <a:pt x="244" y="836"/>
                  <a:pt x="274" y="861"/>
                  <a:pt x="308" y="883"/>
                </a:cubicBezTo>
                <a:cubicBezTo>
                  <a:pt x="270" y="986"/>
                  <a:pt x="270" y="986"/>
                  <a:pt x="270" y="986"/>
                </a:cubicBezTo>
                <a:cubicBezTo>
                  <a:pt x="434" y="1046"/>
                  <a:pt x="434" y="1046"/>
                  <a:pt x="434" y="1046"/>
                </a:cubicBezTo>
                <a:cubicBezTo>
                  <a:pt x="472" y="942"/>
                  <a:pt x="472" y="942"/>
                  <a:pt x="472" y="942"/>
                </a:cubicBezTo>
                <a:cubicBezTo>
                  <a:pt x="491" y="945"/>
                  <a:pt x="511" y="947"/>
                  <a:pt x="531" y="947"/>
                </a:cubicBezTo>
                <a:cubicBezTo>
                  <a:pt x="552" y="947"/>
                  <a:pt x="571" y="945"/>
                  <a:pt x="591" y="942"/>
                </a:cubicBezTo>
                <a:cubicBezTo>
                  <a:pt x="629" y="1046"/>
                  <a:pt x="629" y="1046"/>
                  <a:pt x="629" y="1046"/>
                </a:cubicBezTo>
                <a:cubicBezTo>
                  <a:pt x="793" y="986"/>
                  <a:pt x="793" y="986"/>
                  <a:pt x="793" y="986"/>
                </a:cubicBezTo>
                <a:lnTo>
                  <a:pt x="755" y="883"/>
                </a:lnTo>
                <a:close/>
                <a:moveTo>
                  <a:pt x="531" y="747"/>
                </a:moveTo>
                <a:cubicBezTo>
                  <a:pt x="409" y="747"/>
                  <a:pt x="309" y="647"/>
                  <a:pt x="309" y="524"/>
                </a:cubicBezTo>
                <a:cubicBezTo>
                  <a:pt x="309" y="401"/>
                  <a:pt x="409" y="301"/>
                  <a:pt x="531" y="301"/>
                </a:cubicBezTo>
                <a:cubicBezTo>
                  <a:pt x="654" y="301"/>
                  <a:pt x="754" y="401"/>
                  <a:pt x="754" y="524"/>
                </a:cubicBezTo>
                <a:cubicBezTo>
                  <a:pt x="754" y="647"/>
                  <a:pt x="654" y="747"/>
                  <a:pt x="531" y="747"/>
                </a:cubicBezTo>
                <a:close/>
              </a:path>
            </a:pathLst>
          </a:cu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" name="Freeform 12">
            <a:extLst>
              <a:ext uri="{FF2B5EF4-FFF2-40B4-BE49-F238E27FC236}">
                <a16:creationId xmlns:a16="http://schemas.microsoft.com/office/drawing/2014/main" id="{5C4D3411-D7B1-41D7-BC83-8E81F855534A}"/>
              </a:ext>
            </a:extLst>
          </p:cNvPr>
          <p:cNvSpPr>
            <a:spLocks noEditPoints="1"/>
          </p:cNvSpPr>
          <p:nvPr/>
        </p:nvSpPr>
        <p:spPr bwMode="auto">
          <a:xfrm>
            <a:off x="8006853" y="1476518"/>
            <a:ext cx="3909683" cy="3847722"/>
          </a:xfrm>
          <a:custGeom>
            <a:avLst/>
            <a:gdLst>
              <a:gd name="T0" fmla="*/ 755 w 1063"/>
              <a:gd name="T1" fmla="*/ 883 h 1046"/>
              <a:gd name="T2" fmla="*/ 846 w 1063"/>
              <a:gd name="T3" fmla="*/ 806 h 1046"/>
              <a:gd name="T4" fmla="*/ 942 w 1063"/>
              <a:gd name="T5" fmla="*/ 861 h 1046"/>
              <a:gd name="T6" fmla="*/ 1029 w 1063"/>
              <a:gd name="T7" fmla="*/ 710 h 1046"/>
              <a:gd name="T8" fmla="*/ 933 w 1063"/>
              <a:gd name="T9" fmla="*/ 655 h 1046"/>
              <a:gd name="T10" fmla="*/ 954 w 1063"/>
              <a:gd name="T11" fmla="*/ 538 h 1046"/>
              <a:gd name="T12" fmla="*/ 1063 w 1063"/>
              <a:gd name="T13" fmla="*/ 519 h 1046"/>
              <a:gd name="T14" fmla="*/ 1032 w 1063"/>
              <a:gd name="T15" fmla="*/ 347 h 1046"/>
              <a:gd name="T16" fmla="*/ 924 w 1063"/>
              <a:gd name="T17" fmla="*/ 366 h 1046"/>
              <a:gd name="T18" fmla="*/ 864 w 1063"/>
              <a:gd name="T19" fmla="*/ 263 h 1046"/>
              <a:gd name="T20" fmla="*/ 935 w 1063"/>
              <a:gd name="T21" fmla="*/ 178 h 1046"/>
              <a:gd name="T22" fmla="*/ 801 w 1063"/>
              <a:gd name="T23" fmla="*/ 66 h 1046"/>
              <a:gd name="T24" fmla="*/ 730 w 1063"/>
              <a:gd name="T25" fmla="*/ 151 h 1046"/>
              <a:gd name="T26" fmla="*/ 619 w 1063"/>
              <a:gd name="T27" fmla="*/ 110 h 1046"/>
              <a:gd name="T28" fmla="*/ 619 w 1063"/>
              <a:gd name="T29" fmla="*/ 0 h 1046"/>
              <a:gd name="T30" fmla="*/ 444 w 1063"/>
              <a:gd name="T31" fmla="*/ 0 h 1046"/>
              <a:gd name="T32" fmla="*/ 444 w 1063"/>
              <a:gd name="T33" fmla="*/ 110 h 1046"/>
              <a:gd name="T34" fmla="*/ 332 w 1063"/>
              <a:gd name="T35" fmla="*/ 151 h 1046"/>
              <a:gd name="T36" fmla="*/ 261 w 1063"/>
              <a:gd name="T37" fmla="*/ 66 h 1046"/>
              <a:gd name="T38" fmla="*/ 128 w 1063"/>
              <a:gd name="T39" fmla="*/ 178 h 1046"/>
              <a:gd name="T40" fmla="*/ 199 w 1063"/>
              <a:gd name="T41" fmla="*/ 263 h 1046"/>
              <a:gd name="T42" fmla="*/ 139 w 1063"/>
              <a:gd name="T43" fmla="*/ 366 h 1046"/>
              <a:gd name="T44" fmla="*/ 31 w 1063"/>
              <a:gd name="T45" fmla="*/ 347 h 1046"/>
              <a:gd name="T46" fmla="*/ 0 w 1063"/>
              <a:gd name="T47" fmla="*/ 519 h 1046"/>
              <a:gd name="T48" fmla="*/ 109 w 1063"/>
              <a:gd name="T49" fmla="*/ 538 h 1046"/>
              <a:gd name="T50" fmla="*/ 130 w 1063"/>
              <a:gd name="T51" fmla="*/ 655 h 1046"/>
              <a:gd name="T52" fmla="*/ 34 w 1063"/>
              <a:gd name="T53" fmla="*/ 710 h 1046"/>
              <a:gd name="T54" fmla="*/ 121 w 1063"/>
              <a:gd name="T55" fmla="*/ 861 h 1046"/>
              <a:gd name="T56" fmla="*/ 217 w 1063"/>
              <a:gd name="T57" fmla="*/ 806 h 1046"/>
              <a:gd name="T58" fmla="*/ 308 w 1063"/>
              <a:gd name="T59" fmla="*/ 883 h 1046"/>
              <a:gd name="T60" fmla="*/ 270 w 1063"/>
              <a:gd name="T61" fmla="*/ 986 h 1046"/>
              <a:gd name="T62" fmla="*/ 434 w 1063"/>
              <a:gd name="T63" fmla="*/ 1046 h 1046"/>
              <a:gd name="T64" fmla="*/ 472 w 1063"/>
              <a:gd name="T65" fmla="*/ 942 h 1046"/>
              <a:gd name="T66" fmla="*/ 531 w 1063"/>
              <a:gd name="T67" fmla="*/ 947 h 1046"/>
              <a:gd name="T68" fmla="*/ 591 w 1063"/>
              <a:gd name="T69" fmla="*/ 942 h 1046"/>
              <a:gd name="T70" fmla="*/ 629 w 1063"/>
              <a:gd name="T71" fmla="*/ 1046 h 1046"/>
              <a:gd name="T72" fmla="*/ 793 w 1063"/>
              <a:gd name="T73" fmla="*/ 986 h 1046"/>
              <a:gd name="T74" fmla="*/ 755 w 1063"/>
              <a:gd name="T75" fmla="*/ 883 h 1046"/>
              <a:gd name="T76" fmla="*/ 531 w 1063"/>
              <a:gd name="T77" fmla="*/ 747 h 1046"/>
              <a:gd name="T78" fmla="*/ 309 w 1063"/>
              <a:gd name="T79" fmla="*/ 524 h 1046"/>
              <a:gd name="T80" fmla="*/ 531 w 1063"/>
              <a:gd name="T81" fmla="*/ 301 h 1046"/>
              <a:gd name="T82" fmla="*/ 754 w 1063"/>
              <a:gd name="T83" fmla="*/ 524 h 1046"/>
              <a:gd name="T84" fmla="*/ 531 w 1063"/>
              <a:gd name="T85" fmla="*/ 747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63" h="1046">
                <a:moveTo>
                  <a:pt x="755" y="883"/>
                </a:moveTo>
                <a:cubicBezTo>
                  <a:pt x="789" y="861"/>
                  <a:pt x="819" y="836"/>
                  <a:pt x="846" y="806"/>
                </a:cubicBezTo>
                <a:cubicBezTo>
                  <a:pt x="942" y="861"/>
                  <a:pt x="942" y="861"/>
                  <a:pt x="942" y="861"/>
                </a:cubicBezTo>
                <a:cubicBezTo>
                  <a:pt x="1029" y="710"/>
                  <a:pt x="1029" y="710"/>
                  <a:pt x="1029" y="710"/>
                </a:cubicBezTo>
                <a:cubicBezTo>
                  <a:pt x="933" y="655"/>
                  <a:pt x="933" y="655"/>
                  <a:pt x="933" y="655"/>
                </a:cubicBezTo>
                <a:cubicBezTo>
                  <a:pt x="945" y="618"/>
                  <a:pt x="953" y="579"/>
                  <a:pt x="954" y="538"/>
                </a:cubicBezTo>
                <a:cubicBezTo>
                  <a:pt x="1063" y="519"/>
                  <a:pt x="1063" y="519"/>
                  <a:pt x="1063" y="519"/>
                </a:cubicBezTo>
                <a:cubicBezTo>
                  <a:pt x="1032" y="347"/>
                  <a:pt x="1032" y="347"/>
                  <a:pt x="1032" y="347"/>
                </a:cubicBezTo>
                <a:cubicBezTo>
                  <a:pt x="924" y="366"/>
                  <a:pt x="924" y="366"/>
                  <a:pt x="924" y="366"/>
                </a:cubicBezTo>
                <a:cubicBezTo>
                  <a:pt x="909" y="329"/>
                  <a:pt x="888" y="294"/>
                  <a:pt x="864" y="263"/>
                </a:cubicBezTo>
                <a:cubicBezTo>
                  <a:pt x="935" y="178"/>
                  <a:pt x="935" y="178"/>
                  <a:pt x="935" y="178"/>
                </a:cubicBezTo>
                <a:cubicBezTo>
                  <a:pt x="801" y="66"/>
                  <a:pt x="801" y="66"/>
                  <a:pt x="801" y="66"/>
                </a:cubicBezTo>
                <a:cubicBezTo>
                  <a:pt x="730" y="151"/>
                  <a:pt x="730" y="151"/>
                  <a:pt x="730" y="151"/>
                </a:cubicBezTo>
                <a:cubicBezTo>
                  <a:pt x="696" y="132"/>
                  <a:pt x="658" y="118"/>
                  <a:pt x="619" y="110"/>
                </a:cubicBezTo>
                <a:cubicBezTo>
                  <a:pt x="619" y="0"/>
                  <a:pt x="619" y="0"/>
                  <a:pt x="619" y="0"/>
                </a:cubicBezTo>
                <a:cubicBezTo>
                  <a:pt x="444" y="0"/>
                  <a:pt x="444" y="0"/>
                  <a:pt x="444" y="0"/>
                </a:cubicBezTo>
                <a:cubicBezTo>
                  <a:pt x="444" y="110"/>
                  <a:pt x="444" y="110"/>
                  <a:pt x="444" y="110"/>
                </a:cubicBezTo>
                <a:cubicBezTo>
                  <a:pt x="405" y="118"/>
                  <a:pt x="367" y="132"/>
                  <a:pt x="332" y="151"/>
                </a:cubicBezTo>
                <a:cubicBezTo>
                  <a:pt x="261" y="66"/>
                  <a:pt x="261" y="66"/>
                  <a:pt x="261" y="66"/>
                </a:cubicBezTo>
                <a:cubicBezTo>
                  <a:pt x="128" y="178"/>
                  <a:pt x="128" y="178"/>
                  <a:pt x="128" y="178"/>
                </a:cubicBezTo>
                <a:cubicBezTo>
                  <a:pt x="199" y="263"/>
                  <a:pt x="199" y="263"/>
                  <a:pt x="199" y="263"/>
                </a:cubicBezTo>
                <a:cubicBezTo>
                  <a:pt x="174" y="294"/>
                  <a:pt x="154" y="329"/>
                  <a:pt x="139" y="366"/>
                </a:cubicBezTo>
                <a:cubicBezTo>
                  <a:pt x="31" y="347"/>
                  <a:pt x="31" y="347"/>
                  <a:pt x="31" y="347"/>
                </a:cubicBezTo>
                <a:cubicBezTo>
                  <a:pt x="0" y="519"/>
                  <a:pt x="0" y="519"/>
                  <a:pt x="0" y="519"/>
                </a:cubicBezTo>
                <a:cubicBezTo>
                  <a:pt x="109" y="538"/>
                  <a:pt x="109" y="538"/>
                  <a:pt x="109" y="538"/>
                </a:cubicBezTo>
                <a:cubicBezTo>
                  <a:pt x="110" y="579"/>
                  <a:pt x="117" y="618"/>
                  <a:pt x="130" y="655"/>
                </a:cubicBezTo>
                <a:cubicBezTo>
                  <a:pt x="34" y="710"/>
                  <a:pt x="34" y="710"/>
                  <a:pt x="34" y="710"/>
                </a:cubicBezTo>
                <a:cubicBezTo>
                  <a:pt x="121" y="861"/>
                  <a:pt x="121" y="861"/>
                  <a:pt x="121" y="861"/>
                </a:cubicBezTo>
                <a:cubicBezTo>
                  <a:pt x="217" y="806"/>
                  <a:pt x="217" y="806"/>
                  <a:pt x="217" y="806"/>
                </a:cubicBezTo>
                <a:cubicBezTo>
                  <a:pt x="244" y="836"/>
                  <a:pt x="274" y="861"/>
                  <a:pt x="308" y="883"/>
                </a:cubicBezTo>
                <a:cubicBezTo>
                  <a:pt x="270" y="986"/>
                  <a:pt x="270" y="986"/>
                  <a:pt x="270" y="986"/>
                </a:cubicBezTo>
                <a:cubicBezTo>
                  <a:pt x="434" y="1046"/>
                  <a:pt x="434" y="1046"/>
                  <a:pt x="434" y="1046"/>
                </a:cubicBezTo>
                <a:cubicBezTo>
                  <a:pt x="472" y="942"/>
                  <a:pt x="472" y="942"/>
                  <a:pt x="472" y="942"/>
                </a:cubicBezTo>
                <a:cubicBezTo>
                  <a:pt x="491" y="945"/>
                  <a:pt x="511" y="947"/>
                  <a:pt x="531" y="947"/>
                </a:cubicBezTo>
                <a:cubicBezTo>
                  <a:pt x="552" y="947"/>
                  <a:pt x="571" y="945"/>
                  <a:pt x="591" y="942"/>
                </a:cubicBezTo>
                <a:cubicBezTo>
                  <a:pt x="629" y="1046"/>
                  <a:pt x="629" y="1046"/>
                  <a:pt x="629" y="1046"/>
                </a:cubicBezTo>
                <a:cubicBezTo>
                  <a:pt x="793" y="986"/>
                  <a:pt x="793" y="986"/>
                  <a:pt x="793" y="986"/>
                </a:cubicBezTo>
                <a:lnTo>
                  <a:pt x="755" y="883"/>
                </a:lnTo>
                <a:close/>
                <a:moveTo>
                  <a:pt x="531" y="747"/>
                </a:moveTo>
                <a:cubicBezTo>
                  <a:pt x="409" y="747"/>
                  <a:pt x="309" y="647"/>
                  <a:pt x="309" y="524"/>
                </a:cubicBezTo>
                <a:cubicBezTo>
                  <a:pt x="309" y="401"/>
                  <a:pt x="409" y="301"/>
                  <a:pt x="531" y="301"/>
                </a:cubicBezTo>
                <a:cubicBezTo>
                  <a:pt x="654" y="301"/>
                  <a:pt x="754" y="401"/>
                  <a:pt x="754" y="524"/>
                </a:cubicBezTo>
                <a:cubicBezTo>
                  <a:pt x="754" y="647"/>
                  <a:pt x="654" y="747"/>
                  <a:pt x="531" y="747"/>
                </a:cubicBezTo>
                <a:close/>
              </a:path>
            </a:pathLst>
          </a:cu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" name="Freeform 13">
            <a:extLst>
              <a:ext uri="{FF2B5EF4-FFF2-40B4-BE49-F238E27FC236}">
                <a16:creationId xmlns:a16="http://schemas.microsoft.com/office/drawing/2014/main" id="{53B229E6-C554-4E02-8A01-C19949E73720}"/>
              </a:ext>
            </a:extLst>
          </p:cNvPr>
          <p:cNvSpPr>
            <a:spLocks noEditPoints="1"/>
          </p:cNvSpPr>
          <p:nvPr/>
        </p:nvSpPr>
        <p:spPr bwMode="auto">
          <a:xfrm>
            <a:off x="4196751" y="3882865"/>
            <a:ext cx="2420967" cy="2443986"/>
          </a:xfrm>
          <a:custGeom>
            <a:avLst/>
            <a:gdLst>
              <a:gd name="T0" fmla="*/ 714 w 753"/>
              <a:gd name="T1" fmla="*/ 205 h 760"/>
              <a:gd name="T2" fmla="*/ 639 w 753"/>
              <a:gd name="T3" fmla="*/ 230 h 760"/>
              <a:gd name="T4" fmla="*/ 587 w 753"/>
              <a:gd name="T5" fmla="*/ 163 h 760"/>
              <a:gd name="T6" fmla="*/ 629 w 753"/>
              <a:gd name="T7" fmla="*/ 96 h 760"/>
              <a:gd name="T8" fmla="*/ 523 w 753"/>
              <a:gd name="T9" fmla="*/ 29 h 760"/>
              <a:gd name="T10" fmla="*/ 481 w 753"/>
              <a:gd name="T11" fmla="*/ 96 h 760"/>
              <a:gd name="T12" fmla="*/ 398 w 753"/>
              <a:gd name="T13" fmla="*/ 78 h 760"/>
              <a:gd name="T14" fmla="*/ 387 w 753"/>
              <a:gd name="T15" fmla="*/ 0 h 760"/>
              <a:gd name="T16" fmla="*/ 263 w 753"/>
              <a:gd name="T17" fmla="*/ 17 h 760"/>
              <a:gd name="T18" fmla="*/ 274 w 753"/>
              <a:gd name="T19" fmla="*/ 96 h 760"/>
              <a:gd name="T20" fmla="*/ 199 w 753"/>
              <a:gd name="T21" fmla="*/ 136 h 760"/>
              <a:gd name="T22" fmla="*/ 140 w 753"/>
              <a:gd name="T23" fmla="*/ 83 h 760"/>
              <a:gd name="T24" fmla="*/ 56 w 753"/>
              <a:gd name="T25" fmla="*/ 175 h 760"/>
              <a:gd name="T26" fmla="*/ 115 w 753"/>
              <a:gd name="T27" fmla="*/ 228 h 760"/>
              <a:gd name="T28" fmla="*/ 83 w 753"/>
              <a:gd name="T29" fmla="*/ 307 h 760"/>
              <a:gd name="T30" fmla="*/ 4 w 753"/>
              <a:gd name="T31" fmla="*/ 304 h 760"/>
              <a:gd name="T32" fmla="*/ 0 w 753"/>
              <a:gd name="T33" fmla="*/ 429 h 760"/>
              <a:gd name="T34" fmla="*/ 79 w 753"/>
              <a:gd name="T35" fmla="*/ 432 h 760"/>
              <a:gd name="T36" fmla="*/ 105 w 753"/>
              <a:gd name="T37" fmla="*/ 513 h 760"/>
              <a:gd name="T38" fmla="*/ 43 w 753"/>
              <a:gd name="T39" fmla="*/ 562 h 760"/>
              <a:gd name="T40" fmla="*/ 119 w 753"/>
              <a:gd name="T41" fmla="*/ 660 h 760"/>
              <a:gd name="T42" fmla="*/ 182 w 753"/>
              <a:gd name="T43" fmla="*/ 612 h 760"/>
              <a:gd name="T44" fmla="*/ 254 w 753"/>
              <a:gd name="T45" fmla="*/ 657 h 760"/>
              <a:gd name="T46" fmla="*/ 237 w 753"/>
              <a:gd name="T47" fmla="*/ 734 h 760"/>
              <a:gd name="T48" fmla="*/ 359 w 753"/>
              <a:gd name="T49" fmla="*/ 760 h 760"/>
              <a:gd name="T50" fmla="*/ 376 w 753"/>
              <a:gd name="T51" fmla="*/ 683 h 760"/>
              <a:gd name="T52" fmla="*/ 419 w 753"/>
              <a:gd name="T53" fmla="*/ 680 h 760"/>
              <a:gd name="T54" fmla="*/ 460 w 753"/>
              <a:gd name="T55" fmla="*/ 671 h 760"/>
              <a:gd name="T56" fmla="*/ 497 w 753"/>
              <a:gd name="T57" fmla="*/ 741 h 760"/>
              <a:gd name="T58" fmla="*/ 608 w 753"/>
              <a:gd name="T59" fmla="*/ 683 h 760"/>
              <a:gd name="T60" fmla="*/ 571 w 753"/>
              <a:gd name="T61" fmla="*/ 613 h 760"/>
              <a:gd name="T62" fmla="*/ 628 w 753"/>
              <a:gd name="T63" fmla="*/ 549 h 760"/>
              <a:gd name="T64" fmla="*/ 701 w 753"/>
              <a:gd name="T65" fmla="*/ 579 h 760"/>
              <a:gd name="T66" fmla="*/ 748 w 753"/>
              <a:gd name="T67" fmla="*/ 463 h 760"/>
              <a:gd name="T68" fmla="*/ 675 w 753"/>
              <a:gd name="T69" fmla="*/ 434 h 760"/>
              <a:gd name="T70" fmla="*/ 678 w 753"/>
              <a:gd name="T71" fmla="*/ 349 h 760"/>
              <a:gd name="T72" fmla="*/ 753 w 753"/>
              <a:gd name="T73" fmla="*/ 324 h 760"/>
              <a:gd name="T74" fmla="*/ 714 w 753"/>
              <a:gd name="T75" fmla="*/ 205 h 760"/>
              <a:gd name="T76" fmla="*/ 399 w 753"/>
              <a:gd name="T77" fmla="*/ 538 h 760"/>
              <a:gd name="T78" fmla="*/ 219 w 753"/>
              <a:gd name="T79" fmla="*/ 402 h 760"/>
              <a:gd name="T80" fmla="*/ 355 w 753"/>
              <a:gd name="T81" fmla="*/ 222 h 760"/>
              <a:gd name="T82" fmla="*/ 535 w 753"/>
              <a:gd name="T83" fmla="*/ 358 h 760"/>
              <a:gd name="T84" fmla="*/ 399 w 753"/>
              <a:gd name="T85" fmla="*/ 538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53" h="760">
                <a:moveTo>
                  <a:pt x="714" y="205"/>
                </a:moveTo>
                <a:cubicBezTo>
                  <a:pt x="639" y="230"/>
                  <a:pt x="639" y="230"/>
                  <a:pt x="639" y="230"/>
                </a:cubicBezTo>
                <a:cubicBezTo>
                  <a:pt x="625" y="205"/>
                  <a:pt x="607" y="182"/>
                  <a:pt x="587" y="163"/>
                </a:cubicBezTo>
                <a:cubicBezTo>
                  <a:pt x="629" y="96"/>
                  <a:pt x="629" y="96"/>
                  <a:pt x="629" y="96"/>
                </a:cubicBezTo>
                <a:cubicBezTo>
                  <a:pt x="523" y="29"/>
                  <a:pt x="523" y="29"/>
                  <a:pt x="523" y="29"/>
                </a:cubicBezTo>
                <a:cubicBezTo>
                  <a:pt x="481" y="96"/>
                  <a:pt x="481" y="96"/>
                  <a:pt x="481" y="96"/>
                </a:cubicBezTo>
                <a:cubicBezTo>
                  <a:pt x="455" y="87"/>
                  <a:pt x="427" y="80"/>
                  <a:pt x="398" y="78"/>
                </a:cubicBezTo>
                <a:cubicBezTo>
                  <a:pt x="387" y="0"/>
                  <a:pt x="387" y="0"/>
                  <a:pt x="387" y="0"/>
                </a:cubicBezTo>
                <a:cubicBezTo>
                  <a:pt x="263" y="17"/>
                  <a:pt x="263" y="17"/>
                  <a:pt x="263" y="17"/>
                </a:cubicBezTo>
                <a:cubicBezTo>
                  <a:pt x="274" y="96"/>
                  <a:pt x="274" y="96"/>
                  <a:pt x="274" y="96"/>
                </a:cubicBezTo>
                <a:cubicBezTo>
                  <a:pt x="247" y="105"/>
                  <a:pt x="222" y="119"/>
                  <a:pt x="199" y="136"/>
                </a:cubicBezTo>
                <a:cubicBezTo>
                  <a:pt x="140" y="83"/>
                  <a:pt x="140" y="83"/>
                  <a:pt x="140" y="83"/>
                </a:cubicBezTo>
                <a:cubicBezTo>
                  <a:pt x="56" y="175"/>
                  <a:pt x="56" y="175"/>
                  <a:pt x="56" y="175"/>
                </a:cubicBezTo>
                <a:cubicBezTo>
                  <a:pt x="115" y="228"/>
                  <a:pt x="115" y="228"/>
                  <a:pt x="115" y="228"/>
                </a:cubicBezTo>
                <a:cubicBezTo>
                  <a:pt x="101" y="253"/>
                  <a:pt x="90" y="279"/>
                  <a:pt x="83" y="307"/>
                </a:cubicBezTo>
                <a:cubicBezTo>
                  <a:pt x="4" y="304"/>
                  <a:pt x="4" y="304"/>
                  <a:pt x="4" y="304"/>
                </a:cubicBezTo>
                <a:cubicBezTo>
                  <a:pt x="0" y="429"/>
                  <a:pt x="0" y="429"/>
                  <a:pt x="0" y="429"/>
                </a:cubicBezTo>
                <a:cubicBezTo>
                  <a:pt x="79" y="432"/>
                  <a:pt x="79" y="432"/>
                  <a:pt x="79" y="432"/>
                </a:cubicBezTo>
                <a:cubicBezTo>
                  <a:pt x="84" y="461"/>
                  <a:pt x="93" y="488"/>
                  <a:pt x="105" y="513"/>
                </a:cubicBezTo>
                <a:cubicBezTo>
                  <a:pt x="43" y="562"/>
                  <a:pt x="43" y="562"/>
                  <a:pt x="43" y="562"/>
                </a:cubicBezTo>
                <a:cubicBezTo>
                  <a:pt x="119" y="660"/>
                  <a:pt x="119" y="660"/>
                  <a:pt x="119" y="660"/>
                </a:cubicBezTo>
                <a:cubicBezTo>
                  <a:pt x="182" y="612"/>
                  <a:pt x="182" y="612"/>
                  <a:pt x="182" y="612"/>
                </a:cubicBezTo>
                <a:cubicBezTo>
                  <a:pt x="203" y="630"/>
                  <a:pt x="228" y="645"/>
                  <a:pt x="254" y="657"/>
                </a:cubicBezTo>
                <a:cubicBezTo>
                  <a:pt x="237" y="734"/>
                  <a:pt x="237" y="734"/>
                  <a:pt x="237" y="734"/>
                </a:cubicBezTo>
                <a:cubicBezTo>
                  <a:pt x="359" y="760"/>
                  <a:pt x="359" y="760"/>
                  <a:pt x="359" y="760"/>
                </a:cubicBezTo>
                <a:cubicBezTo>
                  <a:pt x="376" y="683"/>
                  <a:pt x="376" y="683"/>
                  <a:pt x="376" y="683"/>
                </a:cubicBezTo>
                <a:cubicBezTo>
                  <a:pt x="390" y="683"/>
                  <a:pt x="404" y="682"/>
                  <a:pt x="419" y="680"/>
                </a:cubicBezTo>
                <a:cubicBezTo>
                  <a:pt x="433" y="678"/>
                  <a:pt x="447" y="675"/>
                  <a:pt x="460" y="671"/>
                </a:cubicBezTo>
                <a:cubicBezTo>
                  <a:pt x="497" y="741"/>
                  <a:pt x="497" y="741"/>
                  <a:pt x="497" y="741"/>
                </a:cubicBezTo>
                <a:cubicBezTo>
                  <a:pt x="608" y="683"/>
                  <a:pt x="608" y="683"/>
                  <a:pt x="608" y="683"/>
                </a:cubicBezTo>
                <a:cubicBezTo>
                  <a:pt x="571" y="613"/>
                  <a:pt x="571" y="613"/>
                  <a:pt x="571" y="613"/>
                </a:cubicBezTo>
                <a:cubicBezTo>
                  <a:pt x="592" y="594"/>
                  <a:pt x="612" y="573"/>
                  <a:pt x="628" y="549"/>
                </a:cubicBezTo>
                <a:cubicBezTo>
                  <a:pt x="701" y="579"/>
                  <a:pt x="701" y="579"/>
                  <a:pt x="701" y="579"/>
                </a:cubicBezTo>
                <a:cubicBezTo>
                  <a:pt x="748" y="463"/>
                  <a:pt x="748" y="463"/>
                  <a:pt x="748" y="463"/>
                </a:cubicBezTo>
                <a:cubicBezTo>
                  <a:pt x="675" y="434"/>
                  <a:pt x="675" y="434"/>
                  <a:pt x="675" y="434"/>
                </a:cubicBezTo>
                <a:cubicBezTo>
                  <a:pt x="680" y="406"/>
                  <a:pt x="681" y="378"/>
                  <a:pt x="678" y="349"/>
                </a:cubicBezTo>
                <a:cubicBezTo>
                  <a:pt x="753" y="324"/>
                  <a:pt x="753" y="324"/>
                  <a:pt x="753" y="324"/>
                </a:cubicBezTo>
                <a:lnTo>
                  <a:pt x="714" y="205"/>
                </a:lnTo>
                <a:close/>
                <a:moveTo>
                  <a:pt x="399" y="538"/>
                </a:moveTo>
                <a:cubicBezTo>
                  <a:pt x="312" y="550"/>
                  <a:pt x="231" y="489"/>
                  <a:pt x="219" y="402"/>
                </a:cubicBezTo>
                <a:cubicBezTo>
                  <a:pt x="207" y="315"/>
                  <a:pt x="268" y="235"/>
                  <a:pt x="355" y="222"/>
                </a:cubicBezTo>
                <a:cubicBezTo>
                  <a:pt x="442" y="210"/>
                  <a:pt x="523" y="271"/>
                  <a:pt x="535" y="358"/>
                </a:cubicBezTo>
                <a:cubicBezTo>
                  <a:pt x="547" y="445"/>
                  <a:pt x="486" y="526"/>
                  <a:pt x="399" y="538"/>
                </a:cubicBezTo>
                <a:close/>
              </a:path>
            </a:pathLst>
          </a:cu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9D23BF-D590-45CE-B530-D9591937BE1A}"/>
              </a:ext>
            </a:extLst>
          </p:cNvPr>
          <p:cNvGrpSpPr/>
          <p:nvPr/>
        </p:nvGrpSpPr>
        <p:grpSpPr>
          <a:xfrm>
            <a:off x="902693" y="2221063"/>
            <a:ext cx="3979432" cy="4651686"/>
            <a:chOff x="1196321" y="2837025"/>
            <a:chExt cx="3439870" cy="4020975"/>
          </a:xfrm>
          <a:solidFill>
            <a:schemeClr val="accent1"/>
          </a:solidFill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1361D4-CA61-40D1-B88F-5BDDEDC67936}"/>
                </a:ext>
              </a:extLst>
            </p:cNvPr>
            <p:cNvSpPr/>
            <p:nvPr/>
          </p:nvSpPr>
          <p:spPr>
            <a:xfrm rot="19589148" flipH="1">
              <a:off x="1196321" y="2837025"/>
              <a:ext cx="2614892" cy="942007"/>
            </a:xfrm>
            <a:custGeom>
              <a:avLst/>
              <a:gdLst>
                <a:gd name="connsiteX0" fmla="*/ 1596260 w 3352196"/>
                <a:gd name="connsiteY0" fmla="*/ 980 h 1207619"/>
                <a:gd name="connsiteX1" fmla="*/ 1770472 w 3352196"/>
                <a:gd name="connsiteY1" fmla="*/ 2506 h 1207619"/>
                <a:gd name="connsiteX2" fmla="*/ 2245787 w 3352196"/>
                <a:gd name="connsiteY2" fmla="*/ 77625 h 1207619"/>
                <a:gd name="connsiteX3" fmla="*/ 3349518 w 3352196"/>
                <a:gd name="connsiteY3" fmla="*/ 1189651 h 1207619"/>
                <a:gd name="connsiteX4" fmla="*/ 3352196 w 3352196"/>
                <a:gd name="connsiteY4" fmla="*/ 1207619 h 1207619"/>
                <a:gd name="connsiteX5" fmla="*/ 0 w 3352196"/>
                <a:gd name="connsiteY5" fmla="*/ 1207619 h 1207619"/>
                <a:gd name="connsiteX6" fmla="*/ 24530 w 3352196"/>
                <a:gd name="connsiteY6" fmla="*/ 1129450 h 1207619"/>
                <a:gd name="connsiteX7" fmla="*/ 47547 w 3352196"/>
                <a:gd name="connsiteY7" fmla="*/ 1034039 h 1207619"/>
                <a:gd name="connsiteX8" fmla="*/ 565909 w 3352196"/>
                <a:gd name="connsiteY8" fmla="*/ 279143 h 1207619"/>
                <a:gd name="connsiteX9" fmla="*/ 1596260 w 3352196"/>
                <a:gd name="connsiteY9" fmla="*/ 980 h 1207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52196" h="1207619">
                  <a:moveTo>
                    <a:pt x="1596260" y="980"/>
                  </a:moveTo>
                  <a:cubicBezTo>
                    <a:pt x="1653703" y="-692"/>
                    <a:pt x="1711845" y="-249"/>
                    <a:pt x="1770472" y="2506"/>
                  </a:cubicBezTo>
                  <a:cubicBezTo>
                    <a:pt x="1926810" y="9852"/>
                    <a:pt x="2086598" y="33643"/>
                    <a:pt x="2245787" y="77625"/>
                  </a:cubicBezTo>
                  <a:cubicBezTo>
                    <a:pt x="2802946" y="231563"/>
                    <a:pt x="3235165" y="593667"/>
                    <a:pt x="3349518" y="1189651"/>
                  </a:cubicBezTo>
                  <a:lnTo>
                    <a:pt x="3352196" y="1207619"/>
                  </a:lnTo>
                  <a:lnTo>
                    <a:pt x="0" y="1207619"/>
                  </a:lnTo>
                  <a:lnTo>
                    <a:pt x="24530" y="1129450"/>
                  </a:lnTo>
                  <a:cubicBezTo>
                    <a:pt x="33298" y="1098313"/>
                    <a:pt x="41148" y="1066426"/>
                    <a:pt x="47547" y="1034039"/>
                  </a:cubicBezTo>
                  <a:cubicBezTo>
                    <a:pt x="98743" y="774943"/>
                    <a:pt x="245933" y="467867"/>
                    <a:pt x="565909" y="279143"/>
                  </a:cubicBezTo>
                  <a:cubicBezTo>
                    <a:pt x="826290" y="128004"/>
                    <a:pt x="1194157" y="12682"/>
                    <a:pt x="1596260" y="9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AD579FB-C964-4088-96A3-C0BA34268FCF}"/>
                </a:ext>
              </a:extLst>
            </p:cNvPr>
            <p:cNvSpPr/>
            <p:nvPr/>
          </p:nvSpPr>
          <p:spPr>
            <a:xfrm flipH="1">
              <a:off x="1653377" y="4407877"/>
              <a:ext cx="2982814" cy="2450123"/>
            </a:xfrm>
            <a:custGeom>
              <a:avLst/>
              <a:gdLst>
                <a:gd name="connsiteX0" fmla="*/ 444098 w 3823859"/>
                <a:gd name="connsiteY0" fmla="*/ 0 h 3140968"/>
                <a:gd name="connsiteX1" fmla="*/ 3796294 w 3823859"/>
                <a:gd name="connsiteY1" fmla="*/ 0 h 3140968"/>
                <a:gd name="connsiteX2" fmla="*/ 3813185 w 3823859"/>
                <a:gd name="connsiteY2" fmla="*/ 113332 h 3140968"/>
                <a:gd name="connsiteX3" fmla="*/ 3822601 w 3823859"/>
                <a:gd name="connsiteY3" fmla="*/ 251848 h 3140968"/>
                <a:gd name="connsiteX4" fmla="*/ 3368235 w 3823859"/>
                <a:gd name="connsiteY4" fmla="*/ 1656081 h 3140968"/>
                <a:gd name="connsiteX5" fmla="*/ 3313839 w 3823859"/>
                <a:gd name="connsiteY5" fmla="*/ 2458958 h 3140968"/>
                <a:gd name="connsiteX6" fmla="*/ 3607817 w 3823859"/>
                <a:gd name="connsiteY6" fmla="*/ 3064314 h 3140968"/>
                <a:gd name="connsiteX7" fmla="*/ 3655073 w 3823859"/>
                <a:gd name="connsiteY7" fmla="*/ 3140968 h 3140968"/>
                <a:gd name="connsiteX8" fmla="*/ 1757452 w 3823859"/>
                <a:gd name="connsiteY8" fmla="*/ 3140968 h 3140968"/>
                <a:gd name="connsiteX9" fmla="*/ 1736354 w 3823859"/>
                <a:gd name="connsiteY9" fmla="*/ 3066712 h 3140968"/>
                <a:gd name="connsiteX10" fmla="*/ 1090001 w 3823859"/>
                <a:gd name="connsiteY10" fmla="*/ 2490945 h 3140968"/>
                <a:gd name="connsiteX11" fmla="*/ 411651 w 3823859"/>
                <a:gd name="connsiteY11" fmla="*/ 2385388 h 3140968"/>
                <a:gd name="connsiteX12" fmla="*/ 408452 w 3823859"/>
                <a:gd name="connsiteY12" fmla="*/ 2081510 h 3140968"/>
                <a:gd name="connsiteX13" fmla="*/ 254862 w 3823859"/>
                <a:gd name="connsiteY13" fmla="*/ 1883190 h 3140968"/>
                <a:gd name="connsiteX14" fmla="*/ 331657 w 3823859"/>
                <a:gd name="connsiteY14" fmla="*/ 1777633 h 3140968"/>
                <a:gd name="connsiteX15" fmla="*/ 267661 w 3823859"/>
                <a:gd name="connsiteY15" fmla="*/ 1681672 h 3140968"/>
                <a:gd name="connsiteX16" fmla="*/ 245263 w 3823859"/>
                <a:gd name="connsiteY16" fmla="*/ 1566518 h 3140968"/>
                <a:gd name="connsiteX17" fmla="*/ 274061 w 3823859"/>
                <a:gd name="connsiteY17" fmla="*/ 1403384 h 3140968"/>
                <a:gd name="connsiteX18" fmla="*/ 5281 w 3823859"/>
                <a:gd name="connsiteY18" fmla="*/ 1189070 h 3140968"/>
                <a:gd name="connsiteX19" fmla="*/ 357255 w 3823859"/>
                <a:gd name="connsiteY19" fmla="*/ 635694 h 3140968"/>
                <a:gd name="connsiteX20" fmla="*/ 331657 w 3823859"/>
                <a:gd name="connsiteY20" fmla="*/ 379797 h 3140968"/>
                <a:gd name="connsiteX21" fmla="*/ 440099 w 3823859"/>
                <a:gd name="connsiteY21" fmla="*/ 12745 h 3140968"/>
                <a:gd name="connsiteX22" fmla="*/ 444098 w 3823859"/>
                <a:gd name="connsiteY22" fmla="*/ 0 h 3140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23859" h="3140968">
                  <a:moveTo>
                    <a:pt x="444098" y="0"/>
                  </a:moveTo>
                  <a:lnTo>
                    <a:pt x="3796294" y="0"/>
                  </a:lnTo>
                  <a:lnTo>
                    <a:pt x="3813185" y="113332"/>
                  </a:lnTo>
                  <a:cubicBezTo>
                    <a:pt x="3818039" y="158298"/>
                    <a:pt x="3821201" y="204467"/>
                    <a:pt x="3822601" y="251848"/>
                  </a:cubicBezTo>
                  <a:cubicBezTo>
                    <a:pt x="3845000" y="1009942"/>
                    <a:pt x="3563421" y="1464160"/>
                    <a:pt x="3368235" y="1656081"/>
                  </a:cubicBezTo>
                  <a:cubicBezTo>
                    <a:pt x="3173049" y="1848004"/>
                    <a:pt x="3227445" y="2097504"/>
                    <a:pt x="3313839" y="2458958"/>
                  </a:cubicBezTo>
                  <a:cubicBezTo>
                    <a:pt x="3349036" y="2607698"/>
                    <a:pt x="3476227" y="2845202"/>
                    <a:pt x="3607817" y="3064314"/>
                  </a:cubicBezTo>
                  <a:lnTo>
                    <a:pt x="3655073" y="3140968"/>
                  </a:lnTo>
                  <a:lnTo>
                    <a:pt x="1757452" y="3140968"/>
                  </a:lnTo>
                  <a:lnTo>
                    <a:pt x="1736354" y="3066712"/>
                  </a:lnTo>
                  <a:cubicBezTo>
                    <a:pt x="1617963" y="2657277"/>
                    <a:pt x="1381180" y="2468554"/>
                    <a:pt x="1090001" y="2490945"/>
                  </a:cubicBezTo>
                  <a:cubicBezTo>
                    <a:pt x="632435" y="2529330"/>
                    <a:pt x="526843" y="2564515"/>
                    <a:pt x="411651" y="2385388"/>
                  </a:cubicBezTo>
                  <a:cubicBezTo>
                    <a:pt x="309259" y="2228651"/>
                    <a:pt x="408452" y="2135888"/>
                    <a:pt x="408452" y="2081510"/>
                  </a:cubicBezTo>
                  <a:cubicBezTo>
                    <a:pt x="408452" y="2027132"/>
                    <a:pt x="261262" y="1899184"/>
                    <a:pt x="254862" y="1883190"/>
                  </a:cubicBezTo>
                  <a:cubicBezTo>
                    <a:pt x="248462" y="1867197"/>
                    <a:pt x="331657" y="1777633"/>
                    <a:pt x="331657" y="1777633"/>
                  </a:cubicBezTo>
                  <a:cubicBezTo>
                    <a:pt x="328457" y="1748844"/>
                    <a:pt x="267661" y="1681672"/>
                    <a:pt x="267661" y="1681672"/>
                  </a:cubicBezTo>
                  <a:cubicBezTo>
                    <a:pt x="267661" y="1681672"/>
                    <a:pt x="206866" y="1604902"/>
                    <a:pt x="245263" y="1566518"/>
                  </a:cubicBezTo>
                  <a:cubicBezTo>
                    <a:pt x="283661" y="1528133"/>
                    <a:pt x="296460" y="1448165"/>
                    <a:pt x="274061" y="1403384"/>
                  </a:cubicBezTo>
                  <a:cubicBezTo>
                    <a:pt x="251663" y="1358602"/>
                    <a:pt x="-42716" y="1272237"/>
                    <a:pt x="5281" y="1189070"/>
                  </a:cubicBezTo>
                  <a:cubicBezTo>
                    <a:pt x="94874" y="1029135"/>
                    <a:pt x="302859" y="760443"/>
                    <a:pt x="357255" y="635694"/>
                  </a:cubicBezTo>
                  <a:cubicBezTo>
                    <a:pt x="405251" y="526937"/>
                    <a:pt x="366854" y="446969"/>
                    <a:pt x="331657" y="379797"/>
                  </a:cubicBezTo>
                  <a:cubicBezTo>
                    <a:pt x="305259" y="329417"/>
                    <a:pt x="379654" y="189074"/>
                    <a:pt x="440099" y="12745"/>
                  </a:cubicBezTo>
                  <a:lnTo>
                    <a:pt x="444098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DFD0ECB-2005-4697-A747-206D715ACBC5}"/>
              </a:ext>
            </a:extLst>
          </p:cNvPr>
          <p:cNvGrpSpPr/>
          <p:nvPr/>
        </p:nvGrpSpPr>
        <p:grpSpPr>
          <a:xfrm>
            <a:off x="8103493" y="3750829"/>
            <a:ext cx="2761769" cy="3121919"/>
            <a:chOff x="8103493" y="3750829"/>
            <a:chExt cx="2761769" cy="3121919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5F01F34-0EDA-445B-B1B6-BC9EE698EC33}"/>
                </a:ext>
              </a:extLst>
            </p:cNvPr>
            <p:cNvSpPr/>
            <p:nvPr/>
          </p:nvSpPr>
          <p:spPr>
            <a:xfrm>
              <a:off x="8423833" y="3750829"/>
              <a:ext cx="2421113" cy="872198"/>
            </a:xfrm>
            <a:custGeom>
              <a:avLst/>
              <a:gdLst>
                <a:gd name="connsiteX0" fmla="*/ 1596260 w 3352196"/>
                <a:gd name="connsiteY0" fmla="*/ 980 h 1207619"/>
                <a:gd name="connsiteX1" fmla="*/ 1770472 w 3352196"/>
                <a:gd name="connsiteY1" fmla="*/ 2506 h 1207619"/>
                <a:gd name="connsiteX2" fmla="*/ 2245787 w 3352196"/>
                <a:gd name="connsiteY2" fmla="*/ 77625 h 1207619"/>
                <a:gd name="connsiteX3" fmla="*/ 3349518 w 3352196"/>
                <a:gd name="connsiteY3" fmla="*/ 1189651 h 1207619"/>
                <a:gd name="connsiteX4" fmla="*/ 3352196 w 3352196"/>
                <a:gd name="connsiteY4" fmla="*/ 1207619 h 1207619"/>
                <a:gd name="connsiteX5" fmla="*/ 0 w 3352196"/>
                <a:gd name="connsiteY5" fmla="*/ 1207619 h 1207619"/>
                <a:gd name="connsiteX6" fmla="*/ 24530 w 3352196"/>
                <a:gd name="connsiteY6" fmla="*/ 1129450 h 1207619"/>
                <a:gd name="connsiteX7" fmla="*/ 47547 w 3352196"/>
                <a:gd name="connsiteY7" fmla="*/ 1034039 h 1207619"/>
                <a:gd name="connsiteX8" fmla="*/ 565909 w 3352196"/>
                <a:gd name="connsiteY8" fmla="*/ 279143 h 1207619"/>
                <a:gd name="connsiteX9" fmla="*/ 1596260 w 3352196"/>
                <a:gd name="connsiteY9" fmla="*/ 980 h 1207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52196" h="1207619">
                  <a:moveTo>
                    <a:pt x="1596260" y="980"/>
                  </a:moveTo>
                  <a:cubicBezTo>
                    <a:pt x="1653703" y="-692"/>
                    <a:pt x="1711845" y="-249"/>
                    <a:pt x="1770472" y="2506"/>
                  </a:cubicBezTo>
                  <a:cubicBezTo>
                    <a:pt x="1926810" y="9852"/>
                    <a:pt x="2086598" y="33643"/>
                    <a:pt x="2245787" y="77625"/>
                  </a:cubicBezTo>
                  <a:cubicBezTo>
                    <a:pt x="2802946" y="231563"/>
                    <a:pt x="3235165" y="593667"/>
                    <a:pt x="3349518" y="1189651"/>
                  </a:cubicBezTo>
                  <a:lnTo>
                    <a:pt x="3352196" y="1207619"/>
                  </a:lnTo>
                  <a:lnTo>
                    <a:pt x="0" y="1207619"/>
                  </a:lnTo>
                  <a:lnTo>
                    <a:pt x="24530" y="1129450"/>
                  </a:lnTo>
                  <a:cubicBezTo>
                    <a:pt x="33298" y="1098313"/>
                    <a:pt x="41148" y="1066426"/>
                    <a:pt x="47547" y="1034039"/>
                  </a:cubicBezTo>
                  <a:cubicBezTo>
                    <a:pt x="98743" y="774943"/>
                    <a:pt x="245933" y="467867"/>
                    <a:pt x="565909" y="279143"/>
                  </a:cubicBezTo>
                  <a:cubicBezTo>
                    <a:pt x="826290" y="128004"/>
                    <a:pt x="1194157" y="12682"/>
                    <a:pt x="1596260" y="9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4EEA10D-BA14-48D8-8B97-A7B7AAF70418}"/>
                </a:ext>
              </a:extLst>
            </p:cNvPr>
            <p:cNvSpPr/>
            <p:nvPr/>
          </p:nvSpPr>
          <p:spPr>
            <a:xfrm>
              <a:off x="8103493" y="4604194"/>
              <a:ext cx="2761769" cy="2268554"/>
            </a:xfrm>
            <a:custGeom>
              <a:avLst/>
              <a:gdLst>
                <a:gd name="connsiteX0" fmla="*/ 444098 w 3823859"/>
                <a:gd name="connsiteY0" fmla="*/ 0 h 3140968"/>
                <a:gd name="connsiteX1" fmla="*/ 3796294 w 3823859"/>
                <a:gd name="connsiteY1" fmla="*/ 0 h 3140968"/>
                <a:gd name="connsiteX2" fmla="*/ 3813185 w 3823859"/>
                <a:gd name="connsiteY2" fmla="*/ 113332 h 3140968"/>
                <a:gd name="connsiteX3" fmla="*/ 3822601 w 3823859"/>
                <a:gd name="connsiteY3" fmla="*/ 251848 h 3140968"/>
                <a:gd name="connsiteX4" fmla="*/ 3368235 w 3823859"/>
                <a:gd name="connsiteY4" fmla="*/ 1656081 h 3140968"/>
                <a:gd name="connsiteX5" fmla="*/ 3313839 w 3823859"/>
                <a:gd name="connsiteY5" fmla="*/ 2458958 h 3140968"/>
                <a:gd name="connsiteX6" fmla="*/ 3607817 w 3823859"/>
                <a:gd name="connsiteY6" fmla="*/ 3064314 h 3140968"/>
                <a:gd name="connsiteX7" fmla="*/ 3655073 w 3823859"/>
                <a:gd name="connsiteY7" fmla="*/ 3140968 h 3140968"/>
                <a:gd name="connsiteX8" fmla="*/ 1757452 w 3823859"/>
                <a:gd name="connsiteY8" fmla="*/ 3140968 h 3140968"/>
                <a:gd name="connsiteX9" fmla="*/ 1736354 w 3823859"/>
                <a:gd name="connsiteY9" fmla="*/ 3066712 h 3140968"/>
                <a:gd name="connsiteX10" fmla="*/ 1090001 w 3823859"/>
                <a:gd name="connsiteY10" fmla="*/ 2490945 h 3140968"/>
                <a:gd name="connsiteX11" fmla="*/ 411651 w 3823859"/>
                <a:gd name="connsiteY11" fmla="*/ 2385388 h 3140968"/>
                <a:gd name="connsiteX12" fmla="*/ 408452 w 3823859"/>
                <a:gd name="connsiteY12" fmla="*/ 2081510 h 3140968"/>
                <a:gd name="connsiteX13" fmla="*/ 254862 w 3823859"/>
                <a:gd name="connsiteY13" fmla="*/ 1883190 h 3140968"/>
                <a:gd name="connsiteX14" fmla="*/ 331657 w 3823859"/>
                <a:gd name="connsiteY14" fmla="*/ 1777633 h 3140968"/>
                <a:gd name="connsiteX15" fmla="*/ 267661 w 3823859"/>
                <a:gd name="connsiteY15" fmla="*/ 1681672 h 3140968"/>
                <a:gd name="connsiteX16" fmla="*/ 245263 w 3823859"/>
                <a:gd name="connsiteY16" fmla="*/ 1566518 h 3140968"/>
                <a:gd name="connsiteX17" fmla="*/ 274061 w 3823859"/>
                <a:gd name="connsiteY17" fmla="*/ 1403384 h 3140968"/>
                <a:gd name="connsiteX18" fmla="*/ 5281 w 3823859"/>
                <a:gd name="connsiteY18" fmla="*/ 1189070 h 3140968"/>
                <a:gd name="connsiteX19" fmla="*/ 357255 w 3823859"/>
                <a:gd name="connsiteY19" fmla="*/ 635694 h 3140968"/>
                <a:gd name="connsiteX20" fmla="*/ 331657 w 3823859"/>
                <a:gd name="connsiteY20" fmla="*/ 379797 h 3140968"/>
                <a:gd name="connsiteX21" fmla="*/ 440099 w 3823859"/>
                <a:gd name="connsiteY21" fmla="*/ 12745 h 3140968"/>
                <a:gd name="connsiteX22" fmla="*/ 444098 w 3823859"/>
                <a:gd name="connsiteY22" fmla="*/ 0 h 3140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23859" h="3140968">
                  <a:moveTo>
                    <a:pt x="444098" y="0"/>
                  </a:moveTo>
                  <a:lnTo>
                    <a:pt x="3796294" y="0"/>
                  </a:lnTo>
                  <a:lnTo>
                    <a:pt x="3813185" y="113332"/>
                  </a:lnTo>
                  <a:cubicBezTo>
                    <a:pt x="3818039" y="158298"/>
                    <a:pt x="3821201" y="204467"/>
                    <a:pt x="3822601" y="251848"/>
                  </a:cubicBezTo>
                  <a:cubicBezTo>
                    <a:pt x="3845000" y="1009942"/>
                    <a:pt x="3563421" y="1464160"/>
                    <a:pt x="3368235" y="1656081"/>
                  </a:cubicBezTo>
                  <a:cubicBezTo>
                    <a:pt x="3173049" y="1848004"/>
                    <a:pt x="3227445" y="2097504"/>
                    <a:pt x="3313839" y="2458958"/>
                  </a:cubicBezTo>
                  <a:cubicBezTo>
                    <a:pt x="3349036" y="2607698"/>
                    <a:pt x="3476227" y="2845202"/>
                    <a:pt x="3607817" y="3064314"/>
                  </a:cubicBezTo>
                  <a:lnTo>
                    <a:pt x="3655073" y="3140968"/>
                  </a:lnTo>
                  <a:lnTo>
                    <a:pt x="1757452" y="3140968"/>
                  </a:lnTo>
                  <a:lnTo>
                    <a:pt x="1736354" y="3066712"/>
                  </a:lnTo>
                  <a:cubicBezTo>
                    <a:pt x="1617963" y="2657277"/>
                    <a:pt x="1381180" y="2468554"/>
                    <a:pt x="1090001" y="2490945"/>
                  </a:cubicBezTo>
                  <a:cubicBezTo>
                    <a:pt x="632435" y="2529330"/>
                    <a:pt x="526843" y="2564515"/>
                    <a:pt x="411651" y="2385388"/>
                  </a:cubicBezTo>
                  <a:cubicBezTo>
                    <a:pt x="309259" y="2228651"/>
                    <a:pt x="408452" y="2135888"/>
                    <a:pt x="408452" y="2081510"/>
                  </a:cubicBezTo>
                  <a:cubicBezTo>
                    <a:pt x="408452" y="2027132"/>
                    <a:pt x="261262" y="1899184"/>
                    <a:pt x="254862" y="1883190"/>
                  </a:cubicBezTo>
                  <a:cubicBezTo>
                    <a:pt x="248462" y="1867197"/>
                    <a:pt x="331657" y="1777633"/>
                    <a:pt x="331657" y="1777633"/>
                  </a:cubicBezTo>
                  <a:cubicBezTo>
                    <a:pt x="328457" y="1748844"/>
                    <a:pt x="267661" y="1681672"/>
                    <a:pt x="267661" y="1681672"/>
                  </a:cubicBezTo>
                  <a:cubicBezTo>
                    <a:pt x="267661" y="1681672"/>
                    <a:pt x="206866" y="1604902"/>
                    <a:pt x="245263" y="1566518"/>
                  </a:cubicBezTo>
                  <a:cubicBezTo>
                    <a:pt x="283661" y="1528133"/>
                    <a:pt x="296460" y="1448165"/>
                    <a:pt x="274061" y="1403384"/>
                  </a:cubicBezTo>
                  <a:cubicBezTo>
                    <a:pt x="251663" y="1358602"/>
                    <a:pt x="-42716" y="1272237"/>
                    <a:pt x="5281" y="1189070"/>
                  </a:cubicBezTo>
                  <a:cubicBezTo>
                    <a:pt x="94874" y="1029135"/>
                    <a:pt x="302859" y="760443"/>
                    <a:pt x="357255" y="635694"/>
                  </a:cubicBezTo>
                  <a:cubicBezTo>
                    <a:pt x="405251" y="526937"/>
                    <a:pt x="366854" y="446969"/>
                    <a:pt x="331657" y="379797"/>
                  </a:cubicBezTo>
                  <a:cubicBezTo>
                    <a:pt x="305259" y="329417"/>
                    <a:pt x="379654" y="189074"/>
                    <a:pt x="440099" y="12745"/>
                  </a:cubicBezTo>
                  <a:lnTo>
                    <a:pt x="4440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AEA162-D293-46E3-AC38-4E3D2E89ABA0}"/>
              </a:ext>
            </a:extLst>
          </p:cNvPr>
          <p:cNvGrpSpPr/>
          <p:nvPr/>
        </p:nvGrpSpPr>
        <p:grpSpPr>
          <a:xfrm rot="5400000">
            <a:off x="6602833" y="2052217"/>
            <a:ext cx="843733" cy="843193"/>
            <a:chOff x="6126163" y="588962"/>
            <a:chExt cx="2481262" cy="2479675"/>
          </a:xfrm>
          <a:solidFill>
            <a:schemeClr val="accent1"/>
          </a:solidFill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B5DDC158-BBD9-4A9B-8E1E-7BECE7675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6088" y="1258888"/>
              <a:ext cx="1138237" cy="1136650"/>
            </a:xfrm>
            <a:custGeom>
              <a:avLst/>
              <a:gdLst>
                <a:gd name="T0" fmla="*/ 448 w 508"/>
                <a:gd name="T1" fmla="*/ 137 h 508"/>
                <a:gd name="T2" fmla="*/ 432 w 508"/>
                <a:gd name="T3" fmla="*/ 177 h 508"/>
                <a:gd name="T4" fmla="*/ 448 w 508"/>
                <a:gd name="T5" fmla="*/ 254 h 508"/>
                <a:gd name="T6" fmla="*/ 254 w 508"/>
                <a:gd name="T7" fmla="*/ 448 h 508"/>
                <a:gd name="T8" fmla="*/ 60 w 508"/>
                <a:gd name="T9" fmla="*/ 254 h 508"/>
                <a:gd name="T10" fmla="*/ 254 w 508"/>
                <a:gd name="T11" fmla="*/ 60 h 508"/>
                <a:gd name="T12" fmla="*/ 353 w 508"/>
                <a:gd name="T13" fmla="*/ 87 h 508"/>
                <a:gd name="T14" fmla="*/ 394 w 508"/>
                <a:gd name="T15" fmla="*/ 76 h 508"/>
                <a:gd name="T16" fmla="*/ 383 w 508"/>
                <a:gd name="T17" fmla="*/ 35 h 508"/>
                <a:gd name="T18" fmla="*/ 254 w 508"/>
                <a:gd name="T19" fmla="*/ 0 h 508"/>
                <a:gd name="T20" fmla="*/ 0 w 508"/>
                <a:gd name="T21" fmla="*/ 254 h 508"/>
                <a:gd name="T22" fmla="*/ 254 w 508"/>
                <a:gd name="T23" fmla="*/ 508 h 508"/>
                <a:gd name="T24" fmla="*/ 508 w 508"/>
                <a:gd name="T25" fmla="*/ 254 h 508"/>
                <a:gd name="T26" fmla="*/ 488 w 508"/>
                <a:gd name="T27" fmla="*/ 153 h 508"/>
                <a:gd name="T28" fmla="*/ 448 w 508"/>
                <a:gd name="T29" fmla="*/ 137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8" h="508">
                  <a:moveTo>
                    <a:pt x="448" y="137"/>
                  </a:moveTo>
                  <a:cubicBezTo>
                    <a:pt x="433" y="144"/>
                    <a:pt x="426" y="162"/>
                    <a:pt x="432" y="177"/>
                  </a:cubicBezTo>
                  <a:cubicBezTo>
                    <a:pt x="443" y="201"/>
                    <a:pt x="448" y="227"/>
                    <a:pt x="448" y="254"/>
                  </a:cubicBezTo>
                  <a:cubicBezTo>
                    <a:pt x="448" y="361"/>
                    <a:pt x="361" y="448"/>
                    <a:pt x="254" y="448"/>
                  </a:cubicBezTo>
                  <a:cubicBezTo>
                    <a:pt x="148" y="448"/>
                    <a:pt x="60" y="361"/>
                    <a:pt x="60" y="254"/>
                  </a:cubicBezTo>
                  <a:cubicBezTo>
                    <a:pt x="60" y="147"/>
                    <a:pt x="148" y="60"/>
                    <a:pt x="254" y="60"/>
                  </a:cubicBezTo>
                  <a:cubicBezTo>
                    <a:pt x="289" y="60"/>
                    <a:pt x="323" y="69"/>
                    <a:pt x="353" y="87"/>
                  </a:cubicBezTo>
                  <a:cubicBezTo>
                    <a:pt x="367" y="95"/>
                    <a:pt x="385" y="90"/>
                    <a:pt x="394" y="76"/>
                  </a:cubicBezTo>
                  <a:cubicBezTo>
                    <a:pt x="402" y="62"/>
                    <a:pt x="397" y="43"/>
                    <a:pt x="383" y="35"/>
                  </a:cubicBezTo>
                  <a:cubicBezTo>
                    <a:pt x="344" y="12"/>
                    <a:pt x="300" y="0"/>
                    <a:pt x="254" y="0"/>
                  </a:cubicBezTo>
                  <a:cubicBezTo>
                    <a:pt x="114" y="0"/>
                    <a:pt x="0" y="114"/>
                    <a:pt x="0" y="254"/>
                  </a:cubicBezTo>
                  <a:cubicBezTo>
                    <a:pt x="0" y="394"/>
                    <a:pt x="114" y="508"/>
                    <a:pt x="254" y="508"/>
                  </a:cubicBezTo>
                  <a:cubicBezTo>
                    <a:pt x="395" y="508"/>
                    <a:pt x="508" y="394"/>
                    <a:pt x="508" y="254"/>
                  </a:cubicBezTo>
                  <a:cubicBezTo>
                    <a:pt x="508" y="219"/>
                    <a:pt x="501" y="185"/>
                    <a:pt x="488" y="153"/>
                  </a:cubicBezTo>
                  <a:cubicBezTo>
                    <a:pt x="481" y="138"/>
                    <a:pt x="463" y="131"/>
                    <a:pt x="448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06DE06A2-93D0-4763-B0B5-A3F20C2C6A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26163" y="588962"/>
              <a:ext cx="2481262" cy="2479675"/>
            </a:xfrm>
            <a:custGeom>
              <a:avLst/>
              <a:gdLst>
                <a:gd name="T0" fmla="*/ 987 w 1107"/>
                <a:gd name="T1" fmla="*/ 424 h 1107"/>
                <a:gd name="T2" fmla="*/ 995 w 1107"/>
                <a:gd name="T3" fmla="*/ 294 h 1107"/>
                <a:gd name="T4" fmla="*/ 895 w 1107"/>
                <a:gd name="T5" fmla="*/ 112 h 1107"/>
                <a:gd name="T6" fmla="*/ 769 w 1107"/>
                <a:gd name="T7" fmla="*/ 156 h 1107"/>
                <a:gd name="T8" fmla="*/ 682 w 1107"/>
                <a:gd name="T9" fmla="*/ 58 h 1107"/>
                <a:gd name="T10" fmla="*/ 483 w 1107"/>
                <a:gd name="T11" fmla="*/ 0 h 1107"/>
                <a:gd name="T12" fmla="*/ 425 w 1107"/>
                <a:gd name="T13" fmla="*/ 120 h 1107"/>
                <a:gd name="T14" fmla="*/ 294 w 1107"/>
                <a:gd name="T15" fmla="*/ 112 h 1107"/>
                <a:gd name="T16" fmla="*/ 212 w 1107"/>
                <a:gd name="T17" fmla="*/ 112 h 1107"/>
                <a:gd name="T18" fmla="*/ 112 w 1107"/>
                <a:gd name="T19" fmla="*/ 294 h 1107"/>
                <a:gd name="T20" fmla="*/ 120 w 1107"/>
                <a:gd name="T21" fmla="*/ 424 h 1107"/>
                <a:gd name="T22" fmla="*/ 0 w 1107"/>
                <a:gd name="T23" fmla="*/ 482 h 1107"/>
                <a:gd name="T24" fmla="*/ 58 w 1107"/>
                <a:gd name="T25" fmla="*/ 682 h 1107"/>
                <a:gd name="T26" fmla="*/ 156 w 1107"/>
                <a:gd name="T27" fmla="*/ 769 h 1107"/>
                <a:gd name="T28" fmla="*/ 112 w 1107"/>
                <a:gd name="T29" fmla="*/ 894 h 1107"/>
                <a:gd name="T30" fmla="*/ 253 w 1107"/>
                <a:gd name="T31" fmla="*/ 1012 h 1107"/>
                <a:gd name="T32" fmla="*/ 338 w 1107"/>
                <a:gd name="T33" fmla="*/ 951 h 1107"/>
                <a:gd name="T34" fmla="*/ 425 w 1107"/>
                <a:gd name="T35" fmla="*/ 1049 h 1107"/>
                <a:gd name="T36" fmla="*/ 624 w 1107"/>
                <a:gd name="T37" fmla="*/ 1107 h 1107"/>
                <a:gd name="T38" fmla="*/ 682 w 1107"/>
                <a:gd name="T39" fmla="*/ 987 h 1107"/>
                <a:gd name="T40" fmla="*/ 813 w 1107"/>
                <a:gd name="T41" fmla="*/ 995 h 1107"/>
                <a:gd name="T42" fmla="*/ 995 w 1107"/>
                <a:gd name="T43" fmla="*/ 894 h 1107"/>
                <a:gd name="T44" fmla="*/ 951 w 1107"/>
                <a:gd name="T45" fmla="*/ 769 h 1107"/>
                <a:gd name="T46" fmla="*/ 1049 w 1107"/>
                <a:gd name="T47" fmla="*/ 682 h 1107"/>
                <a:gd name="T48" fmla="*/ 1107 w 1107"/>
                <a:gd name="T49" fmla="*/ 482 h 1107"/>
                <a:gd name="T50" fmla="*/ 1047 w 1107"/>
                <a:gd name="T51" fmla="*/ 622 h 1107"/>
                <a:gd name="T52" fmla="*/ 930 w 1107"/>
                <a:gd name="T53" fmla="*/ 664 h 1107"/>
                <a:gd name="T54" fmla="*/ 907 w 1107"/>
                <a:gd name="T55" fmla="*/ 810 h 1107"/>
                <a:gd name="T56" fmla="*/ 854 w 1107"/>
                <a:gd name="T57" fmla="*/ 951 h 1107"/>
                <a:gd name="T58" fmla="*/ 741 w 1107"/>
                <a:gd name="T59" fmla="*/ 897 h 1107"/>
                <a:gd name="T60" fmla="*/ 622 w 1107"/>
                <a:gd name="T61" fmla="*/ 985 h 1107"/>
                <a:gd name="T62" fmla="*/ 485 w 1107"/>
                <a:gd name="T63" fmla="*/ 1047 h 1107"/>
                <a:gd name="T64" fmla="*/ 443 w 1107"/>
                <a:gd name="T65" fmla="*/ 929 h 1107"/>
                <a:gd name="T66" fmla="*/ 297 w 1107"/>
                <a:gd name="T67" fmla="*/ 907 h 1107"/>
                <a:gd name="T68" fmla="*/ 156 w 1107"/>
                <a:gd name="T69" fmla="*/ 853 h 1107"/>
                <a:gd name="T70" fmla="*/ 209 w 1107"/>
                <a:gd name="T71" fmla="*/ 741 h 1107"/>
                <a:gd name="T72" fmla="*/ 122 w 1107"/>
                <a:gd name="T73" fmla="*/ 622 h 1107"/>
                <a:gd name="T74" fmla="*/ 60 w 1107"/>
                <a:gd name="T75" fmla="*/ 484 h 1107"/>
                <a:gd name="T76" fmla="*/ 177 w 1107"/>
                <a:gd name="T77" fmla="*/ 442 h 1107"/>
                <a:gd name="T78" fmla="*/ 200 w 1107"/>
                <a:gd name="T79" fmla="*/ 296 h 1107"/>
                <a:gd name="T80" fmla="*/ 253 w 1107"/>
                <a:gd name="T81" fmla="*/ 156 h 1107"/>
                <a:gd name="T82" fmla="*/ 366 w 1107"/>
                <a:gd name="T83" fmla="*/ 209 h 1107"/>
                <a:gd name="T84" fmla="*/ 485 w 1107"/>
                <a:gd name="T85" fmla="*/ 121 h 1107"/>
                <a:gd name="T86" fmla="*/ 622 w 1107"/>
                <a:gd name="T87" fmla="*/ 60 h 1107"/>
                <a:gd name="T88" fmla="*/ 664 w 1107"/>
                <a:gd name="T89" fmla="*/ 177 h 1107"/>
                <a:gd name="T90" fmla="*/ 810 w 1107"/>
                <a:gd name="T91" fmla="*/ 199 h 1107"/>
                <a:gd name="T92" fmla="*/ 951 w 1107"/>
                <a:gd name="T93" fmla="*/ 253 h 1107"/>
                <a:gd name="T94" fmla="*/ 898 w 1107"/>
                <a:gd name="T95" fmla="*/ 366 h 1107"/>
                <a:gd name="T96" fmla="*/ 985 w 1107"/>
                <a:gd name="T97" fmla="*/ 484 h 1107"/>
                <a:gd name="T98" fmla="*/ 1047 w 1107"/>
                <a:gd name="T99" fmla="*/ 622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7" h="1107">
                  <a:moveTo>
                    <a:pt x="1049" y="424"/>
                  </a:moveTo>
                  <a:cubicBezTo>
                    <a:pt x="987" y="424"/>
                    <a:pt x="987" y="424"/>
                    <a:pt x="987" y="424"/>
                  </a:cubicBezTo>
                  <a:cubicBezTo>
                    <a:pt x="978" y="394"/>
                    <a:pt x="966" y="365"/>
                    <a:pt x="951" y="338"/>
                  </a:cubicBezTo>
                  <a:cubicBezTo>
                    <a:pt x="995" y="294"/>
                    <a:pt x="995" y="294"/>
                    <a:pt x="995" y="294"/>
                  </a:cubicBezTo>
                  <a:cubicBezTo>
                    <a:pt x="1018" y="271"/>
                    <a:pt x="1018" y="234"/>
                    <a:pt x="995" y="212"/>
                  </a:cubicBezTo>
                  <a:cubicBezTo>
                    <a:pt x="895" y="112"/>
                    <a:pt x="895" y="112"/>
                    <a:pt x="895" y="112"/>
                  </a:cubicBezTo>
                  <a:cubicBezTo>
                    <a:pt x="872" y="89"/>
                    <a:pt x="835" y="89"/>
                    <a:pt x="813" y="112"/>
                  </a:cubicBezTo>
                  <a:cubicBezTo>
                    <a:pt x="769" y="156"/>
                    <a:pt x="769" y="156"/>
                    <a:pt x="769" y="156"/>
                  </a:cubicBezTo>
                  <a:cubicBezTo>
                    <a:pt x="741" y="141"/>
                    <a:pt x="712" y="129"/>
                    <a:pt x="682" y="120"/>
                  </a:cubicBezTo>
                  <a:cubicBezTo>
                    <a:pt x="682" y="58"/>
                    <a:pt x="682" y="58"/>
                    <a:pt x="682" y="58"/>
                  </a:cubicBezTo>
                  <a:cubicBezTo>
                    <a:pt x="682" y="26"/>
                    <a:pt x="656" y="0"/>
                    <a:pt x="624" y="0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51" y="0"/>
                    <a:pt x="425" y="26"/>
                    <a:pt x="425" y="58"/>
                  </a:cubicBezTo>
                  <a:cubicBezTo>
                    <a:pt x="425" y="120"/>
                    <a:pt x="425" y="120"/>
                    <a:pt x="425" y="120"/>
                  </a:cubicBezTo>
                  <a:cubicBezTo>
                    <a:pt x="395" y="129"/>
                    <a:pt x="366" y="141"/>
                    <a:pt x="338" y="156"/>
                  </a:cubicBezTo>
                  <a:cubicBezTo>
                    <a:pt x="294" y="112"/>
                    <a:pt x="294" y="112"/>
                    <a:pt x="294" y="112"/>
                  </a:cubicBezTo>
                  <a:cubicBezTo>
                    <a:pt x="283" y="101"/>
                    <a:pt x="269" y="95"/>
                    <a:pt x="253" y="95"/>
                  </a:cubicBezTo>
                  <a:cubicBezTo>
                    <a:pt x="238" y="95"/>
                    <a:pt x="223" y="101"/>
                    <a:pt x="212" y="112"/>
                  </a:cubicBezTo>
                  <a:cubicBezTo>
                    <a:pt x="112" y="212"/>
                    <a:pt x="112" y="212"/>
                    <a:pt x="112" y="212"/>
                  </a:cubicBezTo>
                  <a:cubicBezTo>
                    <a:pt x="89" y="234"/>
                    <a:pt x="89" y="271"/>
                    <a:pt x="112" y="294"/>
                  </a:cubicBezTo>
                  <a:cubicBezTo>
                    <a:pt x="156" y="338"/>
                    <a:pt x="156" y="338"/>
                    <a:pt x="156" y="338"/>
                  </a:cubicBezTo>
                  <a:cubicBezTo>
                    <a:pt x="141" y="365"/>
                    <a:pt x="129" y="394"/>
                    <a:pt x="120" y="424"/>
                  </a:cubicBezTo>
                  <a:cubicBezTo>
                    <a:pt x="58" y="424"/>
                    <a:pt x="58" y="424"/>
                    <a:pt x="58" y="424"/>
                  </a:cubicBezTo>
                  <a:cubicBezTo>
                    <a:pt x="26" y="424"/>
                    <a:pt x="0" y="450"/>
                    <a:pt x="0" y="482"/>
                  </a:cubicBezTo>
                  <a:cubicBezTo>
                    <a:pt x="0" y="624"/>
                    <a:pt x="0" y="624"/>
                    <a:pt x="0" y="624"/>
                  </a:cubicBezTo>
                  <a:cubicBezTo>
                    <a:pt x="0" y="656"/>
                    <a:pt x="26" y="682"/>
                    <a:pt x="58" y="682"/>
                  </a:cubicBezTo>
                  <a:cubicBezTo>
                    <a:pt x="120" y="682"/>
                    <a:pt x="120" y="682"/>
                    <a:pt x="120" y="682"/>
                  </a:cubicBezTo>
                  <a:cubicBezTo>
                    <a:pt x="129" y="712"/>
                    <a:pt x="141" y="741"/>
                    <a:pt x="156" y="769"/>
                  </a:cubicBezTo>
                  <a:cubicBezTo>
                    <a:pt x="112" y="812"/>
                    <a:pt x="112" y="812"/>
                    <a:pt x="112" y="812"/>
                  </a:cubicBezTo>
                  <a:cubicBezTo>
                    <a:pt x="89" y="835"/>
                    <a:pt x="89" y="872"/>
                    <a:pt x="112" y="894"/>
                  </a:cubicBezTo>
                  <a:cubicBezTo>
                    <a:pt x="212" y="995"/>
                    <a:pt x="212" y="995"/>
                    <a:pt x="212" y="995"/>
                  </a:cubicBezTo>
                  <a:cubicBezTo>
                    <a:pt x="223" y="1006"/>
                    <a:pt x="238" y="1012"/>
                    <a:pt x="253" y="1012"/>
                  </a:cubicBezTo>
                  <a:cubicBezTo>
                    <a:pt x="269" y="1012"/>
                    <a:pt x="283" y="1006"/>
                    <a:pt x="294" y="995"/>
                  </a:cubicBezTo>
                  <a:cubicBezTo>
                    <a:pt x="338" y="951"/>
                    <a:pt x="338" y="951"/>
                    <a:pt x="338" y="951"/>
                  </a:cubicBezTo>
                  <a:cubicBezTo>
                    <a:pt x="366" y="966"/>
                    <a:pt x="395" y="978"/>
                    <a:pt x="425" y="987"/>
                  </a:cubicBezTo>
                  <a:cubicBezTo>
                    <a:pt x="425" y="1049"/>
                    <a:pt x="425" y="1049"/>
                    <a:pt x="425" y="1049"/>
                  </a:cubicBezTo>
                  <a:cubicBezTo>
                    <a:pt x="425" y="1081"/>
                    <a:pt x="451" y="1107"/>
                    <a:pt x="483" y="1107"/>
                  </a:cubicBezTo>
                  <a:cubicBezTo>
                    <a:pt x="624" y="1107"/>
                    <a:pt x="624" y="1107"/>
                    <a:pt x="624" y="1107"/>
                  </a:cubicBezTo>
                  <a:cubicBezTo>
                    <a:pt x="656" y="1107"/>
                    <a:pt x="682" y="1081"/>
                    <a:pt x="682" y="1049"/>
                  </a:cubicBezTo>
                  <a:cubicBezTo>
                    <a:pt x="682" y="987"/>
                    <a:pt x="682" y="987"/>
                    <a:pt x="682" y="987"/>
                  </a:cubicBezTo>
                  <a:cubicBezTo>
                    <a:pt x="712" y="978"/>
                    <a:pt x="741" y="966"/>
                    <a:pt x="769" y="951"/>
                  </a:cubicBezTo>
                  <a:cubicBezTo>
                    <a:pt x="813" y="995"/>
                    <a:pt x="813" y="995"/>
                    <a:pt x="813" y="995"/>
                  </a:cubicBezTo>
                  <a:cubicBezTo>
                    <a:pt x="835" y="1017"/>
                    <a:pt x="872" y="1017"/>
                    <a:pt x="895" y="995"/>
                  </a:cubicBezTo>
                  <a:cubicBezTo>
                    <a:pt x="995" y="894"/>
                    <a:pt x="995" y="894"/>
                    <a:pt x="995" y="894"/>
                  </a:cubicBezTo>
                  <a:cubicBezTo>
                    <a:pt x="1018" y="872"/>
                    <a:pt x="1018" y="835"/>
                    <a:pt x="995" y="812"/>
                  </a:cubicBezTo>
                  <a:cubicBezTo>
                    <a:pt x="951" y="769"/>
                    <a:pt x="951" y="769"/>
                    <a:pt x="951" y="769"/>
                  </a:cubicBezTo>
                  <a:cubicBezTo>
                    <a:pt x="966" y="741"/>
                    <a:pt x="978" y="712"/>
                    <a:pt x="987" y="682"/>
                  </a:cubicBezTo>
                  <a:cubicBezTo>
                    <a:pt x="1049" y="682"/>
                    <a:pt x="1049" y="682"/>
                    <a:pt x="1049" y="682"/>
                  </a:cubicBezTo>
                  <a:cubicBezTo>
                    <a:pt x="1081" y="682"/>
                    <a:pt x="1107" y="656"/>
                    <a:pt x="1107" y="624"/>
                  </a:cubicBezTo>
                  <a:cubicBezTo>
                    <a:pt x="1107" y="482"/>
                    <a:pt x="1107" y="482"/>
                    <a:pt x="1107" y="482"/>
                  </a:cubicBezTo>
                  <a:cubicBezTo>
                    <a:pt x="1107" y="450"/>
                    <a:pt x="1081" y="424"/>
                    <a:pt x="1049" y="424"/>
                  </a:cubicBezTo>
                  <a:close/>
                  <a:moveTo>
                    <a:pt x="1047" y="622"/>
                  </a:moveTo>
                  <a:cubicBezTo>
                    <a:pt x="985" y="622"/>
                    <a:pt x="985" y="622"/>
                    <a:pt x="985" y="622"/>
                  </a:cubicBezTo>
                  <a:cubicBezTo>
                    <a:pt x="960" y="622"/>
                    <a:pt x="937" y="639"/>
                    <a:pt x="930" y="664"/>
                  </a:cubicBezTo>
                  <a:cubicBezTo>
                    <a:pt x="922" y="691"/>
                    <a:pt x="911" y="716"/>
                    <a:pt x="898" y="741"/>
                  </a:cubicBezTo>
                  <a:cubicBezTo>
                    <a:pt x="885" y="763"/>
                    <a:pt x="889" y="792"/>
                    <a:pt x="907" y="810"/>
                  </a:cubicBezTo>
                  <a:cubicBezTo>
                    <a:pt x="951" y="853"/>
                    <a:pt x="951" y="853"/>
                    <a:pt x="951" y="853"/>
                  </a:cubicBezTo>
                  <a:cubicBezTo>
                    <a:pt x="854" y="951"/>
                    <a:pt x="854" y="951"/>
                    <a:pt x="854" y="951"/>
                  </a:cubicBezTo>
                  <a:cubicBezTo>
                    <a:pt x="810" y="907"/>
                    <a:pt x="810" y="907"/>
                    <a:pt x="810" y="907"/>
                  </a:cubicBezTo>
                  <a:cubicBezTo>
                    <a:pt x="792" y="889"/>
                    <a:pt x="764" y="885"/>
                    <a:pt x="741" y="897"/>
                  </a:cubicBezTo>
                  <a:cubicBezTo>
                    <a:pt x="717" y="911"/>
                    <a:pt x="691" y="921"/>
                    <a:pt x="664" y="929"/>
                  </a:cubicBezTo>
                  <a:cubicBezTo>
                    <a:pt x="639" y="937"/>
                    <a:pt x="622" y="959"/>
                    <a:pt x="622" y="985"/>
                  </a:cubicBezTo>
                  <a:cubicBezTo>
                    <a:pt x="622" y="1047"/>
                    <a:pt x="622" y="1047"/>
                    <a:pt x="622" y="1047"/>
                  </a:cubicBezTo>
                  <a:cubicBezTo>
                    <a:pt x="485" y="1047"/>
                    <a:pt x="485" y="1047"/>
                    <a:pt x="485" y="1047"/>
                  </a:cubicBezTo>
                  <a:cubicBezTo>
                    <a:pt x="485" y="985"/>
                    <a:pt x="485" y="985"/>
                    <a:pt x="485" y="985"/>
                  </a:cubicBezTo>
                  <a:cubicBezTo>
                    <a:pt x="485" y="959"/>
                    <a:pt x="467" y="937"/>
                    <a:pt x="443" y="929"/>
                  </a:cubicBezTo>
                  <a:cubicBezTo>
                    <a:pt x="416" y="921"/>
                    <a:pt x="390" y="911"/>
                    <a:pt x="366" y="897"/>
                  </a:cubicBezTo>
                  <a:cubicBezTo>
                    <a:pt x="343" y="885"/>
                    <a:pt x="315" y="889"/>
                    <a:pt x="297" y="907"/>
                  </a:cubicBezTo>
                  <a:cubicBezTo>
                    <a:pt x="253" y="951"/>
                    <a:pt x="253" y="951"/>
                    <a:pt x="253" y="951"/>
                  </a:cubicBezTo>
                  <a:cubicBezTo>
                    <a:pt x="156" y="853"/>
                    <a:pt x="156" y="853"/>
                    <a:pt x="156" y="853"/>
                  </a:cubicBezTo>
                  <a:cubicBezTo>
                    <a:pt x="200" y="810"/>
                    <a:pt x="200" y="810"/>
                    <a:pt x="200" y="810"/>
                  </a:cubicBezTo>
                  <a:cubicBezTo>
                    <a:pt x="218" y="792"/>
                    <a:pt x="222" y="763"/>
                    <a:pt x="209" y="741"/>
                  </a:cubicBezTo>
                  <a:cubicBezTo>
                    <a:pt x="196" y="716"/>
                    <a:pt x="185" y="691"/>
                    <a:pt x="177" y="664"/>
                  </a:cubicBezTo>
                  <a:cubicBezTo>
                    <a:pt x="170" y="639"/>
                    <a:pt x="147" y="622"/>
                    <a:pt x="122" y="622"/>
                  </a:cubicBezTo>
                  <a:cubicBezTo>
                    <a:pt x="60" y="622"/>
                    <a:pt x="60" y="622"/>
                    <a:pt x="60" y="622"/>
                  </a:cubicBezTo>
                  <a:cubicBezTo>
                    <a:pt x="60" y="484"/>
                    <a:pt x="60" y="484"/>
                    <a:pt x="60" y="484"/>
                  </a:cubicBezTo>
                  <a:cubicBezTo>
                    <a:pt x="122" y="484"/>
                    <a:pt x="122" y="484"/>
                    <a:pt x="122" y="484"/>
                  </a:cubicBezTo>
                  <a:cubicBezTo>
                    <a:pt x="147" y="484"/>
                    <a:pt x="170" y="467"/>
                    <a:pt x="177" y="442"/>
                  </a:cubicBezTo>
                  <a:cubicBezTo>
                    <a:pt x="185" y="416"/>
                    <a:pt x="196" y="390"/>
                    <a:pt x="209" y="366"/>
                  </a:cubicBezTo>
                  <a:cubicBezTo>
                    <a:pt x="222" y="343"/>
                    <a:pt x="218" y="315"/>
                    <a:pt x="200" y="296"/>
                  </a:cubicBezTo>
                  <a:cubicBezTo>
                    <a:pt x="156" y="253"/>
                    <a:pt x="156" y="253"/>
                    <a:pt x="156" y="253"/>
                  </a:cubicBezTo>
                  <a:cubicBezTo>
                    <a:pt x="253" y="156"/>
                    <a:pt x="253" y="156"/>
                    <a:pt x="253" y="156"/>
                  </a:cubicBezTo>
                  <a:cubicBezTo>
                    <a:pt x="297" y="199"/>
                    <a:pt x="297" y="199"/>
                    <a:pt x="297" y="199"/>
                  </a:cubicBezTo>
                  <a:cubicBezTo>
                    <a:pt x="315" y="217"/>
                    <a:pt x="343" y="221"/>
                    <a:pt x="366" y="209"/>
                  </a:cubicBezTo>
                  <a:cubicBezTo>
                    <a:pt x="390" y="196"/>
                    <a:pt x="416" y="185"/>
                    <a:pt x="443" y="177"/>
                  </a:cubicBezTo>
                  <a:cubicBezTo>
                    <a:pt x="467" y="170"/>
                    <a:pt x="485" y="147"/>
                    <a:pt x="485" y="121"/>
                  </a:cubicBezTo>
                  <a:cubicBezTo>
                    <a:pt x="485" y="60"/>
                    <a:pt x="485" y="60"/>
                    <a:pt x="485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121"/>
                    <a:pt x="622" y="121"/>
                    <a:pt x="622" y="121"/>
                  </a:cubicBezTo>
                  <a:cubicBezTo>
                    <a:pt x="622" y="147"/>
                    <a:pt x="639" y="170"/>
                    <a:pt x="664" y="177"/>
                  </a:cubicBezTo>
                  <a:cubicBezTo>
                    <a:pt x="691" y="185"/>
                    <a:pt x="717" y="196"/>
                    <a:pt x="741" y="209"/>
                  </a:cubicBezTo>
                  <a:cubicBezTo>
                    <a:pt x="764" y="221"/>
                    <a:pt x="792" y="217"/>
                    <a:pt x="810" y="199"/>
                  </a:cubicBezTo>
                  <a:cubicBezTo>
                    <a:pt x="854" y="156"/>
                    <a:pt x="854" y="156"/>
                    <a:pt x="854" y="156"/>
                  </a:cubicBezTo>
                  <a:cubicBezTo>
                    <a:pt x="951" y="253"/>
                    <a:pt x="951" y="253"/>
                    <a:pt x="951" y="253"/>
                  </a:cubicBezTo>
                  <a:cubicBezTo>
                    <a:pt x="907" y="296"/>
                    <a:pt x="907" y="296"/>
                    <a:pt x="907" y="296"/>
                  </a:cubicBezTo>
                  <a:cubicBezTo>
                    <a:pt x="889" y="315"/>
                    <a:pt x="885" y="343"/>
                    <a:pt x="898" y="366"/>
                  </a:cubicBezTo>
                  <a:cubicBezTo>
                    <a:pt x="911" y="390"/>
                    <a:pt x="922" y="416"/>
                    <a:pt x="930" y="442"/>
                  </a:cubicBezTo>
                  <a:cubicBezTo>
                    <a:pt x="937" y="467"/>
                    <a:pt x="960" y="484"/>
                    <a:pt x="985" y="484"/>
                  </a:cubicBezTo>
                  <a:cubicBezTo>
                    <a:pt x="1047" y="484"/>
                    <a:pt x="1047" y="484"/>
                    <a:pt x="1047" y="484"/>
                  </a:cubicBezTo>
                  <a:lnTo>
                    <a:pt x="1047" y="6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36FD518-2305-448D-B8A5-AE5FE5C7DCE7}"/>
              </a:ext>
            </a:extLst>
          </p:cNvPr>
          <p:cNvGrpSpPr/>
          <p:nvPr/>
        </p:nvGrpSpPr>
        <p:grpSpPr>
          <a:xfrm rot="5400000">
            <a:off x="5855467" y="2720427"/>
            <a:ext cx="843732" cy="843192"/>
            <a:chOff x="5494338" y="2978150"/>
            <a:chExt cx="2481262" cy="2479675"/>
          </a:xfrm>
          <a:solidFill>
            <a:schemeClr val="accent1"/>
          </a:solidFill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FDF2B6F1-D75D-44C7-AF52-FDACCD2D2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7438" y="3648075"/>
              <a:ext cx="1138237" cy="1138238"/>
            </a:xfrm>
            <a:custGeom>
              <a:avLst/>
              <a:gdLst>
                <a:gd name="T0" fmla="*/ 254 w 508"/>
                <a:gd name="T1" fmla="*/ 0 h 508"/>
                <a:gd name="T2" fmla="*/ 98 w 508"/>
                <a:gd name="T3" fmla="*/ 54 h 508"/>
                <a:gd name="T4" fmla="*/ 92 w 508"/>
                <a:gd name="T5" fmla="*/ 96 h 508"/>
                <a:gd name="T6" fmla="*/ 134 w 508"/>
                <a:gd name="T7" fmla="*/ 101 h 508"/>
                <a:gd name="T8" fmla="*/ 254 w 508"/>
                <a:gd name="T9" fmla="*/ 60 h 508"/>
                <a:gd name="T10" fmla="*/ 448 w 508"/>
                <a:gd name="T11" fmla="*/ 254 h 508"/>
                <a:gd name="T12" fmla="*/ 254 w 508"/>
                <a:gd name="T13" fmla="*/ 448 h 508"/>
                <a:gd name="T14" fmla="*/ 60 w 508"/>
                <a:gd name="T15" fmla="*/ 254 h 508"/>
                <a:gd name="T16" fmla="*/ 68 w 508"/>
                <a:gd name="T17" fmla="*/ 200 h 508"/>
                <a:gd name="T18" fmla="*/ 47 w 508"/>
                <a:gd name="T19" fmla="*/ 163 h 508"/>
                <a:gd name="T20" fmla="*/ 10 w 508"/>
                <a:gd name="T21" fmla="*/ 183 h 508"/>
                <a:gd name="T22" fmla="*/ 0 w 508"/>
                <a:gd name="T23" fmla="*/ 254 h 508"/>
                <a:gd name="T24" fmla="*/ 254 w 508"/>
                <a:gd name="T25" fmla="*/ 508 h 508"/>
                <a:gd name="T26" fmla="*/ 508 w 508"/>
                <a:gd name="T27" fmla="*/ 254 h 508"/>
                <a:gd name="T28" fmla="*/ 254 w 508"/>
                <a:gd name="T29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8" h="508">
                  <a:moveTo>
                    <a:pt x="254" y="0"/>
                  </a:moveTo>
                  <a:cubicBezTo>
                    <a:pt x="197" y="0"/>
                    <a:pt x="143" y="19"/>
                    <a:pt x="98" y="54"/>
                  </a:cubicBezTo>
                  <a:cubicBezTo>
                    <a:pt x="84" y="64"/>
                    <a:pt x="82" y="83"/>
                    <a:pt x="92" y="96"/>
                  </a:cubicBezTo>
                  <a:cubicBezTo>
                    <a:pt x="103" y="109"/>
                    <a:pt x="121" y="112"/>
                    <a:pt x="134" y="101"/>
                  </a:cubicBezTo>
                  <a:cubicBezTo>
                    <a:pt x="169" y="75"/>
                    <a:pt x="210" y="60"/>
                    <a:pt x="254" y="60"/>
                  </a:cubicBezTo>
                  <a:cubicBezTo>
                    <a:pt x="361" y="60"/>
                    <a:pt x="448" y="147"/>
                    <a:pt x="448" y="254"/>
                  </a:cubicBezTo>
                  <a:cubicBezTo>
                    <a:pt x="448" y="361"/>
                    <a:pt x="361" y="448"/>
                    <a:pt x="254" y="448"/>
                  </a:cubicBezTo>
                  <a:cubicBezTo>
                    <a:pt x="147" y="448"/>
                    <a:pt x="60" y="361"/>
                    <a:pt x="60" y="254"/>
                  </a:cubicBezTo>
                  <a:cubicBezTo>
                    <a:pt x="60" y="236"/>
                    <a:pt x="62" y="218"/>
                    <a:pt x="68" y="200"/>
                  </a:cubicBezTo>
                  <a:cubicBezTo>
                    <a:pt x="72" y="184"/>
                    <a:pt x="63" y="167"/>
                    <a:pt x="47" y="163"/>
                  </a:cubicBezTo>
                  <a:cubicBezTo>
                    <a:pt x="31" y="158"/>
                    <a:pt x="15" y="167"/>
                    <a:pt x="10" y="183"/>
                  </a:cubicBezTo>
                  <a:cubicBezTo>
                    <a:pt x="3" y="206"/>
                    <a:pt x="0" y="230"/>
                    <a:pt x="0" y="254"/>
                  </a:cubicBezTo>
                  <a:cubicBezTo>
                    <a:pt x="0" y="394"/>
                    <a:pt x="114" y="508"/>
                    <a:pt x="254" y="508"/>
                  </a:cubicBezTo>
                  <a:cubicBezTo>
                    <a:pt x="394" y="508"/>
                    <a:pt x="508" y="394"/>
                    <a:pt x="508" y="254"/>
                  </a:cubicBezTo>
                  <a:cubicBezTo>
                    <a:pt x="508" y="114"/>
                    <a:pt x="394" y="0"/>
                    <a:pt x="25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88A2640B-4B83-4123-8165-B566C3CFD7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2978150"/>
              <a:ext cx="2481262" cy="2479675"/>
            </a:xfrm>
            <a:custGeom>
              <a:avLst/>
              <a:gdLst>
                <a:gd name="T0" fmla="*/ 987 w 1107"/>
                <a:gd name="T1" fmla="*/ 425 h 1107"/>
                <a:gd name="T2" fmla="*/ 995 w 1107"/>
                <a:gd name="T3" fmla="*/ 294 h 1107"/>
                <a:gd name="T4" fmla="*/ 895 w 1107"/>
                <a:gd name="T5" fmla="*/ 112 h 1107"/>
                <a:gd name="T6" fmla="*/ 769 w 1107"/>
                <a:gd name="T7" fmla="*/ 156 h 1107"/>
                <a:gd name="T8" fmla="*/ 683 w 1107"/>
                <a:gd name="T9" fmla="*/ 58 h 1107"/>
                <a:gd name="T10" fmla="*/ 483 w 1107"/>
                <a:gd name="T11" fmla="*/ 0 h 1107"/>
                <a:gd name="T12" fmla="*/ 425 w 1107"/>
                <a:gd name="T13" fmla="*/ 120 h 1107"/>
                <a:gd name="T14" fmla="*/ 294 w 1107"/>
                <a:gd name="T15" fmla="*/ 112 h 1107"/>
                <a:gd name="T16" fmla="*/ 212 w 1107"/>
                <a:gd name="T17" fmla="*/ 112 h 1107"/>
                <a:gd name="T18" fmla="*/ 112 w 1107"/>
                <a:gd name="T19" fmla="*/ 294 h 1107"/>
                <a:gd name="T20" fmla="*/ 120 w 1107"/>
                <a:gd name="T21" fmla="*/ 425 h 1107"/>
                <a:gd name="T22" fmla="*/ 0 w 1107"/>
                <a:gd name="T23" fmla="*/ 483 h 1107"/>
                <a:gd name="T24" fmla="*/ 58 w 1107"/>
                <a:gd name="T25" fmla="*/ 682 h 1107"/>
                <a:gd name="T26" fmla="*/ 156 w 1107"/>
                <a:gd name="T27" fmla="*/ 769 h 1107"/>
                <a:gd name="T28" fmla="*/ 112 w 1107"/>
                <a:gd name="T29" fmla="*/ 895 h 1107"/>
                <a:gd name="T30" fmla="*/ 253 w 1107"/>
                <a:gd name="T31" fmla="*/ 1012 h 1107"/>
                <a:gd name="T32" fmla="*/ 338 w 1107"/>
                <a:gd name="T33" fmla="*/ 951 h 1107"/>
                <a:gd name="T34" fmla="*/ 425 w 1107"/>
                <a:gd name="T35" fmla="*/ 1049 h 1107"/>
                <a:gd name="T36" fmla="*/ 625 w 1107"/>
                <a:gd name="T37" fmla="*/ 1107 h 1107"/>
                <a:gd name="T38" fmla="*/ 683 w 1107"/>
                <a:gd name="T39" fmla="*/ 987 h 1107"/>
                <a:gd name="T40" fmla="*/ 813 w 1107"/>
                <a:gd name="T41" fmla="*/ 995 h 1107"/>
                <a:gd name="T42" fmla="*/ 995 w 1107"/>
                <a:gd name="T43" fmla="*/ 895 h 1107"/>
                <a:gd name="T44" fmla="*/ 951 w 1107"/>
                <a:gd name="T45" fmla="*/ 769 h 1107"/>
                <a:gd name="T46" fmla="*/ 1049 w 1107"/>
                <a:gd name="T47" fmla="*/ 682 h 1107"/>
                <a:gd name="T48" fmla="*/ 1107 w 1107"/>
                <a:gd name="T49" fmla="*/ 483 h 1107"/>
                <a:gd name="T50" fmla="*/ 1047 w 1107"/>
                <a:gd name="T51" fmla="*/ 622 h 1107"/>
                <a:gd name="T52" fmla="*/ 930 w 1107"/>
                <a:gd name="T53" fmla="*/ 664 h 1107"/>
                <a:gd name="T54" fmla="*/ 908 w 1107"/>
                <a:gd name="T55" fmla="*/ 810 h 1107"/>
                <a:gd name="T56" fmla="*/ 854 w 1107"/>
                <a:gd name="T57" fmla="*/ 951 h 1107"/>
                <a:gd name="T58" fmla="*/ 741 w 1107"/>
                <a:gd name="T59" fmla="*/ 898 h 1107"/>
                <a:gd name="T60" fmla="*/ 623 w 1107"/>
                <a:gd name="T61" fmla="*/ 985 h 1107"/>
                <a:gd name="T62" fmla="*/ 485 w 1107"/>
                <a:gd name="T63" fmla="*/ 1047 h 1107"/>
                <a:gd name="T64" fmla="*/ 443 w 1107"/>
                <a:gd name="T65" fmla="*/ 929 h 1107"/>
                <a:gd name="T66" fmla="*/ 297 w 1107"/>
                <a:gd name="T67" fmla="*/ 907 h 1107"/>
                <a:gd name="T68" fmla="*/ 156 w 1107"/>
                <a:gd name="T69" fmla="*/ 854 h 1107"/>
                <a:gd name="T70" fmla="*/ 210 w 1107"/>
                <a:gd name="T71" fmla="*/ 741 h 1107"/>
                <a:gd name="T72" fmla="*/ 122 w 1107"/>
                <a:gd name="T73" fmla="*/ 622 h 1107"/>
                <a:gd name="T74" fmla="*/ 60 w 1107"/>
                <a:gd name="T75" fmla="*/ 485 h 1107"/>
                <a:gd name="T76" fmla="*/ 178 w 1107"/>
                <a:gd name="T77" fmla="*/ 443 h 1107"/>
                <a:gd name="T78" fmla="*/ 200 w 1107"/>
                <a:gd name="T79" fmla="*/ 297 h 1107"/>
                <a:gd name="T80" fmla="*/ 253 w 1107"/>
                <a:gd name="T81" fmla="*/ 156 h 1107"/>
                <a:gd name="T82" fmla="*/ 366 w 1107"/>
                <a:gd name="T83" fmla="*/ 209 h 1107"/>
                <a:gd name="T84" fmla="*/ 485 w 1107"/>
                <a:gd name="T85" fmla="*/ 122 h 1107"/>
                <a:gd name="T86" fmla="*/ 623 w 1107"/>
                <a:gd name="T87" fmla="*/ 60 h 1107"/>
                <a:gd name="T88" fmla="*/ 664 w 1107"/>
                <a:gd name="T89" fmla="*/ 177 h 1107"/>
                <a:gd name="T90" fmla="*/ 811 w 1107"/>
                <a:gd name="T91" fmla="*/ 199 h 1107"/>
                <a:gd name="T92" fmla="*/ 951 w 1107"/>
                <a:gd name="T93" fmla="*/ 253 h 1107"/>
                <a:gd name="T94" fmla="*/ 898 w 1107"/>
                <a:gd name="T95" fmla="*/ 366 h 1107"/>
                <a:gd name="T96" fmla="*/ 986 w 1107"/>
                <a:gd name="T97" fmla="*/ 485 h 1107"/>
                <a:gd name="T98" fmla="*/ 1047 w 1107"/>
                <a:gd name="T99" fmla="*/ 622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7" h="1107">
                  <a:moveTo>
                    <a:pt x="1049" y="425"/>
                  </a:moveTo>
                  <a:cubicBezTo>
                    <a:pt x="987" y="425"/>
                    <a:pt x="987" y="425"/>
                    <a:pt x="987" y="425"/>
                  </a:cubicBezTo>
                  <a:cubicBezTo>
                    <a:pt x="978" y="395"/>
                    <a:pt x="966" y="366"/>
                    <a:pt x="951" y="338"/>
                  </a:cubicBezTo>
                  <a:cubicBezTo>
                    <a:pt x="995" y="294"/>
                    <a:pt x="995" y="294"/>
                    <a:pt x="995" y="294"/>
                  </a:cubicBezTo>
                  <a:cubicBezTo>
                    <a:pt x="1018" y="271"/>
                    <a:pt x="1018" y="235"/>
                    <a:pt x="995" y="212"/>
                  </a:cubicBezTo>
                  <a:cubicBezTo>
                    <a:pt x="895" y="112"/>
                    <a:pt x="895" y="112"/>
                    <a:pt x="895" y="112"/>
                  </a:cubicBezTo>
                  <a:cubicBezTo>
                    <a:pt x="873" y="89"/>
                    <a:pt x="836" y="89"/>
                    <a:pt x="813" y="112"/>
                  </a:cubicBezTo>
                  <a:cubicBezTo>
                    <a:pt x="769" y="156"/>
                    <a:pt x="769" y="156"/>
                    <a:pt x="769" y="156"/>
                  </a:cubicBezTo>
                  <a:cubicBezTo>
                    <a:pt x="742" y="141"/>
                    <a:pt x="713" y="129"/>
                    <a:pt x="683" y="120"/>
                  </a:cubicBezTo>
                  <a:cubicBezTo>
                    <a:pt x="683" y="58"/>
                    <a:pt x="683" y="58"/>
                    <a:pt x="683" y="58"/>
                  </a:cubicBezTo>
                  <a:cubicBezTo>
                    <a:pt x="683" y="26"/>
                    <a:pt x="657" y="0"/>
                    <a:pt x="625" y="0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51" y="0"/>
                    <a:pt x="425" y="26"/>
                    <a:pt x="425" y="58"/>
                  </a:cubicBezTo>
                  <a:cubicBezTo>
                    <a:pt x="425" y="120"/>
                    <a:pt x="425" y="120"/>
                    <a:pt x="425" y="120"/>
                  </a:cubicBezTo>
                  <a:cubicBezTo>
                    <a:pt x="395" y="129"/>
                    <a:pt x="366" y="141"/>
                    <a:pt x="338" y="156"/>
                  </a:cubicBezTo>
                  <a:cubicBezTo>
                    <a:pt x="294" y="112"/>
                    <a:pt x="294" y="112"/>
                    <a:pt x="294" y="112"/>
                  </a:cubicBezTo>
                  <a:cubicBezTo>
                    <a:pt x="284" y="101"/>
                    <a:pt x="269" y="95"/>
                    <a:pt x="253" y="95"/>
                  </a:cubicBezTo>
                  <a:cubicBezTo>
                    <a:pt x="238" y="95"/>
                    <a:pt x="223" y="101"/>
                    <a:pt x="212" y="112"/>
                  </a:cubicBezTo>
                  <a:cubicBezTo>
                    <a:pt x="112" y="212"/>
                    <a:pt x="112" y="212"/>
                    <a:pt x="112" y="212"/>
                  </a:cubicBezTo>
                  <a:cubicBezTo>
                    <a:pt x="90" y="235"/>
                    <a:pt x="90" y="271"/>
                    <a:pt x="112" y="294"/>
                  </a:cubicBezTo>
                  <a:cubicBezTo>
                    <a:pt x="156" y="338"/>
                    <a:pt x="156" y="338"/>
                    <a:pt x="156" y="338"/>
                  </a:cubicBezTo>
                  <a:cubicBezTo>
                    <a:pt x="141" y="365"/>
                    <a:pt x="129" y="395"/>
                    <a:pt x="120" y="425"/>
                  </a:cubicBezTo>
                  <a:cubicBezTo>
                    <a:pt x="58" y="425"/>
                    <a:pt x="58" y="425"/>
                    <a:pt x="58" y="425"/>
                  </a:cubicBezTo>
                  <a:cubicBezTo>
                    <a:pt x="26" y="425"/>
                    <a:pt x="0" y="451"/>
                    <a:pt x="0" y="483"/>
                  </a:cubicBezTo>
                  <a:cubicBezTo>
                    <a:pt x="0" y="624"/>
                    <a:pt x="0" y="624"/>
                    <a:pt x="0" y="624"/>
                  </a:cubicBezTo>
                  <a:cubicBezTo>
                    <a:pt x="0" y="656"/>
                    <a:pt x="26" y="682"/>
                    <a:pt x="58" y="682"/>
                  </a:cubicBezTo>
                  <a:cubicBezTo>
                    <a:pt x="120" y="682"/>
                    <a:pt x="120" y="682"/>
                    <a:pt x="120" y="682"/>
                  </a:cubicBezTo>
                  <a:cubicBezTo>
                    <a:pt x="129" y="712"/>
                    <a:pt x="141" y="741"/>
                    <a:pt x="156" y="769"/>
                  </a:cubicBezTo>
                  <a:cubicBezTo>
                    <a:pt x="112" y="813"/>
                    <a:pt x="112" y="813"/>
                    <a:pt x="112" y="813"/>
                  </a:cubicBezTo>
                  <a:cubicBezTo>
                    <a:pt x="90" y="835"/>
                    <a:pt x="90" y="872"/>
                    <a:pt x="112" y="895"/>
                  </a:cubicBezTo>
                  <a:cubicBezTo>
                    <a:pt x="212" y="995"/>
                    <a:pt x="212" y="995"/>
                    <a:pt x="212" y="995"/>
                  </a:cubicBezTo>
                  <a:cubicBezTo>
                    <a:pt x="223" y="1006"/>
                    <a:pt x="238" y="1012"/>
                    <a:pt x="253" y="1012"/>
                  </a:cubicBezTo>
                  <a:cubicBezTo>
                    <a:pt x="269" y="1012"/>
                    <a:pt x="284" y="1006"/>
                    <a:pt x="294" y="995"/>
                  </a:cubicBezTo>
                  <a:cubicBezTo>
                    <a:pt x="338" y="951"/>
                    <a:pt x="338" y="951"/>
                    <a:pt x="338" y="951"/>
                  </a:cubicBezTo>
                  <a:cubicBezTo>
                    <a:pt x="366" y="966"/>
                    <a:pt x="395" y="978"/>
                    <a:pt x="425" y="987"/>
                  </a:cubicBezTo>
                  <a:cubicBezTo>
                    <a:pt x="425" y="1049"/>
                    <a:pt x="425" y="1049"/>
                    <a:pt x="425" y="1049"/>
                  </a:cubicBezTo>
                  <a:cubicBezTo>
                    <a:pt x="425" y="1081"/>
                    <a:pt x="451" y="1107"/>
                    <a:pt x="483" y="1107"/>
                  </a:cubicBezTo>
                  <a:cubicBezTo>
                    <a:pt x="625" y="1107"/>
                    <a:pt x="625" y="1107"/>
                    <a:pt x="625" y="1107"/>
                  </a:cubicBezTo>
                  <a:cubicBezTo>
                    <a:pt x="657" y="1107"/>
                    <a:pt x="683" y="1081"/>
                    <a:pt x="683" y="1049"/>
                  </a:cubicBezTo>
                  <a:cubicBezTo>
                    <a:pt x="683" y="987"/>
                    <a:pt x="683" y="987"/>
                    <a:pt x="683" y="987"/>
                  </a:cubicBezTo>
                  <a:cubicBezTo>
                    <a:pt x="713" y="978"/>
                    <a:pt x="742" y="966"/>
                    <a:pt x="769" y="951"/>
                  </a:cubicBezTo>
                  <a:cubicBezTo>
                    <a:pt x="813" y="995"/>
                    <a:pt x="813" y="995"/>
                    <a:pt x="813" y="995"/>
                  </a:cubicBezTo>
                  <a:cubicBezTo>
                    <a:pt x="836" y="1017"/>
                    <a:pt x="873" y="1017"/>
                    <a:pt x="895" y="995"/>
                  </a:cubicBezTo>
                  <a:cubicBezTo>
                    <a:pt x="995" y="895"/>
                    <a:pt x="995" y="895"/>
                    <a:pt x="995" y="895"/>
                  </a:cubicBezTo>
                  <a:cubicBezTo>
                    <a:pt x="1018" y="872"/>
                    <a:pt x="1018" y="835"/>
                    <a:pt x="995" y="813"/>
                  </a:cubicBezTo>
                  <a:cubicBezTo>
                    <a:pt x="951" y="769"/>
                    <a:pt x="951" y="769"/>
                    <a:pt x="951" y="769"/>
                  </a:cubicBezTo>
                  <a:cubicBezTo>
                    <a:pt x="966" y="741"/>
                    <a:pt x="978" y="712"/>
                    <a:pt x="987" y="682"/>
                  </a:cubicBezTo>
                  <a:cubicBezTo>
                    <a:pt x="1049" y="682"/>
                    <a:pt x="1049" y="682"/>
                    <a:pt x="1049" y="682"/>
                  </a:cubicBezTo>
                  <a:cubicBezTo>
                    <a:pt x="1081" y="682"/>
                    <a:pt x="1107" y="656"/>
                    <a:pt x="1107" y="624"/>
                  </a:cubicBezTo>
                  <a:cubicBezTo>
                    <a:pt x="1107" y="483"/>
                    <a:pt x="1107" y="483"/>
                    <a:pt x="1107" y="483"/>
                  </a:cubicBezTo>
                  <a:cubicBezTo>
                    <a:pt x="1107" y="451"/>
                    <a:pt x="1081" y="425"/>
                    <a:pt x="1049" y="425"/>
                  </a:cubicBezTo>
                  <a:close/>
                  <a:moveTo>
                    <a:pt x="1047" y="622"/>
                  </a:moveTo>
                  <a:cubicBezTo>
                    <a:pt x="986" y="622"/>
                    <a:pt x="986" y="622"/>
                    <a:pt x="986" y="622"/>
                  </a:cubicBezTo>
                  <a:cubicBezTo>
                    <a:pt x="960" y="622"/>
                    <a:pt x="937" y="639"/>
                    <a:pt x="930" y="664"/>
                  </a:cubicBezTo>
                  <a:cubicBezTo>
                    <a:pt x="922" y="691"/>
                    <a:pt x="911" y="717"/>
                    <a:pt x="898" y="741"/>
                  </a:cubicBezTo>
                  <a:cubicBezTo>
                    <a:pt x="886" y="764"/>
                    <a:pt x="890" y="792"/>
                    <a:pt x="908" y="810"/>
                  </a:cubicBezTo>
                  <a:cubicBezTo>
                    <a:pt x="951" y="854"/>
                    <a:pt x="951" y="854"/>
                    <a:pt x="951" y="854"/>
                  </a:cubicBezTo>
                  <a:cubicBezTo>
                    <a:pt x="854" y="951"/>
                    <a:pt x="854" y="951"/>
                    <a:pt x="854" y="951"/>
                  </a:cubicBezTo>
                  <a:cubicBezTo>
                    <a:pt x="811" y="907"/>
                    <a:pt x="811" y="907"/>
                    <a:pt x="811" y="907"/>
                  </a:cubicBezTo>
                  <a:cubicBezTo>
                    <a:pt x="792" y="889"/>
                    <a:pt x="764" y="885"/>
                    <a:pt x="741" y="898"/>
                  </a:cubicBezTo>
                  <a:cubicBezTo>
                    <a:pt x="717" y="911"/>
                    <a:pt x="691" y="922"/>
                    <a:pt x="664" y="929"/>
                  </a:cubicBezTo>
                  <a:cubicBezTo>
                    <a:pt x="640" y="937"/>
                    <a:pt x="623" y="960"/>
                    <a:pt x="623" y="985"/>
                  </a:cubicBezTo>
                  <a:cubicBezTo>
                    <a:pt x="623" y="1047"/>
                    <a:pt x="623" y="1047"/>
                    <a:pt x="623" y="1047"/>
                  </a:cubicBezTo>
                  <a:cubicBezTo>
                    <a:pt x="485" y="1047"/>
                    <a:pt x="485" y="1047"/>
                    <a:pt x="485" y="1047"/>
                  </a:cubicBezTo>
                  <a:cubicBezTo>
                    <a:pt x="485" y="985"/>
                    <a:pt x="485" y="985"/>
                    <a:pt x="485" y="985"/>
                  </a:cubicBezTo>
                  <a:cubicBezTo>
                    <a:pt x="485" y="960"/>
                    <a:pt x="468" y="937"/>
                    <a:pt x="443" y="929"/>
                  </a:cubicBezTo>
                  <a:cubicBezTo>
                    <a:pt x="416" y="922"/>
                    <a:pt x="391" y="911"/>
                    <a:pt x="366" y="898"/>
                  </a:cubicBezTo>
                  <a:cubicBezTo>
                    <a:pt x="344" y="885"/>
                    <a:pt x="315" y="889"/>
                    <a:pt x="297" y="907"/>
                  </a:cubicBezTo>
                  <a:cubicBezTo>
                    <a:pt x="253" y="951"/>
                    <a:pt x="253" y="951"/>
                    <a:pt x="253" y="951"/>
                  </a:cubicBezTo>
                  <a:cubicBezTo>
                    <a:pt x="156" y="854"/>
                    <a:pt x="156" y="854"/>
                    <a:pt x="156" y="854"/>
                  </a:cubicBezTo>
                  <a:cubicBezTo>
                    <a:pt x="200" y="810"/>
                    <a:pt x="200" y="810"/>
                    <a:pt x="200" y="810"/>
                  </a:cubicBezTo>
                  <a:cubicBezTo>
                    <a:pt x="218" y="792"/>
                    <a:pt x="222" y="764"/>
                    <a:pt x="210" y="741"/>
                  </a:cubicBezTo>
                  <a:cubicBezTo>
                    <a:pt x="196" y="717"/>
                    <a:pt x="185" y="691"/>
                    <a:pt x="178" y="664"/>
                  </a:cubicBezTo>
                  <a:cubicBezTo>
                    <a:pt x="170" y="639"/>
                    <a:pt x="148" y="622"/>
                    <a:pt x="122" y="622"/>
                  </a:cubicBezTo>
                  <a:cubicBezTo>
                    <a:pt x="60" y="622"/>
                    <a:pt x="60" y="622"/>
                    <a:pt x="60" y="622"/>
                  </a:cubicBezTo>
                  <a:cubicBezTo>
                    <a:pt x="60" y="485"/>
                    <a:pt x="60" y="485"/>
                    <a:pt x="60" y="485"/>
                  </a:cubicBezTo>
                  <a:cubicBezTo>
                    <a:pt x="122" y="485"/>
                    <a:pt x="122" y="485"/>
                    <a:pt x="122" y="485"/>
                  </a:cubicBezTo>
                  <a:cubicBezTo>
                    <a:pt x="148" y="485"/>
                    <a:pt x="170" y="467"/>
                    <a:pt x="178" y="443"/>
                  </a:cubicBezTo>
                  <a:cubicBezTo>
                    <a:pt x="185" y="416"/>
                    <a:pt x="196" y="390"/>
                    <a:pt x="210" y="366"/>
                  </a:cubicBezTo>
                  <a:cubicBezTo>
                    <a:pt x="222" y="343"/>
                    <a:pt x="218" y="315"/>
                    <a:pt x="200" y="297"/>
                  </a:cubicBezTo>
                  <a:cubicBezTo>
                    <a:pt x="156" y="253"/>
                    <a:pt x="156" y="253"/>
                    <a:pt x="156" y="253"/>
                  </a:cubicBezTo>
                  <a:cubicBezTo>
                    <a:pt x="253" y="156"/>
                    <a:pt x="253" y="156"/>
                    <a:pt x="253" y="156"/>
                  </a:cubicBezTo>
                  <a:cubicBezTo>
                    <a:pt x="297" y="199"/>
                    <a:pt x="297" y="199"/>
                    <a:pt x="297" y="199"/>
                  </a:cubicBezTo>
                  <a:cubicBezTo>
                    <a:pt x="315" y="217"/>
                    <a:pt x="344" y="221"/>
                    <a:pt x="366" y="209"/>
                  </a:cubicBezTo>
                  <a:cubicBezTo>
                    <a:pt x="391" y="196"/>
                    <a:pt x="416" y="185"/>
                    <a:pt x="443" y="177"/>
                  </a:cubicBezTo>
                  <a:cubicBezTo>
                    <a:pt x="468" y="170"/>
                    <a:pt x="485" y="147"/>
                    <a:pt x="485" y="122"/>
                  </a:cubicBezTo>
                  <a:cubicBezTo>
                    <a:pt x="485" y="60"/>
                    <a:pt x="485" y="60"/>
                    <a:pt x="485" y="60"/>
                  </a:cubicBezTo>
                  <a:cubicBezTo>
                    <a:pt x="623" y="60"/>
                    <a:pt x="623" y="60"/>
                    <a:pt x="623" y="60"/>
                  </a:cubicBezTo>
                  <a:cubicBezTo>
                    <a:pt x="623" y="122"/>
                    <a:pt x="623" y="122"/>
                    <a:pt x="623" y="122"/>
                  </a:cubicBezTo>
                  <a:cubicBezTo>
                    <a:pt x="623" y="147"/>
                    <a:pt x="640" y="170"/>
                    <a:pt x="664" y="177"/>
                  </a:cubicBezTo>
                  <a:cubicBezTo>
                    <a:pt x="691" y="185"/>
                    <a:pt x="717" y="196"/>
                    <a:pt x="741" y="209"/>
                  </a:cubicBezTo>
                  <a:cubicBezTo>
                    <a:pt x="764" y="221"/>
                    <a:pt x="792" y="217"/>
                    <a:pt x="811" y="199"/>
                  </a:cubicBezTo>
                  <a:cubicBezTo>
                    <a:pt x="854" y="156"/>
                    <a:pt x="854" y="156"/>
                    <a:pt x="854" y="156"/>
                  </a:cubicBezTo>
                  <a:cubicBezTo>
                    <a:pt x="951" y="253"/>
                    <a:pt x="951" y="253"/>
                    <a:pt x="951" y="253"/>
                  </a:cubicBezTo>
                  <a:cubicBezTo>
                    <a:pt x="908" y="297"/>
                    <a:pt x="908" y="297"/>
                    <a:pt x="908" y="297"/>
                  </a:cubicBezTo>
                  <a:cubicBezTo>
                    <a:pt x="890" y="315"/>
                    <a:pt x="886" y="343"/>
                    <a:pt x="898" y="366"/>
                  </a:cubicBezTo>
                  <a:cubicBezTo>
                    <a:pt x="911" y="390"/>
                    <a:pt x="922" y="416"/>
                    <a:pt x="930" y="443"/>
                  </a:cubicBezTo>
                  <a:cubicBezTo>
                    <a:pt x="937" y="467"/>
                    <a:pt x="960" y="485"/>
                    <a:pt x="986" y="485"/>
                  </a:cubicBezTo>
                  <a:cubicBezTo>
                    <a:pt x="1047" y="485"/>
                    <a:pt x="1047" y="485"/>
                    <a:pt x="1047" y="485"/>
                  </a:cubicBezTo>
                  <a:cubicBezTo>
                    <a:pt x="1047" y="622"/>
                    <a:pt x="1047" y="622"/>
                    <a:pt x="1047" y="622"/>
                  </a:cubicBezTo>
                  <a:cubicBezTo>
                    <a:pt x="1047" y="622"/>
                    <a:pt x="1047" y="622"/>
                    <a:pt x="1047" y="6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7" name="Freeform 12">
            <a:extLst>
              <a:ext uri="{FF2B5EF4-FFF2-40B4-BE49-F238E27FC236}">
                <a16:creationId xmlns:a16="http://schemas.microsoft.com/office/drawing/2014/main" id="{3BF8AB21-FA16-4575-9096-D279EFEAF5B1}"/>
              </a:ext>
            </a:extLst>
          </p:cNvPr>
          <p:cNvSpPr>
            <a:spLocks noEditPoints="1"/>
          </p:cNvSpPr>
          <p:nvPr/>
        </p:nvSpPr>
        <p:spPr bwMode="auto">
          <a:xfrm>
            <a:off x="5408776" y="1615969"/>
            <a:ext cx="1018433" cy="1002293"/>
          </a:xfrm>
          <a:custGeom>
            <a:avLst/>
            <a:gdLst>
              <a:gd name="T0" fmla="*/ 755 w 1063"/>
              <a:gd name="T1" fmla="*/ 883 h 1046"/>
              <a:gd name="T2" fmla="*/ 846 w 1063"/>
              <a:gd name="T3" fmla="*/ 806 h 1046"/>
              <a:gd name="T4" fmla="*/ 942 w 1063"/>
              <a:gd name="T5" fmla="*/ 861 h 1046"/>
              <a:gd name="T6" fmla="*/ 1029 w 1063"/>
              <a:gd name="T7" fmla="*/ 710 h 1046"/>
              <a:gd name="T8" fmla="*/ 933 w 1063"/>
              <a:gd name="T9" fmla="*/ 655 h 1046"/>
              <a:gd name="T10" fmla="*/ 954 w 1063"/>
              <a:gd name="T11" fmla="*/ 538 h 1046"/>
              <a:gd name="T12" fmla="*/ 1063 w 1063"/>
              <a:gd name="T13" fmla="*/ 519 h 1046"/>
              <a:gd name="T14" fmla="*/ 1032 w 1063"/>
              <a:gd name="T15" fmla="*/ 347 h 1046"/>
              <a:gd name="T16" fmla="*/ 924 w 1063"/>
              <a:gd name="T17" fmla="*/ 366 h 1046"/>
              <a:gd name="T18" fmla="*/ 864 w 1063"/>
              <a:gd name="T19" fmla="*/ 263 h 1046"/>
              <a:gd name="T20" fmla="*/ 935 w 1063"/>
              <a:gd name="T21" fmla="*/ 178 h 1046"/>
              <a:gd name="T22" fmla="*/ 801 w 1063"/>
              <a:gd name="T23" fmla="*/ 66 h 1046"/>
              <a:gd name="T24" fmla="*/ 730 w 1063"/>
              <a:gd name="T25" fmla="*/ 151 h 1046"/>
              <a:gd name="T26" fmla="*/ 619 w 1063"/>
              <a:gd name="T27" fmla="*/ 110 h 1046"/>
              <a:gd name="T28" fmla="*/ 619 w 1063"/>
              <a:gd name="T29" fmla="*/ 0 h 1046"/>
              <a:gd name="T30" fmla="*/ 444 w 1063"/>
              <a:gd name="T31" fmla="*/ 0 h 1046"/>
              <a:gd name="T32" fmla="*/ 444 w 1063"/>
              <a:gd name="T33" fmla="*/ 110 h 1046"/>
              <a:gd name="T34" fmla="*/ 332 w 1063"/>
              <a:gd name="T35" fmla="*/ 151 h 1046"/>
              <a:gd name="T36" fmla="*/ 261 w 1063"/>
              <a:gd name="T37" fmla="*/ 66 h 1046"/>
              <a:gd name="T38" fmla="*/ 128 w 1063"/>
              <a:gd name="T39" fmla="*/ 178 h 1046"/>
              <a:gd name="T40" fmla="*/ 199 w 1063"/>
              <a:gd name="T41" fmla="*/ 263 h 1046"/>
              <a:gd name="T42" fmla="*/ 139 w 1063"/>
              <a:gd name="T43" fmla="*/ 366 h 1046"/>
              <a:gd name="T44" fmla="*/ 31 w 1063"/>
              <a:gd name="T45" fmla="*/ 347 h 1046"/>
              <a:gd name="T46" fmla="*/ 0 w 1063"/>
              <a:gd name="T47" fmla="*/ 519 h 1046"/>
              <a:gd name="T48" fmla="*/ 109 w 1063"/>
              <a:gd name="T49" fmla="*/ 538 h 1046"/>
              <a:gd name="T50" fmla="*/ 130 w 1063"/>
              <a:gd name="T51" fmla="*/ 655 h 1046"/>
              <a:gd name="T52" fmla="*/ 34 w 1063"/>
              <a:gd name="T53" fmla="*/ 710 h 1046"/>
              <a:gd name="T54" fmla="*/ 121 w 1063"/>
              <a:gd name="T55" fmla="*/ 861 h 1046"/>
              <a:gd name="T56" fmla="*/ 217 w 1063"/>
              <a:gd name="T57" fmla="*/ 806 h 1046"/>
              <a:gd name="T58" fmla="*/ 308 w 1063"/>
              <a:gd name="T59" fmla="*/ 883 h 1046"/>
              <a:gd name="T60" fmla="*/ 270 w 1063"/>
              <a:gd name="T61" fmla="*/ 986 h 1046"/>
              <a:gd name="T62" fmla="*/ 434 w 1063"/>
              <a:gd name="T63" fmla="*/ 1046 h 1046"/>
              <a:gd name="T64" fmla="*/ 472 w 1063"/>
              <a:gd name="T65" fmla="*/ 942 h 1046"/>
              <a:gd name="T66" fmla="*/ 531 w 1063"/>
              <a:gd name="T67" fmla="*/ 947 h 1046"/>
              <a:gd name="T68" fmla="*/ 591 w 1063"/>
              <a:gd name="T69" fmla="*/ 942 h 1046"/>
              <a:gd name="T70" fmla="*/ 629 w 1063"/>
              <a:gd name="T71" fmla="*/ 1046 h 1046"/>
              <a:gd name="T72" fmla="*/ 793 w 1063"/>
              <a:gd name="T73" fmla="*/ 986 h 1046"/>
              <a:gd name="T74" fmla="*/ 755 w 1063"/>
              <a:gd name="T75" fmla="*/ 883 h 1046"/>
              <a:gd name="T76" fmla="*/ 531 w 1063"/>
              <a:gd name="T77" fmla="*/ 747 h 1046"/>
              <a:gd name="T78" fmla="*/ 309 w 1063"/>
              <a:gd name="T79" fmla="*/ 524 h 1046"/>
              <a:gd name="T80" fmla="*/ 531 w 1063"/>
              <a:gd name="T81" fmla="*/ 301 h 1046"/>
              <a:gd name="T82" fmla="*/ 754 w 1063"/>
              <a:gd name="T83" fmla="*/ 524 h 1046"/>
              <a:gd name="T84" fmla="*/ 531 w 1063"/>
              <a:gd name="T85" fmla="*/ 747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63" h="1046">
                <a:moveTo>
                  <a:pt x="755" y="883"/>
                </a:moveTo>
                <a:cubicBezTo>
                  <a:pt x="789" y="861"/>
                  <a:pt x="819" y="836"/>
                  <a:pt x="846" y="806"/>
                </a:cubicBezTo>
                <a:cubicBezTo>
                  <a:pt x="942" y="861"/>
                  <a:pt x="942" y="861"/>
                  <a:pt x="942" y="861"/>
                </a:cubicBezTo>
                <a:cubicBezTo>
                  <a:pt x="1029" y="710"/>
                  <a:pt x="1029" y="710"/>
                  <a:pt x="1029" y="710"/>
                </a:cubicBezTo>
                <a:cubicBezTo>
                  <a:pt x="933" y="655"/>
                  <a:pt x="933" y="655"/>
                  <a:pt x="933" y="655"/>
                </a:cubicBezTo>
                <a:cubicBezTo>
                  <a:pt x="945" y="618"/>
                  <a:pt x="953" y="579"/>
                  <a:pt x="954" y="538"/>
                </a:cubicBezTo>
                <a:cubicBezTo>
                  <a:pt x="1063" y="519"/>
                  <a:pt x="1063" y="519"/>
                  <a:pt x="1063" y="519"/>
                </a:cubicBezTo>
                <a:cubicBezTo>
                  <a:pt x="1032" y="347"/>
                  <a:pt x="1032" y="347"/>
                  <a:pt x="1032" y="347"/>
                </a:cubicBezTo>
                <a:cubicBezTo>
                  <a:pt x="924" y="366"/>
                  <a:pt x="924" y="366"/>
                  <a:pt x="924" y="366"/>
                </a:cubicBezTo>
                <a:cubicBezTo>
                  <a:pt x="909" y="329"/>
                  <a:pt x="888" y="294"/>
                  <a:pt x="864" y="263"/>
                </a:cubicBezTo>
                <a:cubicBezTo>
                  <a:pt x="935" y="178"/>
                  <a:pt x="935" y="178"/>
                  <a:pt x="935" y="178"/>
                </a:cubicBezTo>
                <a:cubicBezTo>
                  <a:pt x="801" y="66"/>
                  <a:pt x="801" y="66"/>
                  <a:pt x="801" y="66"/>
                </a:cubicBezTo>
                <a:cubicBezTo>
                  <a:pt x="730" y="151"/>
                  <a:pt x="730" y="151"/>
                  <a:pt x="730" y="151"/>
                </a:cubicBezTo>
                <a:cubicBezTo>
                  <a:pt x="696" y="132"/>
                  <a:pt x="658" y="118"/>
                  <a:pt x="619" y="110"/>
                </a:cubicBezTo>
                <a:cubicBezTo>
                  <a:pt x="619" y="0"/>
                  <a:pt x="619" y="0"/>
                  <a:pt x="619" y="0"/>
                </a:cubicBezTo>
                <a:cubicBezTo>
                  <a:pt x="444" y="0"/>
                  <a:pt x="444" y="0"/>
                  <a:pt x="444" y="0"/>
                </a:cubicBezTo>
                <a:cubicBezTo>
                  <a:pt x="444" y="110"/>
                  <a:pt x="444" y="110"/>
                  <a:pt x="444" y="110"/>
                </a:cubicBezTo>
                <a:cubicBezTo>
                  <a:pt x="405" y="118"/>
                  <a:pt x="367" y="132"/>
                  <a:pt x="332" y="151"/>
                </a:cubicBezTo>
                <a:cubicBezTo>
                  <a:pt x="261" y="66"/>
                  <a:pt x="261" y="66"/>
                  <a:pt x="261" y="66"/>
                </a:cubicBezTo>
                <a:cubicBezTo>
                  <a:pt x="128" y="178"/>
                  <a:pt x="128" y="178"/>
                  <a:pt x="128" y="178"/>
                </a:cubicBezTo>
                <a:cubicBezTo>
                  <a:pt x="199" y="263"/>
                  <a:pt x="199" y="263"/>
                  <a:pt x="199" y="263"/>
                </a:cubicBezTo>
                <a:cubicBezTo>
                  <a:pt x="174" y="294"/>
                  <a:pt x="154" y="329"/>
                  <a:pt x="139" y="366"/>
                </a:cubicBezTo>
                <a:cubicBezTo>
                  <a:pt x="31" y="347"/>
                  <a:pt x="31" y="347"/>
                  <a:pt x="31" y="347"/>
                </a:cubicBezTo>
                <a:cubicBezTo>
                  <a:pt x="0" y="519"/>
                  <a:pt x="0" y="519"/>
                  <a:pt x="0" y="519"/>
                </a:cubicBezTo>
                <a:cubicBezTo>
                  <a:pt x="109" y="538"/>
                  <a:pt x="109" y="538"/>
                  <a:pt x="109" y="538"/>
                </a:cubicBezTo>
                <a:cubicBezTo>
                  <a:pt x="110" y="579"/>
                  <a:pt x="117" y="618"/>
                  <a:pt x="130" y="655"/>
                </a:cubicBezTo>
                <a:cubicBezTo>
                  <a:pt x="34" y="710"/>
                  <a:pt x="34" y="710"/>
                  <a:pt x="34" y="710"/>
                </a:cubicBezTo>
                <a:cubicBezTo>
                  <a:pt x="121" y="861"/>
                  <a:pt x="121" y="861"/>
                  <a:pt x="121" y="861"/>
                </a:cubicBezTo>
                <a:cubicBezTo>
                  <a:pt x="217" y="806"/>
                  <a:pt x="217" y="806"/>
                  <a:pt x="217" y="806"/>
                </a:cubicBezTo>
                <a:cubicBezTo>
                  <a:pt x="244" y="836"/>
                  <a:pt x="274" y="861"/>
                  <a:pt x="308" y="883"/>
                </a:cubicBezTo>
                <a:cubicBezTo>
                  <a:pt x="270" y="986"/>
                  <a:pt x="270" y="986"/>
                  <a:pt x="270" y="986"/>
                </a:cubicBezTo>
                <a:cubicBezTo>
                  <a:pt x="434" y="1046"/>
                  <a:pt x="434" y="1046"/>
                  <a:pt x="434" y="1046"/>
                </a:cubicBezTo>
                <a:cubicBezTo>
                  <a:pt x="472" y="942"/>
                  <a:pt x="472" y="942"/>
                  <a:pt x="472" y="942"/>
                </a:cubicBezTo>
                <a:cubicBezTo>
                  <a:pt x="491" y="945"/>
                  <a:pt x="511" y="947"/>
                  <a:pt x="531" y="947"/>
                </a:cubicBezTo>
                <a:cubicBezTo>
                  <a:pt x="552" y="947"/>
                  <a:pt x="571" y="945"/>
                  <a:pt x="591" y="942"/>
                </a:cubicBezTo>
                <a:cubicBezTo>
                  <a:pt x="629" y="1046"/>
                  <a:pt x="629" y="1046"/>
                  <a:pt x="629" y="1046"/>
                </a:cubicBezTo>
                <a:cubicBezTo>
                  <a:pt x="793" y="986"/>
                  <a:pt x="793" y="986"/>
                  <a:pt x="793" y="986"/>
                </a:cubicBezTo>
                <a:lnTo>
                  <a:pt x="755" y="883"/>
                </a:lnTo>
                <a:close/>
                <a:moveTo>
                  <a:pt x="531" y="747"/>
                </a:moveTo>
                <a:cubicBezTo>
                  <a:pt x="409" y="747"/>
                  <a:pt x="309" y="647"/>
                  <a:pt x="309" y="524"/>
                </a:cubicBezTo>
                <a:cubicBezTo>
                  <a:pt x="309" y="401"/>
                  <a:pt x="409" y="301"/>
                  <a:pt x="531" y="301"/>
                </a:cubicBezTo>
                <a:cubicBezTo>
                  <a:pt x="654" y="301"/>
                  <a:pt x="754" y="401"/>
                  <a:pt x="754" y="524"/>
                </a:cubicBezTo>
                <a:cubicBezTo>
                  <a:pt x="754" y="647"/>
                  <a:pt x="654" y="747"/>
                  <a:pt x="531" y="7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Freeform 14">
            <a:extLst>
              <a:ext uri="{FF2B5EF4-FFF2-40B4-BE49-F238E27FC236}">
                <a16:creationId xmlns:a16="http://schemas.microsoft.com/office/drawing/2014/main" id="{A04E4E29-9942-43A6-9095-FECC8E7DD6D6}"/>
              </a:ext>
            </a:extLst>
          </p:cNvPr>
          <p:cNvSpPr>
            <a:spLocks noEditPoints="1"/>
          </p:cNvSpPr>
          <p:nvPr/>
        </p:nvSpPr>
        <p:spPr bwMode="auto">
          <a:xfrm>
            <a:off x="5163420" y="2663717"/>
            <a:ext cx="568934" cy="574987"/>
          </a:xfrm>
          <a:custGeom>
            <a:avLst/>
            <a:gdLst>
              <a:gd name="T0" fmla="*/ 591 w 594"/>
              <a:gd name="T1" fmla="*/ 358 h 600"/>
              <a:gd name="T2" fmla="*/ 594 w 594"/>
              <a:gd name="T3" fmla="*/ 259 h 600"/>
              <a:gd name="T4" fmla="*/ 531 w 594"/>
              <a:gd name="T5" fmla="*/ 257 h 600"/>
              <a:gd name="T6" fmla="*/ 510 w 594"/>
              <a:gd name="T7" fmla="*/ 194 h 600"/>
              <a:gd name="T8" fmla="*/ 559 w 594"/>
              <a:gd name="T9" fmla="*/ 155 h 600"/>
              <a:gd name="T10" fmla="*/ 498 w 594"/>
              <a:gd name="T11" fmla="*/ 78 h 600"/>
              <a:gd name="T12" fmla="*/ 449 w 594"/>
              <a:gd name="T13" fmla="*/ 116 h 600"/>
              <a:gd name="T14" fmla="*/ 392 w 594"/>
              <a:gd name="T15" fmla="*/ 81 h 600"/>
              <a:gd name="T16" fmla="*/ 405 w 594"/>
              <a:gd name="T17" fmla="*/ 20 h 600"/>
              <a:gd name="T18" fmla="*/ 308 w 594"/>
              <a:gd name="T19" fmla="*/ 0 h 600"/>
              <a:gd name="T20" fmla="*/ 295 w 594"/>
              <a:gd name="T21" fmla="*/ 61 h 600"/>
              <a:gd name="T22" fmla="*/ 229 w 594"/>
              <a:gd name="T23" fmla="*/ 71 h 600"/>
              <a:gd name="T24" fmla="*/ 199 w 594"/>
              <a:gd name="T25" fmla="*/ 16 h 600"/>
              <a:gd name="T26" fmla="*/ 113 w 594"/>
              <a:gd name="T27" fmla="*/ 62 h 600"/>
              <a:gd name="T28" fmla="*/ 142 w 594"/>
              <a:gd name="T29" fmla="*/ 117 h 600"/>
              <a:gd name="T30" fmla="*/ 97 w 594"/>
              <a:gd name="T31" fmla="*/ 168 h 600"/>
              <a:gd name="T32" fmla="*/ 39 w 594"/>
              <a:gd name="T33" fmla="*/ 145 h 600"/>
              <a:gd name="T34" fmla="*/ 3 w 594"/>
              <a:gd name="T35" fmla="*/ 236 h 600"/>
              <a:gd name="T36" fmla="*/ 61 w 594"/>
              <a:gd name="T37" fmla="*/ 259 h 600"/>
              <a:gd name="T38" fmla="*/ 59 w 594"/>
              <a:gd name="T39" fmla="*/ 326 h 600"/>
              <a:gd name="T40" fmla="*/ 0 w 594"/>
              <a:gd name="T41" fmla="*/ 346 h 600"/>
              <a:gd name="T42" fmla="*/ 31 w 594"/>
              <a:gd name="T43" fmla="*/ 440 h 600"/>
              <a:gd name="T44" fmla="*/ 90 w 594"/>
              <a:gd name="T45" fmla="*/ 420 h 600"/>
              <a:gd name="T46" fmla="*/ 132 w 594"/>
              <a:gd name="T47" fmla="*/ 473 h 600"/>
              <a:gd name="T48" fmla="*/ 99 w 594"/>
              <a:gd name="T49" fmla="*/ 526 h 600"/>
              <a:gd name="T50" fmla="*/ 183 w 594"/>
              <a:gd name="T51" fmla="*/ 578 h 600"/>
              <a:gd name="T52" fmla="*/ 215 w 594"/>
              <a:gd name="T53" fmla="*/ 524 h 600"/>
              <a:gd name="T54" fmla="*/ 281 w 594"/>
              <a:gd name="T55" fmla="*/ 538 h 600"/>
              <a:gd name="T56" fmla="*/ 290 w 594"/>
              <a:gd name="T57" fmla="*/ 600 h 600"/>
              <a:gd name="T58" fmla="*/ 388 w 594"/>
              <a:gd name="T59" fmla="*/ 586 h 600"/>
              <a:gd name="T60" fmla="*/ 379 w 594"/>
              <a:gd name="T61" fmla="*/ 524 h 600"/>
              <a:gd name="T62" fmla="*/ 410 w 594"/>
              <a:gd name="T63" fmla="*/ 510 h 600"/>
              <a:gd name="T64" fmla="*/ 438 w 594"/>
              <a:gd name="T65" fmla="*/ 492 h 600"/>
              <a:gd name="T66" fmla="*/ 485 w 594"/>
              <a:gd name="T67" fmla="*/ 534 h 600"/>
              <a:gd name="T68" fmla="*/ 550 w 594"/>
              <a:gd name="T69" fmla="*/ 460 h 600"/>
              <a:gd name="T70" fmla="*/ 504 w 594"/>
              <a:gd name="T71" fmla="*/ 418 h 600"/>
              <a:gd name="T72" fmla="*/ 528 w 594"/>
              <a:gd name="T73" fmla="*/ 356 h 600"/>
              <a:gd name="T74" fmla="*/ 591 w 594"/>
              <a:gd name="T75" fmla="*/ 358 h 600"/>
              <a:gd name="T76" fmla="*/ 356 w 594"/>
              <a:gd name="T77" fmla="*/ 411 h 600"/>
              <a:gd name="T78" fmla="*/ 185 w 594"/>
              <a:gd name="T79" fmla="*/ 359 h 600"/>
              <a:gd name="T80" fmla="*/ 237 w 594"/>
              <a:gd name="T81" fmla="*/ 189 h 600"/>
              <a:gd name="T82" fmla="*/ 407 w 594"/>
              <a:gd name="T83" fmla="*/ 240 h 600"/>
              <a:gd name="T84" fmla="*/ 356 w 594"/>
              <a:gd name="T85" fmla="*/ 411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94" h="600">
                <a:moveTo>
                  <a:pt x="591" y="358"/>
                </a:moveTo>
                <a:cubicBezTo>
                  <a:pt x="594" y="259"/>
                  <a:pt x="594" y="259"/>
                  <a:pt x="594" y="259"/>
                </a:cubicBezTo>
                <a:cubicBezTo>
                  <a:pt x="531" y="257"/>
                  <a:pt x="531" y="257"/>
                  <a:pt x="531" y="257"/>
                </a:cubicBezTo>
                <a:cubicBezTo>
                  <a:pt x="528" y="236"/>
                  <a:pt x="521" y="214"/>
                  <a:pt x="510" y="194"/>
                </a:cubicBezTo>
                <a:cubicBezTo>
                  <a:pt x="559" y="155"/>
                  <a:pt x="559" y="155"/>
                  <a:pt x="559" y="155"/>
                </a:cubicBezTo>
                <a:cubicBezTo>
                  <a:pt x="498" y="78"/>
                  <a:pt x="498" y="78"/>
                  <a:pt x="498" y="78"/>
                </a:cubicBezTo>
                <a:cubicBezTo>
                  <a:pt x="449" y="116"/>
                  <a:pt x="449" y="116"/>
                  <a:pt x="449" y="116"/>
                </a:cubicBezTo>
                <a:cubicBezTo>
                  <a:pt x="432" y="102"/>
                  <a:pt x="412" y="90"/>
                  <a:pt x="392" y="81"/>
                </a:cubicBezTo>
                <a:cubicBezTo>
                  <a:pt x="405" y="20"/>
                  <a:pt x="405" y="20"/>
                  <a:pt x="405" y="20"/>
                </a:cubicBezTo>
                <a:cubicBezTo>
                  <a:pt x="308" y="0"/>
                  <a:pt x="308" y="0"/>
                  <a:pt x="308" y="0"/>
                </a:cubicBezTo>
                <a:cubicBezTo>
                  <a:pt x="295" y="61"/>
                  <a:pt x="295" y="61"/>
                  <a:pt x="295" y="61"/>
                </a:cubicBezTo>
                <a:cubicBezTo>
                  <a:pt x="273" y="61"/>
                  <a:pt x="251" y="64"/>
                  <a:pt x="229" y="71"/>
                </a:cubicBezTo>
                <a:cubicBezTo>
                  <a:pt x="199" y="16"/>
                  <a:pt x="199" y="16"/>
                  <a:pt x="199" y="16"/>
                </a:cubicBezTo>
                <a:cubicBezTo>
                  <a:pt x="113" y="62"/>
                  <a:pt x="113" y="62"/>
                  <a:pt x="113" y="62"/>
                </a:cubicBezTo>
                <a:cubicBezTo>
                  <a:pt x="142" y="117"/>
                  <a:pt x="142" y="117"/>
                  <a:pt x="142" y="117"/>
                </a:cubicBezTo>
                <a:cubicBezTo>
                  <a:pt x="125" y="132"/>
                  <a:pt x="110" y="149"/>
                  <a:pt x="97" y="168"/>
                </a:cubicBezTo>
                <a:cubicBezTo>
                  <a:pt x="39" y="145"/>
                  <a:pt x="39" y="145"/>
                  <a:pt x="39" y="145"/>
                </a:cubicBezTo>
                <a:cubicBezTo>
                  <a:pt x="3" y="236"/>
                  <a:pt x="3" y="236"/>
                  <a:pt x="3" y="236"/>
                </a:cubicBezTo>
                <a:cubicBezTo>
                  <a:pt x="61" y="259"/>
                  <a:pt x="61" y="259"/>
                  <a:pt x="61" y="259"/>
                </a:cubicBezTo>
                <a:cubicBezTo>
                  <a:pt x="57" y="281"/>
                  <a:pt x="56" y="304"/>
                  <a:pt x="59" y="326"/>
                </a:cubicBezTo>
                <a:cubicBezTo>
                  <a:pt x="0" y="346"/>
                  <a:pt x="0" y="346"/>
                  <a:pt x="0" y="346"/>
                </a:cubicBezTo>
                <a:cubicBezTo>
                  <a:pt x="31" y="440"/>
                  <a:pt x="31" y="440"/>
                  <a:pt x="31" y="440"/>
                </a:cubicBezTo>
                <a:cubicBezTo>
                  <a:pt x="90" y="420"/>
                  <a:pt x="90" y="420"/>
                  <a:pt x="90" y="420"/>
                </a:cubicBezTo>
                <a:cubicBezTo>
                  <a:pt x="101" y="440"/>
                  <a:pt x="116" y="458"/>
                  <a:pt x="132" y="473"/>
                </a:cubicBezTo>
                <a:cubicBezTo>
                  <a:pt x="99" y="526"/>
                  <a:pt x="99" y="526"/>
                  <a:pt x="99" y="526"/>
                </a:cubicBezTo>
                <a:cubicBezTo>
                  <a:pt x="183" y="578"/>
                  <a:pt x="183" y="578"/>
                  <a:pt x="183" y="578"/>
                </a:cubicBezTo>
                <a:cubicBezTo>
                  <a:pt x="215" y="524"/>
                  <a:pt x="215" y="524"/>
                  <a:pt x="215" y="524"/>
                </a:cubicBezTo>
                <a:cubicBezTo>
                  <a:pt x="237" y="532"/>
                  <a:pt x="259" y="537"/>
                  <a:pt x="281" y="538"/>
                </a:cubicBezTo>
                <a:cubicBezTo>
                  <a:pt x="290" y="600"/>
                  <a:pt x="290" y="600"/>
                  <a:pt x="290" y="600"/>
                </a:cubicBezTo>
                <a:cubicBezTo>
                  <a:pt x="388" y="586"/>
                  <a:pt x="388" y="586"/>
                  <a:pt x="388" y="586"/>
                </a:cubicBezTo>
                <a:cubicBezTo>
                  <a:pt x="379" y="524"/>
                  <a:pt x="379" y="524"/>
                  <a:pt x="379" y="524"/>
                </a:cubicBezTo>
                <a:cubicBezTo>
                  <a:pt x="389" y="520"/>
                  <a:pt x="400" y="516"/>
                  <a:pt x="410" y="510"/>
                </a:cubicBezTo>
                <a:cubicBezTo>
                  <a:pt x="420" y="505"/>
                  <a:pt x="429" y="499"/>
                  <a:pt x="438" y="492"/>
                </a:cubicBezTo>
                <a:cubicBezTo>
                  <a:pt x="485" y="534"/>
                  <a:pt x="485" y="534"/>
                  <a:pt x="485" y="534"/>
                </a:cubicBezTo>
                <a:cubicBezTo>
                  <a:pt x="550" y="460"/>
                  <a:pt x="550" y="460"/>
                  <a:pt x="550" y="460"/>
                </a:cubicBezTo>
                <a:cubicBezTo>
                  <a:pt x="504" y="418"/>
                  <a:pt x="504" y="418"/>
                  <a:pt x="504" y="418"/>
                </a:cubicBezTo>
                <a:cubicBezTo>
                  <a:pt x="515" y="399"/>
                  <a:pt x="523" y="378"/>
                  <a:pt x="528" y="356"/>
                </a:cubicBezTo>
                <a:lnTo>
                  <a:pt x="591" y="358"/>
                </a:lnTo>
                <a:close/>
                <a:moveTo>
                  <a:pt x="356" y="411"/>
                </a:moveTo>
                <a:cubicBezTo>
                  <a:pt x="295" y="444"/>
                  <a:pt x="218" y="421"/>
                  <a:pt x="185" y="359"/>
                </a:cubicBezTo>
                <a:cubicBezTo>
                  <a:pt x="153" y="298"/>
                  <a:pt x="176" y="222"/>
                  <a:pt x="237" y="189"/>
                </a:cubicBezTo>
                <a:cubicBezTo>
                  <a:pt x="298" y="156"/>
                  <a:pt x="374" y="179"/>
                  <a:pt x="407" y="240"/>
                </a:cubicBezTo>
                <a:cubicBezTo>
                  <a:pt x="440" y="301"/>
                  <a:pt x="417" y="378"/>
                  <a:pt x="356" y="4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" name="Freeform 23">
            <a:extLst>
              <a:ext uri="{FF2B5EF4-FFF2-40B4-BE49-F238E27FC236}">
                <a16:creationId xmlns:a16="http://schemas.microsoft.com/office/drawing/2014/main" id="{C2617FD5-2601-4E81-9DC3-CB5B8D956F97}"/>
              </a:ext>
            </a:extLst>
          </p:cNvPr>
          <p:cNvSpPr>
            <a:spLocks noEditPoints="1"/>
          </p:cNvSpPr>
          <p:nvPr/>
        </p:nvSpPr>
        <p:spPr bwMode="auto">
          <a:xfrm>
            <a:off x="4792285" y="3262230"/>
            <a:ext cx="740868" cy="728833"/>
          </a:xfrm>
          <a:custGeom>
            <a:avLst/>
            <a:gdLst>
              <a:gd name="T0" fmla="*/ 954 w 1063"/>
              <a:gd name="T1" fmla="*/ 538 h 1046"/>
              <a:gd name="T2" fmla="*/ 1063 w 1063"/>
              <a:gd name="T3" fmla="*/ 519 h 1046"/>
              <a:gd name="T4" fmla="*/ 1032 w 1063"/>
              <a:gd name="T5" fmla="*/ 347 h 1046"/>
              <a:gd name="T6" fmla="*/ 924 w 1063"/>
              <a:gd name="T7" fmla="*/ 366 h 1046"/>
              <a:gd name="T8" fmla="*/ 864 w 1063"/>
              <a:gd name="T9" fmla="*/ 263 h 1046"/>
              <a:gd name="T10" fmla="*/ 935 w 1063"/>
              <a:gd name="T11" fmla="*/ 178 h 1046"/>
              <a:gd name="T12" fmla="*/ 801 w 1063"/>
              <a:gd name="T13" fmla="*/ 66 h 1046"/>
              <a:gd name="T14" fmla="*/ 730 w 1063"/>
              <a:gd name="T15" fmla="*/ 151 h 1046"/>
              <a:gd name="T16" fmla="*/ 619 w 1063"/>
              <a:gd name="T17" fmla="*/ 110 h 1046"/>
              <a:gd name="T18" fmla="*/ 619 w 1063"/>
              <a:gd name="T19" fmla="*/ 0 h 1046"/>
              <a:gd name="T20" fmla="*/ 444 w 1063"/>
              <a:gd name="T21" fmla="*/ 0 h 1046"/>
              <a:gd name="T22" fmla="*/ 444 w 1063"/>
              <a:gd name="T23" fmla="*/ 110 h 1046"/>
              <a:gd name="T24" fmla="*/ 332 w 1063"/>
              <a:gd name="T25" fmla="*/ 151 h 1046"/>
              <a:gd name="T26" fmla="*/ 261 w 1063"/>
              <a:gd name="T27" fmla="*/ 66 h 1046"/>
              <a:gd name="T28" fmla="*/ 128 w 1063"/>
              <a:gd name="T29" fmla="*/ 178 h 1046"/>
              <a:gd name="T30" fmla="*/ 199 w 1063"/>
              <a:gd name="T31" fmla="*/ 263 h 1046"/>
              <a:gd name="T32" fmla="*/ 139 w 1063"/>
              <a:gd name="T33" fmla="*/ 366 h 1046"/>
              <a:gd name="T34" fmla="*/ 31 w 1063"/>
              <a:gd name="T35" fmla="*/ 347 h 1046"/>
              <a:gd name="T36" fmla="*/ 0 w 1063"/>
              <a:gd name="T37" fmla="*/ 519 h 1046"/>
              <a:gd name="T38" fmla="*/ 109 w 1063"/>
              <a:gd name="T39" fmla="*/ 538 h 1046"/>
              <a:gd name="T40" fmla="*/ 130 w 1063"/>
              <a:gd name="T41" fmla="*/ 655 h 1046"/>
              <a:gd name="T42" fmla="*/ 34 w 1063"/>
              <a:gd name="T43" fmla="*/ 710 h 1046"/>
              <a:gd name="T44" fmla="*/ 121 w 1063"/>
              <a:gd name="T45" fmla="*/ 861 h 1046"/>
              <a:gd name="T46" fmla="*/ 217 w 1063"/>
              <a:gd name="T47" fmla="*/ 806 h 1046"/>
              <a:gd name="T48" fmla="*/ 308 w 1063"/>
              <a:gd name="T49" fmla="*/ 883 h 1046"/>
              <a:gd name="T50" fmla="*/ 270 w 1063"/>
              <a:gd name="T51" fmla="*/ 986 h 1046"/>
              <a:gd name="T52" fmla="*/ 434 w 1063"/>
              <a:gd name="T53" fmla="*/ 1046 h 1046"/>
              <a:gd name="T54" fmla="*/ 472 w 1063"/>
              <a:gd name="T55" fmla="*/ 942 h 1046"/>
              <a:gd name="T56" fmla="*/ 531 w 1063"/>
              <a:gd name="T57" fmla="*/ 947 h 1046"/>
              <a:gd name="T58" fmla="*/ 591 w 1063"/>
              <a:gd name="T59" fmla="*/ 942 h 1046"/>
              <a:gd name="T60" fmla="*/ 629 w 1063"/>
              <a:gd name="T61" fmla="*/ 1046 h 1046"/>
              <a:gd name="T62" fmla="*/ 793 w 1063"/>
              <a:gd name="T63" fmla="*/ 986 h 1046"/>
              <a:gd name="T64" fmla="*/ 755 w 1063"/>
              <a:gd name="T65" fmla="*/ 883 h 1046"/>
              <a:gd name="T66" fmla="*/ 846 w 1063"/>
              <a:gd name="T67" fmla="*/ 806 h 1046"/>
              <a:gd name="T68" fmla="*/ 942 w 1063"/>
              <a:gd name="T69" fmla="*/ 861 h 1046"/>
              <a:gd name="T70" fmla="*/ 1029 w 1063"/>
              <a:gd name="T71" fmla="*/ 710 h 1046"/>
              <a:gd name="T72" fmla="*/ 933 w 1063"/>
              <a:gd name="T73" fmla="*/ 655 h 1046"/>
              <a:gd name="T74" fmla="*/ 954 w 1063"/>
              <a:gd name="T75" fmla="*/ 538 h 1046"/>
              <a:gd name="T76" fmla="*/ 531 w 1063"/>
              <a:gd name="T77" fmla="*/ 894 h 1046"/>
              <a:gd name="T78" fmla="*/ 161 w 1063"/>
              <a:gd name="T79" fmla="*/ 524 h 1046"/>
              <a:gd name="T80" fmla="*/ 531 w 1063"/>
              <a:gd name="T81" fmla="*/ 153 h 1046"/>
              <a:gd name="T82" fmla="*/ 902 w 1063"/>
              <a:gd name="T83" fmla="*/ 524 h 1046"/>
              <a:gd name="T84" fmla="*/ 531 w 1063"/>
              <a:gd name="T85" fmla="*/ 894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63" h="1046">
                <a:moveTo>
                  <a:pt x="954" y="538"/>
                </a:moveTo>
                <a:cubicBezTo>
                  <a:pt x="1063" y="519"/>
                  <a:pt x="1063" y="519"/>
                  <a:pt x="1063" y="519"/>
                </a:cubicBezTo>
                <a:cubicBezTo>
                  <a:pt x="1032" y="347"/>
                  <a:pt x="1032" y="347"/>
                  <a:pt x="1032" y="347"/>
                </a:cubicBezTo>
                <a:cubicBezTo>
                  <a:pt x="924" y="366"/>
                  <a:pt x="924" y="366"/>
                  <a:pt x="924" y="366"/>
                </a:cubicBezTo>
                <a:cubicBezTo>
                  <a:pt x="909" y="329"/>
                  <a:pt x="888" y="294"/>
                  <a:pt x="864" y="263"/>
                </a:cubicBezTo>
                <a:cubicBezTo>
                  <a:pt x="935" y="178"/>
                  <a:pt x="935" y="178"/>
                  <a:pt x="935" y="178"/>
                </a:cubicBezTo>
                <a:cubicBezTo>
                  <a:pt x="801" y="66"/>
                  <a:pt x="801" y="66"/>
                  <a:pt x="801" y="66"/>
                </a:cubicBezTo>
                <a:cubicBezTo>
                  <a:pt x="730" y="151"/>
                  <a:pt x="730" y="151"/>
                  <a:pt x="730" y="151"/>
                </a:cubicBezTo>
                <a:cubicBezTo>
                  <a:pt x="696" y="132"/>
                  <a:pt x="658" y="118"/>
                  <a:pt x="619" y="110"/>
                </a:cubicBezTo>
                <a:cubicBezTo>
                  <a:pt x="619" y="0"/>
                  <a:pt x="619" y="0"/>
                  <a:pt x="619" y="0"/>
                </a:cubicBezTo>
                <a:cubicBezTo>
                  <a:pt x="444" y="0"/>
                  <a:pt x="444" y="0"/>
                  <a:pt x="444" y="0"/>
                </a:cubicBezTo>
                <a:cubicBezTo>
                  <a:pt x="444" y="110"/>
                  <a:pt x="444" y="110"/>
                  <a:pt x="444" y="110"/>
                </a:cubicBezTo>
                <a:cubicBezTo>
                  <a:pt x="405" y="118"/>
                  <a:pt x="367" y="132"/>
                  <a:pt x="332" y="151"/>
                </a:cubicBezTo>
                <a:cubicBezTo>
                  <a:pt x="261" y="66"/>
                  <a:pt x="261" y="66"/>
                  <a:pt x="261" y="66"/>
                </a:cubicBezTo>
                <a:cubicBezTo>
                  <a:pt x="128" y="178"/>
                  <a:pt x="128" y="178"/>
                  <a:pt x="128" y="178"/>
                </a:cubicBezTo>
                <a:cubicBezTo>
                  <a:pt x="199" y="263"/>
                  <a:pt x="199" y="263"/>
                  <a:pt x="199" y="263"/>
                </a:cubicBezTo>
                <a:cubicBezTo>
                  <a:pt x="174" y="294"/>
                  <a:pt x="154" y="329"/>
                  <a:pt x="139" y="366"/>
                </a:cubicBezTo>
                <a:cubicBezTo>
                  <a:pt x="31" y="347"/>
                  <a:pt x="31" y="347"/>
                  <a:pt x="31" y="347"/>
                </a:cubicBezTo>
                <a:cubicBezTo>
                  <a:pt x="0" y="519"/>
                  <a:pt x="0" y="519"/>
                  <a:pt x="0" y="519"/>
                </a:cubicBezTo>
                <a:cubicBezTo>
                  <a:pt x="109" y="538"/>
                  <a:pt x="109" y="538"/>
                  <a:pt x="109" y="538"/>
                </a:cubicBezTo>
                <a:cubicBezTo>
                  <a:pt x="110" y="579"/>
                  <a:pt x="117" y="618"/>
                  <a:pt x="130" y="655"/>
                </a:cubicBezTo>
                <a:cubicBezTo>
                  <a:pt x="34" y="710"/>
                  <a:pt x="34" y="710"/>
                  <a:pt x="34" y="710"/>
                </a:cubicBezTo>
                <a:cubicBezTo>
                  <a:pt x="121" y="861"/>
                  <a:pt x="121" y="861"/>
                  <a:pt x="121" y="861"/>
                </a:cubicBezTo>
                <a:cubicBezTo>
                  <a:pt x="217" y="806"/>
                  <a:pt x="217" y="806"/>
                  <a:pt x="217" y="806"/>
                </a:cubicBezTo>
                <a:cubicBezTo>
                  <a:pt x="244" y="836"/>
                  <a:pt x="274" y="861"/>
                  <a:pt x="308" y="883"/>
                </a:cubicBezTo>
                <a:cubicBezTo>
                  <a:pt x="270" y="986"/>
                  <a:pt x="270" y="986"/>
                  <a:pt x="270" y="986"/>
                </a:cubicBezTo>
                <a:cubicBezTo>
                  <a:pt x="434" y="1046"/>
                  <a:pt x="434" y="1046"/>
                  <a:pt x="434" y="1046"/>
                </a:cubicBezTo>
                <a:cubicBezTo>
                  <a:pt x="472" y="942"/>
                  <a:pt x="472" y="942"/>
                  <a:pt x="472" y="942"/>
                </a:cubicBezTo>
                <a:cubicBezTo>
                  <a:pt x="491" y="945"/>
                  <a:pt x="511" y="947"/>
                  <a:pt x="531" y="947"/>
                </a:cubicBezTo>
                <a:cubicBezTo>
                  <a:pt x="552" y="947"/>
                  <a:pt x="571" y="945"/>
                  <a:pt x="591" y="942"/>
                </a:cubicBezTo>
                <a:cubicBezTo>
                  <a:pt x="629" y="1046"/>
                  <a:pt x="629" y="1046"/>
                  <a:pt x="629" y="1046"/>
                </a:cubicBezTo>
                <a:cubicBezTo>
                  <a:pt x="793" y="986"/>
                  <a:pt x="793" y="986"/>
                  <a:pt x="793" y="986"/>
                </a:cubicBezTo>
                <a:cubicBezTo>
                  <a:pt x="755" y="883"/>
                  <a:pt x="755" y="883"/>
                  <a:pt x="755" y="883"/>
                </a:cubicBezTo>
                <a:cubicBezTo>
                  <a:pt x="789" y="861"/>
                  <a:pt x="819" y="836"/>
                  <a:pt x="846" y="806"/>
                </a:cubicBezTo>
                <a:cubicBezTo>
                  <a:pt x="942" y="861"/>
                  <a:pt x="942" y="861"/>
                  <a:pt x="942" y="861"/>
                </a:cubicBezTo>
                <a:cubicBezTo>
                  <a:pt x="1029" y="710"/>
                  <a:pt x="1029" y="710"/>
                  <a:pt x="1029" y="710"/>
                </a:cubicBezTo>
                <a:cubicBezTo>
                  <a:pt x="933" y="655"/>
                  <a:pt x="933" y="655"/>
                  <a:pt x="933" y="655"/>
                </a:cubicBezTo>
                <a:cubicBezTo>
                  <a:pt x="945" y="618"/>
                  <a:pt x="953" y="579"/>
                  <a:pt x="954" y="538"/>
                </a:cubicBezTo>
                <a:close/>
                <a:moveTo>
                  <a:pt x="531" y="894"/>
                </a:moveTo>
                <a:cubicBezTo>
                  <a:pt x="327" y="894"/>
                  <a:pt x="161" y="728"/>
                  <a:pt x="161" y="524"/>
                </a:cubicBezTo>
                <a:cubicBezTo>
                  <a:pt x="161" y="319"/>
                  <a:pt x="327" y="153"/>
                  <a:pt x="531" y="153"/>
                </a:cubicBezTo>
                <a:cubicBezTo>
                  <a:pt x="736" y="153"/>
                  <a:pt x="902" y="319"/>
                  <a:pt x="902" y="524"/>
                </a:cubicBezTo>
                <a:cubicBezTo>
                  <a:pt x="902" y="728"/>
                  <a:pt x="736" y="894"/>
                  <a:pt x="531" y="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18E1A0FB-8805-4CCD-A55C-3A23D54C2D39}"/>
              </a:ext>
            </a:extLst>
          </p:cNvPr>
          <p:cNvSpPr>
            <a:spLocks noEditPoints="1"/>
          </p:cNvSpPr>
          <p:nvPr/>
        </p:nvSpPr>
        <p:spPr bwMode="auto">
          <a:xfrm>
            <a:off x="3923261" y="2318182"/>
            <a:ext cx="1144116" cy="1154995"/>
          </a:xfrm>
          <a:custGeom>
            <a:avLst/>
            <a:gdLst>
              <a:gd name="T0" fmla="*/ 714 w 753"/>
              <a:gd name="T1" fmla="*/ 205 h 760"/>
              <a:gd name="T2" fmla="*/ 639 w 753"/>
              <a:gd name="T3" fmla="*/ 230 h 760"/>
              <a:gd name="T4" fmla="*/ 587 w 753"/>
              <a:gd name="T5" fmla="*/ 163 h 760"/>
              <a:gd name="T6" fmla="*/ 629 w 753"/>
              <a:gd name="T7" fmla="*/ 96 h 760"/>
              <a:gd name="T8" fmla="*/ 523 w 753"/>
              <a:gd name="T9" fmla="*/ 29 h 760"/>
              <a:gd name="T10" fmla="*/ 481 w 753"/>
              <a:gd name="T11" fmla="*/ 96 h 760"/>
              <a:gd name="T12" fmla="*/ 398 w 753"/>
              <a:gd name="T13" fmla="*/ 78 h 760"/>
              <a:gd name="T14" fmla="*/ 387 w 753"/>
              <a:gd name="T15" fmla="*/ 0 h 760"/>
              <a:gd name="T16" fmla="*/ 263 w 753"/>
              <a:gd name="T17" fmla="*/ 17 h 760"/>
              <a:gd name="T18" fmla="*/ 274 w 753"/>
              <a:gd name="T19" fmla="*/ 96 h 760"/>
              <a:gd name="T20" fmla="*/ 199 w 753"/>
              <a:gd name="T21" fmla="*/ 136 h 760"/>
              <a:gd name="T22" fmla="*/ 140 w 753"/>
              <a:gd name="T23" fmla="*/ 83 h 760"/>
              <a:gd name="T24" fmla="*/ 56 w 753"/>
              <a:gd name="T25" fmla="*/ 175 h 760"/>
              <a:gd name="T26" fmla="*/ 115 w 753"/>
              <a:gd name="T27" fmla="*/ 228 h 760"/>
              <a:gd name="T28" fmla="*/ 83 w 753"/>
              <a:gd name="T29" fmla="*/ 307 h 760"/>
              <a:gd name="T30" fmla="*/ 4 w 753"/>
              <a:gd name="T31" fmla="*/ 304 h 760"/>
              <a:gd name="T32" fmla="*/ 0 w 753"/>
              <a:gd name="T33" fmla="*/ 429 h 760"/>
              <a:gd name="T34" fmla="*/ 79 w 753"/>
              <a:gd name="T35" fmla="*/ 432 h 760"/>
              <a:gd name="T36" fmla="*/ 105 w 753"/>
              <a:gd name="T37" fmla="*/ 513 h 760"/>
              <a:gd name="T38" fmla="*/ 43 w 753"/>
              <a:gd name="T39" fmla="*/ 562 h 760"/>
              <a:gd name="T40" fmla="*/ 119 w 753"/>
              <a:gd name="T41" fmla="*/ 660 h 760"/>
              <a:gd name="T42" fmla="*/ 182 w 753"/>
              <a:gd name="T43" fmla="*/ 612 h 760"/>
              <a:gd name="T44" fmla="*/ 254 w 753"/>
              <a:gd name="T45" fmla="*/ 657 h 760"/>
              <a:gd name="T46" fmla="*/ 237 w 753"/>
              <a:gd name="T47" fmla="*/ 734 h 760"/>
              <a:gd name="T48" fmla="*/ 359 w 753"/>
              <a:gd name="T49" fmla="*/ 760 h 760"/>
              <a:gd name="T50" fmla="*/ 376 w 753"/>
              <a:gd name="T51" fmla="*/ 683 h 760"/>
              <a:gd name="T52" fmla="*/ 419 w 753"/>
              <a:gd name="T53" fmla="*/ 680 h 760"/>
              <a:gd name="T54" fmla="*/ 460 w 753"/>
              <a:gd name="T55" fmla="*/ 671 h 760"/>
              <a:gd name="T56" fmla="*/ 497 w 753"/>
              <a:gd name="T57" fmla="*/ 741 h 760"/>
              <a:gd name="T58" fmla="*/ 608 w 753"/>
              <a:gd name="T59" fmla="*/ 683 h 760"/>
              <a:gd name="T60" fmla="*/ 571 w 753"/>
              <a:gd name="T61" fmla="*/ 613 h 760"/>
              <a:gd name="T62" fmla="*/ 628 w 753"/>
              <a:gd name="T63" fmla="*/ 549 h 760"/>
              <a:gd name="T64" fmla="*/ 701 w 753"/>
              <a:gd name="T65" fmla="*/ 579 h 760"/>
              <a:gd name="T66" fmla="*/ 748 w 753"/>
              <a:gd name="T67" fmla="*/ 463 h 760"/>
              <a:gd name="T68" fmla="*/ 675 w 753"/>
              <a:gd name="T69" fmla="*/ 434 h 760"/>
              <a:gd name="T70" fmla="*/ 678 w 753"/>
              <a:gd name="T71" fmla="*/ 349 h 760"/>
              <a:gd name="T72" fmla="*/ 753 w 753"/>
              <a:gd name="T73" fmla="*/ 324 h 760"/>
              <a:gd name="T74" fmla="*/ 714 w 753"/>
              <a:gd name="T75" fmla="*/ 205 h 760"/>
              <a:gd name="T76" fmla="*/ 399 w 753"/>
              <a:gd name="T77" fmla="*/ 538 h 760"/>
              <a:gd name="T78" fmla="*/ 219 w 753"/>
              <a:gd name="T79" fmla="*/ 402 h 760"/>
              <a:gd name="T80" fmla="*/ 355 w 753"/>
              <a:gd name="T81" fmla="*/ 222 h 760"/>
              <a:gd name="T82" fmla="*/ 535 w 753"/>
              <a:gd name="T83" fmla="*/ 358 h 760"/>
              <a:gd name="T84" fmla="*/ 399 w 753"/>
              <a:gd name="T85" fmla="*/ 538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53" h="760">
                <a:moveTo>
                  <a:pt x="714" y="205"/>
                </a:moveTo>
                <a:cubicBezTo>
                  <a:pt x="639" y="230"/>
                  <a:pt x="639" y="230"/>
                  <a:pt x="639" y="230"/>
                </a:cubicBezTo>
                <a:cubicBezTo>
                  <a:pt x="625" y="205"/>
                  <a:pt x="607" y="182"/>
                  <a:pt x="587" y="163"/>
                </a:cubicBezTo>
                <a:cubicBezTo>
                  <a:pt x="629" y="96"/>
                  <a:pt x="629" y="96"/>
                  <a:pt x="629" y="96"/>
                </a:cubicBezTo>
                <a:cubicBezTo>
                  <a:pt x="523" y="29"/>
                  <a:pt x="523" y="29"/>
                  <a:pt x="523" y="29"/>
                </a:cubicBezTo>
                <a:cubicBezTo>
                  <a:pt x="481" y="96"/>
                  <a:pt x="481" y="96"/>
                  <a:pt x="481" y="96"/>
                </a:cubicBezTo>
                <a:cubicBezTo>
                  <a:pt x="455" y="87"/>
                  <a:pt x="427" y="80"/>
                  <a:pt x="398" y="78"/>
                </a:cubicBezTo>
                <a:cubicBezTo>
                  <a:pt x="387" y="0"/>
                  <a:pt x="387" y="0"/>
                  <a:pt x="387" y="0"/>
                </a:cubicBezTo>
                <a:cubicBezTo>
                  <a:pt x="263" y="17"/>
                  <a:pt x="263" y="17"/>
                  <a:pt x="263" y="17"/>
                </a:cubicBezTo>
                <a:cubicBezTo>
                  <a:pt x="274" y="96"/>
                  <a:pt x="274" y="96"/>
                  <a:pt x="274" y="96"/>
                </a:cubicBezTo>
                <a:cubicBezTo>
                  <a:pt x="247" y="105"/>
                  <a:pt x="222" y="119"/>
                  <a:pt x="199" y="136"/>
                </a:cubicBezTo>
                <a:cubicBezTo>
                  <a:pt x="140" y="83"/>
                  <a:pt x="140" y="83"/>
                  <a:pt x="140" y="83"/>
                </a:cubicBezTo>
                <a:cubicBezTo>
                  <a:pt x="56" y="175"/>
                  <a:pt x="56" y="175"/>
                  <a:pt x="56" y="175"/>
                </a:cubicBezTo>
                <a:cubicBezTo>
                  <a:pt x="115" y="228"/>
                  <a:pt x="115" y="228"/>
                  <a:pt x="115" y="228"/>
                </a:cubicBezTo>
                <a:cubicBezTo>
                  <a:pt x="101" y="253"/>
                  <a:pt x="90" y="279"/>
                  <a:pt x="83" y="307"/>
                </a:cubicBezTo>
                <a:cubicBezTo>
                  <a:pt x="4" y="304"/>
                  <a:pt x="4" y="304"/>
                  <a:pt x="4" y="304"/>
                </a:cubicBezTo>
                <a:cubicBezTo>
                  <a:pt x="0" y="429"/>
                  <a:pt x="0" y="429"/>
                  <a:pt x="0" y="429"/>
                </a:cubicBezTo>
                <a:cubicBezTo>
                  <a:pt x="79" y="432"/>
                  <a:pt x="79" y="432"/>
                  <a:pt x="79" y="432"/>
                </a:cubicBezTo>
                <a:cubicBezTo>
                  <a:pt x="84" y="461"/>
                  <a:pt x="93" y="488"/>
                  <a:pt x="105" y="513"/>
                </a:cubicBezTo>
                <a:cubicBezTo>
                  <a:pt x="43" y="562"/>
                  <a:pt x="43" y="562"/>
                  <a:pt x="43" y="562"/>
                </a:cubicBezTo>
                <a:cubicBezTo>
                  <a:pt x="119" y="660"/>
                  <a:pt x="119" y="660"/>
                  <a:pt x="119" y="660"/>
                </a:cubicBezTo>
                <a:cubicBezTo>
                  <a:pt x="182" y="612"/>
                  <a:pt x="182" y="612"/>
                  <a:pt x="182" y="612"/>
                </a:cubicBezTo>
                <a:cubicBezTo>
                  <a:pt x="203" y="630"/>
                  <a:pt x="228" y="645"/>
                  <a:pt x="254" y="657"/>
                </a:cubicBezTo>
                <a:cubicBezTo>
                  <a:pt x="237" y="734"/>
                  <a:pt x="237" y="734"/>
                  <a:pt x="237" y="734"/>
                </a:cubicBezTo>
                <a:cubicBezTo>
                  <a:pt x="359" y="760"/>
                  <a:pt x="359" y="760"/>
                  <a:pt x="359" y="760"/>
                </a:cubicBezTo>
                <a:cubicBezTo>
                  <a:pt x="376" y="683"/>
                  <a:pt x="376" y="683"/>
                  <a:pt x="376" y="683"/>
                </a:cubicBezTo>
                <a:cubicBezTo>
                  <a:pt x="390" y="683"/>
                  <a:pt x="404" y="682"/>
                  <a:pt x="419" y="680"/>
                </a:cubicBezTo>
                <a:cubicBezTo>
                  <a:pt x="433" y="678"/>
                  <a:pt x="447" y="675"/>
                  <a:pt x="460" y="671"/>
                </a:cubicBezTo>
                <a:cubicBezTo>
                  <a:pt x="497" y="741"/>
                  <a:pt x="497" y="741"/>
                  <a:pt x="497" y="741"/>
                </a:cubicBezTo>
                <a:cubicBezTo>
                  <a:pt x="608" y="683"/>
                  <a:pt x="608" y="683"/>
                  <a:pt x="608" y="683"/>
                </a:cubicBezTo>
                <a:cubicBezTo>
                  <a:pt x="571" y="613"/>
                  <a:pt x="571" y="613"/>
                  <a:pt x="571" y="613"/>
                </a:cubicBezTo>
                <a:cubicBezTo>
                  <a:pt x="592" y="594"/>
                  <a:pt x="612" y="573"/>
                  <a:pt x="628" y="549"/>
                </a:cubicBezTo>
                <a:cubicBezTo>
                  <a:pt x="701" y="579"/>
                  <a:pt x="701" y="579"/>
                  <a:pt x="701" y="579"/>
                </a:cubicBezTo>
                <a:cubicBezTo>
                  <a:pt x="748" y="463"/>
                  <a:pt x="748" y="463"/>
                  <a:pt x="748" y="463"/>
                </a:cubicBezTo>
                <a:cubicBezTo>
                  <a:pt x="675" y="434"/>
                  <a:pt x="675" y="434"/>
                  <a:pt x="675" y="434"/>
                </a:cubicBezTo>
                <a:cubicBezTo>
                  <a:pt x="680" y="406"/>
                  <a:pt x="681" y="378"/>
                  <a:pt x="678" y="349"/>
                </a:cubicBezTo>
                <a:cubicBezTo>
                  <a:pt x="753" y="324"/>
                  <a:pt x="753" y="324"/>
                  <a:pt x="753" y="324"/>
                </a:cubicBezTo>
                <a:lnTo>
                  <a:pt x="714" y="205"/>
                </a:lnTo>
                <a:close/>
                <a:moveTo>
                  <a:pt x="399" y="538"/>
                </a:moveTo>
                <a:cubicBezTo>
                  <a:pt x="312" y="550"/>
                  <a:pt x="231" y="489"/>
                  <a:pt x="219" y="402"/>
                </a:cubicBezTo>
                <a:cubicBezTo>
                  <a:pt x="207" y="315"/>
                  <a:pt x="268" y="235"/>
                  <a:pt x="355" y="222"/>
                </a:cubicBezTo>
                <a:cubicBezTo>
                  <a:pt x="442" y="210"/>
                  <a:pt x="523" y="271"/>
                  <a:pt x="535" y="358"/>
                </a:cubicBezTo>
                <a:cubicBezTo>
                  <a:pt x="547" y="445"/>
                  <a:pt x="486" y="526"/>
                  <a:pt x="399" y="5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" name="Freeform 13">
            <a:extLst>
              <a:ext uri="{FF2B5EF4-FFF2-40B4-BE49-F238E27FC236}">
                <a16:creationId xmlns:a16="http://schemas.microsoft.com/office/drawing/2014/main" id="{8C10D21E-74C1-4A0D-98E4-48E019EDC034}"/>
              </a:ext>
            </a:extLst>
          </p:cNvPr>
          <p:cNvSpPr>
            <a:spLocks noEditPoints="1"/>
          </p:cNvSpPr>
          <p:nvPr/>
        </p:nvSpPr>
        <p:spPr bwMode="auto">
          <a:xfrm>
            <a:off x="3300660" y="3087308"/>
            <a:ext cx="721457" cy="728317"/>
          </a:xfrm>
          <a:custGeom>
            <a:avLst/>
            <a:gdLst>
              <a:gd name="T0" fmla="*/ 714 w 753"/>
              <a:gd name="T1" fmla="*/ 205 h 760"/>
              <a:gd name="T2" fmla="*/ 639 w 753"/>
              <a:gd name="T3" fmla="*/ 230 h 760"/>
              <a:gd name="T4" fmla="*/ 587 w 753"/>
              <a:gd name="T5" fmla="*/ 163 h 760"/>
              <a:gd name="T6" fmla="*/ 629 w 753"/>
              <a:gd name="T7" fmla="*/ 96 h 760"/>
              <a:gd name="T8" fmla="*/ 523 w 753"/>
              <a:gd name="T9" fmla="*/ 29 h 760"/>
              <a:gd name="T10" fmla="*/ 481 w 753"/>
              <a:gd name="T11" fmla="*/ 96 h 760"/>
              <a:gd name="T12" fmla="*/ 398 w 753"/>
              <a:gd name="T13" fmla="*/ 78 h 760"/>
              <a:gd name="T14" fmla="*/ 387 w 753"/>
              <a:gd name="T15" fmla="*/ 0 h 760"/>
              <a:gd name="T16" fmla="*/ 263 w 753"/>
              <a:gd name="T17" fmla="*/ 17 h 760"/>
              <a:gd name="T18" fmla="*/ 274 w 753"/>
              <a:gd name="T19" fmla="*/ 96 h 760"/>
              <a:gd name="T20" fmla="*/ 199 w 753"/>
              <a:gd name="T21" fmla="*/ 136 h 760"/>
              <a:gd name="T22" fmla="*/ 140 w 753"/>
              <a:gd name="T23" fmla="*/ 83 h 760"/>
              <a:gd name="T24" fmla="*/ 56 w 753"/>
              <a:gd name="T25" fmla="*/ 175 h 760"/>
              <a:gd name="T26" fmla="*/ 115 w 753"/>
              <a:gd name="T27" fmla="*/ 228 h 760"/>
              <a:gd name="T28" fmla="*/ 83 w 753"/>
              <a:gd name="T29" fmla="*/ 307 h 760"/>
              <a:gd name="T30" fmla="*/ 4 w 753"/>
              <a:gd name="T31" fmla="*/ 304 h 760"/>
              <a:gd name="T32" fmla="*/ 0 w 753"/>
              <a:gd name="T33" fmla="*/ 429 h 760"/>
              <a:gd name="T34" fmla="*/ 79 w 753"/>
              <a:gd name="T35" fmla="*/ 432 h 760"/>
              <a:gd name="T36" fmla="*/ 105 w 753"/>
              <a:gd name="T37" fmla="*/ 513 h 760"/>
              <a:gd name="T38" fmla="*/ 43 w 753"/>
              <a:gd name="T39" fmla="*/ 562 h 760"/>
              <a:gd name="T40" fmla="*/ 119 w 753"/>
              <a:gd name="T41" fmla="*/ 660 h 760"/>
              <a:gd name="T42" fmla="*/ 182 w 753"/>
              <a:gd name="T43" fmla="*/ 612 h 760"/>
              <a:gd name="T44" fmla="*/ 254 w 753"/>
              <a:gd name="T45" fmla="*/ 657 h 760"/>
              <a:gd name="T46" fmla="*/ 237 w 753"/>
              <a:gd name="T47" fmla="*/ 734 h 760"/>
              <a:gd name="T48" fmla="*/ 359 w 753"/>
              <a:gd name="T49" fmla="*/ 760 h 760"/>
              <a:gd name="T50" fmla="*/ 376 w 753"/>
              <a:gd name="T51" fmla="*/ 683 h 760"/>
              <a:gd name="T52" fmla="*/ 419 w 753"/>
              <a:gd name="T53" fmla="*/ 680 h 760"/>
              <a:gd name="T54" fmla="*/ 460 w 753"/>
              <a:gd name="T55" fmla="*/ 671 h 760"/>
              <a:gd name="T56" fmla="*/ 497 w 753"/>
              <a:gd name="T57" fmla="*/ 741 h 760"/>
              <a:gd name="T58" fmla="*/ 608 w 753"/>
              <a:gd name="T59" fmla="*/ 683 h 760"/>
              <a:gd name="T60" fmla="*/ 571 w 753"/>
              <a:gd name="T61" fmla="*/ 613 h 760"/>
              <a:gd name="T62" fmla="*/ 628 w 753"/>
              <a:gd name="T63" fmla="*/ 549 h 760"/>
              <a:gd name="T64" fmla="*/ 701 w 753"/>
              <a:gd name="T65" fmla="*/ 579 h 760"/>
              <a:gd name="T66" fmla="*/ 748 w 753"/>
              <a:gd name="T67" fmla="*/ 463 h 760"/>
              <a:gd name="T68" fmla="*/ 675 w 753"/>
              <a:gd name="T69" fmla="*/ 434 h 760"/>
              <a:gd name="T70" fmla="*/ 678 w 753"/>
              <a:gd name="T71" fmla="*/ 349 h 760"/>
              <a:gd name="T72" fmla="*/ 753 w 753"/>
              <a:gd name="T73" fmla="*/ 324 h 760"/>
              <a:gd name="T74" fmla="*/ 714 w 753"/>
              <a:gd name="T75" fmla="*/ 205 h 760"/>
              <a:gd name="T76" fmla="*/ 399 w 753"/>
              <a:gd name="T77" fmla="*/ 538 h 760"/>
              <a:gd name="T78" fmla="*/ 219 w 753"/>
              <a:gd name="T79" fmla="*/ 402 h 760"/>
              <a:gd name="T80" fmla="*/ 355 w 753"/>
              <a:gd name="T81" fmla="*/ 222 h 760"/>
              <a:gd name="T82" fmla="*/ 535 w 753"/>
              <a:gd name="T83" fmla="*/ 358 h 760"/>
              <a:gd name="T84" fmla="*/ 399 w 753"/>
              <a:gd name="T85" fmla="*/ 538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53" h="760">
                <a:moveTo>
                  <a:pt x="714" y="205"/>
                </a:moveTo>
                <a:cubicBezTo>
                  <a:pt x="639" y="230"/>
                  <a:pt x="639" y="230"/>
                  <a:pt x="639" y="230"/>
                </a:cubicBezTo>
                <a:cubicBezTo>
                  <a:pt x="625" y="205"/>
                  <a:pt x="607" y="182"/>
                  <a:pt x="587" y="163"/>
                </a:cubicBezTo>
                <a:cubicBezTo>
                  <a:pt x="629" y="96"/>
                  <a:pt x="629" y="96"/>
                  <a:pt x="629" y="96"/>
                </a:cubicBezTo>
                <a:cubicBezTo>
                  <a:pt x="523" y="29"/>
                  <a:pt x="523" y="29"/>
                  <a:pt x="523" y="29"/>
                </a:cubicBezTo>
                <a:cubicBezTo>
                  <a:pt x="481" y="96"/>
                  <a:pt x="481" y="96"/>
                  <a:pt x="481" y="96"/>
                </a:cubicBezTo>
                <a:cubicBezTo>
                  <a:pt x="455" y="87"/>
                  <a:pt x="427" y="80"/>
                  <a:pt x="398" y="78"/>
                </a:cubicBezTo>
                <a:cubicBezTo>
                  <a:pt x="387" y="0"/>
                  <a:pt x="387" y="0"/>
                  <a:pt x="387" y="0"/>
                </a:cubicBezTo>
                <a:cubicBezTo>
                  <a:pt x="263" y="17"/>
                  <a:pt x="263" y="17"/>
                  <a:pt x="263" y="17"/>
                </a:cubicBezTo>
                <a:cubicBezTo>
                  <a:pt x="274" y="96"/>
                  <a:pt x="274" y="96"/>
                  <a:pt x="274" y="96"/>
                </a:cubicBezTo>
                <a:cubicBezTo>
                  <a:pt x="247" y="105"/>
                  <a:pt x="222" y="119"/>
                  <a:pt x="199" y="136"/>
                </a:cubicBezTo>
                <a:cubicBezTo>
                  <a:pt x="140" y="83"/>
                  <a:pt x="140" y="83"/>
                  <a:pt x="140" y="83"/>
                </a:cubicBezTo>
                <a:cubicBezTo>
                  <a:pt x="56" y="175"/>
                  <a:pt x="56" y="175"/>
                  <a:pt x="56" y="175"/>
                </a:cubicBezTo>
                <a:cubicBezTo>
                  <a:pt x="115" y="228"/>
                  <a:pt x="115" y="228"/>
                  <a:pt x="115" y="228"/>
                </a:cubicBezTo>
                <a:cubicBezTo>
                  <a:pt x="101" y="253"/>
                  <a:pt x="90" y="279"/>
                  <a:pt x="83" y="307"/>
                </a:cubicBezTo>
                <a:cubicBezTo>
                  <a:pt x="4" y="304"/>
                  <a:pt x="4" y="304"/>
                  <a:pt x="4" y="304"/>
                </a:cubicBezTo>
                <a:cubicBezTo>
                  <a:pt x="0" y="429"/>
                  <a:pt x="0" y="429"/>
                  <a:pt x="0" y="429"/>
                </a:cubicBezTo>
                <a:cubicBezTo>
                  <a:pt x="79" y="432"/>
                  <a:pt x="79" y="432"/>
                  <a:pt x="79" y="432"/>
                </a:cubicBezTo>
                <a:cubicBezTo>
                  <a:pt x="84" y="461"/>
                  <a:pt x="93" y="488"/>
                  <a:pt x="105" y="513"/>
                </a:cubicBezTo>
                <a:cubicBezTo>
                  <a:pt x="43" y="562"/>
                  <a:pt x="43" y="562"/>
                  <a:pt x="43" y="562"/>
                </a:cubicBezTo>
                <a:cubicBezTo>
                  <a:pt x="119" y="660"/>
                  <a:pt x="119" y="660"/>
                  <a:pt x="119" y="660"/>
                </a:cubicBezTo>
                <a:cubicBezTo>
                  <a:pt x="182" y="612"/>
                  <a:pt x="182" y="612"/>
                  <a:pt x="182" y="612"/>
                </a:cubicBezTo>
                <a:cubicBezTo>
                  <a:pt x="203" y="630"/>
                  <a:pt x="228" y="645"/>
                  <a:pt x="254" y="657"/>
                </a:cubicBezTo>
                <a:cubicBezTo>
                  <a:pt x="237" y="734"/>
                  <a:pt x="237" y="734"/>
                  <a:pt x="237" y="734"/>
                </a:cubicBezTo>
                <a:cubicBezTo>
                  <a:pt x="359" y="760"/>
                  <a:pt x="359" y="760"/>
                  <a:pt x="359" y="760"/>
                </a:cubicBezTo>
                <a:cubicBezTo>
                  <a:pt x="376" y="683"/>
                  <a:pt x="376" y="683"/>
                  <a:pt x="376" y="683"/>
                </a:cubicBezTo>
                <a:cubicBezTo>
                  <a:pt x="390" y="683"/>
                  <a:pt x="404" y="682"/>
                  <a:pt x="419" y="680"/>
                </a:cubicBezTo>
                <a:cubicBezTo>
                  <a:pt x="433" y="678"/>
                  <a:pt x="447" y="675"/>
                  <a:pt x="460" y="671"/>
                </a:cubicBezTo>
                <a:cubicBezTo>
                  <a:pt x="497" y="741"/>
                  <a:pt x="497" y="741"/>
                  <a:pt x="497" y="741"/>
                </a:cubicBezTo>
                <a:cubicBezTo>
                  <a:pt x="608" y="683"/>
                  <a:pt x="608" y="683"/>
                  <a:pt x="608" y="683"/>
                </a:cubicBezTo>
                <a:cubicBezTo>
                  <a:pt x="571" y="613"/>
                  <a:pt x="571" y="613"/>
                  <a:pt x="571" y="613"/>
                </a:cubicBezTo>
                <a:cubicBezTo>
                  <a:pt x="592" y="594"/>
                  <a:pt x="612" y="573"/>
                  <a:pt x="628" y="549"/>
                </a:cubicBezTo>
                <a:cubicBezTo>
                  <a:pt x="701" y="579"/>
                  <a:pt x="701" y="579"/>
                  <a:pt x="701" y="579"/>
                </a:cubicBezTo>
                <a:cubicBezTo>
                  <a:pt x="748" y="463"/>
                  <a:pt x="748" y="463"/>
                  <a:pt x="748" y="463"/>
                </a:cubicBezTo>
                <a:cubicBezTo>
                  <a:pt x="675" y="434"/>
                  <a:pt x="675" y="434"/>
                  <a:pt x="675" y="434"/>
                </a:cubicBezTo>
                <a:cubicBezTo>
                  <a:pt x="680" y="406"/>
                  <a:pt x="681" y="378"/>
                  <a:pt x="678" y="349"/>
                </a:cubicBezTo>
                <a:cubicBezTo>
                  <a:pt x="753" y="324"/>
                  <a:pt x="753" y="324"/>
                  <a:pt x="753" y="324"/>
                </a:cubicBezTo>
                <a:lnTo>
                  <a:pt x="714" y="205"/>
                </a:lnTo>
                <a:close/>
                <a:moveTo>
                  <a:pt x="399" y="538"/>
                </a:moveTo>
                <a:cubicBezTo>
                  <a:pt x="312" y="550"/>
                  <a:pt x="231" y="489"/>
                  <a:pt x="219" y="402"/>
                </a:cubicBezTo>
                <a:cubicBezTo>
                  <a:pt x="207" y="315"/>
                  <a:pt x="268" y="235"/>
                  <a:pt x="355" y="222"/>
                </a:cubicBezTo>
                <a:cubicBezTo>
                  <a:pt x="442" y="210"/>
                  <a:pt x="523" y="271"/>
                  <a:pt x="535" y="358"/>
                </a:cubicBezTo>
                <a:cubicBezTo>
                  <a:pt x="547" y="445"/>
                  <a:pt x="486" y="526"/>
                  <a:pt x="399" y="5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A21387-F92F-4CD5-9FC7-48C1CE29928B}"/>
              </a:ext>
            </a:extLst>
          </p:cNvPr>
          <p:cNvSpPr/>
          <p:nvPr/>
        </p:nvSpPr>
        <p:spPr>
          <a:xfrm>
            <a:off x="1990045" y="4675087"/>
            <a:ext cx="2081719" cy="110799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IN" sz="1800" dirty="0">
                <a:solidFill>
                  <a:schemeClr val="bg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This is a sample text. </a:t>
            </a:r>
          </a:p>
          <a:p>
            <a:pPr algn="ctr"/>
            <a:r>
              <a:rPr lang="en-IN" sz="1800" dirty="0">
                <a:solidFill>
                  <a:schemeClr val="bg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58473AC-D7E9-4E0F-A87E-507E4938F250}"/>
              </a:ext>
            </a:extLst>
          </p:cNvPr>
          <p:cNvSpPr/>
          <p:nvPr/>
        </p:nvSpPr>
        <p:spPr>
          <a:xfrm>
            <a:off x="8472907" y="5053721"/>
            <a:ext cx="2081719" cy="110799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IN" sz="1800" dirty="0">
                <a:solidFill>
                  <a:schemeClr val="bg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This is a sample text. </a:t>
            </a:r>
          </a:p>
          <a:p>
            <a:pPr algn="ctr"/>
            <a:r>
              <a:rPr lang="en-IN" sz="1800" dirty="0">
                <a:solidFill>
                  <a:schemeClr val="bg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3D57A4-2C15-45D7-ABE5-FEB3D3E73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/>
              <a:t>Knowledge Transfer Slides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06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12">
            <a:extLst>
              <a:ext uri="{FF2B5EF4-FFF2-40B4-BE49-F238E27FC236}">
                <a16:creationId xmlns:a16="http://schemas.microsoft.com/office/drawing/2014/main" id="{934CFBD4-A9BB-4AB4-97E5-E4454757617D}"/>
              </a:ext>
            </a:extLst>
          </p:cNvPr>
          <p:cNvSpPr>
            <a:spLocks noEditPoints="1"/>
          </p:cNvSpPr>
          <p:nvPr/>
        </p:nvSpPr>
        <p:spPr bwMode="auto">
          <a:xfrm>
            <a:off x="557057" y="3943816"/>
            <a:ext cx="2499375" cy="2459765"/>
          </a:xfrm>
          <a:custGeom>
            <a:avLst/>
            <a:gdLst>
              <a:gd name="T0" fmla="*/ 755 w 1063"/>
              <a:gd name="T1" fmla="*/ 883 h 1046"/>
              <a:gd name="T2" fmla="*/ 846 w 1063"/>
              <a:gd name="T3" fmla="*/ 806 h 1046"/>
              <a:gd name="T4" fmla="*/ 942 w 1063"/>
              <a:gd name="T5" fmla="*/ 861 h 1046"/>
              <a:gd name="T6" fmla="*/ 1029 w 1063"/>
              <a:gd name="T7" fmla="*/ 710 h 1046"/>
              <a:gd name="T8" fmla="*/ 933 w 1063"/>
              <a:gd name="T9" fmla="*/ 655 h 1046"/>
              <a:gd name="T10" fmla="*/ 954 w 1063"/>
              <a:gd name="T11" fmla="*/ 538 h 1046"/>
              <a:gd name="T12" fmla="*/ 1063 w 1063"/>
              <a:gd name="T13" fmla="*/ 519 h 1046"/>
              <a:gd name="T14" fmla="*/ 1032 w 1063"/>
              <a:gd name="T15" fmla="*/ 347 h 1046"/>
              <a:gd name="T16" fmla="*/ 924 w 1063"/>
              <a:gd name="T17" fmla="*/ 366 h 1046"/>
              <a:gd name="T18" fmla="*/ 864 w 1063"/>
              <a:gd name="T19" fmla="*/ 263 h 1046"/>
              <a:gd name="T20" fmla="*/ 935 w 1063"/>
              <a:gd name="T21" fmla="*/ 178 h 1046"/>
              <a:gd name="T22" fmla="*/ 801 w 1063"/>
              <a:gd name="T23" fmla="*/ 66 h 1046"/>
              <a:gd name="T24" fmla="*/ 730 w 1063"/>
              <a:gd name="T25" fmla="*/ 151 h 1046"/>
              <a:gd name="T26" fmla="*/ 619 w 1063"/>
              <a:gd name="T27" fmla="*/ 110 h 1046"/>
              <a:gd name="T28" fmla="*/ 619 w 1063"/>
              <a:gd name="T29" fmla="*/ 0 h 1046"/>
              <a:gd name="T30" fmla="*/ 444 w 1063"/>
              <a:gd name="T31" fmla="*/ 0 h 1046"/>
              <a:gd name="T32" fmla="*/ 444 w 1063"/>
              <a:gd name="T33" fmla="*/ 110 h 1046"/>
              <a:gd name="T34" fmla="*/ 332 w 1063"/>
              <a:gd name="T35" fmla="*/ 151 h 1046"/>
              <a:gd name="T36" fmla="*/ 261 w 1063"/>
              <a:gd name="T37" fmla="*/ 66 h 1046"/>
              <a:gd name="T38" fmla="*/ 128 w 1063"/>
              <a:gd name="T39" fmla="*/ 178 h 1046"/>
              <a:gd name="T40" fmla="*/ 199 w 1063"/>
              <a:gd name="T41" fmla="*/ 263 h 1046"/>
              <a:gd name="T42" fmla="*/ 139 w 1063"/>
              <a:gd name="T43" fmla="*/ 366 h 1046"/>
              <a:gd name="T44" fmla="*/ 31 w 1063"/>
              <a:gd name="T45" fmla="*/ 347 h 1046"/>
              <a:gd name="T46" fmla="*/ 0 w 1063"/>
              <a:gd name="T47" fmla="*/ 519 h 1046"/>
              <a:gd name="T48" fmla="*/ 109 w 1063"/>
              <a:gd name="T49" fmla="*/ 538 h 1046"/>
              <a:gd name="T50" fmla="*/ 130 w 1063"/>
              <a:gd name="T51" fmla="*/ 655 h 1046"/>
              <a:gd name="T52" fmla="*/ 34 w 1063"/>
              <a:gd name="T53" fmla="*/ 710 h 1046"/>
              <a:gd name="T54" fmla="*/ 121 w 1063"/>
              <a:gd name="T55" fmla="*/ 861 h 1046"/>
              <a:gd name="T56" fmla="*/ 217 w 1063"/>
              <a:gd name="T57" fmla="*/ 806 h 1046"/>
              <a:gd name="T58" fmla="*/ 308 w 1063"/>
              <a:gd name="T59" fmla="*/ 883 h 1046"/>
              <a:gd name="T60" fmla="*/ 270 w 1063"/>
              <a:gd name="T61" fmla="*/ 986 h 1046"/>
              <a:gd name="T62" fmla="*/ 434 w 1063"/>
              <a:gd name="T63" fmla="*/ 1046 h 1046"/>
              <a:gd name="T64" fmla="*/ 472 w 1063"/>
              <a:gd name="T65" fmla="*/ 942 h 1046"/>
              <a:gd name="T66" fmla="*/ 531 w 1063"/>
              <a:gd name="T67" fmla="*/ 947 h 1046"/>
              <a:gd name="T68" fmla="*/ 591 w 1063"/>
              <a:gd name="T69" fmla="*/ 942 h 1046"/>
              <a:gd name="T70" fmla="*/ 629 w 1063"/>
              <a:gd name="T71" fmla="*/ 1046 h 1046"/>
              <a:gd name="T72" fmla="*/ 793 w 1063"/>
              <a:gd name="T73" fmla="*/ 986 h 1046"/>
              <a:gd name="T74" fmla="*/ 755 w 1063"/>
              <a:gd name="T75" fmla="*/ 883 h 1046"/>
              <a:gd name="T76" fmla="*/ 531 w 1063"/>
              <a:gd name="T77" fmla="*/ 747 h 1046"/>
              <a:gd name="T78" fmla="*/ 309 w 1063"/>
              <a:gd name="T79" fmla="*/ 524 h 1046"/>
              <a:gd name="T80" fmla="*/ 531 w 1063"/>
              <a:gd name="T81" fmla="*/ 301 h 1046"/>
              <a:gd name="T82" fmla="*/ 754 w 1063"/>
              <a:gd name="T83" fmla="*/ 524 h 1046"/>
              <a:gd name="T84" fmla="*/ 531 w 1063"/>
              <a:gd name="T85" fmla="*/ 747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63" h="1046">
                <a:moveTo>
                  <a:pt x="755" y="883"/>
                </a:moveTo>
                <a:cubicBezTo>
                  <a:pt x="789" y="861"/>
                  <a:pt x="819" y="836"/>
                  <a:pt x="846" y="806"/>
                </a:cubicBezTo>
                <a:cubicBezTo>
                  <a:pt x="942" y="861"/>
                  <a:pt x="942" y="861"/>
                  <a:pt x="942" y="861"/>
                </a:cubicBezTo>
                <a:cubicBezTo>
                  <a:pt x="1029" y="710"/>
                  <a:pt x="1029" y="710"/>
                  <a:pt x="1029" y="710"/>
                </a:cubicBezTo>
                <a:cubicBezTo>
                  <a:pt x="933" y="655"/>
                  <a:pt x="933" y="655"/>
                  <a:pt x="933" y="655"/>
                </a:cubicBezTo>
                <a:cubicBezTo>
                  <a:pt x="945" y="618"/>
                  <a:pt x="953" y="579"/>
                  <a:pt x="954" y="538"/>
                </a:cubicBezTo>
                <a:cubicBezTo>
                  <a:pt x="1063" y="519"/>
                  <a:pt x="1063" y="519"/>
                  <a:pt x="1063" y="519"/>
                </a:cubicBezTo>
                <a:cubicBezTo>
                  <a:pt x="1032" y="347"/>
                  <a:pt x="1032" y="347"/>
                  <a:pt x="1032" y="347"/>
                </a:cubicBezTo>
                <a:cubicBezTo>
                  <a:pt x="924" y="366"/>
                  <a:pt x="924" y="366"/>
                  <a:pt x="924" y="366"/>
                </a:cubicBezTo>
                <a:cubicBezTo>
                  <a:pt x="909" y="329"/>
                  <a:pt x="888" y="294"/>
                  <a:pt x="864" y="263"/>
                </a:cubicBezTo>
                <a:cubicBezTo>
                  <a:pt x="935" y="178"/>
                  <a:pt x="935" y="178"/>
                  <a:pt x="935" y="178"/>
                </a:cubicBezTo>
                <a:cubicBezTo>
                  <a:pt x="801" y="66"/>
                  <a:pt x="801" y="66"/>
                  <a:pt x="801" y="66"/>
                </a:cubicBezTo>
                <a:cubicBezTo>
                  <a:pt x="730" y="151"/>
                  <a:pt x="730" y="151"/>
                  <a:pt x="730" y="151"/>
                </a:cubicBezTo>
                <a:cubicBezTo>
                  <a:pt x="696" y="132"/>
                  <a:pt x="658" y="118"/>
                  <a:pt x="619" y="110"/>
                </a:cubicBezTo>
                <a:cubicBezTo>
                  <a:pt x="619" y="0"/>
                  <a:pt x="619" y="0"/>
                  <a:pt x="619" y="0"/>
                </a:cubicBezTo>
                <a:cubicBezTo>
                  <a:pt x="444" y="0"/>
                  <a:pt x="444" y="0"/>
                  <a:pt x="444" y="0"/>
                </a:cubicBezTo>
                <a:cubicBezTo>
                  <a:pt x="444" y="110"/>
                  <a:pt x="444" y="110"/>
                  <a:pt x="444" y="110"/>
                </a:cubicBezTo>
                <a:cubicBezTo>
                  <a:pt x="405" y="118"/>
                  <a:pt x="367" y="132"/>
                  <a:pt x="332" y="151"/>
                </a:cubicBezTo>
                <a:cubicBezTo>
                  <a:pt x="261" y="66"/>
                  <a:pt x="261" y="66"/>
                  <a:pt x="261" y="66"/>
                </a:cubicBezTo>
                <a:cubicBezTo>
                  <a:pt x="128" y="178"/>
                  <a:pt x="128" y="178"/>
                  <a:pt x="128" y="178"/>
                </a:cubicBezTo>
                <a:cubicBezTo>
                  <a:pt x="199" y="263"/>
                  <a:pt x="199" y="263"/>
                  <a:pt x="199" y="263"/>
                </a:cubicBezTo>
                <a:cubicBezTo>
                  <a:pt x="174" y="294"/>
                  <a:pt x="154" y="329"/>
                  <a:pt x="139" y="366"/>
                </a:cubicBezTo>
                <a:cubicBezTo>
                  <a:pt x="31" y="347"/>
                  <a:pt x="31" y="347"/>
                  <a:pt x="31" y="347"/>
                </a:cubicBezTo>
                <a:cubicBezTo>
                  <a:pt x="0" y="519"/>
                  <a:pt x="0" y="519"/>
                  <a:pt x="0" y="519"/>
                </a:cubicBezTo>
                <a:cubicBezTo>
                  <a:pt x="109" y="538"/>
                  <a:pt x="109" y="538"/>
                  <a:pt x="109" y="538"/>
                </a:cubicBezTo>
                <a:cubicBezTo>
                  <a:pt x="110" y="579"/>
                  <a:pt x="117" y="618"/>
                  <a:pt x="130" y="655"/>
                </a:cubicBezTo>
                <a:cubicBezTo>
                  <a:pt x="34" y="710"/>
                  <a:pt x="34" y="710"/>
                  <a:pt x="34" y="710"/>
                </a:cubicBezTo>
                <a:cubicBezTo>
                  <a:pt x="121" y="861"/>
                  <a:pt x="121" y="861"/>
                  <a:pt x="121" y="861"/>
                </a:cubicBezTo>
                <a:cubicBezTo>
                  <a:pt x="217" y="806"/>
                  <a:pt x="217" y="806"/>
                  <a:pt x="217" y="806"/>
                </a:cubicBezTo>
                <a:cubicBezTo>
                  <a:pt x="244" y="836"/>
                  <a:pt x="274" y="861"/>
                  <a:pt x="308" y="883"/>
                </a:cubicBezTo>
                <a:cubicBezTo>
                  <a:pt x="270" y="986"/>
                  <a:pt x="270" y="986"/>
                  <a:pt x="270" y="986"/>
                </a:cubicBezTo>
                <a:cubicBezTo>
                  <a:pt x="434" y="1046"/>
                  <a:pt x="434" y="1046"/>
                  <a:pt x="434" y="1046"/>
                </a:cubicBezTo>
                <a:cubicBezTo>
                  <a:pt x="472" y="942"/>
                  <a:pt x="472" y="942"/>
                  <a:pt x="472" y="942"/>
                </a:cubicBezTo>
                <a:cubicBezTo>
                  <a:pt x="491" y="945"/>
                  <a:pt x="511" y="947"/>
                  <a:pt x="531" y="947"/>
                </a:cubicBezTo>
                <a:cubicBezTo>
                  <a:pt x="552" y="947"/>
                  <a:pt x="571" y="945"/>
                  <a:pt x="591" y="942"/>
                </a:cubicBezTo>
                <a:cubicBezTo>
                  <a:pt x="629" y="1046"/>
                  <a:pt x="629" y="1046"/>
                  <a:pt x="629" y="1046"/>
                </a:cubicBezTo>
                <a:cubicBezTo>
                  <a:pt x="793" y="986"/>
                  <a:pt x="793" y="986"/>
                  <a:pt x="793" y="986"/>
                </a:cubicBezTo>
                <a:lnTo>
                  <a:pt x="755" y="883"/>
                </a:lnTo>
                <a:close/>
                <a:moveTo>
                  <a:pt x="531" y="747"/>
                </a:moveTo>
                <a:cubicBezTo>
                  <a:pt x="409" y="747"/>
                  <a:pt x="309" y="647"/>
                  <a:pt x="309" y="524"/>
                </a:cubicBezTo>
                <a:cubicBezTo>
                  <a:pt x="309" y="401"/>
                  <a:pt x="409" y="301"/>
                  <a:pt x="531" y="301"/>
                </a:cubicBezTo>
                <a:cubicBezTo>
                  <a:pt x="654" y="301"/>
                  <a:pt x="754" y="401"/>
                  <a:pt x="754" y="524"/>
                </a:cubicBezTo>
                <a:cubicBezTo>
                  <a:pt x="754" y="647"/>
                  <a:pt x="654" y="747"/>
                  <a:pt x="531" y="747"/>
                </a:cubicBezTo>
                <a:close/>
              </a:path>
            </a:pathLst>
          </a:cu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" name="Freeform 12">
            <a:extLst>
              <a:ext uri="{FF2B5EF4-FFF2-40B4-BE49-F238E27FC236}">
                <a16:creationId xmlns:a16="http://schemas.microsoft.com/office/drawing/2014/main" id="{5C4D3411-D7B1-41D7-BC83-8E81F855534A}"/>
              </a:ext>
            </a:extLst>
          </p:cNvPr>
          <p:cNvSpPr>
            <a:spLocks noEditPoints="1"/>
          </p:cNvSpPr>
          <p:nvPr/>
        </p:nvSpPr>
        <p:spPr bwMode="auto">
          <a:xfrm>
            <a:off x="8006853" y="1476518"/>
            <a:ext cx="3909683" cy="3847722"/>
          </a:xfrm>
          <a:custGeom>
            <a:avLst/>
            <a:gdLst>
              <a:gd name="T0" fmla="*/ 755 w 1063"/>
              <a:gd name="T1" fmla="*/ 883 h 1046"/>
              <a:gd name="T2" fmla="*/ 846 w 1063"/>
              <a:gd name="T3" fmla="*/ 806 h 1046"/>
              <a:gd name="T4" fmla="*/ 942 w 1063"/>
              <a:gd name="T5" fmla="*/ 861 h 1046"/>
              <a:gd name="T6" fmla="*/ 1029 w 1063"/>
              <a:gd name="T7" fmla="*/ 710 h 1046"/>
              <a:gd name="T8" fmla="*/ 933 w 1063"/>
              <a:gd name="T9" fmla="*/ 655 h 1046"/>
              <a:gd name="T10" fmla="*/ 954 w 1063"/>
              <a:gd name="T11" fmla="*/ 538 h 1046"/>
              <a:gd name="T12" fmla="*/ 1063 w 1063"/>
              <a:gd name="T13" fmla="*/ 519 h 1046"/>
              <a:gd name="T14" fmla="*/ 1032 w 1063"/>
              <a:gd name="T15" fmla="*/ 347 h 1046"/>
              <a:gd name="T16" fmla="*/ 924 w 1063"/>
              <a:gd name="T17" fmla="*/ 366 h 1046"/>
              <a:gd name="T18" fmla="*/ 864 w 1063"/>
              <a:gd name="T19" fmla="*/ 263 h 1046"/>
              <a:gd name="T20" fmla="*/ 935 w 1063"/>
              <a:gd name="T21" fmla="*/ 178 h 1046"/>
              <a:gd name="T22" fmla="*/ 801 w 1063"/>
              <a:gd name="T23" fmla="*/ 66 h 1046"/>
              <a:gd name="T24" fmla="*/ 730 w 1063"/>
              <a:gd name="T25" fmla="*/ 151 h 1046"/>
              <a:gd name="T26" fmla="*/ 619 w 1063"/>
              <a:gd name="T27" fmla="*/ 110 h 1046"/>
              <a:gd name="T28" fmla="*/ 619 w 1063"/>
              <a:gd name="T29" fmla="*/ 0 h 1046"/>
              <a:gd name="T30" fmla="*/ 444 w 1063"/>
              <a:gd name="T31" fmla="*/ 0 h 1046"/>
              <a:gd name="T32" fmla="*/ 444 w 1063"/>
              <a:gd name="T33" fmla="*/ 110 h 1046"/>
              <a:gd name="T34" fmla="*/ 332 w 1063"/>
              <a:gd name="T35" fmla="*/ 151 h 1046"/>
              <a:gd name="T36" fmla="*/ 261 w 1063"/>
              <a:gd name="T37" fmla="*/ 66 h 1046"/>
              <a:gd name="T38" fmla="*/ 128 w 1063"/>
              <a:gd name="T39" fmla="*/ 178 h 1046"/>
              <a:gd name="T40" fmla="*/ 199 w 1063"/>
              <a:gd name="T41" fmla="*/ 263 h 1046"/>
              <a:gd name="T42" fmla="*/ 139 w 1063"/>
              <a:gd name="T43" fmla="*/ 366 h 1046"/>
              <a:gd name="T44" fmla="*/ 31 w 1063"/>
              <a:gd name="T45" fmla="*/ 347 h 1046"/>
              <a:gd name="T46" fmla="*/ 0 w 1063"/>
              <a:gd name="T47" fmla="*/ 519 h 1046"/>
              <a:gd name="T48" fmla="*/ 109 w 1063"/>
              <a:gd name="T49" fmla="*/ 538 h 1046"/>
              <a:gd name="T50" fmla="*/ 130 w 1063"/>
              <a:gd name="T51" fmla="*/ 655 h 1046"/>
              <a:gd name="T52" fmla="*/ 34 w 1063"/>
              <a:gd name="T53" fmla="*/ 710 h 1046"/>
              <a:gd name="T54" fmla="*/ 121 w 1063"/>
              <a:gd name="T55" fmla="*/ 861 h 1046"/>
              <a:gd name="T56" fmla="*/ 217 w 1063"/>
              <a:gd name="T57" fmla="*/ 806 h 1046"/>
              <a:gd name="T58" fmla="*/ 308 w 1063"/>
              <a:gd name="T59" fmla="*/ 883 h 1046"/>
              <a:gd name="T60" fmla="*/ 270 w 1063"/>
              <a:gd name="T61" fmla="*/ 986 h 1046"/>
              <a:gd name="T62" fmla="*/ 434 w 1063"/>
              <a:gd name="T63" fmla="*/ 1046 h 1046"/>
              <a:gd name="T64" fmla="*/ 472 w 1063"/>
              <a:gd name="T65" fmla="*/ 942 h 1046"/>
              <a:gd name="T66" fmla="*/ 531 w 1063"/>
              <a:gd name="T67" fmla="*/ 947 h 1046"/>
              <a:gd name="T68" fmla="*/ 591 w 1063"/>
              <a:gd name="T69" fmla="*/ 942 h 1046"/>
              <a:gd name="T70" fmla="*/ 629 w 1063"/>
              <a:gd name="T71" fmla="*/ 1046 h 1046"/>
              <a:gd name="T72" fmla="*/ 793 w 1063"/>
              <a:gd name="T73" fmla="*/ 986 h 1046"/>
              <a:gd name="T74" fmla="*/ 755 w 1063"/>
              <a:gd name="T75" fmla="*/ 883 h 1046"/>
              <a:gd name="T76" fmla="*/ 531 w 1063"/>
              <a:gd name="T77" fmla="*/ 747 h 1046"/>
              <a:gd name="T78" fmla="*/ 309 w 1063"/>
              <a:gd name="T79" fmla="*/ 524 h 1046"/>
              <a:gd name="T80" fmla="*/ 531 w 1063"/>
              <a:gd name="T81" fmla="*/ 301 h 1046"/>
              <a:gd name="T82" fmla="*/ 754 w 1063"/>
              <a:gd name="T83" fmla="*/ 524 h 1046"/>
              <a:gd name="T84" fmla="*/ 531 w 1063"/>
              <a:gd name="T85" fmla="*/ 747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63" h="1046">
                <a:moveTo>
                  <a:pt x="755" y="883"/>
                </a:moveTo>
                <a:cubicBezTo>
                  <a:pt x="789" y="861"/>
                  <a:pt x="819" y="836"/>
                  <a:pt x="846" y="806"/>
                </a:cubicBezTo>
                <a:cubicBezTo>
                  <a:pt x="942" y="861"/>
                  <a:pt x="942" y="861"/>
                  <a:pt x="942" y="861"/>
                </a:cubicBezTo>
                <a:cubicBezTo>
                  <a:pt x="1029" y="710"/>
                  <a:pt x="1029" y="710"/>
                  <a:pt x="1029" y="710"/>
                </a:cubicBezTo>
                <a:cubicBezTo>
                  <a:pt x="933" y="655"/>
                  <a:pt x="933" y="655"/>
                  <a:pt x="933" y="655"/>
                </a:cubicBezTo>
                <a:cubicBezTo>
                  <a:pt x="945" y="618"/>
                  <a:pt x="953" y="579"/>
                  <a:pt x="954" y="538"/>
                </a:cubicBezTo>
                <a:cubicBezTo>
                  <a:pt x="1063" y="519"/>
                  <a:pt x="1063" y="519"/>
                  <a:pt x="1063" y="519"/>
                </a:cubicBezTo>
                <a:cubicBezTo>
                  <a:pt x="1032" y="347"/>
                  <a:pt x="1032" y="347"/>
                  <a:pt x="1032" y="347"/>
                </a:cubicBezTo>
                <a:cubicBezTo>
                  <a:pt x="924" y="366"/>
                  <a:pt x="924" y="366"/>
                  <a:pt x="924" y="366"/>
                </a:cubicBezTo>
                <a:cubicBezTo>
                  <a:pt x="909" y="329"/>
                  <a:pt x="888" y="294"/>
                  <a:pt x="864" y="263"/>
                </a:cubicBezTo>
                <a:cubicBezTo>
                  <a:pt x="935" y="178"/>
                  <a:pt x="935" y="178"/>
                  <a:pt x="935" y="178"/>
                </a:cubicBezTo>
                <a:cubicBezTo>
                  <a:pt x="801" y="66"/>
                  <a:pt x="801" y="66"/>
                  <a:pt x="801" y="66"/>
                </a:cubicBezTo>
                <a:cubicBezTo>
                  <a:pt x="730" y="151"/>
                  <a:pt x="730" y="151"/>
                  <a:pt x="730" y="151"/>
                </a:cubicBezTo>
                <a:cubicBezTo>
                  <a:pt x="696" y="132"/>
                  <a:pt x="658" y="118"/>
                  <a:pt x="619" y="110"/>
                </a:cubicBezTo>
                <a:cubicBezTo>
                  <a:pt x="619" y="0"/>
                  <a:pt x="619" y="0"/>
                  <a:pt x="619" y="0"/>
                </a:cubicBezTo>
                <a:cubicBezTo>
                  <a:pt x="444" y="0"/>
                  <a:pt x="444" y="0"/>
                  <a:pt x="444" y="0"/>
                </a:cubicBezTo>
                <a:cubicBezTo>
                  <a:pt x="444" y="110"/>
                  <a:pt x="444" y="110"/>
                  <a:pt x="444" y="110"/>
                </a:cubicBezTo>
                <a:cubicBezTo>
                  <a:pt x="405" y="118"/>
                  <a:pt x="367" y="132"/>
                  <a:pt x="332" y="151"/>
                </a:cubicBezTo>
                <a:cubicBezTo>
                  <a:pt x="261" y="66"/>
                  <a:pt x="261" y="66"/>
                  <a:pt x="261" y="66"/>
                </a:cubicBezTo>
                <a:cubicBezTo>
                  <a:pt x="128" y="178"/>
                  <a:pt x="128" y="178"/>
                  <a:pt x="128" y="178"/>
                </a:cubicBezTo>
                <a:cubicBezTo>
                  <a:pt x="199" y="263"/>
                  <a:pt x="199" y="263"/>
                  <a:pt x="199" y="263"/>
                </a:cubicBezTo>
                <a:cubicBezTo>
                  <a:pt x="174" y="294"/>
                  <a:pt x="154" y="329"/>
                  <a:pt x="139" y="366"/>
                </a:cubicBezTo>
                <a:cubicBezTo>
                  <a:pt x="31" y="347"/>
                  <a:pt x="31" y="347"/>
                  <a:pt x="31" y="347"/>
                </a:cubicBezTo>
                <a:cubicBezTo>
                  <a:pt x="0" y="519"/>
                  <a:pt x="0" y="519"/>
                  <a:pt x="0" y="519"/>
                </a:cubicBezTo>
                <a:cubicBezTo>
                  <a:pt x="109" y="538"/>
                  <a:pt x="109" y="538"/>
                  <a:pt x="109" y="538"/>
                </a:cubicBezTo>
                <a:cubicBezTo>
                  <a:pt x="110" y="579"/>
                  <a:pt x="117" y="618"/>
                  <a:pt x="130" y="655"/>
                </a:cubicBezTo>
                <a:cubicBezTo>
                  <a:pt x="34" y="710"/>
                  <a:pt x="34" y="710"/>
                  <a:pt x="34" y="710"/>
                </a:cubicBezTo>
                <a:cubicBezTo>
                  <a:pt x="121" y="861"/>
                  <a:pt x="121" y="861"/>
                  <a:pt x="121" y="861"/>
                </a:cubicBezTo>
                <a:cubicBezTo>
                  <a:pt x="217" y="806"/>
                  <a:pt x="217" y="806"/>
                  <a:pt x="217" y="806"/>
                </a:cubicBezTo>
                <a:cubicBezTo>
                  <a:pt x="244" y="836"/>
                  <a:pt x="274" y="861"/>
                  <a:pt x="308" y="883"/>
                </a:cubicBezTo>
                <a:cubicBezTo>
                  <a:pt x="270" y="986"/>
                  <a:pt x="270" y="986"/>
                  <a:pt x="270" y="986"/>
                </a:cubicBezTo>
                <a:cubicBezTo>
                  <a:pt x="434" y="1046"/>
                  <a:pt x="434" y="1046"/>
                  <a:pt x="434" y="1046"/>
                </a:cubicBezTo>
                <a:cubicBezTo>
                  <a:pt x="472" y="942"/>
                  <a:pt x="472" y="942"/>
                  <a:pt x="472" y="942"/>
                </a:cubicBezTo>
                <a:cubicBezTo>
                  <a:pt x="491" y="945"/>
                  <a:pt x="511" y="947"/>
                  <a:pt x="531" y="947"/>
                </a:cubicBezTo>
                <a:cubicBezTo>
                  <a:pt x="552" y="947"/>
                  <a:pt x="571" y="945"/>
                  <a:pt x="591" y="942"/>
                </a:cubicBezTo>
                <a:cubicBezTo>
                  <a:pt x="629" y="1046"/>
                  <a:pt x="629" y="1046"/>
                  <a:pt x="629" y="1046"/>
                </a:cubicBezTo>
                <a:cubicBezTo>
                  <a:pt x="793" y="986"/>
                  <a:pt x="793" y="986"/>
                  <a:pt x="793" y="986"/>
                </a:cubicBezTo>
                <a:lnTo>
                  <a:pt x="755" y="883"/>
                </a:lnTo>
                <a:close/>
                <a:moveTo>
                  <a:pt x="531" y="747"/>
                </a:moveTo>
                <a:cubicBezTo>
                  <a:pt x="409" y="747"/>
                  <a:pt x="309" y="647"/>
                  <a:pt x="309" y="524"/>
                </a:cubicBezTo>
                <a:cubicBezTo>
                  <a:pt x="309" y="401"/>
                  <a:pt x="409" y="301"/>
                  <a:pt x="531" y="301"/>
                </a:cubicBezTo>
                <a:cubicBezTo>
                  <a:pt x="654" y="301"/>
                  <a:pt x="754" y="401"/>
                  <a:pt x="754" y="524"/>
                </a:cubicBezTo>
                <a:cubicBezTo>
                  <a:pt x="754" y="647"/>
                  <a:pt x="654" y="747"/>
                  <a:pt x="531" y="747"/>
                </a:cubicBezTo>
                <a:close/>
              </a:path>
            </a:pathLst>
          </a:cu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" name="Freeform 13">
            <a:extLst>
              <a:ext uri="{FF2B5EF4-FFF2-40B4-BE49-F238E27FC236}">
                <a16:creationId xmlns:a16="http://schemas.microsoft.com/office/drawing/2014/main" id="{53B229E6-C554-4E02-8A01-C19949E73720}"/>
              </a:ext>
            </a:extLst>
          </p:cNvPr>
          <p:cNvSpPr>
            <a:spLocks noEditPoints="1"/>
          </p:cNvSpPr>
          <p:nvPr/>
        </p:nvSpPr>
        <p:spPr bwMode="auto">
          <a:xfrm>
            <a:off x="4196751" y="3882865"/>
            <a:ext cx="2420967" cy="2443986"/>
          </a:xfrm>
          <a:custGeom>
            <a:avLst/>
            <a:gdLst>
              <a:gd name="T0" fmla="*/ 714 w 753"/>
              <a:gd name="T1" fmla="*/ 205 h 760"/>
              <a:gd name="T2" fmla="*/ 639 w 753"/>
              <a:gd name="T3" fmla="*/ 230 h 760"/>
              <a:gd name="T4" fmla="*/ 587 w 753"/>
              <a:gd name="T5" fmla="*/ 163 h 760"/>
              <a:gd name="T6" fmla="*/ 629 w 753"/>
              <a:gd name="T7" fmla="*/ 96 h 760"/>
              <a:gd name="T8" fmla="*/ 523 w 753"/>
              <a:gd name="T9" fmla="*/ 29 h 760"/>
              <a:gd name="T10" fmla="*/ 481 w 753"/>
              <a:gd name="T11" fmla="*/ 96 h 760"/>
              <a:gd name="T12" fmla="*/ 398 w 753"/>
              <a:gd name="T13" fmla="*/ 78 h 760"/>
              <a:gd name="T14" fmla="*/ 387 w 753"/>
              <a:gd name="T15" fmla="*/ 0 h 760"/>
              <a:gd name="T16" fmla="*/ 263 w 753"/>
              <a:gd name="T17" fmla="*/ 17 h 760"/>
              <a:gd name="T18" fmla="*/ 274 w 753"/>
              <a:gd name="T19" fmla="*/ 96 h 760"/>
              <a:gd name="T20" fmla="*/ 199 w 753"/>
              <a:gd name="T21" fmla="*/ 136 h 760"/>
              <a:gd name="T22" fmla="*/ 140 w 753"/>
              <a:gd name="T23" fmla="*/ 83 h 760"/>
              <a:gd name="T24" fmla="*/ 56 w 753"/>
              <a:gd name="T25" fmla="*/ 175 h 760"/>
              <a:gd name="T26" fmla="*/ 115 w 753"/>
              <a:gd name="T27" fmla="*/ 228 h 760"/>
              <a:gd name="T28" fmla="*/ 83 w 753"/>
              <a:gd name="T29" fmla="*/ 307 h 760"/>
              <a:gd name="T30" fmla="*/ 4 w 753"/>
              <a:gd name="T31" fmla="*/ 304 h 760"/>
              <a:gd name="T32" fmla="*/ 0 w 753"/>
              <a:gd name="T33" fmla="*/ 429 h 760"/>
              <a:gd name="T34" fmla="*/ 79 w 753"/>
              <a:gd name="T35" fmla="*/ 432 h 760"/>
              <a:gd name="T36" fmla="*/ 105 w 753"/>
              <a:gd name="T37" fmla="*/ 513 h 760"/>
              <a:gd name="T38" fmla="*/ 43 w 753"/>
              <a:gd name="T39" fmla="*/ 562 h 760"/>
              <a:gd name="T40" fmla="*/ 119 w 753"/>
              <a:gd name="T41" fmla="*/ 660 h 760"/>
              <a:gd name="T42" fmla="*/ 182 w 753"/>
              <a:gd name="T43" fmla="*/ 612 h 760"/>
              <a:gd name="T44" fmla="*/ 254 w 753"/>
              <a:gd name="T45" fmla="*/ 657 h 760"/>
              <a:gd name="T46" fmla="*/ 237 w 753"/>
              <a:gd name="T47" fmla="*/ 734 h 760"/>
              <a:gd name="T48" fmla="*/ 359 w 753"/>
              <a:gd name="T49" fmla="*/ 760 h 760"/>
              <a:gd name="T50" fmla="*/ 376 w 753"/>
              <a:gd name="T51" fmla="*/ 683 h 760"/>
              <a:gd name="T52" fmla="*/ 419 w 753"/>
              <a:gd name="T53" fmla="*/ 680 h 760"/>
              <a:gd name="T54" fmla="*/ 460 w 753"/>
              <a:gd name="T55" fmla="*/ 671 h 760"/>
              <a:gd name="T56" fmla="*/ 497 w 753"/>
              <a:gd name="T57" fmla="*/ 741 h 760"/>
              <a:gd name="T58" fmla="*/ 608 w 753"/>
              <a:gd name="T59" fmla="*/ 683 h 760"/>
              <a:gd name="T60" fmla="*/ 571 w 753"/>
              <a:gd name="T61" fmla="*/ 613 h 760"/>
              <a:gd name="T62" fmla="*/ 628 w 753"/>
              <a:gd name="T63" fmla="*/ 549 h 760"/>
              <a:gd name="T64" fmla="*/ 701 w 753"/>
              <a:gd name="T65" fmla="*/ 579 h 760"/>
              <a:gd name="T66" fmla="*/ 748 w 753"/>
              <a:gd name="T67" fmla="*/ 463 h 760"/>
              <a:gd name="T68" fmla="*/ 675 w 753"/>
              <a:gd name="T69" fmla="*/ 434 h 760"/>
              <a:gd name="T70" fmla="*/ 678 w 753"/>
              <a:gd name="T71" fmla="*/ 349 h 760"/>
              <a:gd name="T72" fmla="*/ 753 w 753"/>
              <a:gd name="T73" fmla="*/ 324 h 760"/>
              <a:gd name="T74" fmla="*/ 714 w 753"/>
              <a:gd name="T75" fmla="*/ 205 h 760"/>
              <a:gd name="T76" fmla="*/ 399 w 753"/>
              <a:gd name="T77" fmla="*/ 538 h 760"/>
              <a:gd name="T78" fmla="*/ 219 w 753"/>
              <a:gd name="T79" fmla="*/ 402 h 760"/>
              <a:gd name="T80" fmla="*/ 355 w 753"/>
              <a:gd name="T81" fmla="*/ 222 h 760"/>
              <a:gd name="T82" fmla="*/ 535 w 753"/>
              <a:gd name="T83" fmla="*/ 358 h 760"/>
              <a:gd name="T84" fmla="*/ 399 w 753"/>
              <a:gd name="T85" fmla="*/ 538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53" h="760">
                <a:moveTo>
                  <a:pt x="714" y="205"/>
                </a:moveTo>
                <a:cubicBezTo>
                  <a:pt x="639" y="230"/>
                  <a:pt x="639" y="230"/>
                  <a:pt x="639" y="230"/>
                </a:cubicBezTo>
                <a:cubicBezTo>
                  <a:pt x="625" y="205"/>
                  <a:pt x="607" y="182"/>
                  <a:pt x="587" y="163"/>
                </a:cubicBezTo>
                <a:cubicBezTo>
                  <a:pt x="629" y="96"/>
                  <a:pt x="629" y="96"/>
                  <a:pt x="629" y="96"/>
                </a:cubicBezTo>
                <a:cubicBezTo>
                  <a:pt x="523" y="29"/>
                  <a:pt x="523" y="29"/>
                  <a:pt x="523" y="29"/>
                </a:cubicBezTo>
                <a:cubicBezTo>
                  <a:pt x="481" y="96"/>
                  <a:pt x="481" y="96"/>
                  <a:pt x="481" y="96"/>
                </a:cubicBezTo>
                <a:cubicBezTo>
                  <a:pt x="455" y="87"/>
                  <a:pt x="427" y="80"/>
                  <a:pt x="398" y="78"/>
                </a:cubicBezTo>
                <a:cubicBezTo>
                  <a:pt x="387" y="0"/>
                  <a:pt x="387" y="0"/>
                  <a:pt x="387" y="0"/>
                </a:cubicBezTo>
                <a:cubicBezTo>
                  <a:pt x="263" y="17"/>
                  <a:pt x="263" y="17"/>
                  <a:pt x="263" y="17"/>
                </a:cubicBezTo>
                <a:cubicBezTo>
                  <a:pt x="274" y="96"/>
                  <a:pt x="274" y="96"/>
                  <a:pt x="274" y="96"/>
                </a:cubicBezTo>
                <a:cubicBezTo>
                  <a:pt x="247" y="105"/>
                  <a:pt x="222" y="119"/>
                  <a:pt x="199" y="136"/>
                </a:cubicBezTo>
                <a:cubicBezTo>
                  <a:pt x="140" y="83"/>
                  <a:pt x="140" y="83"/>
                  <a:pt x="140" y="83"/>
                </a:cubicBezTo>
                <a:cubicBezTo>
                  <a:pt x="56" y="175"/>
                  <a:pt x="56" y="175"/>
                  <a:pt x="56" y="175"/>
                </a:cubicBezTo>
                <a:cubicBezTo>
                  <a:pt x="115" y="228"/>
                  <a:pt x="115" y="228"/>
                  <a:pt x="115" y="228"/>
                </a:cubicBezTo>
                <a:cubicBezTo>
                  <a:pt x="101" y="253"/>
                  <a:pt x="90" y="279"/>
                  <a:pt x="83" y="307"/>
                </a:cubicBezTo>
                <a:cubicBezTo>
                  <a:pt x="4" y="304"/>
                  <a:pt x="4" y="304"/>
                  <a:pt x="4" y="304"/>
                </a:cubicBezTo>
                <a:cubicBezTo>
                  <a:pt x="0" y="429"/>
                  <a:pt x="0" y="429"/>
                  <a:pt x="0" y="429"/>
                </a:cubicBezTo>
                <a:cubicBezTo>
                  <a:pt x="79" y="432"/>
                  <a:pt x="79" y="432"/>
                  <a:pt x="79" y="432"/>
                </a:cubicBezTo>
                <a:cubicBezTo>
                  <a:pt x="84" y="461"/>
                  <a:pt x="93" y="488"/>
                  <a:pt x="105" y="513"/>
                </a:cubicBezTo>
                <a:cubicBezTo>
                  <a:pt x="43" y="562"/>
                  <a:pt x="43" y="562"/>
                  <a:pt x="43" y="562"/>
                </a:cubicBezTo>
                <a:cubicBezTo>
                  <a:pt x="119" y="660"/>
                  <a:pt x="119" y="660"/>
                  <a:pt x="119" y="660"/>
                </a:cubicBezTo>
                <a:cubicBezTo>
                  <a:pt x="182" y="612"/>
                  <a:pt x="182" y="612"/>
                  <a:pt x="182" y="612"/>
                </a:cubicBezTo>
                <a:cubicBezTo>
                  <a:pt x="203" y="630"/>
                  <a:pt x="228" y="645"/>
                  <a:pt x="254" y="657"/>
                </a:cubicBezTo>
                <a:cubicBezTo>
                  <a:pt x="237" y="734"/>
                  <a:pt x="237" y="734"/>
                  <a:pt x="237" y="734"/>
                </a:cubicBezTo>
                <a:cubicBezTo>
                  <a:pt x="359" y="760"/>
                  <a:pt x="359" y="760"/>
                  <a:pt x="359" y="760"/>
                </a:cubicBezTo>
                <a:cubicBezTo>
                  <a:pt x="376" y="683"/>
                  <a:pt x="376" y="683"/>
                  <a:pt x="376" y="683"/>
                </a:cubicBezTo>
                <a:cubicBezTo>
                  <a:pt x="390" y="683"/>
                  <a:pt x="404" y="682"/>
                  <a:pt x="419" y="680"/>
                </a:cubicBezTo>
                <a:cubicBezTo>
                  <a:pt x="433" y="678"/>
                  <a:pt x="447" y="675"/>
                  <a:pt x="460" y="671"/>
                </a:cubicBezTo>
                <a:cubicBezTo>
                  <a:pt x="497" y="741"/>
                  <a:pt x="497" y="741"/>
                  <a:pt x="497" y="741"/>
                </a:cubicBezTo>
                <a:cubicBezTo>
                  <a:pt x="608" y="683"/>
                  <a:pt x="608" y="683"/>
                  <a:pt x="608" y="683"/>
                </a:cubicBezTo>
                <a:cubicBezTo>
                  <a:pt x="571" y="613"/>
                  <a:pt x="571" y="613"/>
                  <a:pt x="571" y="613"/>
                </a:cubicBezTo>
                <a:cubicBezTo>
                  <a:pt x="592" y="594"/>
                  <a:pt x="612" y="573"/>
                  <a:pt x="628" y="549"/>
                </a:cubicBezTo>
                <a:cubicBezTo>
                  <a:pt x="701" y="579"/>
                  <a:pt x="701" y="579"/>
                  <a:pt x="701" y="579"/>
                </a:cubicBezTo>
                <a:cubicBezTo>
                  <a:pt x="748" y="463"/>
                  <a:pt x="748" y="463"/>
                  <a:pt x="748" y="463"/>
                </a:cubicBezTo>
                <a:cubicBezTo>
                  <a:pt x="675" y="434"/>
                  <a:pt x="675" y="434"/>
                  <a:pt x="675" y="434"/>
                </a:cubicBezTo>
                <a:cubicBezTo>
                  <a:pt x="680" y="406"/>
                  <a:pt x="681" y="378"/>
                  <a:pt x="678" y="349"/>
                </a:cubicBezTo>
                <a:cubicBezTo>
                  <a:pt x="753" y="324"/>
                  <a:pt x="753" y="324"/>
                  <a:pt x="753" y="324"/>
                </a:cubicBezTo>
                <a:lnTo>
                  <a:pt x="714" y="205"/>
                </a:lnTo>
                <a:close/>
                <a:moveTo>
                  <a:pt x="399" y="538"/>
                </a:moveTo>
                <a:cubicBezTo>
                  <a:pt x="312" y="550"/>
                  <a:pt x="231" y="489"/>
                  <a:pt x="219" y="402"/>
                </a:cubicBezTo>
                <a:cubicBezTo>
                  <a:pt x="207" y="315"/>
                  <a:pt x="268" y="235"/>
                  <a:pt x="355" y="222"/>
                </a:cubicBezTo>
                <a:cubicBezTo>
                  <a:pt x="442" y="210"/>
                  <a:pt x="523" y="271"/>
                  <a:pt x="535" y="358"/>
                </a:cubicBezTo>
                <a:cubicBezTo>
                  <a:pt x="547" y="445"/>
                  <a:pt x="486" y="526"/>
                  <a:pt x="399" y="538"/>
                </a:cubicBezTo>
                <a:close/>
              </a:path>
            </a:pathLst>
          </a:cu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0BF0567-23A0-47CA-B232-C8D0E4624315}"/>
              </a:ext>
            </a:extLst>
          </p:cNvPr>
          <p:cNvGrpSpPr/>
          <p:nvPr/>
        </p:nvGrpSpPr>
        <p:grpSpPr>
          <a:xfrm>
            <a:off x="1431441" y="2948545"/>
            <a:ext cx="3450684" cy="3924204"/>
            <a:chOff x="1431441" y="2948545"/>
            <a:chExt cx="3450684" cy="3924204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1361D4-CA61-40D1-B88F-5BDDEDC67936}"/>
                </a:ext>
              </a:extLst>
            </p:cNvPr>
            <p:cNvSpPr/>
            <p:nvPr/>
          </p:nvSpPr>
          <p:spPr>
            <a:xfrm flipH="1">
              <a:off x="1451545" y="2948545"/>
              <a:ext cx="3025052" cy="1089766"/>
            </a:xfrm>
            <a:custGeom>
              <a:avLst/>
              <a:gdLst>
                <a:gd name="connsiteX0" fmla="*/ 1596260 w 3352196"/>
                <a:gd name="connsiteY0" fmla="*/ 980 h 1207619"/>
                <a:gd name="connsiteX1" fmla="*/ 1770472 w 3352196"/>
                <a:gd name="connsiteY1" fmla="*/ 2506 h 1207619"/>
                <a:gd name="connsiteX2" fmla="*/ 2245787 w 3352196"/>
                <a:gd name="connsiteY2" fmla="*/ 77625 h 1207619"/>
                <a:gd name="connsiteX3" fmla="*/ 3349518 w 3352196"/>
                <a:gd name="connsiteY3" fmla="*/ 1189651 h 1207619"/>
                <a:gd name="connsiteX4" fmla="*/ 3352196 w 3352196"/>
                <a:gd name="connsiteY4" fmla="*/ 1207619 h 1207619"/>
                <a:gd name="connsiteX5" fmla="*/ 0 w 3352196"/>
                <a:gd name="connsiteY5" fmla="*/ 1207619 h 1207619"/>
                <a:gd name="connsiteX6" fmla="*/ 24530 w 3352196"/>
                <a:gd name="connsiteY6" fmla="*/ 1129450 h 1207619"/>
                <a:gd name="connsiteX7" fmla="*/ 47547 w 3352196"/>
                <a:gd name="connsiteY7" fmla="*/ 1034039 h 1207619"/>
                <a:gd name="connsiteX8" fmla="*/ 565909 w 3352196"/>
                <a:gd name="connsiteY8" fmla="*/ 279143 h 1207619"/>
                <a:gd name="connsiteX9" fmla="*/ 1596260 w 3352196"/>
                <a:gd name="connsiteY9" fmla="*/ 980 h 1207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52196" h="1207619">
                  <a:moveTo>
                    <a:pt x="1596260" y="980"/>
                  </a:moveTo>
                  <a:cubicBezTo>
                    <a:pt x="1653703" y="-692"/>
                    <a:pt x="1711845" y="-249"/>
                    <a:pt x="1770472" y="2506"/>
                  </a:cubicBezTo>
                  <a:cubicBezTo>
                    <a:pt x="1926810" y="9852"/>
                    <a:pt x="2086598" y="33643"/>
                    <a:pt x="2245787" y="77625"/>
                  </a:cubicBezTo>
                  <a:cubicBezTo>
                    <a:pt x="2802946" y="231563"/>
                    <a:pt x="3235165" y="593667"/>
                    <a:pt x="3349518" y="1189651"/>
                  </a:cubicBezTo>
                  <a:lnTo>
                    <a:pt x="3352196" y="1207619"/>
                  </a:lnTo>
                  <a:lnTo>
                    <a:pt x="0" y="1207619"/>
                  </a:lnTo>
                  <a:lnTo>
                    <a:pt x="24530" y="1129450"/>
                  </a:lnTo>
                  <a:cubicBezTo>
                    <a:pt x="33298" y="1098313"/>
                    <a:pt x="41148" y="1066426"/>
                    <a:pt x="47547" y="1034039"/>
                  </a:cubicBezTo>
                  <a:cubicBezTo>
                    <a:pt x="98743" y="774943"/>
                    <a:pt x="245933" y="467867"/>
                    <a:pt x="565909" y="279143"/>
                  </a:cubicBezTo>
                  <a:cubicBezTo>
                    <a:pt x="826290" y="128004"/>
                    <a:pt x="1194157" y="12682"/>
                    <a:pt x="1596260" y="9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AD579FB-C964-4088-96A3-C0BA34268FCF}"/>
                </a:ext>
              </a:extLst>
            </p:cNvPr>
            <p:cNvSpPr/>
            <p:nvPr/>
          </p:nvSpPr>
          <p:spPr>
            <a:xfrm flipH="1">
              <a:off x="1431441" y="4038311"/>
              <a:ext cx="3450684" cy="2834438"/>
            </a:xfrm>
            <a:custGeom>
              <a:avLst/>
              <a:gdLst>
                <a:gd name="connsiteX0" fmla="*/ 444098 w 3823859"/>
                <a:gd name="connsiteY0" fmla="*/ 0 h 3140968"/>
                <a:gd name="connsiteX1" fmla="*/ 3796294 w 3823859"/>
                <a:gd name="connsiteY1" fmla="*/ 0 h 3140968"/>
                <a:gd name="connsiteX2" fmla="*/ 3813185 w 3823859"/>
                <a:gd name="connsiteY2" fmla="*/ 113332 h 3140968"/>
                <a:gd name="connsiteX3" fmla="*/ 3822601 w 3823859"/>
                <a:gd name="connsiteY3" fmla="*/ 251848 h 3140968"/>
                <a:gd name="connsiteX4" fmla="*/ 3368235 w 3823859"/>
                <a:gd name="connsiteY4" fmla="*/ 1656081 h 3140968"/>
                <a:gd name="connsiteX5" fmla="*/ 3313839 w 3823859"/>
                <a:gd name="connsiteY5" fmla="*/ 2458958 h 3140968"/>
                <a:gd name="connsiteX6" fmla="*/ 3607817 w 3823859"/>
                <a:gd name="connsiteY6" fmla="*/ 3064314 h 3140968"/>
                <a:gd name="connsiteX7" fmla="*/ 3655073 w 3823859"/>
                <a:gd name="connsiteY7" fmla="*/ 3140968 h 3140968"/>
                <a:gd name="connsiteX8" fmla="*/ 1757452 w 3823859"/>
                <a:gd name="connsiteY8" fmla="*/ 3140968 h 3140968"/>
                <a:gd name="connsiteX9" fmla="*/ 1736354 w 3823859"/>
                <a:gd name="connsiteY9" fmla="*/ 3066712 h 3140968"/>
                <a:gd name="connsiteX10" fmla="*/ 1090001 w 3823859"/>
                <a:gd name="connsiteY10" fmla="*/ 2490945 h 3140968"/>
                <a:gd name="connsiteX11" fmla="*/ 411651 w 3823859"/>
                <a:gd name="connsiteY11" fmla="*/ 2385388 h 3140968"/>
                <a:gd name="connsiteX12" fmla="*/ 408452 w 3823859"/>
                <a:gd name="connsiteY12" fmla="*/ 2081510 h 3140968"/>
                <a:gd name="connsiteX13" fmla="*/ 254862 w 3823859"/>
                <a:gd name="connsiteY13" fmla="*/ 1883190 h 3140968"/>
                <a:gd name="connsiteX14" fmla="*/ 331657 w 3823859"/>
                <a:gd name="connsiteY14" fmla="*/ 1777633 h 3140968"/>
                <a:gd name="connsiteX15" fmla="*/ 267661 w 3823859"/>
                <a:gd name="connsiteY15" fmla="*/ 1681672 h 3140968"/>
                <a:gd name="connsiteX16" fmla="*/ 245263 w 3823859"/>
                <a:gd name="connsiteY16" fmla="*/ 1566518 h 3140968"/>
                <a:gd name="connsiteX17" fmla="*/ 274061 w 3823859"/>
                <a:gd name="connsiteY17" fmla="*/ 1403384 h 3140968"/>
                <a:gd name="connsiteX18" fmla="*/ 5281 w 3823859"/>
                <a:gd name="connsiteY18" fmla="*/ 1189070 h 3140968"/>
                <a:gd name="connsiteX19" fmla="*/ 357255 w 3823859"/>
                <a:gd name="connsiteY19" fmla="*/ 635694 h 3140968"/>
                <a:gd name="connsiteX20" fmla="*/ 331657 w 3823859"/>
                <a:gd name="connsiteY20" fmla="*/ 379797 h 3140968"/>
                <a:gd name="connsiteX21" fmla="*/ 440099 w 3823859"/>
                <a:gd name="connsiteY21" fmla="*/ 12745 h 3140968"/>
                <a:gd name="connsiteX22" fmla="*/ 444098 w 3823859"/>
                <a:gd name="connsiteY22" fmla="*/ 0 h 3140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23859" h="3140968">
                  <a:moveTo>
                    <a:pt x="444098" y="0"/>
                  </a:moveTo>
                  <a:lnTo>
                    <a:pt x="3796294" y="0"/>
                  </a:lnTo>
                  <a:lnTo>
                    <a:pt x="3813185" y="113332"/>
                  </a:lnTo>
                  <a:cubicBezTo>
                    <a:pt x="3818039" y="158298"/>
                    <a:pt x="3821201" y="204467"/>
                    <a:pt x="3822601" y="251848"/>
                  </a:cubicBezTo>
                  <a:cubicBezTo>
                    <a:pt x="3845000" y="1009942"/>
                    <a:pt x="3563421" y="1464160"/>
                    <a:pt x="3368235" y="1656081"/>
                  </a:cubicBezTo>
                  <a:cubicBezTo>
                    <a:pt x="3173049" y="1848004"/>
                    <a:pt x="3227445" y="2097504"/>
                    <a:pt x="3313839" y="2458958"/>
                  </a:cubicBezTo>
                  <a:cubicBezTo>
                    <a:pt x="3349036" y="2607698"/>
                    <a:pt x="3476227" y="2845202"/>
                    <a:pt x="3607817" y="3064314"/>
                  </a:cubicBezTo>
                  <a:lnTo>
                    <a:pt x="3655073" y="3140968"/>
                  </a:lnTo>
                  <a:lnTo>
                    <a:pt x="1757452" y="3140968"/>
                  </a:lnTo>
                  <a:lnTo>
                    <a:pt x="1736354" y="3066712"/>
                  </a:lnTo>
                  <a:cubicBezTo>
                    <a:pt x="1617963" y="2657277"/>
                    <a:pt x="1381180" y="2468554"/>
                    <a:pt x="1090001" y="2490945"/>
                  </a:cubicBezTo>
                  <a:cubicBezTo>
                    <a:pt x="632435" y="2529330"/>
                    <a:pt x="526843" y="2564515"/>
                    <a:pt x="411651" y="2385388"/>
                  </a:cubicBezTo>
                  <a:cubicBezTo>
                    <a:pt x="309259" y="2228651"/>
                    <a:pt x="408452" y="2135888"/>
                    <a:pt x="408452" y="2081510"/>
                  </a:cubicBezTo>
                  <a:cubicBezTo>
                    <a:pt x="408452" y="2027132"/>
                    <a:pt x="261262" y="1899184"/>
                    <a:pt x="254862" y="1883190"/>
                  </a:cubicBezTo>
                  <a:cubicBezTo>
                    <a:pt x="248462" y="1867197"/>
                    <a:pt x="331657" y="1777633"/>
                    <a:pt x="331657" y="1777633"/>
                  </a:cubicBezTo>
                  <a:cubicBezTo>
                    <a:pt x="328457" y="1748844"/>
                    <a:pt x="267661" y="1681672"/>
                    <a:pt x="267661" y="1681672"/>
                  </a:cubicBezTo>
                  <a:cubicBezTo>
                    <a:pt x="267661" y="1681672"/>
                    <a:pt x="206866" y="1604902"/>
                    <a:pt x="245263" y="1566518"/>
                  </a:cubicBezTo>
                  <a:cubicBezTo>
                    <a:pt x="283661" y="1528133"/>
                    <a:pt x="296460" y="1448165"/>
                    <a:pt x="274061" y="1403384"/>
                  </a:cubicBezTo>
                  <a:cubicBezTo>
                    <a:pt x="251663" y="1358602"/>
                    <a:pt x="-42716" y="1272237"/>
                    <a:pt x="5281" y="1189070"/>
                  </a:cubicBezTo>
                  <a:cubicBezTo>
                    <a:pt x="94874" y="1029135"/>
                    <a:pt x="302859" y="760443"/>
                    <a:pt x="357255" y="635694"/>
                  </a:cubicBezTo>
                  <a:cubicBezTo>
                    <a:pt x="405251" y="526937"/>
                    <a:pt x="366854" y="446969"/>
                    <a:pt x="331657" y="379797"/>
                  </a:cubicBezTo>
                  <a:cubicBezTo>
                    <a:pt x="305259" y="329417"/>
                    <a:pt x="379654" y="189074"/>
                    <a:pt x="440099" y="12745"/>
                  </a:cubicBezTo>
                  <a:lnTo>
                    <a:pt x="4440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38E9BCD-136C-4167-805E-B1DDE3B02E5D}"/>
              </a:ext>
            </a:extLst>
          </p:cNvPr>
          <p:cNvGrpSpPr/>
          <p:nvPr/>
        </p:nvGrpSpPr>
        <p:grpSpPr>
          <a:xfrm>
            <a:off x="8103493" y="3155716"/>
            <a:ext cx="3182639" cy="3717032"/>
            <a:chOff x="7552634" y="2843466"/>
            <a:chExt cx="3437369" cy="4014534"/>
          </a:xfrm>
          <a:solidFill>
            <a:schemeClr val="accent1"/>
          </a:solidFill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5F01F34-0EDA-445B-B1B6-BC9EE698EC33}"/>
                </a:ext>
              </a:extLst>
            </p:cNvPr>
            <p:cNvSpPr/>
            <p:nvPr/>
          </p:nvSpPr>
          <p:spPr>
            <a:xfrm rot="1984311">
              <a:off x="8375111" y="2843466"/>
              <a:ext cx="2614892" cy="942007"/>
            </a:xfrm>
            <a:custGeom>
              <a:avLst/>
              <a:gdLst>
                <a:gd name="connsiteX0" fmla="*/ 1596260 w 3352196"/>
                <a:gd name="connsiteY0" fmla="*/ 980 h 1207619"/>
                <a:gd name="connsiteX1" fmla="*/ 1770472 w 3352196"/>
                <a:gd name="connsiteY1" fmla="*/ 2506 h 1207619"/>
                <a:gd name="connsiteX2" fmla="*/ 2245787 w 3352196"/>
                <a:gd name="connsiteY2" fmla="*/ 77625 h 1207619"/>
                <a:gd name="connsiteX3" fmla="*/ 3349518 w 3352196"/>
                <a:gd name="connsiteY3" fmla="*/ 1189651 h 1207619"/>
                <a:gd name="connsiteX4" fmla="*/ 3352196 w 3352196"/>
                <a:gd name="connsiteY4" fmla="*/ 1207619 h 1207619"/>
                <a:gd name="connsiteX5" fmla="*/ 0 w 3352196"/>
                <a:gd name="connsiteY5" fmla="*/ 1207619 h 1207619"/>
                <a:gd name="connsiteX6" fmla="*/ 24530 w 3352196"/>
                <a:gd name="connsiteY6" fmla="*/ 1129450 h 1207619"/>
                <a:gd name="connsiteX7" fmla="*/ 47547 w 3352196"/>
                <a:gd name="connsiteY7" fmla="*/ 1034039 h 1207619"/>
                <a:gd name="connsiteX8" fmla="*/ 565909 w 3352196"/>
                <a:gd name="connsiteY8" fmla="*/ 279143 h 1207619"/>
                <a:gd name="connsiteX9" fmla="*/ 1596260 w 3352196"/>
                <a:gd name="connsiteY9" fmla="*/ 980 h 1207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52196" h="1207619">
                  <a:moveTo>
                    <a:pt x="1596260" y="980"/>
                  </a:moveTo>
                  <a:cubicBezTo>
                    <a:pt x="1653703" y="-692"/>
                    <a:pt x="1711845" y="-249"/>
                    <a:pt x="1770472" y="2506"/>
                  </a:cubicBezTo>
                  <a:cubicBezTo>
                    <a:pt x="1926810" y="9852"/>
                    <a:pt x="2086598" y="33643"/>
                    <a:pt x="2245787" y="77625"/>
                  </a:cubicBezTo>
                  <a:cubicBezTo>
                    <a:pt x="2802946" y="231563"/>
                    <a:pt x="3235165" y="593667"/>
                    <a:pt x="3349518" y="1189651"/>
                  </a:cubicBezTo>
                  <a:lnTo>
                    <a:pt x="3352196" y="1207619"/>
                  </a:lnTo>
                  <a:lnTo>
                    <a:pt x="0" y="1207619"/>
                  </a:lnTo>
                  <a:lnTo>
                    <a:pt x="24530" y="1129450"/>
                  </a:lnTo>
                  <a:cubicBezTo>
                    <a:pt x="33298" y="1098313"/>
                    <a:pt x="41148" y="1066426"/>
                    <a:pt x="47547" y="1034039"/>
                  </a:cubicBezTo>
                  <a:cubicBezTo>
                    <a:pt x="98743" y="774943"/>
                    <a:pt x="245933" y="467867"/>
                    <a:pt x="565909" y="279143"/>
                  </a:cubicBezTo>
                  <a:cubicBezTo>
                    <a:pt x="826290" y="128004"/>
                    <a:pt x="1194157" y="12682"/>
                    <a:pt x="1596260" y="9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4EEA10D-BA14-48D8-8B97-A7B7AAF70418}"/>
                </a:ext>
              </a:extLst>
            </p:cNvPr>
            <p:cNvSpPr/>
            <p:nvPr/>
          </p:nvSpPr>
          <p:spPr>
            <a:xfrm>
              <a:off x="7552634" y="4407877"/>
              <a:ext cx="2982814" cy="2450123"/>
            </a:xfrm>
            <a:custGeom>
              <a:avLst/>
              <a:gdLst>
                <a:gd name="connsiteX0" fmla="*/ 444098 w 3823859"/>
                <a:gd name="connsiteY0" fmla="*/ 0 h 3140968"/>
                <a:gd name="connsiteX1" fmla="*/ 3796294 w 3823859"/>
                <a:gd name="connsiteY1" fmla="*/ 0 h 3140968"/>
                <a:gd name="connsiteX2" fmla="*/ 3813185 w 3823859"/>
                <a:gd name="connsiteY2" fmla="*/ 113332 h 3140968"/>
                <a:gd name="connsiteX3" fmla="*/ 3822601 w 3823859"/>
                <a:gd name="connsiteY3" fmla="*/ 251848 h 3140968"/>
                <a:gd name="connsiteX4" fmla="*/ 3368235 w 3823859"/>
                <a:gd name="connsiteY4" fmla="*/ 1656081 h 3140968"/>
                <a:gd name="connsiteX5" fmla="*/ 3313839 w 3823859"/>
                <a:gd name="connsiteY5" fmla="*/ 2458958 h 3140968"/>
                <a:gd name="connsiteX6" fmla="*/ 3607817 w 3823859"/>
                <a:gd name="connsiteY6" fmla="*/ 3064314 h 3140968"/>
                <a:gd name="connsiteX7" fmla="*/ 3655073 w 3823859"/>
                <a:gd name="connsiteY7" fmla="*/ 3140968 h 3140968"/>
                <a:gd name="connsiteX8" fmla="*/ 1757452 w 3823859"/>
                <a:gd name="connsiteY8" fmla="*/ 3140968 h 3140968"/>
                <a:gd name="connsiteX9" fmla="*/ 1736354 w 3823859"/>
                <a:gd name="connsiteY9" fmla="*/ 3066712 h 3140968"/>
                <a:gd name="connsiteX10" fmla="*/ 1090001 w 3823859"/>
                <a:gd name="connsiteY10" fmla="*/ 2490945 h 3140968"/>
                <a:gd name="connsiteX11" fmla="*/ 411651 w 3823859"/>
                <a:gd name="connsiteY11" fmla="*/ 2385388 h 3140968"/>
                <a:gd name="connsiteX12" fmla="*/ 408452 w 3823859"/>
                <a:gd name="connsiteY12" fmla="*/ 2081510 h 3140968"/>
                <a:gd name="connsiteX13" fmla="*/ 254862 w 3823859"/>
                <a:gd name="connsiteY13" fmla="*/ 1883190 h 3140968"/>
                <a:gd name="connsiteX14" fmla="*/ 331657 w 3823859"/>
                <a:gd name="connsiteY14" fmla="*/ 1777633 h 3140968"/>
                <a:gd name="connsiteX15" fmla="*/ 267661 w 3823859"/>
                <a:gd name="connsiteY15" fmla="*/ 1681672 h 3140968"/>
                <a:gd name="connsiteX16" fmla="*/ 245263 w 3823859"/>
                <a:gd name="connsiteY16" fmla="*/ 1566518 h 3140968"/>
                <a:gd name="connsiteX17" fmla="*/ 274061 w 3823859"/>
                <a:gd name="connsiteY17" fmla="*/ 1403384 h 3140968"/>
                <a:gd name="connsiteX18" fmla="*/ 5281 w 3823859"/>
                <a:gd name="connsiteY18" fmla="*/ 1189070 h 3140968"/>
                <a:gd name="connsiteX19" fmla="*/ 357255 w 3823859"/>
                <a:gd name="connsiteY19" fmla="*/ 635694 h 3140968"/>
                <a:gd name="connsiteX20" fmla="*/ 331657 w 3823859"/>
                <a:gd name="connsiteY20" fmla="*/ 379797 h 3140968"/>
                <a:gd name="connsiteX21" fmla="*/ 440099 w 3823859"/>
                <a:gd name="connsiteY21" fmla="*/ 12745 h 3140968"/>
                <a:gd name="connsiteX22" fmla="*/ 444098 w 3823859"/>
                <a:gd name="connsiteY22" fmla="*/ 0 h 3140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23859" h="3140968">
                  <a:moveTo>
                    <a:pt x="444098" y="0"/>
                  </a:moveTo>
                  <a:lnTo>
                    <a:pt x="3796294" y="0"/>
                  </a:lnTo>
                  <a:lnTo>
                    <a:pt x="3813185" y="113332"/>
                  </a:lnTo>
                  <a:cubicBezTo>
                    <a:pt x="3818039" y="158298"/>
                    <a:pt x="3821201" y="204467"/>
                    <a:pt x="3822601" y="251848"/>
                  </a:cubicBezTo>
                  <a:cubicBezTo>
                    <a:pt x="3845000" y="1009942"/>
                    <a:pt x="3563421" y="1464160"/>
                    <a:pt x="3368235" y="1656081"/>
                  </a:cubicBezTo>
                  <a:cubicBezTo>
                    <a:pt x="3173049" y="1848004"/>
                    <a:pt x="3227445" y="2097504"/>
                    <a:pt x="3313839" y="2458958"/>
                  </a:cubicBezTo>
                  <a:cubicBezTo>
                    <a:pt x="3349036" y="2607698"/>
                    <a:pt x="3476227" y="2845202"/>
                    <a:pt x="3607817" y="3064314"/>
                  </a:cubicBezTo>
                  <a:lnTo>
                    <a:pt x="3655073" y="3140968"/>
                  </a:lnTo>
                  <a:lnTo>
                    <a:pt x="1757452" y="3140968"/>
                  </a:lnTo>
                  <a:lnTo>
                    <a:pt x="1736354" y="3066712"/>
                  </a:lnTo>
                  <a:cubicBezTo>
                    <a:pt x="1617963" y="2657277"/>
                    <a:pt x="1381180" y="2468554"/>
                    <a:pt x="1090001" y="2490945"/>
                  </a:cubicBezTo>
                  <a:cubicBezTo>
                    <a:pt x="632435" y="2529330"/>
                    <a:pt x="526843" y="2564515"/>
                    <a:pt x="411651" y="2385388"/>
                  </a:cubicBezTo>
                  <a:cubicBezTo>
                    <a:pt x="309259" y="2228651"/>
                    <a:pt x="408452" y="2135888"/>
                    <a:pt x="408452" y="2081510"/>
                  </a:cubicBezTo>
                  <a:cubicBezTo>
                    <a:pt x="408452" y="2027132"/>
                    <a:pt x="261262" y="1899184"/>
                    <a:pt x="254862" y="1883190"/>
                  </a:cubicBezTo>
                  <a:cubicBezTo>
                    <a:pt x="248462" y="1867197"/>
                    <a:pt x="331657" y="1777633"/>
                    <a:pt x="331657" y="1777633"/>
                  </a:cubicBezTo>
                  <a:cubicBezTo>
                    <a:pt x="328457" y="1748844"/>
                    <a:pt x="267661" y="1681672"/>
                    <a:pt x="267661" y="1681672"/>
                  </a:cubicBezTo>
                  <a:cubicBezTo>
                    <a:pt x="267661" y="1681672"/>
                    <a:pt x="206866" y="1604902"/>
                    <a:pt x="245263" y="1566518"/>
                  </a:cubicBezTo>
                  <a:cubicBezTo>
                    <a:pt x="283661" y="1528133"/>
                    <a:pt x="296460" y="1448165"/>
                    <a:pt x="274061" y="1403384"/>
                  </a:cubicBezTo>
                  <a:cubicBezTo>
                    <a:pt x="251663" y="1358602"/>
                    <a:pt x="-42716" y="1272237"/>
                    <a:pt x="5281" y="1189070"/>
                  </a:cubicBezTo>
                  <a:cubicBezTo>
                    <a:pt x="94874" y="1029135"/>
                    <a:pt x="302859" y="760443"/>
                    <a:pt x="357255" y="635694"/>
                  </a:cubicBezTo>
                  <a:cubicBezTo>
                    <a:pt x="405251" y="526937"/>
                    <a:pt x="366854" y="446969"/>
                    <a:pt x="331657" y="379797"/>
                  </a:cubicBezTo>
                  <a:cubicBezTo>
                    <a:pt x="305259" y="329417"/>
                    <a:pt x="379654" y="189074"/>
                    <a:pt x="440099" y="12745"/>
                  </a:cubicBezTo>
                  <a:lnTo>
                    <a:pt x="444098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AEA162-D293-46E3-AC38-4E3D2E89ABA0}"/>
              </a:ext>
            </a:extLst>
          </p:cNvPr>
          <p:cNvGrpSpPr/>
          <p:nvPr/>
        </p:nvGrpSpPr>
        <p:grpSpPr>
          <a:xfrm rot="5400000">
            <a:off x="6602833" y="2052217"/>
            <a:ext cx="843733" cy="843193"/>
            <a:chOff x="6126163" y="588962"/>
            <a:chExt cx="2481262" cy="2479675"/>
          </a:xfrm>
          <a:solidFill>
            <a:schemeClr val="accent1"/>
          </a:solidFill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B5DDC158-BBD9-4A9B-8E1E-7BECE7675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6088" y="1258888"/>
              <a:ext cx="1138237" cy="1136650"/>
            </a:xfrm>
            <a:custGeom>
              <a:avLst/>
              <a:gdLst>
                <a:gd name="T0" fmla="*/ 448 w 508"/>
                <a:gd name="T1" fmla="*/ 137 h 508"/>
                <a:gd name="T2" fmla="*/ 432 w 508"/>
                <a:gd name="T3" fmla="*/ 177 h 508"/>
                <a:gd name="T4" fmla="*/ 448 w 508"/>
                <a:gd name="T5" fmla="*/ 254 h 508"/>
                <a:gd name="T6" fmla="*/ 254 w 508"/>
                <a:gd name="T7" fmla="*/ 448 h 508"/>
                <a:gd name="T8" fmla="*/ 60 w 508"/>
                <a:gd name="T9" fmla="*/ 254 h 508"/>
                <a:gd name="T10" fmla="*/ 254 w 508"/>
                <a:gd name="T11" fmla="*/ 60 h 508"/>
                <a:gd name="T12" fmla="*/ 353 w 508"/>
                <a:gd name="T13" fmla="*/ 87 h 508"/>
                <a:gd name="T14" fmla="*/ 394 w 508"/>
                <a:gd name="T15" fmla="*/ 76 h 508"/>
                <a:gd name="T16" fmla="*/ 383 w 508"/>
                <a:gd name="T17" fmla="*/ 35 h 508"/>
                <a:gd name="T18" fmla="*/ 254 w 508"/>
                <a:gd name="T19" fmla="*/ 0 h 508"/>
                <a:gd name="T20" fmla="*/ 0 w 508"/>
                <a:gd name="T21" fmla="*/ 254 h 508"/>
                <a:gd name="T22" fmla="*/ 254 w 508"/>
                <a:gd name="T23" fmla="*/ 508 h 508"/>
                <a:gd name="T24" fmla="*/ 508 w 508"/>
                <a:gd name="T25" fmla="*/ 254 h 508"/>
                <a:gd name="T26" fmla="*/ 488 w 508"/>
                <a:gd name="T27" fmla="*/ 153 h 508"/>
                <a:gd name="T28" fmla="*/ 448 w 508"/>
                <a:gd name="T29" fmla="*/ 137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8" h="508">
                  <a:moveTo>
                    <a:pt x="448" y="137"/>
                  </a:moveTo>
                  <a:cubicBezTo>
                    <a:pt x="433" y="144"/>
                    <a:pt x="426" y="162"/>
                    <a:pt x="432" y="177"/>
                  </a:cubicBezTo>
                  <a:cubicBezTo>
                    <a:pt x="443" y="201"/>
                    <a:pt x="448" y="227"/>
                    <a:pt x="448" y="254"/>
                  </a:cubicBezTo>
                  <a:cubicBezTo>
                    <a:pt x="448" y="361"/>
                    <a:pt x="361" y="448"/>
                    <a:pt x="254" y="448"/>
                  </a:cubicBezTo>
                  <a:cubicBezTo>
                    <a:pt x="148" y="448"/>
                    <a:pt x="60" y="361"/>
                    <a:pt x="60" y="254"/>
                  </a:cubicBezTo>
                  <a:cubicBezTo>
                    <a:pt x="60" y="147"/>
                    <a:pt x="148" y="60"/>
                    <a:pt x="254" y="60"/>
                  </a:cubicBezTo>
                  <a:cubicBezTo>
                    <a:pt x="289" y="60"/>
                    <a:pt x="323" y="69"/>
                    <a:pt x="353" y="87"/>
                  </a:cubicBezTo>
                  <a:cubicBezTo>
                    <a:pt x="367" y="95"/>
                    <a:pt x="385" y="90"/>
                    <a:pt x="394" y="76"/>
                  </a:cubicBezTo>
                  <a:cubicBezTo>
                    <a:pt x="402" y="62"/>
                    <a:pt x="397" y="43"/>
                    <a:pt x="383" y="35"/>
                  </a:cubicBezTo>
                  <a:cubicBezTo>
                    <a:pt x="344" y="12"/>
                    <a:pt x="300" y="0"/>
                    <a:pt x="254" y="0"/>
                  </a:cubicBezTo>
                  <a:cubicBezTo>
                    <a:pt x="114" y="0"/>
                    <a:pt x="0" y="114"/>
                    <a:pt x="0" y="254"/>
                  </a:cubicBezTo>
                  <a:cubicBezTo>
                    <a:pt x="0" y="394"/>
                    <a:pt x="114" y="508"/>
                    <a:pt x="254" y="508"/>
                  </a:cubicBezTo>
                  <a:cubicBezTo>
                    <a:pt x="395" y="508"/>
                    <a:pt x="508" y="394"/>
                    <a:pt x="508" y="254"/>
                  </a:cubicBezTo>
                  <a:cubicBezTo>
                    <a:pt x="508" y="219"/>
                    <a:pt x="501" y="185"/>
                    <a:pt x="488" y="153"/>
                  </a:cubicBezTo>
                  <a:cubicBezTo>
                    <a:pt x="481" y="138"/>
                    <a:pt x="463" y="131"/>
                    <a:pt x="448" y="1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06DE06A2-93D0-4763-B0B5-A3F20C2C6A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26163" y="588962"/>
              <a:ext cx="2481262" cy="2479675"/>
            </a:xfrm>
            <a:custGeom>
              <a:avLst/>
              <a:gdLst>
                <a:gd name="T0" fmla="*/ 987 w 1107"/>
                <a:gd name="T1" fmla="*/ 424 h 1107"/>
                <a:gd name="T2" fmla="*/ 995 w 1107"/>
                <a:gd name="T3" fmla="*/ 294 h 1107"/>
                <a:gd name="T4" fmla="*/ 895 w 1107"/>
                <a:gd name="T5" fmla="*/ 112 h 1107"/>
                <a:gd name="T6" fmla="*/ 769 w 1107"/>
                <a:gd name="T7" fmla="*/ 156 h 1107"/>
                <a:gd name="T8" fmla="*/ 682 w 1107"/>
                <a:gd name="T9" fmla="*/ 58 h 1107"/>
                <a:gd name="T10" fmla="*/ 483 w 1107"/>
                <a:gd name="T11" fmla="*/ 0 h 1107"/>
                <a:gd name="T12" fmla="*/ 425 w 1107"/>
                <a:gd name="T13" fmla="*/ 120 h 1107"/>
                <a:gd name="T14" fmla="*/ 294 w 1107"/>
                <a:gd name="T15" fmla="*/ 112 h 1107"/>
                <a:gd name="T16" fmla="*/ 212 w 1107"/>
                <a:gd name="T17" fmla="*/ 112 h 1107"/>
                <a:gd name="T18" fmla="*/ 112 w 1107"/>
                <a:gd name="T19" fmla="*/ 294 h 1107"/>
                <a:gd name="T20" fmla="*/ 120 w 1107"/>
                <a:gd name="T21" fmla="*/ 424 h 1107"/>
                <a:gd name="T22" fmla="*/ 0 w 1107"/>
                <a:gd name="T23" fmla="*/ 482 h 1107"/>
                <a:gd name="T24" fmla="*/ 58 w 1107"/>
                <a:gd name="T25" fmla="*/ 682 h 1107"/>
                <a:gd name="T26" fmla="*/ 156 w 1107"/>
                <a:gd name="T27" fmla="*/ 769 h 1107"/>
                <a:gd name="T28" fmla="*/ 112 w 1107"/>
                <a:gd name="T29" fmla="*/ 894 h 1107"/>
                <a:gd name="T30" fmla="*/ 253 w 1107"/>
                <a:gd name="T31" fmla="*/ 1012 h 1107"/>
                <a:gd name="T32" fmla="*/ 338 w 1107"/>
                <a:gd name="T33" fmla="*/ 951 h 1107"/>
                <a:gd name="T34" fmla="*/ 425 w 1107"/>
                <a:gd name="T35" fmla="*/ 1049 h 1107"/>
                <a:gd name="T36" fmla="*/ 624 w 1107"/>
                <a:gd name="T37" fmla="*/ 1107 h 1107"/>
                <a:gd name="T38" fmla="*/ 682 w 1107"/>
                <a:gd name="T39" fmla="*/ 987 h 1107"/>
                <a:gd name="T40" fmla="*/ 813 w 1107"/>
                <a:gd name="T41" fmla="*/ 995 h 1107"/>
                <a:gd name="T42" fmla="*/ 995 w 1107"/>
                <a:gd name="T43" fmla="*/ 894 h 1107"/>
                <a:gd name="T44" fmla="*/ 951 w 1107"/>
                <a:gd name="T45" fmla="*/ 769 h 1107"/>
                <a:gd name="T46" fmla="*/ 1049 w 1107"/>
                <a:gd name="T47" fmla="*/ 682 h 1107"/>
                <a:gd name="T48" fmla="*/ 1107 w 1107"/>
                <a:gd name="T49" fmla="*/ 482 h 1107"/>
                <a:gd name="T50" fmla="*/ 1047 w 1107"/>
                <a:gd name="T51" fmla="*/ 622 h 1107"/>
                <a:gd name="T52" fmla="*/ 930 w 1107"/>
                <a:gd name="T53" fmla="*/ 664 h 1107"/>
                <a:gd name="T54" fmla="*/ 907 w 1107"/>
                <a:gd name="T55" fmla="*/ 810 h 1107"/>
                <a:gd name="T56" fmla="*/ 854 w 1107"/>
                <a:gd name="T57" fmla="*/ 951 h 1107"/>
                <a:gd name="T58" fmla="*/ 741 w 1107"/>
                <a:gd name="T59" fmla="*/ 897 h 1107"/>
                <a:gd name="T60" fmla="*/ 622 w 1107"/>
                <a:gd name="T61" fmla="*/ 985 h 1107"/>
                <a:gd name="T62" fmla="*/ 485 w 1107"/>
                <a:gd name="T63" fmla="*/ 1047 h 1107"/>
                <a:gd name="T64" fmla="*/ 443 w 1107"/>
                <a:gd name="T65" fmla="*/ 929 h 1107"/>
                <a:gd name="T66" fmla="*/ 297 w 1107"/>
                <a:gd name="T67" fmla="*/ 907 h 1107"/>
                <a:gd name="T68" fmla="*/ 156 w 1107"/>
                <a:gd name="T69" fmla="*/ 853 h 1107"/>
                <a:gd name="T70" fmla="*/ 209 w 1107"/>
                <a:gd name="T71" fmla="*/ 741 h 1107"/>
                <a:gd name="T72" fmla="*/ 122 w 1107"/>
                <a:gd name="T73" fmla="*/ 622 h 1107"/>
                <a:gd name="T74" fmla="*/ 60 w 1107"/>
                <a:gd name="T75" fmla="*/ 484 h 1107"/>
                <a:gd name="T76" fmla="*/ 177 w 1107"/>
                <a:gd name="T77" fmla="*/ 442 h 1107"/>
                <a:gd name="T78" fmla="*/ 200 w 1107"/>
                <a:gd name="T79" fmla="*/ 296 h 1107"/>
                <a:gd name="T80" fmla="*/ 253 w 1107"/>
                <a:gd name="T81" fmla="*/ 156 h 1107"/>
                <a:gd name="T82" fmla="*/ 366 w 1107"/>
                <a:gd name="T83" fmla="*/ 209 h 1107"/>
                <a:gd name="T84" fmla="*/ 485 w 1107"/>
                <a:gd name="T85" fmla="*/ 121 h 1107"/>
                <a:gd name="T86" fmla="*/ 622 w 1107"/>
                <a:gd name="T87" fmla="*/ 60 h 1107"/>
                <a:gd name="T88" fmla="*/ 664 w 1107"/>
                <a:gd name="T89" fmla="*/ 177 h 1107"/>
                <a:gd name="T90" fmla="*/ 810 w 1107"/>
                <a:gd name="T91" fmla="*/ 199 h 1107"/>
                <a:gd name="T92" fmla="*/ 951 w 1107"/>
                <a:gd name="T93" fmla="*/ 253 h 1107"/>
                <a:gd name="T94" fmla="*/ 898 w 1107"/>
                <a:gd name="T95" fmla="*/ 366 h 1107"/>
                <a:gd name="T96" fmla="*/ 985 w 1107"/>
                <a:gd name="T97" fmla="*/ 484 h 1107"/>
                <a:gd name="T98" fmla="*/ 1047 w 1107"/>
                <a:gd name="T99" fmla="*/ 622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7" h="1107">
                  <a:moveTo>
                    <a:pt x="1049" y="424"/>
                  </a:moveTo>
                  <a:cubicBezTo>
                    <a:pt x="987" y="424"/>
                    <a:pt x="987" y="424"/>
                    <a:pt x="987" y="424"/>
                  </a:cubicBezTo>
                  <a:cubicBezTo>
                    <a:pt x="978" y="394"/>
                    <a:pt x="966" y="365"/>
                    <a:pt x="951" y="338"/>
                  </a:cubicBezTo>
                  <a:cubicBezTo>
                    <a:pt x="995" y="294"/>
                    <a:pt x="995" y="294"/>
                    <a:pt x="995" y="294"/>
                  </a:cubicBezTo>
                  <a:cubicBezTo>
                    <a:pt x="1018" y="271"/>
                    <a:pt x="1018" y="234"/>
                    <a:pt x="995" y="212"/>
                  </a:cubicBezTo>
                  <a:cubicBezTo>
                    <a:pt x="895" y="112"/>
                    <a:pt x="895" y="112"/>
                    <a:pt x="895" y="112"/>
                  </a:cubicBezTo>
                  <a:cubicBezTo>
                    <a:pt x="872" y="89"/>
                    <a:pt x="835" y="89"/>
                    <a:pt x="813" y="112"/>
                  </a:cubicBezTo>
                  <a:cubicBezTo>
                    <a:pt x="769" y="156"/>
                    <a:pt x="769" y="156"/>
                    <a:pt x="769" y="156"/>
                  </a:cubicBezTo>
                  <a:cubicBezTo>
                    <a:pt x="741" y="141"/>
                    <a:pt x="712" y="129"/>
                    <a:pt x="682" y="120"/>
                  </a:cubicBezTo>
                  <a:cubicBezTo>
                    <a:pt x="682" y="58"/>
                    <a:pt x="682" y="58"/>
                    <a:pt x="682" y="58"/>
                  </a:cubicBezTo>
                  <a:cubicBezTo>
                    <a:pt x="682" y="26"/>
                    <a:pt x="656" y="0"/>
                    <a:pt x="624" y="0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51" y="0"/>
                    <a:pt x="425" y="26"/>
                    <a:pt x="425" y="58"/>
                  </a:cubicBezTo>
                  <a:cubicBezTo>
                    <a:pt x="425" y="120"/>
                    <a:pt x="425" y="120"/>
                    <a:pt x="425" y="120"/>
                  </a:cubicBezTo>
                  <a:cubicBezTo>
                    <a:pt x="395" y="129"/>
                    <a:pt x="366" y="141"/>
                    <a:pt x="338" y="156"/>
                  </a:cubicBezTo>
                  <a:cubicBezTo>
                    <a:pt x="294" y="112"/>
                    <a:pt x="294" y="112"/>
                    <a:pt x="294" y="112"/>
                  </a:cubicBezTo>
                  <a:cubicBezTo>
                    <a:pt x="283" y="101"/>
                    <a:pt x="269" y="95"/>
                    <a:pt x="253" y="95"/>
                  </a:cubicBezTo>
                  <a:cubicBezTo>
                    <a:pt x="238" y="95"/>
                    <a:pt x="223" y="101"/>
                    <a:pt x="212" y="112"/>
                  </a:cubicBezTo>
                  <a:cubicBezTo>
                    <a:pt x="112" y="212"/>
                    <a:pt x="112" y="212"/>
                    <a:pt x="112" y="212"/>
                  </a:cubicBezTo>
                  <a:cubicBezTo>
                    <a:pt x="89" y="234"/>
                    <a:pt x="89" y="271"/>
                    <a:pt x="112" y="294"/>
                  </a:cubicBezTo>
                  <a:cubicBezTo>
                    <a:pt x="156" y="338"/>
                    <a:pt x="156" y="338"/>
                    <a:pt x="156" y="338"/>
                  </a:cubicBezTo>
                  <a:cubicBezTo>
                    <a:pt x="141" y="365"/>
                    <a:pt x="129" y="394"/>
                    <a:pt x="120" y="424"/>
                  </a:cubicBezTo>
                  <a:cubicBezTo>
                    <a:pt x="58" y="424"/>
                    <a:pt x="58" y="424"/>
                    <a:pt x="58" y="424"/>
                  </a:cubicBezTo>
                  <a:cubicBezTo>
                    <a:pt x="26" y="424"/>
                    <a:pt x="0" y="450"/>
                    <a:pt x="0" y="482"/>
                  </a:cubicBezTo>
                  <a:cubicBezTo>
                    <a:pt x="0" y="624"/>
                    <a:pt x="0" y="624"/>
                    <a:pt x="0" y="624"/>
                  </a:cubicBezTo>
                  <a:cubicBezTo>
                    <a:pt x="0" y="656"/>
                    <a:pt x="26" y="682"/>
                    <a:pt x="58" y="682"/>
                  </a:cubicBezTo>
                  <a:cubicBezTo>
                    <a:pt x="120" y="682"/>
                    <a:pt x="120" y="682"/>
                    <a:pt x="120" y="682"/>
                  </a:cubicBezTo>
                  <a:cubicBezTo>
                    <a:pt x="129" y="712"/>
                    <a:pt x="141" y="741"/>
                    <a:pt x="156" y="769"/>
                  </a:cubicBezTo>
                  <a:cubicBezTo>
                    <a:pt x="112" y="812"/>
                    <a:pt x="112" y="812"/>
                    <a:pt x="112" y="812"/>
                  </a:cubicBezTo>
                  <a:cubicBezTo>
                    <a:pt x="89" y="835"/>
                    <a:pt x="89" y="872"/>
                    <a:pt x="112" y="894"/>
                  </a:cubicBezTo>
                  <a:cubicBezTo>
                    <a:pt x="212" y="995"/>
                    <a:pt x="212" y="995"/>
                    <a:pt x="212" y="995"/>
                  </a:cubicBezTo>
                  <a:cubicBezTo>
                    <a:pt x="223" y="1006"/>
                    <a:pt x="238" y="1012"/>
                    <a:pt x="253" y="1012"/>
                  </a:cubicBezTo>
                  <a:cubicBezTo>
                    <a:pt x="269" y="1012"/>
                    <a:pt x="283" y="1006"/>
                    <a:pt x="294" y="995"/>
                  </a:cubicBezTo>
                  <a:cubicBezTo>
                    <a:pt x="338" y="951"/>
                    <a:pt x="338" y="951"/>
                    <a:pt x="338" y="951"/>
                  </a:cubicBezTo>
                  <a:cubicBezTo>
                    <a:pt x="366" y="966"/>
                    <a:pt x="395" y="978"/>
                    <a:pt x="425" y="987"/>
                  </a:cubicBezTo>
                  <a:cubicBezTo>
                    <a:pt x="425" y="1049"/>
                    <a:pt x="425" y="1049"/>
                    <a:pt x="425" y="1049"/>
                  </a:cubicBezTo>
                  <a:cubicBezTo>
                    <a:pt x="425" y="1081"/>
                    <a:pt x="451" y="1107"/>
                    <a:pt x="483" y="1107"/>
                  </a:cubicBezTo>
                  <a:cubicBezTo>
                    <a:pt x="624" y="1107"/>
                    <a:pt x="624" y="1107"/>
                    <a:pt x="624" y="1107"/>
                  </a:cubicBezTo>
                  <a:cubicBezTo>
                    <a:pt x="656" y="1107"/>
                    <a:pt x="682" y="1081"/>
                    <a:pt x="682" y="1049"/>
                  </a:cubicBezTo>
                  <a:cubicBezTo>
                    <a:pt x="682" y="987"/>
                    <a:pt x="682" y="987"/>
                    <a:pt x="682" y="987"/>
                  </a:cubicBezTo>
                  <a:cubicBezTo>
                    <a:pt x="712" y="978"/>
                    <a:pt x="741" y="966"/>
                    <a:pt x="769" y="951"/>
                  </a:cubicBezTo>
                  <a:cubicBezTo>
                    <a:pt x="813" y="995"/>
                    <a:pt x="813" y="995"/>
                    <a:pt x="813" y="995"/>
                  </a:cubicBezTo>
                  <a:cubicBezTo>
                    <a:pt x="835" y="1017"/>
                    <a:pt x="872" y="1017"/>
                    <a:pt x="895" y="995"/>
                  </a:cubicBezTo>
                  <a:cubicBezTo>
                    <a:pt x="995" y="894"/>
                    <a:pt x="995" y="894"/>
                    <a:pt x="995" y="894"/>
                  </a:cubicBezTo>
                  <a:cubicBezTo>
                    <a:pt x="1018" y="872"/>
                    <a:pt x="1018" y="835"/>
                    <a:pt x="995" y="812"/>
                  </a:cubicBezTo>
                  <a:cubicBezTo>
                    <a:pt x="951" y="769"/>
                    <a:pt x="951" y="769"/>
                    <a:pt x="951" y="769"/>
                  </a:cubicBezTo>
                  <a:cubicBezTo>
                    <a:pt x="966" y="741"/>
                    <a:pt x="978" y="712"/>
                    <a:pt x="987" y="682"/>
                  </a:cubicBezTo>
                  <a:cubicBezTo>
                    <a:pt x="1049" y="682"/>
                    <a:pt x="1049" y="682"/>
                    <a:pt x="1049" y="682"/>
                  </a:cubicBezTo>
                  <a:cubicBezTo>
                    <a:pt x="1081" y="682"/>
                    <a:pt x="1107" y="656"/>
                    <a:pt x="1107" y="624"/>
                  </a:cubicBezTo>
                  <a:cubicBezTo>
                    <a:pt x="1107" y="482"/>
                    <a:pt x="1107" y="482"/>
                    <a:pt x="1107" y="482"/>
                  </a:cubicBezTo>
                  <a:cubicBezTo>
                    <a:pt x="1107" y="450"/>
                    <a:pt x="1081" y="424"/>
                    <a:pt x="1049" y="424"/>
                  </a:cubicBezTo>
                  <a:close/>
                  <a:moveTo>
                    <a:pt x="1047" y="622"/>
                  </a:moveTo>
                  <a:cubicBezTo>
                    <a:pt x="985" y="622"/>
                    <a:pt x="985" y="622"/>
                    <a:pt x="985" y="622"/>
                  </a:cubicBezTo>
                  <a:cubicBezTo>
                    <a:pt x="960" y="622"/>
                    <a:pt x="937" y="639"/>
                    <a:pt x="930" y="664"/>
                  </a:cubicBezTo>
                  <a:cubicBezTo>
                    <a:pt x="922" y="691"/>
                    <a:pt x="911" y="716"/>
                    <a:pt x="898" y="741"/>
                  </a:cubicBezTo>
                  <a:cubicBezTo>
                    <a:pt x="885" y="763"/>
                    <a:pt x="889" y="792"/>
                    <a:pt x="907" y="810"/>
                  </a:cubicBezTo>
                  <a:cubicBezTo>
                    <a:pt x="951" y="853"/>
                    <a:pt x="951" y="853"/>
                    <a:pt x="951" y="853"/>
                  </a:cubicBezTo>
                  <a:cubicBezTo>
                    <a:pt x="854" y="951"/>
                    <a:pt x="854" y="951"/>
                    <a:pt x="854" y="951"/>
                  </a:cubicBezTo>
                  <a:cubicBezTo>
                    <a:pt x="810" y="907"/>
                    <a:pt x="810" y="907"/>
                    <a:pt x="810" y="907"/>
                  </a:cubicBezTo>
                  <a:cubicBezTo>
                    <a:pt x="792" y="889"/>
                    <a:pt x="764" y="885"/>
                    <a:pt x="741" y="897"/>
                  </a:cubicBezTo>
                  <a:cubicBezTo>
                    <a:pt x="717" y="911"/>
                    <a:pt x="691" y="921"/>
                    <a:pt x="664" y="929"/>
                  </a:cubicBezTo>
                  <a:cubicBezTo>
                    <a:pt x="639" y="937"/>
                    <a:pt x="622" y="959"/>
                    <a:pt x="622" y="985"/>
                  </a:cubicBezTo>
                  <a:cubicBezTo>
                    <a:pt x="622" y="1047"/>
                    <a:pt x="622" y="1047"/>
                    <a:pt x="622" y="1047"/>
                  </a:cubicBezTo>
                  <a:cubicBezTo>
                    <a:pt x="485" y="1047"/>
                    <a:pt x="485" y="1047"/>
                    <a:pt x="485" y="1047"/>
                  </a:cubicBezTo>
                  <a:cubicBezTo>
                    <a:pt x="485" y="985"/>
                    <a:pt x="485" y="985"/>
                    <a:pt x="485" y="985"/>
                  </a:cubicBezTo>
                  <a:cubicBezTo>
                    <a:pt x="485" y="959"/>
                    <a:pt x="467" y="937"/>
                    <a:pt x="443" y="929"/>
                  </a:cubicBezTo>
                  <a:cubicBezTo>
                    <a:pt x="416" y="921"/>
                    <a:pt x="390" y="911"/>
                    <a:pt x="366" y="897"/>
                  </a:cubicBezTo>
                  <a:cubicBezTo>
                    <a:pt x="343" y="885"/>
                    <a:pt x="315" y="889"/>
                    <a:pt x="297" y="907"/>
                  </a:cubicBezTo>
                  <a:cubicBezTo>
                    <a:pt x="253" y="951"/>
                    <a:pt x="253" y="951"/>
                    <a:pt x="253" y="951"/>
                  </a:cubicBezTo>
                  <a:cubicBezTo>
                    <a:pt x="156" y="853"/>
                    <a:pt x="156" y="853"/>
                    <a:pt x="156" y="853"/>
                  </a:cubicBezTo>
                  <a:cubicBezTo>
                    <a:pt x="200" y="810"/>
                    <a:pt x="200" y="810"/>
                    <a:pt x="200" y="810"/>
                  </a:cubicBezTo>
                  <a:cubicBezTo>
                    <a:pt x="218" y="792"/>
                    <a:pt x="222" y="763"/>
                    <a:pt x="209" y="741"/>
                  </a:cubicBezTo>
                  <a:cubicBezTo>
                    <a:pt x="196" y="716"/>
                    <a:pt x="185" y="691"/>
                    <a:pt x="177" y="664"/>
                  </a:cubicBezTo>
                  <a:cubicBezTo>
                    <a:pt x="170" y="639"/>
                    <a:pt x="147" y="622"/>
                    <a:pt x="122" y="622"/>
                  </a:cubicBezTo>
                  <a:cubicBezTo>
                    <a:pt x="60" y="622"/>
                    <a:pt x="60" y="622"/>
                    <a:pt x="60" y="622"/>
                  </a:cubicBezTo>
                  <a:cubicBezTo>
                    <a:pt x="60" y="484"/>
                    <a:pt x="60" y="484"/>
                    <a:pt x="60" y="484"/>
                  </a:cubicBezTo>
                  <a:cubicBezTo>
                    <a:pt x="122" y="484"/>
                    <a:pt x="122" y="484"/>
                    <a:pt x="122" y="484"/>
                  </a:cubicBezTo>
                  <a:cubicBezTo>
                    <a:pt x="147" y="484"/>
                    <a:pt x="170" y="467"/>
                    <a:pt x="177" y="442"/>
                  </a:cubicBezTo>
                  <a:cubicBezTo>
                    <a:pt x="185" y="416"/>
                    <a:pt x="196" y="390"/>
                    <a:pt x="209" y="366"/>
                  </a:cubicBezTo>
                  <a:cubicBezTo>
                    <a:pt x="222" y="343"/>
                    <a:pt x="218" y="315"/>
                    <a:pt x="200" y="296"/>
                  </a:cubicBezTo>
                  <a:cubicBezTo>
                    <a:pt x="156" y="253"/>
                    <a:pt x="156" y="253"/>
                    <a:pt x="156" y="253"/>
                  </a:cubicBezTo>
                  <a:cubicBezTo>
                    <a:pt x="253" y="156"/>
                    <a:pt x="253" y="156"/>
                    <a:pt x="253" y="156"/>
                  </a:cubicBezTo>
                  <a:cubicBezTo>
                    <a:pt x="297" y="199"/>
                    <a:pt x="297" y="199"/>
                    <a:pt x="297" y="199"/>
                  </a:cubicBezTo>
                  <a:cubicBezTo>
                    <a:pt x="315" y="217"/>
                    <a:pt x="343" y="221"/>
                    <a:pt x="366" y="209"/>
                  </a:cubicBezTo>
                  <a:cubicBezTo>
                    <a:pt x="390" y="196"/>
                    <a:pt x="416" y="185"/>
                    <a:pt x="443" y="177"/>
                  </a:cubicBezTo>
                  <a:cubicBezTo>
                    <a:pt x="467" y="170"/>
                    <a:pt x="485" y="147"/>
                    <a:pt x="485" y="121"/>
                  </a:cubicBezTo>
                  <a:cubicBezTo>
                    <a:pt x="485" y="60"/>
                    <a:pt x="485" y="60"/>
                    <a:pt x="485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121"/>
                    <a:pt x="622" y="121"/>
                    <a:pt x="622" y="121"/>
                  </a:cubicBezTo>
                  <a:cubicBezTo>
                    <a:pt x="622" y="147"/>
                    <a:pt x="639" y="170"/>
                    <a:pt x="664" y="177"/>
                  </a:cubicBezTo>
                  <a:cubicBezTo>
                    <a:pt x="691" y="185"/>
                    <a:pt x="717" y="196"/>
                    <a:pt x="741" y="209"/>
                  </a:cubicBezTo>
                  <a:cubicBezTo>
                    <a:pt x="764" y="221"/>
                    <a:pt x="792" y="217"/>
                    <a:pt x="810" y="199"/>
                  </a:cubicBezTo>
                  <a:cubicBezTo>
                    <a:pt x="854" y="156"/>
                    <a:pt x="854" y="156"/>
                    <a:pt x="854" y="156"/>
                  </a:cubicBezTo>
                  <a:cubicBezTo>
                    <a:pt x="951" y="253"/>
                    <a:pt x="951" y="253"/>
                    <a:pt x="951" y="253"/>
                  </a:cubicBezTo>
                  <a:cubicBezTo>
                    <a:pt x="907" y="296"/>
                    <a:pt x="907" y="296"/>
                    <a:pt x="907" y="296"/>
                  </a:cubicBezTo>
                  <a:cubicBezTo>
                    <a:pt x="889" y="315"/>
                    <a:pt x="885" y="343"/>
                    <a:pt x="898" y="366"/>
                  </a:cubicBezTo>
                  <a:cubicBezTo>
                    <a:pt x="911" y="390"/>
                    <a:pt x="922" y="416"/>
                    <a:pt x="930" y="442"/>
                  </a:cubicBezTo>
                  <a:cubicBezTo>
                    <a:pt x="937" y="467"/>
                    <a:pt x="960" y="484"/>
                    <a:pt x="985" y="484"/>
                  </a:cubicBezTo>
                  <a:cubicBezTo>
                    <a:pt x="1047" y="484"/>
                    <a:pt x="1047" y="484"/>
                    <a:pt x="1047" y="484"/>
                  </a:cubicBezTo>
                  <a:lnTo>
                    <a:pt x="1047" y="6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36FD518-2305-448D-B8A5-AE5FE5C7DCE7}"/>
              </a:ext>
            </a:extLst>
          </p:cNvPr>
          <p:cNvGrpSpPr/>
          <p:nvPr/>
        </p:nvGrpSpPr>
        <p:grpSpPr>
          <a:xfrm rot="5400000">
            <a:off x="5855467" y="2720427"/>
            <a:ext cx="843732" cy="843192"/>
            <a:chOff x="5494338" y="2978150"/>
            <a:chExt cx="2481262" cy="2479675"/>
          </a:xfrm>
          <a:solidFill>
            <a:schemeClr val="accent1"/>
          </a:solidFill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FDF2B6F1-D75D-44C7-AF52-FDACCD2D2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7438" y="3648075"/>
              <a:ext cx="1138237" cy="1138238"/>
            </a:xfrm>
            <a:custGeom>
              <a:avLst/>
              <a:gdLst>
                <a:gd name="T0" fmla="*/ 254 w 508"/>
                <a:gd name="T1" fmla="*/ 0 h 508"/>
                <a:gd name="T2" fmla="*/ 98 w 508"/>
                <a:gd name="T3" fmla="*/ 54 h 508"/>
                <a:gd name="T4" fmla="*/ 92 w 508"/>
                <a:gd name="T5" fmla="*/ 96 h 508"/>
                <a:gd name="T6" fmla="*/ 134 w 508"/>
                <a:gd name="T7" fmla="*/ 101 h 508"/>
                <a:gd name="T8" fmla="*/ 254 w 508"/>
                <a:gd name="T9" fmla="*/ 60 h 508"/>
                <a:gd name="T10" fmla="*/ 448 w 508"/>
                <a:gd name="T11" fmla="*/ 254 h 508"/>
                <a:gd name="T12" fmla="*/ 254 w 508"/>
                <a:gd name="T13" fmla="*/ 448 h 508"/>
                <a:gd name="T14" fmla="*/ 60 w 508"/>
                <a:gd name="T15" fmla="*/ 254 h 508"/>
                <a:gd name="T16" fmla="*/ 68 w 508"/>
                <a:gd name="T17" fmla="*/ 200 h 508"/>
                <a:gd name="T18" fmla="*/ 47 w 508"/>
                <a:gd name="T19" fmla="*/ 163 h 508"/>
                <a:gd name="T20" fmla="*/ 10 w 508"/>
                <a:gd name="T21" fmla="*/ 183 h 508"/>
                <a:gd name="T22" fmla="*/ 0 w 508"/>
                <a:gd name="T23" fmla="*/ 254 h 508"/>
                <a:gd name="T24" fmla="*/ 254 w 508"/>
                <a:gd name="T25" fmla="*/ 508 h 508"/>
                <a:gd name="T26" fmla="*/ 508 w 508"/>
                <a:gd name="T27" fmla="*/ 254 h 508"/>
                <a:gd name="T28" fmla="*/ 254 w 508"/>
                <a:gd name="T29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8" h="508">
                  <a:moveTo>
                    <a:pt x="254" y="0"/>
                  </a:moveTo>
                  <a:cubicBezTo>
                    <a:pt x="197" y="0"/>
                    <a:pt x="143" y="19"/>
                    <a:pt x="98" y="54"/>
                  </a:cubicBezTo>
                  <a:cubicBezTo>
                    <a:pt x="84" y="64"/>
                    <a:pt x="82" y="83"/>
                    <a:pt x="92" y="96"/>
                  </a:cubicBezTo>
                  <a:cubicBezTo>
                    <a:pt x="103" y="109"/>
                    <a:pt x="121" y="112"/>
                    <a:pt x="134" y="101"/>
                  </a:cubicBezTo>
                  <a:cubicBezTo>
                    <a:pt x="169" y="75"/>
                    <a:pt x="210" y="60"/>
                    <a:pt x="254" y="60"/>
                  </a:cubicBezTo>
                  <a:cubicBezTo>
                    <a:pt x="361" y="60"/>
                    <a:pt x="448" y="147"/>
                    <a:pt x="448" y="254"/>
                  </a:cubicBezTo>
                  <a:cubicBezTo>
                    <a:pt x="448" y="361"/>
                    <a:pt x="361" y="448"/>
                    <a:pt x="254" y="448"/>
                  </a:cubicBezTo>
                  <a:cubicBezTo>
                    <a:pt x="147" y="448"/>
                    <a:pt x="60" y="361"/>
                    <a:pt x="60" y="254"/>
                  </a:cubicBezTo>
                  <a:cubicBezTo>
                    <a:pt x="60" y="236"/>
                    <a:pt x="62" y="218"/>
                    <a:pt x="68" y="200"/>
                  </a:cubicBezTo>
                  <a:cubicBezTo>
                    <a:pt x="72" y="184"/>
                    <a:pt x="63" y="167"/>
                    <a:pt x="47" y="163"/>
                  </a:cubicBezTo>
                  <a:cubicBezTo>
                    <a:pt x="31" y="158"/>
                    <a:pt x="15" y="167"/>
                    <a:pt x="10" y="183"/>
                  </a:cubicBezTo>
                  <a:cubicBezTo>
                    <a:pt x="3" y="206"/>
                    <a:pt x="0" y="230"/>
                    <a:pt x="0" y="254"/>
                  </a:cubicBezTo>
                  <a:cubicBezTo>
                    <a:pt x="0" y="394"/>
                    <a:pt x="114" y="508"/>
                    <a:pt x="254" y="508"/>
                  </a:cubicBezTo>
                  <a:cubicBezTo>
                    <a:pt x="394" y="508"/>
                    <a:pt x="508" y="394"/>
                    <a:pt x="508" y="254"/>
                  </a:cubicBezTo>
                  <a:cubicBezTo>
                    <a:pt x="508" y="114"/>
                    <a:pt x="394" y="0"/>
                    <a:pt x="25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88A2640B-4B83-4123-8165-B566C3CFD7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2978150"/>
              <a:ext cx="2481262" cy="2479675"/>
            </a:xfrm>
            <a:custGeom>
              <a:avLst/>
              <a:gdLst>
                <a:gd name="T0" fmla="*/ 987 w 1107"/>
                <a:gd name="T1" fmla="*/ 425 h 1107"/>
                <a:gd name="T2" fmla="*/ 995 w 1107"/>
                <a:gd name="T3" fmla="*/ 294 h 1107"/>
                <a:gd name="T4" fmla="*/ 895 w 1107"/>
                <a:gd name="T5" fmla="*/ 112 h 1107"/>
                <a:gd name="T6" fmla="*/ 769 w 1107"/>
                <a:gd name="T7" fmla="*/ 156 h 1107"/>
                <a:gd name="T8" fmla="*/ 683 w 1107"/>
                <a:gd name="T9" fmla="*/ 58 h 1107"/>
                <a:gd name="T10" fmla="*/ 483 w 1107"/>
                <a:gd name="T11" fmla="*/ 0 h 1107"/>
                <a:gd name="T12" fmla="*/ 425 w 1107"/>
                <a:gd name="T13" fmla="*/ 120 h 1107"/>
                <a:gd name="T14" fmla="*/ 294 w 1107"/>
                <a:gd name="T15" fmla="*/ 112 h 1107"/>
                <a:gd name="T16" fmla="*/ 212 w 1107"/>
                <a:gd name="T17" fmla="*/ 112 h 1107"/>
                <a:gd name="T18" fmla="*/ 112 w 1107"/>
                <a:gd name="T19" fmla="*/ 294 h 1107"/>
                <a:gd name="T20" fmla="*/ 120 w 1107"/>
                <a:gd name="T21" fmla="*/ 425 h 1107"/>
                <a:gd name="T22" fmla="*/ 0 w 1107"/>
                <a:gd name="T23" fmla="*/ 483 h 1107"/>
                <a:gd name="T24" fmla="*/ 58 w 1107"/>
                <a:gd name="T25" fmla="*/ 682 h 1107"/>
                <a:gd name="T26" fmla="*/ 156 w 1107"/>
                <a:gd name="T27" fmla="*/ 769 h 1107"/>
                <a:gd name="T28" fmla="*/ 112 w 1107"/>
                <a:gd name="T29" fmla="*/ 895 h 1107"/>
                <a:gd name="T30" fmla="*/ 253 w 1107"/>
                <a:gd name="T31" fmla="*/ 1012 h 1107"/>
                <a:gd name="T32" fmla="*/ 338 w 1107"/>
                <a:gd name="T33" fmla="*/ 951 h 1107"/>
                <a:gd name="T34" fmla="*/ 425 w 1107"/>
                <a:gd name="T35" fmla="*/ 1049 h 1107"/>
                <a:gd name="T36" fmla="*/ 625 w 1107"/>
                <a:gd name="T37" fmla="*/ 1107 h 1107"/>
                <a:gd name="T38" fmla="*/ 683 w 1107"/>
                <a:gd name="T39" fmla="*/ 987 h 1107"/>
                <a:gd name="T40" fmla="*/ 813 w 1107"/>
                <a:gd name="T41" fmla="*/ 995 h 1107"/>
                <a:gd name="T42" fmla="*/ 995 w 1107"/>
                <a:gd name="T43" fmla="*/ 895 h 1107"/>
                <a:gd name="T44" fmla="*/ 951 w 1107"/>
                <a:gd name="T45" fmla="*/ 769 h 1107"/>
                <a:gd name="T46" fmla="*/ 1049 w 1107"/>
                <a:gd name="T47" fmla="*/ 682 h 1107"/>
                <a:gd name="T48" fmla="*/ 1107 w 1107"/>
                <a:gd name="T49" fmla="*/ 483 h 1107"/>
                <a:gd name="T50" fmla="*/ 1047 w 1107"/>
                <a:gd name="T51" fmla="*/ 622 h 1107"/>
                <a:gd name="T52" fmla="*/ 930 w 1107"/>
                <a:gd name="T53" fmla="*/ 664 h 1107"/>
                <a:gd name="T54" fmla="*/ 908 w 1107"/>
                <a:gd name="T55" fmla="*/ 810 h 1107"/>
                <a:gd name="T56" fmla="*/ 854 w 1107"/>
                <a:gd name="T57" fmla="*/ 951 h 1107"/>
                <a:gd name="T58" fmla="*/ 741 w 1107"/>
                <a:gd name="T59" fmla="*/ 898 h 1107"/>
                <a:gd name="T60" fmla="*/ 623 w 1107"/>
                <a:gd name="T61" fmla="*/ 985 h 1107"/>
                <a:gd name="T62" fmla="*/ 485 w 1107"/>
                <a:gd name="T63" fmla="*/ 1047 h 1107"/>
                <a:gd name="T64" fmla="*/ 443 w 1107"/>
                <a:gd name="T65" fmla="*/ 929 h 1107"/>
                <a:gd name="T66" fmla="*/ 297 w 1107"/>
                <a:gd name="T67" fmla="*/ 907 h 1107"/>
                <a:gd name="T68" fmla="*/ 156 w 1107"/>
                <a:gd name="T69" fmla="*/ 854 h 1107"/>
                <a:gd name="T70" fmla="*/ 210 w 1107"/>
                <a:gd name="T71" fmla="*/ 741 h 1107"/>
                <a:gd name="T72" fmla="*/ 122 w 1107"/>
                <a:gd name="T73" fmla="*/ 622 h 1107"/>
                <a:gd name="T74" fmla="*/ 60 w 1107"/>
                <a:gd name="T75" fmla="*/ 485 h 1107"/>
                <a:gd name="T76" fmla="*/ 178 w 1107"/>
                <a:gd name="T77" fmla="*/ 443 h 1107"/>
                <a:gd name="T78" fmla="*/ 200 w 1107"/>
                <a:gd name="T79" fmla="*/ 297 h 1107"/>
                <a:gd name="T80" fmla="*/ 253 w 1107"/>
                <a:gd name="T81" fmla="*/ 156 h 1107"/>
                <a:gd name="T82" fmla="*/ 366 w 1107"/>
                <a:gd name="T83" fmla="*/ 209 h 1107"/>
                <a:gd name="T84" fmla="*/ 485 w 1107"/>
                <a:gd name="T85" fmla="*/ 122 h 1107"/>
                <a:gd name="T86" fmla="*/ 623 w 1107"/>
                <a:gd name="T87" fmla="*/ 60 h 1107"/>
                <a:gd name="T88" fmla="*/ 664 w 1107"/>
                <a:gd name="T89" fmla="*/ 177 h 1107"/>
                <a:gd name="T90" fmla="*/ 811 w 1107"/>
                <a:gd name="T91" fmla="*/ 199 h 1107"/>
                <a:gd name="T92" fmla="*/ 951 w 1107"/>
                <a:gd name="T93" fmla="*/ 253 h 1107"/>
                <a:gd name="T94" fmla="*/ 898 w 1107"/>
                <a:gd name="T95" fmla="*/ 366 h 1107"/>
                <a:gd name="T96" fmla="*/ 986 w 1107"/>
                <a:gd name="T97" fmla="*/ 485 h 1107"/>
                <a:gd name="T98" fmla="*/ 1047 w 1107"/>
                <a:gd name="T99" fmla="*/ 622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7" h="1107">
                  <a:moveTo>
                    <a:pt x="1049" y="425"/>
                  </a:moveTo>
                  <a:cubicBezTo>
                    <a:pt x="987" y="425"/>
                    <a:pt x="987" y="425"/>
                    <a:pt x="987" y="425"/>
                  </a:cubicBezTo>
                  <a:cubicBezTo>
                    <a:pt x="978" y="395"/>
                    <a:pt x="966" y="366"/>
                    <a:pt x="951" y="338"/>
                  </a:cubicBezTo>
                  <a:cubicBezTo>
                    <a:pt x="995" y="294"/>
                    <a:pt x="995" y="294"/>
                    <a:pt x="995" y="294"/>
                  </a:cubicBezTo>
                  <a:cubicBezTo>
                    <a:pt x="1018" y="271"/>
                    <a:pt x="1018" y="235"/>
                    <a:pt x="995" y="212"/>
                  </a:cubicBezTo>
                  <a:cubicBezTo>
                    <a:pt x="895" y="112"/>
                    <a:pt x="895" y="112"/>
                    <a:pt x="895" y="112"/>
                  </a:cubicBezTo>
                  <a:cubicBezTo>
                    <a:pt x="873" y="89"/>
                    <a:pt x="836" y="89"/>
                    <a:pt x="813" y="112"/>
                  </a:cubicBezTo>
                  <a:cubicBezTo>
                    <a:pt x="769" y="156"/>
                    <a:pt x="769" y="156"/>
                    <a:pt x="769" y="156"/>
                  </a:cubicBezTo>
                  <a:cubicBezTo>
                    <a:pt x="742" y="141"/>
                    <a:pt x="713" y="129"/>
                    <a:pt x="683" y="120"/>
                  </a:cubicBezTo>
                  <a:cubicBezTo>
                    <a:pt x="683" y="58"/>
                    <a:pt x="683" y="58"/>
                    <a:pt x="683" y="58"/>
                  </a:cubicBezTo>
                  <a:cubicBezTo>
                    <a:pt x="683" y="26"/>
                    <a:pt x="657" y="0"/>
                    <a:pt x="625" y="0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51" y="0"/>
                    <a:pt x="425" y="26"/>
                    <a:pt x="425" y="58"/>
                  </a:cubicBezTo>
                  <a:cubicBezTo>
                    <a:pt x="425" y="120"/>
                    <a:pt x="425" y="120"/>
                    <a:pt x="425" y="120"/>
                  </a:cubicBezTo>
                  <a:cubicBezTo>
                    <a:pt x="395" y="129"/>
                    <a:pt x="366" y="141"/>
                    <a:pt x="338" y="156"/>
                  </a:cubicBezTo>
                  <a:cubicBezTo>
                    <a:pt x="294" y="112"/>
                    <a:pt x="294" y="112"/>
                    <a:pt x="294" y="112"/>
                  </a:cubicBezTo>
                  <a:cubicBezTo>
                    <a:pt x="284" y="101"/>
                    <a:pt x="269" y="95"/>
                    <a:pt x="253" y="95"/>
                  </a:cubicBezTo>
                  <a:cubicBezTo>
                    <a:pt x="238" y="95"/>
                    <a:pt x="223" y="101"/>
                    <a:pt x="212" y="112"/>
                  </a:cubicBezTo>
                  <a:cubicBezTo>
                    <a:pt x="112" y="212"/>
                    <a:pt x="112" y="212"/>
                    <a:pt x="112" y="212"/>
                  </a:cubicBezTo>
                  <a:cubicBezTo>
                    <a:pt x="90" y="235"/>
                    <a:pt x="90" y="271"/>
                    <a:pt x="112" y="294"/>
                  </a:cubicBezTo>
                  <a:cubicBezTo>
                    <a:pt x="156" y="338"/>
                    <a:pt x="156" y="338"/>
                    <a:pt x="156" y="338"/>
                  </a:cubicBezTo>
                  <a:cubicBezTo>
                    <a:pt x="141" y="365"/>
                    <a:pt x="129" y="395"/>
                    <a:pt x="120" y="425"/>
                  </a:cubicBezTo>
                  <a:cubicBezTo>
                    <a:pt x="58" y="425"/>
                    <a:pt x="58" y="425"/>
                    <a:pt x="58" y="425"/>
                  </a:cubicBezTo>
                  <a:cubicBezTo>
                    <a:pt x="26" y="425"/>
                    <a:pt x="0" y="451"/>
                    <a:pt x="0" y="483"/>
                  </a:cubicBezTo>
                  <a:cubicBezTo>
                    <a:pt x="0" y="624"/>
                    <a:pt x="0" y="624"/>
                    <a:pt x="0" y="624"/>
                  </a:cubicBezTo>
                  <a:cubicBezTo>
                    <a:pt x="0" y="656"/>
                    <a:pt x="26" y="682"/>
                    <a:pt x="58" y="682"/>
                  </a:cubicBezTo>
                  <a:cubicBezTo>
                    <a:pt x="120" y="682"/>
                    <a:pt x="120" y="682"/>
                    <a:pt x="120" y="682"/>
                  </a:cubicBezTo>
                  <a:cubicBezTo>
                    <a:pt x="129" y="712"/>
                    <a:pt x="141" y="741"/>
                    <a:pt x="156" y="769"/>
                  </a:cubicBezTo>
                  <a:cubicBezTo>
                    <a:pt x="112" y="813"/>
                    <a:pt x="112" y="813"/>
                    <a:pt x="112" y="813"/>
                  </a:cubicBezTo>
                  <a:cubicBezTo>
                    <a:pt x="90" y="835"/>
                    <a:pt x="90" y="872"/>
                    <a:pt x="112" y="895"/>
                  </a:cubicBezTo>
                  <a:cubicBezTo>
                    <a:pt x="212" y="995"/>
                    <a:pt x="212" y="995"/>
                    <a:pt x="212" y="995"/>
                  </a:cubicBezTo>
                  <a:cubicBezTo>
                    <a:pt x="223" y="1006"/>
                    <a:pt x="238" y="1012"/>
                    <a:pt x="253" y="1012"/>
                  </a:cubicBezTo>
                  <a:cubicBezTo>
                    <a:pt x="269" y="1012"/>
                    <a:pt x="284" y="1006"/>
                    <a:pt x="294" y="995"/>
                  </a:cubicBezTo>
                  <a:cubicBezTo>
                    <a:pt x="338" y="951"/>
                    <a:pt x="338" y="951"/>
                    <a:pt x="338" y="951"/>
                  </a:cubicBezTo>
                  <a:cubicBezTo>
                    <a:pt x="366" y="966"/>
                    <a:pt x="395" y="978"/>
                    <a:pt x="425" y="987"/>
                  </a:cubicBezTo>
                  <a:cubicBezTo>
                    <a:pt x="425" y="1049"/>
                    <a:pt x="425" y="1049"/>
                    <a:pt x="425" y="1049"/>
                  </a:cubicBezTo>
                  <a:cubicBezTo>
                    <a:pt x="425" y="1081"/>
                    <a:pt x="451" y="1107"/>
                    <a:pt x="483" y="1107"/>
                  </a:cubicBezTo>
                  <a:cubicBezTo>
                    <a:pt x="625" y="1107"/>
                    <a:pt x="625" y="1107"/>
                    <a:pt x="625" y="1107"/>
                  </a:cubicBezTo>
                  <a:cubicBezTo>
                    <a:pt x="657" y="1107"/>
                    <a:pt x="683" y="1081"/>
                    <a:pt x="683" y="1049"/>
                  </a:cubicBezTo>
                  <a:cubicBezTo>
                    <a:pt x="683" y="987"/>
                    <a:pt x="683" y="987"/>
                    <a:pt x="683" y="987"/>
                  </a:cubicBezTo>
                  <a:cubicBezTo>
                    <a:pt x="713" y="978"/>
                    <a:pt x="742" y="966"/>
                    <a:pt x="769" y="951"/>
                  </a:cubicBezTo>
                  <a:cubicBezTo>
                    <a:pt x="813" y="995"/>
                    <a:pt x="813" y="995"/>
                    <a:pt x="813" y="995"/>
                  </a:cubicBezTo>
                  <a:cubicBezTo>
                    <a:pt x="836" y="1017"/>
                    <a:pt x="873" y="1017"/>
                    <a:pt x="895" y="995"/>
                  </a:cubicBezTo>
                  <a:cubicBezTo>
                    <a:pt x="995" y="895"/>
                    <a:pt x="995" y="895"/>
                    <a:pt x="995" y="895"/>
                  </a:cubicBezTo>
                  <a:cubicBezTo>
                    <a:pt x="1018" y="872"/>
                    <a:pt x="1018" y="835"/>
                    <a:pt x="995" y="813"/>
                  </a:cubicBezTo>
                  <a:cubicBezTo>
                    <a:pt x="951" y="769"/>
                    <a:pt x="951" y="769"/>
                    <a:pt x="951" y="769"/>
                  </a:cubicBezTo>
                  <a:cubicBezTo>
                    <a:pt x="966" y="741"/>
                    <a:pt x="978" y="712"/>
                    <a:pt x="987" y="682"/>
                  </a:cubicBezTo>
                  <a:cubicBezTo>
                    <a:pt x="1049" y="682"/>
                    <a:pt x="1049" y="682"/>
                    <a:pt x="1049" y="682"/>
                  </a:cubicBezTo>
                  <a:cubicBezTo>
                    <a:pt x="1081" y="682"/>
                    <a:pt x="1107" y="656"/>
                    <a:pt x="1107" y="624"/>
                  </a:cubicBezTo>
                  <a:cubicBezTo>
                    <a:pt x="1107" y="483"/>
                    <a:pt x="1107" y="483"/>
                    <a:pt x="1107" y="483"/>
                  </a:cubicBezTo>
                  <a:cubicBezTo>
                    <a:pt x="1107" y="451"/>
                    <a:pt x="1081" y="425"/>
                    <a:pt x="1049" y="425"/>
                  </a:cubicBezTo>
                  <a:close/>
                  <a:moveTo>
                    <a:pt x="1047" y="622"/>
                  </a:moveTo>
                  <a:cubicBezTo>
                    <a:pt x="986" y="622"/>
                    <a:pt x="986" y="622"/>
                    <a:pt x="986" y="622"/>
                  </a:cubicBezTo>
                  <a:cubicBezTo>
                    <a:pt x="960" y="622"/>
                    <a:pt x="937" y="639"/>
                    <a:pt x="930" y="664"/>
                  </a:cubicBezTo>
                  <a:cubicBezTo>
                    <a:pt x="922" y="691"/>
                    <a:pt x="911" y="717"/>
                    <a:pt x="898" y="741"/>
                  </a:cubicBezTo>
                  <a:cubicBezTo>
                    <a:pt x="886" y="764"/>
                    <a:pt x="890" y="792"/>
                    <a:pt x="908" y="810"/>
                  </a:cubicBezTo>
                  <a:cubicBezTo>
                    <a:pt x="951" y="854"/>
                    <a:pt x="951" y="854"/>
                    <a:pt x="951" y="854"/>
                  </a:cubicBezTo>
                  <a:cubicBezTo>
                    <a:pt x="854" y="951"/>
                    <a:pt x="854" y="951"/>
                    <a:pt x="854" y="951"/>
                  </a:cubicBezTo>
                  <a:cubicBezTo>
                    <a:pt x="811" y="907"/>
                    <a:pt x="811" y="907"/>
                    <a:pt x="811" y="907"/>
                  </a:cubicBezTo>
                  <a:cubicBezTo>
                    <a:pt x="792" y="889"/>
                    <a:pt x="764" y="885"/>
                    <a:pt x="741" y="898"/>
                  </a:cubicBezTo>
                  <a:cubicBezTo>
                    <a:pt x="717" y="911"/>
                    <a:pt x="691" y="922"/>
                    <a:pt x="664" y="929"/>
                  </a:cubicBezTo>
                  <a:cubicBezTo>
                    <a:pt x="640" y="937"/>
                    <a:pt x="623" y="960"/>
                    <a:pt x="623" y="985"/>
                  </a:cubicBezTo>
                  <a:cubicBezTo>
                    <a:pt x="623" y="1047"/>
                    <a:pt x="623" y="1047"/>
                    <a:pt x="623" y="1047"/>
                  </a:cubicBezTo>
                  <a:cubicBezTo>
                    <a:pt x="485" y="1047"/>
                    <a:pt x="485" y="1047"/>
                    <a:pt x="485" y="1047"/>
                  </a:cubicBezTo>
                  <a:cubicBezTo>
                    <a:pt x="485" y="985"/>
                    <a:pt x="485" y="985"/>
                    <a:pt x="485" y="985"/>
                  </a:cubicBezTo>
                  <a:cubicBezTo>
                    <a:pt x="485" y="960"/>
                    <a:pt x="468" y="937"/>
                    <a:pt x="443" y="929"/>
                  </a:cubicBezTo>
                  <a:cubicBezTo>
                    <a:pt x="416" y="922"/>
                    <a:pt x="391" y="911"/>
                    <a:pt x="366" y="898"/>
                  </a:cubicBezTo>
                  <a:cubicBezTo>
                    <a:pt x="344" y="885"/>
                    <a:pt x="315" y="889"/>
                    <a:pt x="297" y="907"/>
                  </a:cubicBezTo>
                  <a:cubicBezTo>
                    <a:pt x="253" y="951"/>
                    <a:pt x="253" y="951"/>
                    <a:pt x="253" y="951"/>
                  </a:cubicBezTo>
                  <a:cubicBezTo>
                    <a:pt x="156" y="854"/>
                    <a:pt x="156" y="854"/>
                    <a:pt x="156" y="854"/>
                  </a:cubicBezTo>
                  <a:cubicBezTo>
                    <a:pt x="200" y="810"/>
                    <a:pt x="200" y="810"/>
                    <a:pt x="200" y="810"/>
                  </a:cubicBezTo>
                  <a:cubicBezTo>
                    <a:pt x="218" y="792"/>
                    <a:pt x="222" y="764"/>
                    <a:pt x="210" y="741"/>
                  </a:cubicBezTo>
                  <a:cubicBezTo>
                    <a:pt x="196" y="717"/>
                    <a:pt x="185" y="691"/>
                    <a:pt x="178" y="664"/>
                  </a:cubicBezTo>
                  <a:cubicBezTo>
                    <a:pt x="170" y="639"/>
                    <a:pt x="148" y="622"/>
                    <a:pt x="122" y="622"/>
                  </a:cubicBezTo>
                  <a:cubicBezTo>
                    <a:pt x="60" y="622"/>
                    <a:pt x="60" y="622"/>
                    <a:pt x="60" y="622"/>
                  </a:cubicBezTo>
                  <a:cubicBezTo>
                    <a:pt x="60" y="485"/>
                    <a:pt x="60" y="485"/>
                    <a:pt x="60" y="485"/>
                  </a:cubicBezTo>
                  <a:cubicBezTo>
                    <a:pt x="122" y="485"/>
                    <a:pt x="122" y="485"/>
                    <a:pt x="122" y="485"/>
                  </a:cubicBezTo>
                  <a:cubicBezTo>
                    <a:pt x="148" y="485"/>
                    <a:pt x="170" y="467"/>
                    <a:pt x="178" y="443"/>
                  </a:cubicBezTo>
                  <a:cubicBezTo>
                    <a:pt x="185" y="416"/>
                    <a:pt x="196" y="390"/>
                    <a:pt x="210" y="366"/>
                  </a:cubicBezTo>
                  <a:cubicBezTo>
                    <a:pt x="222" y="343"/>
                    <a:pt x="218" y="315"/>
                    <a:pt x="200" y="297"/>
                  </a:cubicBezTo>
                  <a:cubicBezTo>
                    <a:pt x="156" y="253"/>
                    <a:pt x="156" y="253"/>
                    <a:pt x="156" y="253"/>
                  </a:cubicBezTo>
                  <a:cubicBezTo>
                    <a:pt x="253" y="156"/>
                    <a:pt x="253" y="156"/>
                    <a:pt x="253" y="156"/>
                  </a:cubicBezTo>
                  <a:cubicBezTo>
                    <a:pt x="297" y="199"/>
                    <a:pt x="297" y="199"/>
                    <a:pt x="297" y="199"/>
                  </a:cubicBezTo>
                  <a:cubicBezTo>
                    <a:pt x="315" y="217"/>
                    <a:pt x="344" y="221"/>
                    <a:pt x="366" y="209"/>
                  </a:cubicBezTo>
                  <a:cubicBezTo>
                    <a:pt x="391" y="196"/>
                    <a:pt x="416" y="185"/>
                    <a:pt x="443" y="177"/>
                  </a:cubicBezTo>
                  <a:cubicBezTo>
                    <a:pt x="468" y="170"/>
                    <a:pt x="485" y="147"/>
                    <a:pt x="485" y="122"/>
                  </a:cubicBezTo>
                  <a:cubicBezTo>
                    <a:pt x="485" y="60"/>
                    <a:pt x="485" y="60"/>
                    <a:pt x="485" y="60"/>
                  </a:cubicBezTo>
                  <a:cubicBezTo>
                    <a:pt x="623" y="60"/>
                    <a:pt x="623" y="60"/>
                    <a:pt x="623" y="60"/>
                  </a:cubicBezTo>
                  <a:cubicBezTo>
                    <a:pt x="623" y="122"/>
                    <a:pt x="623" y="122"/>
                    <a:pt x="623" y="122"/>
                  </a:cubicBezTo>
                  <a:cubicBezTo>
                    <a:pt x="623" y="147"/>
                    <a:pt x="640" y="170"/>
                    <a:pt x="664" y="177"/>
                  </a:cubicBezTo>
                  <a:cubicBezTo>
                    <a:pt x="691" y="185"/>
                    <a:pt x="717" y="196"/>
                    <a:pt x="741" y="209"/>
                  </a:cubicBezTo>
                  <a:cubicBezTo>
                    <a:pt x="764" y="221"/>
                    <a:pt x="792" y="217"/>
                    <a:pt x="811" y="199"/>
                  </a:cubicBezTo>
                  <a:cubicBezTo>
                    <a:pt x="854" y="156"/>
                    <a:pt x="854" y="156"/>
                    <a:pt x="854" y="156"/>
                  </a:cubicBezTo>
                  <a:cubicBezTo>
                    <a:pt x="951" y="253"/>
                    <a:pt x="951" y="253"/>
                    <a:pt x="951" y="253"/>
                  </a:cubicBezTo>
                  <a:cubicBezTo>
                    <a:pt x="908" y="297"/>
                    <a:pt x="908" y="297"/>
                    <a:pt x="908" y="297"/>
                  </a:cubicBezTo>
                  <a:cubicBezTo>
                    <a:pt x="890" y="315"/>
                    <a:pt x="886" y="343"/>
                    <a:pt x="898" y="366"/>
                  </a:cubicBezTo>
                  <a:cubicBezTo>
                    <a:pt x="911" y="390"/>
                    <a:pt x="922" y="416"/>
                    <a:pt x="930" y="443"/>
                  </a:cubicBezTo>
                  <a:cubicBezTo>
                    <a:pt x="937" y="467"/>
                    <a:pt x="960" y="485"/>
                    <a:pt x="986" y="485"/>
                  </a:cubicBezTo>
                  <a:cubicBezTo>
                    <a:pt x="1047" y="485"/>
                    <a:pt x="1047" y="485"/>
                    <a:pt x="1047" y="485"/>
                  </a:cubicBezTo>
                  <a:cubicBezTo>
                    <a:pt x="1047" y="622"/>
                    <a:pt x="1047" y="622"/>
                    <a:pt x="1047" y="622"/>
                  </a:cubicBezTo>
                  <a:cubicBezTo>
                    <a:pt x="1047" y="622"/>
                    <a:pt x="1047" y="622"/>
                    <a:pt x="1047" y="6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8" name="Freeform 13">
            <a:extLst>
              <a:ext uri="{FF2B5EF4-FFF2-40B4-BE49-F238E27FC236}">
                <a16:creationId xmlns:a16="http://schemas.microsoft.com/office/drawing/2014/main" id="{A6944D9D-BCDA-425C-8CFF-EE22799A7664}"/>
              </a:ext>
            </a:extLst>
          </p:cNvPr>
          <p:cNvSpPr>
            <a:spLocks noEditPoints="1"/>
          </p:cNvSpPr>
          <p:nvPr/>
        </p:nvSpPr>
        <p:spPr bwMode="auto">
          <a:xfrm>
            <a:off x="6673472" y="3180681"/>
            <a:ext cx="721457" cy="728317"/>
          </a:xfrm>
          <a:custGeom>
            <a:avLst/>
            <a:gdLst>
              <a:gd name="T0" fmla="*/ 714 w 753"/>
              <a:gd name="T1" fmla="*/ 205 h 760"/>
              <a:gd name="T2" fmla="*/ 639 w 753"/>
              <a:gd name="T3" fmla="*/ 230 h 760"/>
              <a:gd name="T4" fmla="*/ 587 w 753"/>
              <a:gd name="T5" fmla="*/ 163 h 760"/>
              <a:gd name="T6" fmla="*/ 629 w 753"/>
              <a:gd name="T7" fmla="*/ 96 h 760"/>
              <a:gd name="T8" fmla="*/ 523 w 753"/>
              <a:gd name="T9" fmla="*/ 29 h 760"/>
              <a:gd name="T10" fmla="*/ 481 w 753"/>
              <a:gd name="T11" fmla="*/ 96 h 760"/>
              <a:gd name="T12" fmla="*/ 398 w 753"/>
              <a:gd name="T13" fmla="*/ 78 h 760"/>
              <a:gd name="T14" fmla="*/ 387 w 753"/>
              <a:gd name="T15" fmla="*/ 0 h 760"/>
              <a:gd name="T16" fmla="*/ 263 w 753"/>
              <a:gd name="T17" fmla="*/ 17 h 760"/>
              <a:gd name="T18" fmla="*/ 274 w 753"/>
              <a:gd name="T19" fmla="*/ 96 h 760"/>
              <a:gd name="T20" fmla="*/ 199 w 753"/>
              <a:gd name="T21" fmla="*/ 136 h 760"/>
              <a:gd name="T22" fmla="*/ 140 w 753"/>
              <a:gd name="T23" fmla="*/ 83 h 760"/>
              <a:gd name="T24" fmla="*/ 56 w 753"/>
              <a:gd name="T25" fmla="*/ 175 h 760"/>
              <a:gd name="T26" fmla="*/ 115 w 753"/>
              <a:gd name="T27" fmla="*/ 228 h 760"/>
              <a:gd name="T28" fmla="*/ 83 w 753"/>
              <a:gd name="T29" fmla="*/ 307 h 760"/>
              <a:gd name="T30" fmla="*/ 4 w 753"/>
              <a:gd name="T31" fmla="*/ 304 h 760"/>
              <a:gd name="T32" fmla="*/ 0 w 753"/>
              <a:gd name="T33" fmla="*/ 429 h 760"/>
              <a:gd name="T34" fmla="*/ 79 w 753"/>
              <a:gd name="T35" fmla="*/ 432 h 760"/>
              <a:gd name="T36" fmla="*/ 105 w 753"/>
              <a:gd name="T37" fmla="*/ 513 h 760"/>
              <a:gd name="T38" fmla="*/ 43 w 753"/>
              <a:gd name="T39" fmla="*/ 562 h 760"/>
              <a:gd name="T40" fmla="*/ 119 w 753"/>
              <a:gd name="T41" fmla="*/ 660 h 760"/>
              <a:gd name="T42" fmla="*/ 182 w 753"/>
              <a:gd name="T43" fmla="*/ 612 h 760"/>
              <a:gd name="T44" fmla="*/ 254 w 753"/>
              <a:gd name="T45" fmla="*/ 657 h 760"/>
              <a:gd name="T46" fmla="*/ 237 w 753"/>
              <a:gd name="T47" fmla="*/ 734 h 760"/>
              <a:gd name="T48" fmla="*/ 359 w 753"/>
              <a:gd name="T49" fmla="*/ 760 h 760"/>
              <a:gd name="T50" fmla="*/ 376 w 753"/>
              <a:gd name="T51" fmla="*/ 683 h 760"/>
              <a:gd name="T52" fmla="*/ 419 w 753"/>
              <a:gd name="T53" fmla="*/ 680 h 760"/>
              <a:gd name="T54" fmla="*/ 460 w 753"/>
              <a:gd name="T55" fmla="*/ 671 h 760"/>
              <a:gd name="T56" fmla="*/ 497 w 753"/>
              <a:gd name="T57" fmla="*/ 741 h 760"/>
              <a:gd name="T58" fmla="*/ 608 w 753"/>
              <a:gd name="T59" fmla="*/ 683 h 760"/>
              <a:gd name="T60" fmla="*/ 571 w 753"/>
              <a:gd name="T61" fmla="*/ 613 h 760"/>
              <a:gd name="T62" fmla="*/ 628 w 753"/>
              <a:gd name="T63" fmla="*/ 549 h 760"/>
              <a:gd name="T64" fmla="*/ 701 w 753"/>
              <a:gd name="T65" fmla="*/ 579 h 760"/>
              <a:gd name="T66" fmla="*/ 748 w 753"/>
              <a:gd name="T67" fmla="*/ 463 h 760"/>
              <a:gd name="T68" fmla="*/ 675 w 753"/>
              <a:gd name="T69" fmla="*/ 434 h 760"/>
              <a:gd name="T70" fmla="*/ 678 w 753"/>
              <a:gd name="T71" fmla="*/ 349 h 760"/>
              <a:gd name="T72" fmla="*/ 753 w 753"/>
              <a:gd name="T73" fmla="*/ 324 h 760"/>
              <a:gd name="T74" fmla="*/ 714 w 753"/>
              <a:gd name="T75" fmla="*/ 205 h 760"/>
              <a:gd name="T76" fmla="*/ 399 w 753"/>
              <a:gd name="T77" fmla="*/ 538 h 760"/>
              <a:gd name="T78" fmla="*/ 219 w 753"/>
              <a:gd name="T79" fmla="*/ 402 h 760"/>
              <a:gd name="T80" fmla="*/ 355 w 753"/>
              <a:gd name="T81" fmla="*/ 222 h 760"/>
              <a:gd name="T82" fmla="*/ 535 w 753"/>
              <a:gd name="T83" fmla="*/ 358 h 760"/>
              <a:gd name="T84" fmla="*/ 399 w 753"/>
              <a:gd name="T85" fmla="*/ 538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53" h="760">
                <a:moveTo>
                  <a:pt x="714" y="205"/>
                </a:moveTo>
                <a:cubicBezTo>
                  <a:pt x="639" y="230"/>
                  <a:pt x="639" y="230"/>
                  <a:pt x="639" y="230"/>
                </a:cubicBezTo>
                <a:cubicBezTo>
                  <a:pt x="625" y="205"/>
                  <a:pt x="607" y="182"/>
                  <a:pt x="587" y="163"/>
                </a:cubicBezTo>
                <a:cubicBezTo>
                  <a:pt x="629" y="96"/>
                  <a:pt x="629" y="96"/>
                  <a:pt x="629" y="96"/>
                </a:cubicBezTo>
                <a:cubicBezTo>
                  <a:pt x="523" y="29"/>
                  <a:pt x="523" y="29"/>
                  <a:pt x="523" y="29"/>
                </a:cubicBezTo>
                <a:cubicBezTo>
                  <a:pt x="481" y="96"/>
                  <a:pt x="481" y="96"/>
                  <a:pt x="481" y="96"/>
                </a:cubicBezTo>
                <a:cubicBezTo>
                  <a:pt x="455" y="87"/>
                  <a:pt x="427" y="80"/>
                  <a:pt x="398" y="78"/>
                </a:cubicBezTo>
                <a:cubicBezTo>
                  <a:pt x="387" y="0"/>
                  <a:pt x="387" y="0"/>
                  <a:pt x="387" y="0"/>
                </a:cubicBezTo>
                <a:cubicBezTo>
                  <a:pt x="263" y="17"/>
                  <a:pt x="263" y="17"/>
                  <a:pt x="263" y="17"/>
                </a:cubicBezTo>
                <a:cubicBezTo>
                  <a:pt x="274" y="96"/>
                  <a:pt x="274" y="96"/>
                  <a:pt x="274" y="96"/>
                </a:cubicBezTo>
                <a:cubicBezTo>
                  <a:pt x="247" y="105"/>
                  <a:pt x="222" y="119"/>
                  <a:pt x="199" y="136"/>
                </a:cubicBezTo>
                <a:cubicBezTo>
                  <a:pt x="140" y="83"/>
                  <a:pt x="140" y="83"/>
                  <a:pt x="140" y="83"/>
                </a:cubicBezTo>
                <a:cubicBezTo>
                  <a:pt x="56" y="175"/>
                  <a:pt x="56" y="175"/>
                  <a:pt x="56" y="175"/>
                </a:cubicBezTo>
                <a:cubicBezTo>
                  <a:pt x="115" y="228"/>
                  <a:pt x="115" y="228"/>
                  <a:pt x="115" y="228"/>
                </a:cubicBezTo>
                <a:cubicBezTo>
                  <a:pt x="101" y="253"/>
                  <a:pt x="90" y="279"/>
                  <a:pt x="83" y="307"/>
                </a:cubicBezTo>
                <a:cubicBezTo>
                  <a:pt x="4" y="304"/>
                  <a:pt x="4" y="304"/>
                  <a:pt x="4" y="304"/>
                </a:cubicBezTo>
                <a:cubicBezTo>
                  <a:pt x="0" y="429"/>
                  <a:pt x="0" y="429"/>
                  <a:pt x="0" y="429"/>
                </a:cubicBezTo>
                <a:cubicBezTo>
                  <a:pt x="79" y="432"/>
                  <a:pt x="79" y="432"/>
                  <a:pt x="79" y="432"/>
                </a:cubicBezTo>
                <a:cubicBezTo>
                  <a:pt x="84" y="461"/>
                  <a:pt x="93" y="488"/>
                  <a:pt x="105" y="513"/>
                </a:cubicBezTo>
                <a:cubicBezTo>
                  <a:pt x="43" y="562"/>
                  <a:pt x="43" y="562"/>
                  <a:pt x="43" y="562"/>
                </a:cubicBezTo>
                <a:cubicBezTo>
                  <a:pt x="119" y="660"/>
                  <a:pt x="119" y="660"/>
                  <a:pt x="119" y="660"/>
                </a:cubicBezTo>
                <a:cubicBezTo>
                  <a:pt x="182" y="612"/>
                  <a:pt x="182" y="612"/>
                  <a:pt x="182" y="612"/>
                </a:cubicBezTo>
                <a:cubicBezTo>
                  <a:pt x="203" y="630"/>
                  <a:pt x="228" y="645"/>
                  <a:pt x="254" y="657"/>
                </a:cubicBezTo>
                <a:cubicBezTo>
                  <a:pt x="237" y="734"/>
                  <a:pt x="237" y="734"/>
                  <a:pt x="237" y="734"/>
                </a:cubicBezTo>
                <a:cubicBezTo>
                  <a:pt x="359" y="760"/>
                  <a:pt x="359" y="760"/>
                  <a:pt x="359" y="760"/>
                </a:cubicBezTo>
                <a:cubicBezTo>
                  <a:pt x="376" y="683"/>
                  <a:pt x="376" y="683"/>
                  <a:pt x="376" y="683"/>
                </a:cubicBezTo>
                <a:cubicBezTo>
                  <a:pt x="390" y="683"/>
                  <a:pt x="404" y="682"/>
                  <a:pt x="419" y="680"/>
                </a:cubicBezTo>
                <a:cubicBezTo>
                  <a:pt x="433" y="678"/>
                  <a:pt x="447" y="675"/>
                  <a:pt x="460" y="671"/>
                </a:cubicBezTo>
                <a:cubicBezTo>
                  <a:pt x="497" y="741"/>
                  <a:pt x="497" y="741"/>
                  <a:pt x="497" y="741"/>
                </a:cubicBezTo>
                <a:cubicBezTo>
                  <a:pt x="608" y="683"/>
                  <a:pt x="608" y="683"/>
                  <a:pt x="608" y="683"/>
                </a:cubicBezTo>
                <a:cubicBezTo>
                  <a:pt x="571" y="613"/>
                  <a:pt x="571" y="613"/>
                  <a:pt x="571" y="613"/>
                </a:cubicBezTo>
                <a:cubicBezTo>
                  <a:pt x="592" y="594"/>
                  <a:pt x="612" y="573"/>
                  <a:pt x="628" y="549"/>
                </a:cubicBezTo>
                <a:cubicBezTo>
                  <a:pt x="701" y="579"/>
                  <a:pt x="701" y="579"/>
                  <a:pt x="701" y="579"/>
                </a:cubicBezTo>
                <a:cubicBezTo>
                  <a:pt x="748" y="463"/>
                  <a:pt x="748" y="463"/>
                  <a:pt x="748" y="463"/>
                </a:cubicBezTo>
                <a:cubicBezTo>
                  <a:pt x="675" y="434"/>
                  <a:pt x="675" y="434"/>
                  <a:pt x="675" y="434"/>
                </a:cubicBezTo>
                <a:cubicBezTo>
                  <a:pt x="680" y="406"/>
                  <a:pt x="681" y="378"/>
                  <a:pt x="678" y="349"/>
                </a:cubicBezTo>
                <a:cubicBezTo>
                  <a:pt x="753" y="324"/>
                  <a:pt x="753" y="324"/>
                  <a:pt x="753" y="324"/>
                </a:cubicBezTo>
                <a:lnTo>
                  <a:pt x="714" y="205"/>
                </a:lnTo>
                <a:close/>
                <a:moveTo>
                  <a:pt x="399" y="538"/>
                </a:moveTo>
                <a:cubicBezTo>
                  <a:pt x="312" y="550"/>
                  <a:pt x="231" y="489"/>
                  <a:pt x="219" y="402"/>
                </a:cubicBezTo>
                <a:cubicBezTo>
                  <a:pt x="207" y="315"/>
                  <a:pt x="268" y="235"/>
                  <a:pt x="355" y="222"/>
                </a:cubicBezTo>
                <a:cubicBezTo>
                  <a:pt x="442" y="210"/>
                  <a:pt x="523" y="271"/>
                  <a:pt x="535" y="358"/>
                </a:cubicBezTo>
                <a:cubicBezTo>
                  <a:pt x="547" y="445"/>
                  <a:pt x="486" y="526"/>
                  <a:pt x="399" y="5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" name="Freeform 23">
            <a:extLst>
              <a:ext uri="{FF2B5EF4-FFF2-40B4-BE49-F238E27FC236}">
                <a16:creationId xmlns:a16="http://schemas.microsoft.com/office/drawing/2014/main" id="{C2617FD5-2601-4E81-9DC3-CB5B8D956F97}"/>
              </a:ext>
            </a:extLst>
          </p:cNvPr>
          <p:cNvSpPr>
            <a:spLocks noEditPoints="1"/>
          </p:cNvSpPr>
          <p:nvPr/>
        </p:nvSpPr>
        <p:spPr bwMode="auto">
          <a:xfrm>
            <a:off x="4792285" y="3262230"/>
            <a:ext cx="740868" cy="728833"/>
          </a:xfrm>
          <a:custGeom>
            <a:avLst/>
            <a:gdLst>
              <a:gd name="T0" fmla="*/ 954 w 1063"/>
              <a:gd name="T1" fmla="*/ 538 h 1046"/>
              <a:gd name="T2" fmla="*/ 1063 w 1063"/>
              <a:gd name="T3" fmla="*/ 519 h 1046"/>
              <a:gd name="T4" fmla="*/ 1032 w 1063"/>
              <a:gd name="T5" fmla="*/ 347 h 1046"/>
              <a:gd name="T6" fmla="*/ 924 w 1063"/>
              <a:gd name="T7" fmla="*/ 366 h 1046"/>
              <a:gd name="T8" fmla="*/ 864 w 1063"/>
              <a:gd name="T9" fmla="*/ 263 h 1046"/>
              <a:gd name="T10" fmla="*/ 935 w 1063"/>
              <a:gd name="T11" fmla="*/ 178 h 1046"/>
              <a:gd name="T12" fmla="*/ 801 w 1063"/>
              <a:gd name="T13" fmla="*/ 66 h 1046"/>
              <a:gd name="T14" fmla="*/ 730 w 1063"/>
              <a:gd name="T15" fmla="*/ 151 h 1046"/>
              <a:gd name="T16" fmla="*/ 619 w 1063"/>
              <a:gd name="T17" fmla="*/ 110 h 1046"/>
              <a:gd name="T18" fmla="*/ 619 w 1063"/>
              <a:gd name="T19" fmla="*/ 0 h 1046"/>
              <a:gd name="T20" fmla="*/ 444 w 1063"/>
              <a:gd name="T21" fmla="*/ 0 h 1046"/>
              <a:gd name="T22" fmla="*/ 444 w 1063"/>
              <a:gd name="T23" fmla="*/ 110 h 1046"/>
              <a:gd name="T24" fmla="*/ 332 w 1063"/>
              <a:gd name="T25" fmla="*/ 151 h 1046"/>
              <a:gd name="T26" fmla="*/ 261 w 1063"/>
              <a:gd name="T27" fmla="*/ 66 h 1046"/>
              <a:gd name="T28" fmla="*/ 128 w 1063"/>
              <a:gd name="T29" fmla="*/ 178 h 1046"/>
              <a:gd name="T30" fmla="*/ 199 w 1063"/>
              <a:gd name="T31" fmla="*/ 263 h 1046"/>
              <a:gd name="T32" fmla="*/ 139 w 1063"/>
              <a:gd name="T33" fmla="*/ 366 h 1046"/>
              <a:gd name="T34" fmla="*/ 31 w 1063"/>
              <a:gd name="T35" fmla="*/ 347 h 1046"/>
              <a:gd name="T36" fmla="*/ 0 w 1063"/>
              <a:gd name="T37" fmla="*/ 519 h 1046"/>
              <a:gd name="T38" fmla="*/ 109 w 1063"/>
              <a:gd name="T39" fmla="*/ 538 h 1046"/>
              <a:gd name="T40" fmla="*/ 130 w 1063"/>
              <a:gd name="T41" fmla="*/ 655 h 1046"/>
              <a:gd name="T42" fmla="*/ 34 w 1063"/>
              <a:gd name="T43" fmla="*/ 710 h 1046"/>
              <a:gd name="T44" fmla="*/ 121 w 1063"/>
              <a:gd name="T45" fmla="*/ 861 h 1046"/>
              <a:gd name="T46" fmla="*/ 217 w 1063"/>
              <a:gd name="T47" fmla="*/ 806 h 1046"/>
              <a:gd name="T48" fmla="*/ 308 w 1063"/>
              <a:gd name="T49" fmla="*/ 883 h 1046"/>
              <a:gd name="T50" fmla="*/ 270 w 1063"/>
              <a:gd name="T51" fmla="*/ 986 h 1046"/>
              <a:gd name="T52" fmla="*/ 434 w 1063"/>
              <a:gd name="T53" fmla="*/ 1046 h 1046"/>
              <a:gd name="T54" fmla="*/ 472 w 1063"/>
              <a:gd name="T55" fmla="*/ 942 h 1046"/>
              <a:gd name="T56" fmla="*/ 531 w 1063"/>
              <a:gd name="T57" fmla="*/ 947 h 1046"/>
              <a:gd name="T58" fmla="*/ 591 w 1063"/>
              <a:gd name="T59" fmla="*/ 942 h 1046"/>
              <a:gd name="T60" fmla="*/ 629 w 1063"/>
              <a:gd name="T61" fmla="*/ 1046 h 1046"/>
              <a:gd name="T62" fmla="*/ 793 w 1063"/>
              <a:gd name="T63" fmla="*/ 986 h 1046"/>
              <a:gd name="T64" fmla="*/ 755 w 1063"/>
              <a:gd name="T65" fmla="*/ 883 h 1046"/>
              <a:gd name="T66" fmla="*/ 846 w 1063"/>
              <a:gd name="T67" fmla="*/ 806 h 1046"/>
              <a:gd name="T68" fmla="*/ 942 w 1063"/>
              <a:gd name="T69" fmla="*/ 861 h 1046"/>
              <a:gd name="T70" fmla="*/ 1029 w 1063"/>
              <a:gd name="T71" fmla="*/ 710 h 1046"/>
              <a:gd name="T72" fmla="*/ 933 w 1063"/>
              <a:gd name="T73" fmla="*/ 655 h 1046"/>
              <a:gd name="T74" fmla="*/ 954 w 1063"/>
              <a:gd name="T75" fmla="*/ 538 h 1046"/>
              <a:gd name="T76" fmla="*/ 531 w 1063"/>
              <a:gd name="T77" fmla="*/ 894 h 1046"/>
              <a:gd name="T78" fmla="*/ 161 w 1063"/>
              <a:gd name="T79" fmla="*/ 524 h 1046"/>
              <a:gd name="T80" fmla="*/ 531 w 1063"/>
              <a:gd name="T81" fmla="*/ 153 h 1046"/>
              <a:gd name="T82" fmla="*/ 902 w 1063"/>
              <a:gd name="T83" fmla="*/ 524 h 1046"/>
              <a:gd name="T84" fmla="*/ 531 w 1063"/>
              <a:gd name="T85" fmla="*/ 894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63" h="1046">
                <a:moveTo>
                  <a:pt x="954" y="538"/>
                </a:moveTo>
                <a:cubicBezTo>
                  <a:pt x="1063" y="519"/>
                  <a:pt x="1063" y="519"/>
                  <a:pt x="1063" y="519"/>
                </a:cubicBezTo>
                <a:cubicBezTo>
                  <a:pt x="1032" y="347"/>
                  <a:pt x="1032" y="347"/>
                  <a:pt x="1032" y="347"/>
                </a:cubicBezTo>
                <a:cubicBezTo>
                  <a:pt x="924" y="366"/>
                  <a:pt x="924" y="366"/>
                  <a:pt x="924" y="366"/>
                </a:cubicBezTo>
                <a:cubicBezTo>
                  <a:pt x="909" y="329"/>
                  <a:pt x="888" y="294"/>
                  <a:pt x="864" y="263"/>
                </a:cubicBezTo>
                <a:cubicBezTo>
                  <a:pt x="935" y="178"/>
                  <a:pt x="935" y="178"/>
                  <a:pt x="935" y="178"/>
                </a:cubicBezTo>
                <a:cubicBezTo>
                  <a:pt x="801" y="66"/>
                  <a:pt x="801" y="66"/>
                  <a:pt x="801" y="66"/>
                </a:cubicBezTo>
                <a:cubicBezTo>
                  <a:pt x="730" y="151"/>
                  <a:pt x="730" y="151"/>
                  <a:pt x="730" y="151"/>
                </a:cubicBezTo>
                <a:cubicBezTo>
                  <a:pt x="696" y="132"/>
                  <a:pt x="658" y="118"/>
                  <a:pt x="619" y="110"/>
                </a:cubicBezTo>
                <a:cubicBezTo>
                  <a:pt x="619" y="0"/>
                  <a:pt x="619" y="0"/>
                  <a:pt x="619" y="0"/>
                </a:cubicBezTo>
                <a:cubicBezTo>
                  <a:pt x="444" y="0"/>
                  <a:pt x="444" y="0"/>
                  <a:pt x="444" y="0"/>
                </a:cubicBezTo>
                <a:cubicBezTo>
                  <a:pt x="444" y="110"/>
                  <a:pt x="444" y="110"/>
                  <a:pt x="444" y="110"/>
                </a:cubicBezTo>
                <a:cubicBezTo>
                  <a:pt x="405" y="118"/>
                  <a:pt x="367" y="132"/>
                  <a:pt x="332" y="151"/>
                </a:cubicBezTo>
                <a:cubicBezTo>
                  <a:pt x="261" y="66"/>
                  <a:pt x="261" y="66"/>
                  <a:pt x="261" y="66"/>
                </a:cubicBezTo>
                <a:cubicBezTo>
                  <a:pt x="128" y="178"/>
                  <a:pt x="128" y="178"/>
                  <a:pt x="128" y="178"/>
                </a:cubicBezTo>
                <a:cubicBezTo>
                  <a:pt x="199" y="263"/>
                  <a:pt x="199" y="263"/>
                  <a:pt x="199" y="263"/>
                </a:cubicBezTo>
                <a:cubicBezTo>
                  <a:pt x="174" y="294"/>
                  <a:pt x="154" y="329"/>
                  <a:pt x="139" y="366"/>
                </a:cubicBezTo>
                <a:cubicBezTo>
                  <a:pt x="31" y="347"/>
                  <a:pt x="31" y="347"/>
                  <a:pt x="31" y="347"/>
                </a:cubicBezTo>
                <a:cubicBezTo>
                  <a:pt x="0" y="519"/>
                  <a:pt x="0" y="519"/>
                  <a:pt x="0" y="519"/>
                </a:cubicBezTo>
                <a:cubicBezTo>
                  <a:pt x="109" y="538"/>
                  <a:pt x="109" y="538"/>
                  <a:pt x="109" y="538"/>
                </a:cubicBezTo>
                <a:cubicBezTo>
                  <a:pt x="110" y="579"/>
                  <a:pt x="117" y="618"/>
                  <a:pt x="130" y="655"/>
                </a:cubicBezTo>
                <a:cubicBezTo>
                  <a:pt x="34" y="710"/>
                  <a:pt x="34" y="710"/>
                  <a:pt x="34" y="710"/>
                </a:cubicBezTo>
                <a:cubicBezTo>
                  <a:pt x="121" y="861"/>
                  <a:pt x="121" y="861"/>
                  <a:pt x="121" y="861"/>
                </a:cubicBezTo>
                <a:cubicBezTo>
                  <a:pt x="217" y="806"/>
                  <a:pt x="217" y="806"/>
                  <a:pt x="217" y="806"/>
                </a:cubicBezTo>
                <a:cubicBezTo>
                  <a:pt x="244" y="836"/>
                  <a:pt x="274" y="861"/>
                  <a:pt x="308" y="883"/>
                </a:cubicBezTo>
                <a:cubicBezTo>
                  <a:pt x="270" y="986"/>
                  <a:pt x="270" y="986"/>
                  <a:pt x="270" y="986"/>
                </a:cubicBezTo>
                <a:cubicBezTo>
                  <a:pt x="434" y="1046"/>
                  <a:pt x="434" y="1046"/>
                  <a:pt x="434" y="1046"/>
                </a:cubicBezTo>
                <a:cubicBezTo>
                  <a:pt x="472" y="942"/>
                  <a:pt x="472" y="942"/>
                  <a:pt x="472" y="942"/>
                </a:cubicBezTo>
                <a:cubicBezTo>
                  <a:pt x="491" y="945"/>
                  <a:pt x="511" y="947"/>
                  <a:pt x="531" y="947"/>
                </a:cubicBezTo>
                <a:cubicBezTo>
                  <a:pt x="552" y="947"/>
                  <a:pt x="571" y="945"/>
                  <a:pt x="591" y="942"/>
                </a:cubicBezTo>
                <a:cubicBezTo>
                  <a:pt x="629" y="1046"/>
                  <a:pt x="629" y="1046"/>
                  <a:pt x="629" y="1046"/>
                </a:cubicBezTo>
                <a:cubicBezTo>
                  <a:pt x="793" y="986"/>
                  <a:pt x="793" y="986"/>
                  <a:pt x="793" y="986"/>
                </a:cubicBezTo>
                <a:cubicBezTo>
                  <a:pt x="755" y="883"/>
                  <a:pt x="755" y="883"/>
                  <a:pt x="755" y="883"/>
                </a:cubicBezTo>
                <a:cubicBezTo>
                  <a:pt x="789" y="861"/>
                  <a:pt x="819" y="836"/>
                  <a:pt x="846" y="806"/>
                </a:cubicBezTo>
                <a:cubicBezTo>
                  <a:pt x="942" y="861"/>
                  <a:pt x="942" y="861"/>
                  <a:pt x="942" y="861"/>
                </a:cubicBezTo>
                <a:cubicBezTo>
                  <a:pt x="1029" y="710"/>
                  <a:pt x="1029" y="710"/>
                  <a:pt x="1029" y="710"/>
                </a:cubicBezTo>
                <a:cubicBezTo>
                  <a:pt x="933" y="655"/>
                  <a:pt x="933" y="655"/>
                  <a:pt x="933" y="655"/>
                </a:cubicBezTo>
                <a:cubicBezTo>
                  <a:pt x="945" y="618"/>
                  <a:pt x="953" y="579"/>
                  <a:pt x="954" y="538"/>
                </a:cubicBezTo>
                <a:close/>
                <a:moveTo>
                  <a:pt x="531" y="894"/>
                </a:moveTo>
                <a:cubicBezTo>
                  <a:pt x="327" y="894"/>
                  <a:pt x="161" y="728"/>
                  <a:pt x="161" y="524"/>
                </a:cubicBezTo>
                <a:cubicBezTo>
                  <a:pt x="161" y="319"/>
                  <a:pt x="327" y="153"/>
                  <a:pt x="531" y="153"/>
                </a:cubicBezTo>
                <a:cubicBezTo>
                  <a:pt x="736" y="153"/>
                  <a:pt x="902" y="319"/>
                  <a:pt x="902" y="524"/>
                </a:cubicBezTo>
                <a:cubicBezTo>
                  <a:pt x="902" y="728"/>
                  <a:pt x="736" y="894"/>
                  <a:pt x="531" y="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5225583-58F8-4D48-B8CA-E771027D198F}"/>
              </a:ext>
            </a:extLst>
          </p:cNvPr>
          <p:cNvGrpSpPr/>
          <p:nvPr/>
        </p:nvGrpSpPr>
        <p:grpSpPr>
          <a:xfrm>
            <a:off x="7433144" y="2706981"/>
            <a:ext cx="1060253" cy="1042617"/>
            <a:chOff x="16160750" y="-1909763"/>
            <a:chExt cx="4008437" cy="3941763"/>
          </a:xfrm>
          <a:solidFill>
            <a:schemeClr val="accent1"/>
          </a:solidFill>
        </p:grpSpPr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732A7F6-A819-4F75-9645-40479F0470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160750" y="-1909763"/>
              <a:ext cx="4008437" cy="3941763"/>
            </a:xfrm>
            <a:custGeom>
              <a:avLst/>
              <a:gdLst>
                <a:gd name="T0" fmla="*/ 954 w 1063"/>
                <a:gd name="T1" fmla="*/ 538 h 1046"/>
                <a:gd name="T2" fmla="*/ 1063 w 1063"/>
                <a:gd name="T3" fmla="*/ 519 h 1046"/>
                <a:gd name="T4" fmla="*/ 1032 w 1063"/>
                <a:gd name="T5" fmla="*/ 347 h 1046"/>
                <a:gd name="T6" fmla="*/ 924 w 1063"/>
                <a:gd name="T7" fmla="*/ 366 h 1046"/>
                <a:gd name="T8" fmla="*/ 864 w 1063"/>
                <a:gd name="T9" fmla="*/ 263 h 1046"/>
                <a:gd name="T10" fmla="*/ 935 w 1063"/>
                <a:gd name="T11" fmla="*/ 178 h 1046"/>
                <a:gd name="T12" fmla="*/ 801 w 1063"/>
                <a:gd name="T13" fmla="*/ 66 h 1046"/>
                <a:gd name="T14" fmla="*/ 730 w 1063"/>
                <a:gd name="T15" fmla="*/ 151 h 1046"/>
                <a:gd name="T16" fmla="*/ 619 w 1063"/>
                <a:gd name="T17" fmla="*/ 110 h 1046"/>
                <a:gd name="T18" fmla="*/ 619 w 1063"/>
                <a:gd name="T19" fmla="*/ 0 h 1046"/>
                <a:gd name="T20" fmla="*/ 444 w 1063"/>
                <a:gd name="T21" fmla="*/ 0 h 1046"/>
                <a:gd name="T22" fmla="*/ 444 w 1063"/>
                <a:gd name="T23" fmla="*/ 110 h 1046"/>
                <a:gd name="T24" fmla="*/ 332 w 1063"/>
                <a:gd name="T25" fmla="*/ 151 h 1046"/>
                <a:gd name="T26" fmla="*/ 261 w 1063"/>
                <a:gd name="T27" fmla="*/ 66 h 1046"/>
                <a:gd name="T28" fmla="*/ 128 w 1063"/>
                <a:gd name="T29" fmla="*/ 178 h 1046"/>
                <a:gd name="T30" fmla="*/ 199 w 1063"/>
                <a:gd name="T31" fmla="*/ 263 h 1046"/>
                <a:gd name="T32" fmla="*/ 139 w 1063"/>
                <a:gd name="T33" fmla="*/ 366 h 1046"/>
                <a:gd name="T34" fmla="*/ 31 w 1063"/>
                <a:gd name="T35" fmla="*/ 347 h 1046"/>
                <a:gd name="T36" fmla="*/ 0 w 1063"/>
                <a:gd name="T37" fmla="*/ 519 h 1046"/>
                <a:gd name="T38" fmla="*/ 109 w 1063"/>
                <a:gd name="T39" fmla="*/ 538 h 1046"/>
                <a:gd name="T40" fmla="*/ 130 w 1063"/>
                <a:gd name="T41" fmla="*/ 655 h 1046"/>
                <a:gd name="T42" fmla="*/ 34 w 1063"/>
                <a:gd name="T43" fmla="*/ 710 h 1046"/>
                <a:gd name="T44" fmla="*/ 121 w 1063"/>
                <a:gd name="T45" fmla="*/ 861 h 1046"/>
                <a:gd name="T46" fmla="*/ 217 w 1063"/>
                <a:gd name="T47" fmla="*/ 806 h 1046"/>
                <a:gd name="T48" fmla="*/ 308 w 1063"/>
                <a:gd name="T49" fmla="*/ 883 h 1046"/>
                <a:gd name="T50" fmla="*/ 270 w 1063"/>
                <a:gd name="T51" fmla="*/ 986 h 1046"/>
                <a:gd name="T52" fmla="*/ 434 w 1063"/>
                <a:gd name="T53" fmla="*/ 1046 h 1046"/>
                <a:gd name="T54" fmla="*/ 472 w 1063"/>
                <a:gd name="T55" fmla="*/ 942 h 1046"/>
                <a:gd name="T56" fmla="*/ 531 w 1063"/>
                <a:gd name="T57" fmla="*/ 947 h 1046"/>
                <a:gd name="T58" fmla="*/ 591 w 1063"/>
                <a:gd name="T59" fmla="*/ 942 h 1046"/>
                <a:gd name="T60" fmla="*/ 629 w 1063"/>
                <a:gd name="T61" fmla="*/ 1046 h 1046"/>
                <a:gd name="T62" fmla="*/ 793 w 1063"/>
                <a:gd name="T63" fmla="*/ 986 h 1046"/>
                <a:gd name="T64" fmla="*/ 755 w 1063"/>
                <a:gd name="T65" fmla="*/ 883 h 1046"/>
                <a:gd name="T66" fmla="*/ 846 w 1063"/>
                <a:gd name="T67" fmla="*/ 806 h 1046"/>
                <a:gd name="T68" fmla="*/ 942 w 1063"/>
                <a:gd name="T69" fmla="*/ 861 h 1046"/>
                <a:gd name="T70" fmla="*/ 1029 w 1063"/>
                <a:gd name="T71" fmla="*/ 710 h 1046"/>
                <a:gd name="T72" fmla="*/ 933 w 1063"/>
                <a:gd name="T73" fmla="*/ 655 h 1046"/>
                <a:gd name="T74" fmla="*/ 954 w 1063"/>
                <a:gd name="T75" fmla="*/ 538 h 1046"/>
                <a:gd name="T76" fmla="*/ 531 w 1063"/>
                <a:gd name="T77" fmla="*/ 835 h 1046"/>
                <a:gd name="T78" fmla="*/ 220 w 1063"/>
                <a:gd name="T79" fmla="*/ 524 h 1046"/>
                <a:gd name="T80" fmla="*/ 531 w 1063"/>
                <a:gd name="T81" fmla="*/ 213 h 1046"/>
                <a:gd name="T82" fmla="*/ 842 w 1063"/>
                <a:gd name="T83" fmla="*/ 524 h 1046"/>
                <a:gd name="T84" fmla="*/ 531 w 1063"/>
                <a:gd name="T85" fmla="*/ 835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3" h="1046">
                  <a:moveTo>
                    <a:pt x="954" y="538"/>
                  </a:moveTo>
                  <a:cubicBezTo>
                    <a:pt x="1063" y="519"/>
                    <a:pt x="1063" y="519"/>
                    <a:pt x="1063" y="519"/>
                  </a:cubicBezTo>
                  <a:cubicBezTo>
                    <a:pt x="1032" y="347"/>
                    <a:pt x="1032" y="347"/>
                    <a:pt x="1032" y="347"/>
                  </a:cubicBezTo>
                  <a:cubicBezTo>
                    <a:pt x="924" y="366"/>
                    <a:pt x="924" y="366"/>
                    <a:pt x="924" y="366"/>
                  </a:cubicBezTo>
                  <a:cubicBezTo>
                    <a:pt x="909" y="329"/>
                    <a:pt x="888" y="294"/>
                    <a:pt x="864" y="263"/>
                  </a:cubicBezTo>
                  <a:cubicBezTo>
                    <a:pt x="935" y="178"/>
                    <a:pt x="935" y="178"/>
                    <a:pt x="935" y="178"/>
                  </a:cubicBezTo>
                  <a:cubicBezTo>
                    <a:pt x="801" y="66"/>
                    <a:pt x="801" y="66"/>
                    <a:pt x="801" y="66"/>
                  </a:cubicBezTo>
                  <a:cubicBezTo>
                    <a:pt x="730" y="151"/>
                    <a:pt x="730" y="151"/>
                    <a:pt x="730" y="151"/>
                  </a:cubicBezTo>
                  <a:cubicBezTo>
                    <a:pt x="696" y="132"/>
                    <a:pt x="658" y="118"/>
                    <a:pt x="619" y="11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444" y="0"/>
                    <a:pt x="444" y="0"/>
                    <a:pt x="444" y="0"/>
                  </a:cubicBezTo>
                  <a:cubicBezTo>
                    <a:pt x="444" y="110"/>
                    <a:pt x="444" y="110"/>
                    <a:pt x="444" y="110"/>
                  </a:cubicBezTo>
                  <a:cubicBezTo>
                    <a:pt x="405" y="118"/>
                    <a:pt x="367" y="132"/>
                    <a:pt x="332" y="151"/>
                  </a:cubicBezTo>
                  <a:cubicBezTo>
                    <a:pt x="261" y="66"/>
                    <a:pt x="261" y="66"/>
                    <a:pt x="261" y="66"/>
                  </a:cubicBezTo>
                  <a:cubicBezTo>
                    <a:pt x="128" y="178"/>
                    <a:pt x="128" y="178"/>
                    <a:pt x="128" y="178"/>
                  </a:cubicBezTo>
                  <a:cubicBezTo>
                    <a:pt x="199" y="263"/>
                    <a:pt x="199" y="263"/>
                    <a:pt x="199" y="263"/>
                  </a:cubicBezTo>
                  <a:cubicBezTo>
                    <a:pt x="174" y="294"/>
                    <a:pt x="154" y="329"/>
                    <a:pt x="139" y="366"/>
                  </a:cubicBezTo>
                  <a:cubicBezTo>
                    <a:pt x="31" y="347"/>
                    <a:pt x="31" y="347"/>
                    <a:pt x="31" y="347"/>
                  </a:cubicBezTo>
                  <a:cubicBezTo>
                    <a:pt x="0" y="519"/>
                    <a:pt x="0" y="519"/>
                    <a:pt x="0" y="519"/>
                  </a:cubicBezTo>
                  <a:cubicBezTo>
                    <a:pt x="109" y="538"/>
                    <a:pt x="109" y="538"/>
                    <a:pt x="109" y="538"/>
                  </a:cubicBezTo>
                  <a:cubicBezTo>
                    <a:pt x="110" y="579"/>
                    <a:pt x="117" y="618"/>
                    <a:pt x="130" y="655"/>
                  </a:cubicBezTo>
                  <a:cubicBezTo>
                    <a:pt x="34" y="710"/>
                    <a:pt x="34" y="710"/>
                    <a:pt x="34" y="710"/>
                  </a:cubicBezTo>
                  <a:cubicBezTo>
                    <a:pt x="121" y="861"/>
                    <a:pt x="121" y="861"/>
                    <a:pt x="121" y="861"/>
                  </a:cubicBezTo>
                  <a:cubicBezTo>
                    <a:pt x="217" y="806"/>
                    <a:pt x="217" y="806"/>
                    <a:pt x="217" y="806"/>
                  </a:cubicBezTo>
                  <a:cubicBezTo>
                    <a:pt x="244" y="836"/>
                    <a:pt x="274" y="861"/>
                    <a:pt x="308" y="883"/>
                  </a:cubicBezTo>
                  <a:cubicBezTo>
                    <a:pt x="270" y="986"/>
                    <a:pt x="270" y="986"/>
                    <a:pt x="270" y="986"/>
                  </a:cubicBezTo>
                  <a:cubicBezTo>
                    <a:pt x="434" y="1046"/>
                    <a:pt x="434" y="1046"/>
                    <a:pt x="434" y="1046"/>
                  </a:cubicBezTo>
                  <a:cubicBezTo>
                    <a:pt x="472" y="942"/>
                    <a:pt x="472" y="942"/>
                    <a:pt x="472" y="942"/>
                  </a:cubicBezTo>
                  <a:cubicBezTo>
                    <a:pt x="491" y="945"/>
                    <a:pt x="511" y="947"/>
                    <a:pt x="531" y="947"/>
                  </a:cubicBezTo>
                  <a:cubicBezTo>
                    <a:pt x="552" y="947"/>
                    <a:pt x="571" y="945"/>
                    <a:pt x="591" y="942"/>
                  </a:cubicBezTo>
                  <a:cubicBezTo>
                    <a:pt x="629" y="1046"/>
                    <a:pt x="629" y="1046"/>
                    <a:pt x="629" y="1046"/>
                  </a:cubicBezTo>
                  <a:cubicBezTo>
                    <a:pt x="793" y="986"/>
                    <a:pt x="793" y="986"/>
                    <a:pt x="793" y="986"/>
                  </a:cubicBezTo>
                  <a:cubicBezTo>
                    <a:pt x="755" y="883"/>
                    <a:pt x="755" y="883"/>
                    <a:pt x="755" y="883"/>
                  </a:cubicBezTo>
                  <a:cubicBezTo>
                    <a:pt x="789" y="861"/>
                    <a:pt x="819" y="836"/>
                    <a:pt x="846" y="806"/>
                  </a:cubicBezTo>
                  <a:cubicBezTo>
                    <a:pt x="942" y="861"/>
                    <a:pt x="942" y="861"/>
                    <a:pt x="942" y="861"/>
                  </a:cubicBezTo>
                  <a:cubicBezTo>
                    <a:pt x="1029" y="710"/>
                    <a:pt x="1029" y="710"/>
                    <a:pt x="1029" y="710"/>
                  </a:cubicBezTo>
                  <a:cubicBezTo>
                    <a:pt x="933" y="655"/>
                    <a:pt x="933" y="655"/>
                    <a:pt x="933" y="655"/>
                  </a:cubicBezTo>
                  <a:cubicBezTo>
                    <a:pt x="945" y="618"/>
                    <a:pt x="953" y="579"/>
                    <a:pt x="954" y="538"/>
                  </a:cubicBezTo>
                  <a:close/>
                  <a:moveTo>
                    <a:pt x="531" y="835"/>
                  </a:moveTo>
                  <a:cubicBezTo>
                    <a:pt x="360" y="835"/>
                    <a:pt x="220" y="695"/>
                    <a:pt x="220" y="524"/>
                  </a:cubicBezTo>
                  <a:cubicBezTo>
                    <a:pt x="220" y="352"/>
                    <a:pt x="360" y="213"/>
                    <a:pt x="531" y="213"/>
                  </a:cubicBezTo>
                  <a:cubicBezTo>
                    <a:pt x="703" y="213"/>
                    <a:pt x="842" y="352"/>
                    <a:pt x="842" y="524"/>
                  </a:cubicBezTo>
                  <a:cubicBezTo>
                    <a:pt x="842" y="695"/>
                    <a:pt x="703" y="835"/>
                    <a:pt x="531" y="8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Oval 24">
              <a:extLst>
                <a:ext uri="{FF2B5EF4-FFF2-40B4-BE49-F238E27FC236}">
                  <a16:creationId xmlns:a16="http://schemas.microsoft.com/office/drawing/2014/main" id="{642BBCBC-2DA8-4CA2-9699-24F383FCB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5975" y="-774700"/>
              <a:ext cx="1677987" cy="16795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0" name="Freeform 13">
            <a:extLst>
              <a:ext uri="{FF2B5EF4-FFF2-40B4-BE49-F238E27FC236}">
                <a16:creationId xmlns:a16="http://schemas.microsoft.com/office/drawing/2014/main" id="{8C10D21E-74C1-4A0D-98E4-48E019EDC034}"/>
              </a:ext>
            </a:extLst>
          </p:cNvPr>
          <p:cNvSpPr>
            <a:spLocks noEditPoints="1"/>
          </p:cNvSpPr>
          <p:nvPr/>
        </p:nvSpPr>
        <p:spPr bwMode="auto">
          <a:xfrm>
            <a:off x="3300660" y="3087308"/>
            <a:ext cx="721457" cy="728317"/>
          </a:xfrm>
          <a:custGeom>
            <a:avLst/>
            <a:gdLst>
              <a:gd name="T0" fmla="*/ 714 w 753"/>
              <a:gd name="T1" fmla="*/ 205 h 760"/>
              <a:gd name="T2" fmla="*/ 639 w 753"/>
              <a:gd name="T3" fmla="*/ 230 h 760"/>
              <a:gd name="T4" fmla="*/ 587 w 753"/>
              <a:gd name="T5" fmla="*/ 163 h 760"/>
              <a:gd name="T6" fmla="*/ 629 w 753"/>
              <a:gd name="T7" fmla="*/ 96 h 760"/>
              <a:gd name="T8" fmla="*/ 523 w 753"/>
              <a:gd name="T9" fmla="*/ 29 h 760"/>
              <a:gd name="T10" fmla="*/ 481 w 753"/>
              <a:gd name="T11" fmla="*/ 96 h 760"/>
              <a:gd name="T12" fmla="*/ 398 w 753"/>
              <a:gd name="T13" fmla="*/ 78 h 760"/>
              <a:gd name="T14" fmla="*/ 387 w 753"/>
              <a:gd name="T15" fmla="*/ 0 h 760"/>
              <a:gd name="T16" fmla="*/ 263 w 753"/>
              <a:gd name="T17" fmla="*/ 17 h 760"/>
              <a:gd name="T18" fmla="*/ 274 w 753"/>
              <a:gd name="T19" fmla="*/ 96 h 760"/>
              <a:gd name="T20" fmla="*/ 199 w 753"/>
              <a:gd name="T21" fmla="*/ 136 h 760"/>
              <a:gd name="T22" fmla="*/ 140 w 753"/>
              <a:gd name="T23" fmla="*/ 83 h 760"/>
              <a:gd name="T24" fmla="*/ 56 w 753"/>
              <a:gd name="T25" fmla="*/ 175 h 760"/>
              <a:gd name="T26" fmla="*/ 115 w 753"/>
              <a:gd name="T27" fmla="*/ 228 h 760"/>
              <a:gd name="T28" fmla="*/ 83 w 753"/>
              <a:gd name="T29" fmla="*/ 307 h 760"/>
              <a:gd name="T30" fmla="*/ 4 w 753"/>
              <a:gd name="T31" fmla="*/ 304 h 760"/>
              <a:gd name="T32" fmla="*/ 0 w 753"/>
              <a:gd name="T33" fmla="*/ 429 h 760"/>
              <a:gd name="T34" fmla="*/ 79 w 753"/>
              <a:gd name="T35" fmla="*/ 432 h 760"/>
              <a:gd name="T36" fmla="*/ 105 w 753"/>
              <a:gd name="T37" fmla="*/ 513 h 760"/>
              <a:gd name="T38" fmla="*/ 43 w 753"/>
              <a:gd name="T39" fmla="*/ 562 h 760"/>
              <a:gd name="T40" fmla="*/ 119 w 753"/>
              <a:gd name="T41" fmla="*/ 660 h 760"/>
              <a:gd name="T42" fmla="*/ 182 w 753"/>
              <a:gd name="T43" fmla="*/ 612 h 760"/>
              <a:gd name="T44" fmla="*/ 254 w 753"/>
              <a:gd name="T45" fmla="*/ 657 h 760"/>
              <a:gd name="T46" fmla="*/ 237 w 753"/>
              <a:gd name="T47" fmla="*/ 734 h 760"/>
              <a:gd name="T48" fmla="*/ 359 w 753"/>
              <a:gd name="T49" fmla="*/ 760 h 760"/>
              <a:gd name="T50" fmla="*/ 376 w 753"/>
              <a:gd name="T51" fmla="*/ 683 h 760"/>
              <a:gd name="T52" fmla="*/ 419 w 753"/>
              <a:gd name="T53" fmla="*/ 680 h 760"/>
              <a:gd name="T54" fmla="*/ 460 w 753"/>
              <a:gd name="T55" fmla="*/ 671 h 760"/>
              <a:gd name="T56" fmla="*/ 497 w 753"/>
              <a:gd name="T57" fmla="*/ 741 h 760"/>
              <a:gd name="T58" fmla="*/ 608 w 753"/>
              <a:gd name="T59" fmla="*/ 683 h 760"/>
              <a:gd name="T60" fmla="*/ 571 w 753"/>
              <a:gd name="T61" fmla="*/ 613 h 760"/>
              <a:gd name="T62" fmla="*/ 628 w 753"/>
              <a:gd name="T63" fmla="*/ 549 h 760"/>
              <a:gd name="T64" fmla="*/ 701 w 753"/>
              <a:gd name="T65" fmla="*/ 579 h 760"/>
              <a:gd name="T66" fmla="*/ 748 w 753"/>
              <a:gd name="T67" fmla="*/ 463 h 760"/>
              <a:gd name="T68" fmla="*/ 675 w 753"/>
              <a:gd name="T69" fmla="*/ 434 h 760"/>
              <a:gd name="T70" fmla="*/ 678 w 753"/>
              <a:gd name="T71" fmla="*/ 349 h 760"/>
              <a:gd name="T72" fmla="*/ 753 w 753"/>
              <a:gd name="T73" fmla="*/ 324 h 760"/>
              <a:gd name="T74" fmla="*/ 714 w 753"/>
              <a:gd name="T75" fmla="*/ 205 h 760"/>
              <a:gd name="T76" fmla="*/ 399 w 753"/>
              <a:gd name="T77" fmla="*/ 538 h 760"/>
              <a:gd name="T78" fmla="*/ 219 w 753"/>
              <a:gd name="T79" fmla="*/ 402 h 760"/>
              <a:gd name="T80" fmla="*/ 355 w 753"/>
              <a:gd name="T81" fmla="*/ 222 h 760"/>
              <a:gd name="T82" fmla="*/ 535 w 753"/>
              <a:gd name="T83" fmla="*/ 358 h 760"/>
              <a:gd name="T84" fmla="*/ 399 w 753"/>
              <a:gd name="T85" fmla="*/ 538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53" h="760">
                <a:moveTo>
                  <a:pt x="714" y="205"/>
                </a:moveTo>
                <a:cubicBezTo>
                  <a:pt x="639" y="230"/>
                  <a:pt x="639" y="230"/>
                  <a:pt x="639" y="230"/>
                </a:cubicBezTo>
                <a:cubicBezTo>
                  <a:pt x="625" y="205"/>
                  <a:pt x="607" y="182"/>
                  <a:pt x="587" y="163"/>
                </a:cubicBezTo>
                <a:cubicBezTo>
                  <a:pt x="629" y="96"/>
                  <a:pt x="629" y="96"/>
                  <a:pt x="629" y="96"/>
                </a:cubicBezTo>
                <a:cubicBezTo>
                  <a:pt x="523" y="29"/>
                  <a:pt x="523" y="29"/>
                  <a:pt x="523" y="29"/>
                </a:cubicBezTo>
                <a:cubicBezTo>
                  <a:pt x="481" y="96"/>
                  <a:pt x="481" y="96"/>
                  <a:pt x="481" y="96"/>
                </a:cubicBezTo>
                <a:cubicBezTo>
                  <a:pt x="455" y="87"/>
                  <a:pt x="427" y="80"/>
                  <a:pt x="398" y="78"/>
                </a:cubicBezTo>
                <a:cubicBezTo>
                  <a:pt x="387" y="0"/>
                  <a:pt x="387" y="0"/>
                  <a:pt x="387" y="0"/>
                </a:cubicBezTo>
                <a:cubicBezTo>
                  <a:pt x="263" y="17"/>
                  <a:pt x="263" y="17"/>
                  <a:pt x="263" y="17"/>
                </a:cubicBezTo>
                <a:cubicBezTo>
                  <a:pt x="274" y="96"/>
                  <a:pt x="274" y="96"/>
                  <a:pt x="274" y="96"/>
                </a:cubicBezTo>
                <a:cubicBezTo>
                  <a:pt x="247" y="105"/>
                  <a:pt x="222" y="119"/>
                  <a:pt x="199" y="136"/>
                </a:cubicBezTo>
                <a:cubicBezTo>
                  <a:pt x="140" y="83"/>
                  <a:pt x="140" y="83"/>
                  <a:pt x="140" y="83"/>
                </a:cubicBezTo>
                <a:cubicBezTo>
                  <a:pt x="56" y="175"/>
                  <a:pt x="56" y="175"/>
                  <a:pt x="56" y="175"/>
                </a:cubicBezTo>
                <a:cubicBezTo>
                  <a:pt x="115" y="228"/>
                  <a:pt x="115" y="228"/>
                  <a:pt x="115" y="228"/>
                </a:cubicBezTo>
                <a:cubicBezTo>
                  <a:pt x="101" y="253"/>
                  <a:pt x="90" y="279"/>
                  <a:pt x="83" y="307"/>
                </a:cubicBezTo>
                <a:cubicBezTo>
                  <a:pt x="4" y="304"/>
                  <a:pt x="4" y="304"/>
                  <a:pt x="4" y="304"/>
                </a:cubicBezTo>
                <a:cubicBezTo>
                  <a:pt x="0" y="429"/>
                  <a:pt x="0" y="429"/>
                  <a:pt x="0" y="429"/>
                </a:cubicBezTo>
                <a:cubicBezTo>
                  <a:pt x="79" y="432"/>
                  <a:pt x="79" y="432"/>
                  <a:pt x="79" y="432"/>
                </a:cubicBezTo>
                <a:cubicBezTo>
                  <a:pt x="84" y="461"/>
                  <a:pt x="93" y="488"/>
                  <a:pt x="105" y="513"/>
                </a:cubicBezTo>
                <a:cubicBezTo>
                  <a:pt x="43" y="562"/>
                  <a:pt x="43" y="562"/>
                  <a:pt x="43" y="562"/>
                </a:cubicBezTo>
                <a:cubicBezTo>
                  <a:pt x="119" y="660"/>
                  <a:pt x="119" y="660"/>
                  <a:pt x="119" y="660"/>
                </a:cubicBezTo>
                <a:cubicBezTo>
                  <a:pt x="182" y="612"/>
                  <a:pt x="182" y="612"/>
                  <a:pt x="182" y="612"/>
                </a:cubicBezTo>
                <a:cubicBezTo>
                  <a:pt x="203" y="630"/>
                  <a:pt x="228" y="645"/>
                  <a:pt x="254" y="657"/>
                </a:cubicBezTo>
                <a:cubicBezTo>
                  <a:pt x="237" y="734"/>
                  <a:pt x="237" y="734"/>
                  <a:pt x="237" y="734"/>
                </a:cubicBezTo>
                <a:cubicBezTo>
                  <a:pt x="359" y="760"/>
                  <a:pt x="359" y="760"/>
                  <a:pt x="359" y="760"/>
                </a:cubicBezTo>
                <a:cubicBezTo>
                  <a:pt x="376" y="683"/>
                  <a:pt x="376" y="683"/>
                  <a:pt x="376" y="683"/>
                </a:cubicBezTo>
                <a:cubicBezTo>
                  <a:pt x="390" y="683"/>
                  <a:pt x="404" y="682"/>
                  <a:pt x="419" y="680"/>
                </a:cubicBezTo>
                <a:cubicBezTo>
                  <a:pt x="433" y="678"/>
                  <a:pt x="447" y="675"/>
                  <a:pt x="460" y="671"/>
                </a:cubicBezTo>
                <a:cubicBezTo>
                  <a:pt x="497" y="741"/>
                  <a:pt x="497" y="741"/>
                  <a:pt x="497" y="741"/>
                </a:cubicBezTo>
                <a:cubicBezTo>
                  <a:pt x="608" y="683"/>
                  <a:pt x="608" y="683"/>
                  <a:pt x="608" y="683"/>
                </a:cubicBezTo>
                <a:cubicBezTo>
                  <a:pt x="571" y="613"/>
                  <a:pt x="571" y="613"/>
                  <a:pt x="571" y="613"/>
                </a:cubicBezTo>
                <a:cubicBezTo>
                  <a:pt x="592" y="594"/>
                  <a:pt x="612" y="573"/>
                  <a:pt x="628" y="549"/>
                </a:cubicBezTo>
                <a:cubicBezTo>
                  <a:pt x="701" y="579"/>
                  <a:pt x="701" y="579"/>
                  <a:pt x="701" y="579"/>
                </a:cubicBezTo>
                <a:cubicBezTo>
                  <a:pt x="748" y="463"/>
                  <a:pt x="748" y="463"/>
                  <a:pt x="748" y="463"/>
                </a:cubicBezTo>
                <a:cubicBezTo>
                  <a:pt x="675" y="434"/>
                  <a:pt x="675" y="434"/>
                  <a:pt x="675" y="434"/>
                </a:cubicBezTo>
                <a:cubicBezTo>
                  <a:pt x="680" y="406"/>
                  <a:pt x="681" y="378"/>
                  <a:pt x="678" y="349"/>
                </a:cubicBezTo>
                <a:cubicBezTo>
                  <a:pt x="753" y="324"/>
                  <a:pt x="753" y="324"/>
                  <a:pt x="753" y="324"/>
                </a:cubicBezTo>
                <a:lnTo>
                  <a:pt x="714" y="205"/>
                </a:lnTo>
                <a:close/>
                <a:moveTo>
                  <a:pt x="399" y="538"/>
                </a:moveTo>
                <a:cubicBezTo>
                  <a:pt x="312" y="550"/>
                  <a:pt x="231" y="489"/>
                  <a:pt x="219" y="402"/>
                </a:cubicBezTo>
                <a:cubicBezTo>
                  <a:pt x="207" y="315"/>
                  <a:pt x="268" y="235"/>
                  <a:pt x="355" y="222"/>
                </a:cubicBezTo>
                <a:cubicBezTo>
                  <a:pt x="442" y="210"/>
                  <a:pt x="523" y="271"/>
                  <a:pt x="535" y="358"/>
                </a:cubicBezTo>
                <a:cubicBezTo>
                  <a:pt x="547" y="445"/>
                  <a:pt x="486" y="526"/>
                  <a:pt x="399" y="5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" name="Freeform 13">
            <a:extLst>
              <a:ext uri="{FF2B5EF4-FFF2-40B4-BE49-F238E27FC236}">
                <a16:creationId xmlns:a16="http://schemas.microsoft.com/office/drawing/2014/main" id="{43C68574-8DDE-43C8-AC42-B7BBAD263E6D}"/>
              </a:ext>
            </a:extLst>
          </p:cNvPr>
          <p:cNvSpPr>
            <a:spLocks noEditPoints="1"/>
          </p:cNvSpPr>
          <p:nvPr/>
        </p:nvSpPr>
        <p:spPr bwMode="auto">
          <a:xfrm>
            <a:off x="8235572" y="3542631"/>
            <a:ext cx="721457" cy="728317"/>
          </a:xfrm>
          <a:custGeom>
            <a:avLst/>
            <a:gdLst>
              <a:gd name="T0" fmla="*/ 714 w 753"/>
              <a:gd name="T1" fmla="*/ 205 h 760"/>
              <a:gd name="T2" fmla="*/ 639 w 753"/>
              <a:gd name="T3" fmla="*/ 230 h 760"/>
              <a:gd name="T4" fmla="*/ 587 w 753"/>
              <a:gd name="T5" fmla="*/ 163 h 760"/>
              <a:gd name="T6" fmla="*/ 629 w 753"/>
              <a:gd name="T7" fmla="*/ 96 h 760"/>
              <a:gd name="T8" fmla="*/ 523 w 753"/>
              <a:gd name="T9" fmla="*/ 29 h 760"/>
              <a:gd name="T10" fmla="*/ 481 w 753"/>
              <a:gd name="T11" fmla="*/ 96 h 760"/>
              <a:gd name="T12" fmla="*/ 398 w 753"/>
              <a:gd name="T13" fmla="*/ 78 h 760"/>
              <a:gd name="T14" fmla="*/ 387 w 753"/>
              <a:gd name="T15" fmla="*/ 0 h 760"/>
              <a:gd name="T16" fmla="*/ 263 w 753"/>
              <a:gd name="T17" fmla="*/ 17 h 760"/>
              <a:gd name="T18" fmla="*/ 274 w 753"/>
              <a:gd name="T19" fmla="*/ 96 h 760"/>
              <a:gd name="T20" fmla="*/ 199 w 753"/>
              <a:gd name="T21" fmla="*/ 136 h 760"/>
              <a:gd name="T22" fmla="*/ 140 w 753"/>
              <a:gd name="T23" fmla="*/ 83 h 760"/>
              <a:gd name="T24" fmla="*/ 56 w 753"/>
              <a:gd name="T25" fmla="*/ 175 h 760"/>
              <a:gd name="T26" fmla="*/ 115 w 753"/>
              <a:gd name="T27" fmla="*/ 228 h 760"/>
              <a:gd name="T28" fmla="*/ 83 w 753"/>
              <a:gd name="T29" fmla="*/ 307 h 760"/>
              <a:gd name="T30" fmla="*/ 4 w 753"/>
              <a:gd name="T31" fmla="*/ 304 h 760"/>
              <a:gd name="T32" fmla="*/ 0 w 753"/>
              <a:gd name="T33" fmla="*/ 429 h 760"/>
              <a:gd name="T34" fmla="*/ 79 w 753"/>
              <a:gd name="T35" fmla="*/ 432 h 760"/>
              <a:gd name="T36" fmla="*/ 105 w 753"/>
              <a:gd name="T37" fmla="*/ 513 h 760"/>
              <a:gd name="T38" fmla="*/ 43 w 753"/>
              <a:gd name="T39" fmla="*/ 562 h 760"/>
              <a:gd name="T40" fmla="*/ 119 w 753"/>
              <a:gd name="T41" fmla="*/ 660 h 760"/>
              <a:gd name="T42" fmla="*/ 182 w 753"/>
              <a:gd name="T43" fmla="*/ 612 h 760"/>
              <a:gd name="T44" fmla="*/ 254 w 753"/>
              <a:gd name="T45" fmla="*/ 657 h 760"/>
              <a:gd name="T46" fmla="*/ 237 w 753"/>
              <a:gd name="T47" fmla="*/ 734 h 760"/>
              <a:gd name="T48" fmla="*/ 359 w 753"/>
              <a:gd name="T49" fmla="*/ 760 h 760"/>
              <a:gd name="T50" fmla="*/ 376 w 753"/>
              <a:gd name="T51" fmla="*/ 683 h 760"/>
              <a:gd name="T52" fmla="*/ 419 w 753"/>
              <a:gd name="T53" fmla="*/ 680 h 760"/>
              <a:gd name="T54" fmla="*/ 460 w 753"/>
              <a:gd name="T55" fmla="*/ 671 h 760"/>
              <a:gd name="T56" fmla="*/ 497 w 753"/>
              <a:gd name="T57" fmla="*/ 741 h 760"/>
              <a:gd name="T58" fmla="*/ 608 w 753"/>
              <a:gd name="T59" fmla="*/ 683 h 760"/>
              <a:gd name="T60" fmla="*/ 571 w 753"/>
              <a:gd name="T61" fmla="*/ 613 h 760"/>
              <a:gd name="T62" fmla="*/ 628 w 753"/>
              <a:gd name="T63" fmla="*/ 549 h 760"/>
              <a:gd name="T64" fmla="*/ 701 w 753"/>
              <a:gd name="T65" fmla="*/ 579 h 760"/>
              <a:gd name="T66" fmla="*/ 748 w 753"/>
              <a:gd name="T67" fmla="*/ 463 h 760"/>
              <a:gd name="T68" fmla="*/ 675 w 753"/>
              <a:gd name="T69" fmla="*/ 434 h 760"/>
              <a:gd name="T70" fmla="*/ 678 w 753"/>
              <a:gd name="T71" fmla="*/ 349 h 760"/>
              <a:gd name="T72" fmla="*/ 753 w 753"/>
              <a:gd name="T73" fmla="*/ 324 h 760"/>
              <a:gd name="T74" fmla="*/ 714 w 753"/>
              <a:gd name="T75" fmla="*/ 205 h 760"/>
              <a:gd name="T76" fmla="*/ 399 w 753"/>
              <a:gd name="T77" fmla="*/ 538 h 760"/>
              <a:gd name="T78" fmla="*/ 219 w 753"/>
              <a:gd name="T79" fmla="*/ 402 h 760"/>
              <a:gd name="T80" fmla="*/ 355 w 753"/>
              <a:gd name="T81" fmla="*/ 222 h 760"/>
              <a:gd name="T82" fmla="*/ 535 w 753"/>
              <a:gd name="T83" fmla="*/ 358 h 760"/>
              <a:gd name="T84" fmla="*/ 399 w 753"/>
              <a:gd name="T85" fmla="*/ 538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53" h="760">
                <a:moveTo>
                  <a:pt x="714" y="205"/>
                </a:moveTo>
                <a:cubicBezTo>
                  <a:pt x="639" y="230"/>
                  <a:pt x="639" y="230"/>
                  <a:pt x="639" y="230"/>
                </a:cubicBezTo>
                <a:cubicBezTo>
                  <a:pt x="625" y="205"/>
                  <a:pt x="607" y="182"/>
                  <a:pt x="587" y="163"/>
                </a:cubicBezTo>
                <a:cubicBezTo>
                  <a:pt x="629" y="96"/>
                  <a:pt x="629" y="96"/>
                  <a:pt x="629" y="96"/>
                </a:cubicBezTo>
                <a:cubicBezTo>
                  <a:pt x="523" y="29"/>
                  <a:pt x="523" y="29"/>
                  <a:pt x="523" y="29"/>
                </a:cubicBezTo>
                <a:cubicBezTo>
                  <a:pt x="481" y="96"/>
                  <a:pt x="481" y="96"/>
                  <a:pt x="481" y="96"/>
                </a:cubicBezTo>
                <a:cubicBezTo>
                  <a:pt x="455" y="87"/>
                  <a:pt x="427" y="80"/>
                  <a:pt x="398" y="78"/>
                </a:cubicBezTo>
                <a:cubicBezTo>
                  <a:pt x="387" y="0"/>
                  <a:pt x="387" y="0"/>
                  <a:pt x="387" y="0"/>
                </a:cubicBezTo>
                <a:cubicBezTo>
                  <a:pt x="263" y="17"/>
                  <a:pt x="263" y="17"/>
                  <a:pt x="263" y="17"/>
                </a:cubicBezTo>
                <a:cubicBezTo>
                  <a:pt x="274" y="96"/>
                  <a:pt x="274" y="96"/>
                  <a:pt x="274" y="96"/>
                </a:cubicBezTo>
                <a:cubicBezTo>
                  <a:pt x="247" y="105"/>
                  <a:pt x="222" y="119"/>
                  <a:pt x="199" y="136"/>
                </a:cubicBezTo>
                <a:cubicBezTo>
                  <a:pt x="140" y="83"/>
                  <a:pt x="140" y="83"/>
                  <a:pt x="140" y="83"/>
                </a:cubicBezTo>
                <a:cubicBezTo>
                  <a:pt x="56" y="175"/>
                  <a:pt x="56" y="175"/>
                  <a:pt x="56" y="175"/>
                </a:cubicBezTo>
                <a:cubicBezTo>
                  <a:pt x="115" y="228"/>
                  <a:pt x="115" y="228"/>
                  <a:pt x="115" y="228"/>
                </a:cubicBezTo>
                <a:cubicBezTo>
                  <a:pt x="101" y="253"/>
                  <a:pt x="90" y="279"/>
                  <a:pt x="83" y="307"/>
                </a:cubicBezTo>
                <a:cubicBezTo>
                  <a:pt x="4" y="304"/>
                  <a:pt x="4" y="304"/>
                  <a:pt x="4" y="304"/>
                </a:cubicBezTo>
                <a:cubicBezTo>
                  <a:pt x="0" y="429"/>
                  <a:pt x="0" y="429"/>
                  <a:pt x="0" y="429"/>
                </a:cubicBezTo>
                <a:cubicBezTo>
                  <a:pt x="79" y="432"/>
                  <a:pt x="79" y="432"/>
                  <a:pt x="79" y="432"/>
                </a:cubicBezTo>
                <a:cubicBezTo>
                  <a:pt x="84" y="461"/>
                  <a:pt x="93" y="488"/>
                  <a:pt x="105" y="513"/>
                </a:cubicBezTo>
                <a:cubicBezTo>
                  <a:pt x="43" y="562"/>
                  <a:pt x="43" y="562"/>
                  <a:pt x="43" y="562"/>
                </a:cubicBezTo>
                <a:cubicBezTo>
                  <a:pt x="119" y="660"/>
                  <a:pt x="119" y="660"/>
                  <a:pt x="119" y="660"/>
                </a:cubicBezTo>
                <a:cubicBezTo>
                  <a:pt x="182" y="612"/>
                  <a:pt x="182" y="612"/>
                  <a:pt x="182" y="612"/>
                </a:cubicBezTo>
                <a:cubicBezTo>
                  <a:pt x="203" y="630"/>
                  <a:pt x="228" y="645"/>
                  <a:pt x="254" y="657"/>
                </a:cubicBezTo>
                <a:cubicBezTo>
                  <a:pt x="237" y="734"/>
                  <a:pt x="237" y="734"/>
                  <a:pt x="237" y="734"/>
                </a:cubicBezTo>
                <a:cubicBezTo>
                  <a:pt x="359" y="760"/>
                  <a:pt x="359" y="760"/>
                  <a:pt x="359" y="760"/>
                </a:cubicBezTo>
                <a:cubicBezTo>
                  <a:pt x="376" y="683"/>
                  <a:pt x="376" y="683"/>
                  <a:pt x="376" y="683"/>
                </a:cubicBezTo>
                <a:cubicBezTo>
                  <a:pt x="390" y="683"/>
                  <a:pt x="404" y="682"/>
                  <a:pt x="419" y="680"/>
                </a:cubicBezTo>
                <a:cubicBezTo>
                  <a:pt x="433" y="678"/>
                  <a:pt x="447" y="675"/>
                  <a:pt x="460" y="671"/>
                </a:cubicBezTo>
                <a:cubicBezTo>
                  <a:pt x="497" y="741"/>
                  <a:pt x="497" y="741"/>
                  <a:pt x="497" y="741"/>
                </a:cubicBezTo>
                <a:cubicBezTo>
                  <a:pt x="608" y="683"/>
                  <a:pt x="608" y="683"/>
                  <a:pt x="608" y="683"/>
                </a:cubicBezTo>
                <a:cubicBezTo>
                  <a:pt x="571" y="613"/>
                  <a:pt x="571" y="613"/>
                  <a:pt x="571" y="613"/>
                </a:cubicBezTo>
                <a:cubicBezTo>
                  <a:pt x="592" y="594"/>
                  <a:pt x="612" y="573"/>
                  <a:pt x="628" y="549"/>
                </a:cubicBezTo>
                <a:cubicBezTo>
                  <a:pt x="701" y="579"/>
                  <a:pt x="701" y="579"/>
                  <a:pt x="701" y="579"/>
                </a:cubicBezTo>
                <a:cubicBezTo>
                  <a:pt x="748" y="463"/>
                  <a:pt x="748" y="463"/>
                  <a:pt x="748" y="463"/>
                </a:cubicBezTo>
                <a:cubicBezTo>
                  <a:pt x="675" y="434"/>
                  <a:pt x="675" y="434"/>
                  <a:pt x="675" y="434"/>
                </a:cubicBezTo>
                <a:cubicBezTo>
                  <a:pt x="680" y="406"/>
                  <a:pt x="681" y="378"/>
                  <a:pt x="678" y="349"/>
                </a:cubicBezTo>
                <a:cubicBezTo>
                  <a:pt x="753" y="324"/>
                  <a:pt x="753" y="324"/>
                  <a:pt x="753" y="324"/>
                </a:cubicBezTo>
                <a:lnTo>
                  <a:pt x="714" y="205"/>
                </a:lnTo>
                <a:close/>
                <a:moveTo>
                  <a:pt x="399" y="538"/>
                </a:moveTo>
                <a:cubicBezTo>
                  <a:pt x="312" y="550"/>
                  <a:pt x="231" y="489"/>
                  <a:pt x="219" y="402"/>
                </a:cubicBezTo>
                <a:cubicBezTo>
                  <a:pt x="207" y="315"/>
                  <a:pt x="268" y="235"/>
                  <a:pt x="355" y="222"/>
                </a:cubicBezTo>
                <a:cubicBezTo>
                  <a:pt x="442" y="210"/>
                  <a:pt x="523" y="271"/>
                  <a:pt x="535" y="358"/>
                </a:cubicBezTo>
                <a:cubicBezTo>
                  <a:pt x="547" y="445"/>
                  <a:pt x="486" y="526"/>
                  <a:pt x="399" y="5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A21387-F92F-4CD5-9FC7-48C1CE29928B}"/>
              </a:ext>
            </a:extLst>
          </p:cNvPr>
          <p:cNvSpPr/>
          <p:nvPr/>
        </p:nvSpPr>
        <p:spPr>
          <a:xfrm>
            <a:off x="1990045" y="4675087"/>
            <a:ext cx="2081719" cy="110799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IN" sz="1800" dirty="0">
                <a:solidFill>
                  <a:schemeClr val="bg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This is a sample text. </a:t>
            </a:r>
          </a:p>
          <a:p>
            <a:pPr algn="ctr"/>
            <a:r>
              <a:rPr lang="en-IN" sz="1800" dirty="0">
                <a:solidFill>
                  <a:schemeClr val="bg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58473AC-D7E9-4E0F-A87E-507E4938F250}"/>
              </a:ext>
            </a:extLst>
          </p:cNvPr>
          <p:cNvSpPr/>
          <p:nvPr/>
        </p:nvSpPr>
        <p:spPr>
          <a:xfrm>
            <a:off x="8472907" y="5053721"/>
            <a:ext cx="2081719" cy="110799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IN" sz="1800" dirty="0">
                <a:solidFill>
                  <a:schemeClr val="bg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This is a sample text. </a:t>
            </a:r>
          </a:p>
          <a:p>
            <a:pPr algn="ctr"/>
            <a:r>
              <a:rPr lang="en-IN" sz="1800" dirty="0">
                <a:solidFill>
                  <a:schemeClr val="bg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846395-B221-4947-91D9-F63A57760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/>
              <a:t>Knowledge Transfer Slides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22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63" y="-8219"/>
            <a:ext cx="12176133" cy="6862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>
              <a:defRPr/>
            </a:pPr>
            <a:endParaRPr lang="es-UY" sz="2395" dirty="0">
              <a:solidFill>
                <a:prstClr val="white"/>
              </a:solidFill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4230" y="4649462"/>
            <a:ext cx="2836126" cy="608805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>
              <a:defRPr/>
            </a:pPr>
            <a:r>
              <a:rPr lang="en-US" sz="2395" b="1" dirty="0">
                <a:solidFill>
                  <a:prstClr val="white"/>
                </a:solidFill>
              </a:rPr>
              <a:t>SUBSCRIBE NOW</a:t>
            </a:r>
            <a:endParaRPr lang="es-UY" sz="2395" b="1" dirty="0">
              <a:solidFill>
                <a:prstClr val="white"/>
              </a:solidFill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2960" y="4034212"/>
            <a:ext cx="1842275" cy="741985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20" tIns="45660" rIns="91320" bIns="45660" numCol="1" anchor="t" anchorCtr="0" compatLnSpc="1">
            <a:prstTxWarp prst="textNoShape">
              <a:avLst/>
            </a:prstTxWarp>
          </a:bodyPr>
          <a:lstStyle/>
          <a:p>
            <a:pPr defTabSz="913578">
              <a:defRPr/>
            </a:pPr>
            <a:endParaRPr lang="en-US" sz="2395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6406" y="3362351"/>
            <a:ext cx="4150955" cy="33811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578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4518" y="711908"/>
            <a:ext cx="4318918" cy="3574179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algn="ctr" defTabSz="913578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6830" y="5341424"/>
            <a:ext cx="2545879" cy="303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578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1449" y="4849802"/>
            <a:ext cx="4715639" cy="906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659" indent="-169659" defTabSz="913578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Easy to use</a:t>
            </a:r>
          </a:p>
          <a:p>
            <a:pPr marL="169659" indent="-169659" defTabSz="913578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Fully customizable</a:t>
            </a:r>
          </a:p>
          <a:p>
            <a:pPr marL="169659" indent="-169659" defTabSz="913578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1453" y="4467932"/>
            <a:ext cx="5909110" cy="368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578">
              <a:defRPr/>
            </a:pPr>
            <a:r>
              <a:rPr lang="en-US" sz="1796" dirty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" y="6120499"/>
            <a:ext cx="12176133" cy="675045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69949" y="1843150"/>
            <a:ext cx="5583871" cy="1367155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3304">
              <a:defRPr/>
            </a:pPr>
            <a:endParaRPr lang="es-UY" sz="2395" kern="0">
              <a:solidFill>
                <a:prstClr val="white"/>
              </a:solidFill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306" y="764783"/>
            <a:ext cx="2788212" cy="52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1681" y="2005651"/>
            <a:ext cx="3620417" cy="82991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304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3304">
              <a:defRPr/>
            </a:pPr>
            <a:r>
              <a:rPr lang="en-US" sz="3195" b="1" kern="0" dirty="0">
                <a:solidFill>
                  <a:prstClr val="white"/>
                </a:solidFill>
              </a:rPr>
              <a:t>FREEBUNDLE15</a:t>
            </a:r>
            <a:endParaRPr lang="es-UY" sz="2395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559" y="1373840"/>
            <a:ext cx="5022657" cy="33820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3304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28443" y="877471"/>
            <a:ext cx="3941369" cy="2310567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344" tIns="45672" rIns="91344" bIns="45672" numCol="1" anchor="t" anchorCtr="0" compatLnSpc="1">
            <a:prstTxWarp prst="textNoShape">
              <a:avLst/>
            </a:prstTxWarp>
          </a:bodyPr>
          <a:lstStyle/>
          <a:p>
            <a:pPr defTabSz="913578">
              <a:defRPr/>
            </a:pPr>
            <a:endParaRPr lang="en-US" sz="1100">
              <a:solidFill>
                <a:prstClr val="black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31359" y="1141313"/>
            <a:ext cx="3535535" cy="1728416"/>
            <a:chOff x="902693" y="1615969"/>
            <a:chExt cx="10383439" cy="5256780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C9D23BF-D590-45CE-B530-D9591937BE1A}"/>
                </a:ext>
              </a:extLst>
            </p:cNvPr>
            <p:cNvGrpSpPr/>
            <p:nvPr/>
          </p:nvGrpSpPr>
          <p:grpSpPr>
            <a:xfrm>
              <a:off x="902693" y="2221063"/>
              <a:ext cx="3979432" cy="4651686"/>
              <a:chOff x="1196321" y="2837025"/>
              <a:chExt cx="3439870" cy="4020975"/>
            </a:xfrm>
            <a:solidFill>
              <a:srgbClr val="3772FF"/>
            </a:solidFill>
          </p:grpSpPr>
          <p:sp>
            <p:nvSpPr>
              <p:cNvPr id="91" name="Freeform: Shape 80">
                <a:extLst>
                  <a:ext uri="{FF2B5EF4-FFF2-40B4-BE49-F238E27FC236}">
                    <a16:creationId xmlns:a16="http://schemas.microsoft.com/office/drawing/2014/main" id="{661361D4-CA61-40D1-B88F-5BDDEDC67936}"/>
                  </a:ext>
                </a:extLst>
              </p:cNvPr>
              <p:cNvSpPr/>
              <p:nvPr/>
            </p:nvSpPr>
            <p:spPr>
              <a:xfrm rot="19589148" flipH="1">
                <a:off x="1196321" y="2837025"/>
                <a:ext cx="2614892" cy="942007"/>
              </a:xfrm>
              <a:custGeom>
                <a:avLst/>
                <a:gdLst>
                  <a:gd name="connsiteX0" fmla="*/ 1596260 w 3352196"/>
                  <a:gd name="connsiteY0" fmla="*/ 980 h 1207619"/>
                  <a:gd name="connsiteX1" fmla="*/ 1770472 w 3352196"/>
                  <a:gd name="connsiteY1" fmla="*/ 2506 h 1207619"/>
                  <a:gd name="connsiteX2" fmla="*/ 2245787 w 3352196"/>
                  <a:gd name="connsiteY2" fmla="*/ 77625 h 1207619"/>
                  <a:gd name="connsiteX3" fmla="*/ 3349518 w 3352196"/>
                  <a:gd name="connsiteY3" fmla="*/ 1189651 h 1207619"/>
                  <a:gd name="connsiteX4" fmla="*/ 3352196 w 3352196"/>
                  <a:gd name="connsiteY4" fmla="*/ 1207619 h 1207619"/>
                  <a:gd name="connsiteX5" fmla="*/ 0 w 3352196"/>
                  <a:gd name="connsiteY5" fmla="*/ 1207619 h 1207619"/>
                  <a:gd name="connsiteX6" fmla="*/ 24530 w 3352196"/>
                  <a:gd name="connsiteY6" fmla="*/ 1129450 h 1207619"/>
                  <a:gd name="connsiteX7" fmla="*/ 47547 w 3352196"/>
                  <a:gd name="connsiteY7" fmla="*/ 1034039 h 1207619"/>
                  <a:gd name="connsiteX8" fmla="*/ 565909 w 3352196"/>
                  <a:gd name="connsiteY8" fmla="*/ 279143 h 1207619"/>
                  <a:gd name="connsiteX9" fmla="*/ 1596260 w 3352196"/>
                  <a:gd name="connsiteY9" fmla="*/ 980 h 1207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52196" h="1207619">
                    <a:moveTo>
                      <a:pt x="1596260" y="980"/>
                    </a:moveTo>
                    <a:cubicBezTo>
                      <a:pt x="1653703" y="-692"/>
                      <a:pt x="1711845" y="-249"/>
                      <a:pt x="1770472" y="2506"/>
                    </a:cubicBezTo>
                    <a:cubicBezTo>
                      <a:pt x="1926810" y="9852"/>
                      <a:pt x="2086598" y="33643"/>
                      <a:pt x="2245787" y="77625"/>
                    </a:cubicBezTo>
                    <a:cubicBezTo>
                      <a:pt x="2802946" y="231563"/>
                      <a:pt x="3235165" y="593667"/>
                      <a:pt x="3349518" y="1189651"/>
                    </a:cubicBezTo>
                    <a:lnTo>
                      <a:pt x="3352196" y="1207619"/>
                    </a:lnTo>
                    <a:lnTo>
                      <a:pt x="0" y="1207619"/>
                    </a:lnTo>
                    <a:lnTo>
                      <a:pt x="24530" y="1129450"/>
                    </a:lnTo>
                    <a:cubicBezTo>
                      <a:pt x="33298" y="1098313"/>
                      <a:pt x="41148" y="1066426"/>
                      <a:pt x="47547" y="1034039"/>
                    </a:cubicBezTo>
                    <a:cubicBezTo>
                      <a:pt x="98743" y="774943"/>
                      <a:pt x="245933" y="467867"/>
                      <a:pt x="565909" y="279143"/>
                    </a:cubicBezTo>
                    <a:cubicBezTo>
                      <a:pt x="826290" y="128004"/>
                      <a:pt x="1194157" y="12682"/>
                      <a:pt x="1596260" y="980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2" name="Freeform: Shape 78">
                <a:extLst>
                  <a:ext uri="{FF2B5EF4-FFF2-40B4-BE49-F238E27FC236}">
                    <a16:creationId xmlns:a16="http://schemas.microsoft.com/office/drawing/2014/main" id="{7AD579FB-C964-4088-96A3-C0BA34268FCF}"/>
                  </a:ext>
                </a:extLst>
              </p:cNvPr>
              <p:cNvSpPr/>
              <p:nvPr/>
            </p:nvSpPr>
            <p:spPr>
              <a:xfrm flipH="1">
                <a:off x="1653377" y="4407877"/>
                <a:ext cx="2982814" cy="2450123"/>
              </a:xfrm>
              <a:custGeom>
                <a:avLst/>
                <a:gdLst>
                  <a:gd name="connsiteX0" fmla="*/ 444098 w 3823859"/>
                  <a:gd name="connsiteY0" fmla="*/ 0 h 3140968"/>
                  <a:gd name="connsiteX1" fmla="*/ 3796294 w 3823859"/>
                  <a:gd name="connsiteY1" fmla="*/ 0 h 3140968"/>
                  <a:gd name="connsiteX2" fmla="*/ 3813185 w 3823859"/>
                  <a:gd name="connsiteY2" fmla="*/ 113332 h 3140968"/>
                  <a:gd name="connsiteX3" fmla="*/ 3822601 w 3823859"/>
                  <a:gd name="connsiteY3" fmla="*/ 251848 h 3140968"/>
                  <a:gd name="connsiteX4" fmla="*/ 3368235 w 3823859"/>
                  <a:gd name="connsiteY4" fmla="*/ 1656081 h 3140968"/>
                  <a:gd name="connsiteX5" fmla="*/ 3313839 w 3823859"/>
                  <a:gd name="connsiteY5" fmla="*/ 2458958 h 3140968"/>
                  <a:gd name="connsiteX6" fmla="*/ 3607817 w 3823859"/>
                  <a:gd name="connsiteY6" fmla="*/ 3064314 h 3140968"/>
                  <a:gd name="connsiteX7" fmla="*/ 3655073 w 3823859"/>
                  <a:gd name="connsiteY7" fmla="*/ 3140968 h 3140968"/>
                  <a:gd name="connsiteX8" fmla="*/ 1757452 w 3823859"/>
                  <a:gd name="connsiteY8" fmla="*/ 3140968 h 3140968"/>
                  <a:gd name="connsiteX9" fmla="*/ 1736354 w 3823859"/>
                  <a:gd name="connsiteY9" fmla="*/ 3066712 h 3140968"/>
                  <a:gd name="connsiteX10" fmla="*/ 1090001 w 3823859"/>
                  <a:gd name="connsiteY10" fmla="*/ 2490945 h 3140968"/>
                  <a:gd name="connsiteX11" fmla="*/ 411651 w 3823859"/>
                  <a:gd name="connsiteY11" fmla="*/ 2385388 h 3140968"/>
                  <a:gd name="connsiteX12" fmla="*/ 408452 w 3823859"/>
                  <a:gd name="connsiteY12" fmla="*/ 2081510 h 3140968"/>
                  <a:gd name="connsiteX13" fmla="*/ 254862 w 3823859"/>
                  <a:gd name="connsiteY13" fmla="*/ 1883190 h 3140968"/>
                  <a:gd name="connsiteX14" fmla="*/ 331657 w 3823859"/>
                  <a:gd name="connsiteY14" fmla="*/ 1777633 h 3140968"/>
                  <a:gd name="connsiteX15" fmla="*/ 267661 w 3823859"/>
                  <a:gd name="connsiteY15" fmla="*/ 1681672 h 3140968"/>
                  <a:gd name="connsiteX16" fmla="*/ 245263 w 3823859"/>
                  <a:gd name="connsiteY16" fmla="*/ 1566518 h 3140968"/>
                  <a:gd name="connsiteX17" fmla="*/ 274061 w 3823859"/>
                  <a:gd name="connsiteY17" fmla="*/ 1403384 h 3140968"/>
                  <a:gd name="connsiteX18" fmla="*/ 5281 w 3823859"/>
                  <a:gd name="connsiteY18" fmla="*/ 1189070 h 3140968"/>
                  <a:gd name="connsiteX19" fmla="*/ 357255 w 3823859"/>
                  <a:gd name="connsiteY19" fmla="*/ 635694 h 3140968"/>
                  <a:gd name="connsiteX20" fmla="*/ 331657 w 3823859"/>
                  <a:gd name="connsiteY20" fmla="*/ 379797 h 3140968"/>
                  <a:gd name="connsiteX21" fmla="*/ 440099 w 3823859"/>
                  <a:gd name="connsiteY21" fmla="*/ 12745 h 3140968"/>
                  <a:gd name="connsiteX22" fmla="*/ 444098 w 3823859"/>
                  <a:gd name="connsiteY22" fmla="*/ 0 h 3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823859" h="3140968">
                    <a:moveTo>
                      <a:pt x="444098" y="0"/>
                    </a:moveTo>
                    <a:lnTo>
                      <a:pt x="3796294" y="0"/>
                    </a:lnTo>
                    <a:lnTo>
                      <a:pt x="3813185" y="113332"/>
                    </a:lnTo>
                    <a:cubicBezTo>
                      <a:pt x="3818039" y="158298"/>
                      <a:pt x="3821201" y="204467"/>
                      <a:pt x="3822601" y="251848"/>
                    </a:cubicBezTo>
                    <a:cubicBezTo>
                      <a:pt x="3845000" y="1009942"/>
                      <a:pt x="3563421" y="1464160"/>
                      <a:pt x="3368235" y="1656081"/>
                    </a:cubicBezTo>
                    <a:cubicBezTo>
                      <a:pt x="3173049" y="1848004"/>
                      <a:pt x="3227445" y="2097504"/>
                      <a:pt x="3313839" y="2458958"/>
                    </a:cubicBezTo>
                    <a:cubicBezTo>
                      <a:pt x="3349036" y="2607698"/>
                      <a:pt x="3476227" y="2845202"/>
                      <a:pt x="3607817" y="3064314"/>
                    </a:cubicBezTo>
                    <a:lnTo>
                      <a:pt x="3655073" y="3140968"/>
                    </a:lnTo>
                    <a:lnTo>
                      <a:pt x="1757452" y="3140968"/>
                    </a:lnTo>
                    <a:lnTo>
                      <a:pt x="1736354" y="3066712"/>
                    </a:lnTo>
                    <a:cubicBezTo>
                      <a:pt x="1617963" y="2657277"/>
                      <a:pt x="1381180" y="2468554"/>
                      <a:pt x="1090001" y="2490945"/>
                    </a:cubicBezTo>
                    <a:cubicBezTo>
                      <a:pt x="632435" y="2529330"/>
                      <a:pt x="526843" y="2564515"/>
                      <a:pt x="411651" y="2385388"/>
                    </a:cubicBezTo>
                    <a:cubicBezTo>
                      <a:pt x="309259" y="2228651"/>
                      <a:pt x="408452" y="2135888"/>
                      <a:pt x="408452" y="2081510"/>
                    </a:cubicBezTo>
                    <a:cubicBezTo>
                      <a:pt x="408452" y="2027132"/>
                      <a:pt x="261262" y="1899184"/>
                      <a:pt x="254862" y="1883190"/>
                    </a:cubicBezTo>
                    <a:cubicBezTo>
                      <a:pt x="248462" y="1867197"/>
                      <a:pt x="331657" y="1777633"/>
                      <a:pt x="331657" y="1777633"/>
                    </a:cubicBezTo>
                    <a:cubicBezTo>
                      <a:pt x="328457" y="1748844"/>
                      <a:pt x="267661" y="1681672"/>
                      <a:pt x="267661" y="1681672"/>
                    </a:cubicBezTo>
                    <a:cubicBezTo>
                      <a:pt x="267661" y="1681672"/>
                      <a:pt x="206866" y="1604902"/>
                      <a:pt x="245263" y="1566518"/>
                    </a:cubicBezTo>
                    <a:cubicBezTo>
                      <a:pt x="283661" y="1528133"/>
                      <a:pt x="296460" y="1448165"/>
                      <a:pt x="274061" y="1403384"/>
                    </a:cubicBezTo>
                    <a:cubicBezTo>
                      <a:pt x="251663" y="1358602"/>
                      <a:pt x="-42716" y="1272237"/>
                      <a:pt x="5281" y="1189070"/>
                    </a:cubicBezTo>
                    <a:cubicBezTo>
                      <a:pt x="94874" y="1029135"/>
                      <a:pt x="302859" y="760443"/>
                      <a:pt x="357255" y="635694"/>
                    </a:cubicBezTo>
                    <a:cubicBezTo>
                      <a:pt x="405251" y="526937"/>
                      <a:pt x="366854" y="446969"/>
                      <a:pt x="331657" y="379797"/>
                    </a:cubicBezTo>
                    <a:cubicBezTo>
                      <a:pt x="305259" y="329417"/>
                      <a:pt x="379654" y="189074"/>
                      <a:pt x="440099" y="12745"/>
                    </a:cubicBezTo>
                    <a:lnTo>
                      <a:pt x="444098" y="0"/>
                    </a:ln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38E9BCD-136C-4167-805E-B1DDE3B02E5D}"/>
                </a:ext>
              </a:extLst>
            </p:cNvPr>
            <p:cNvGrpSpPr/>
            <p:nvPr/>
          </p:nvGrpSpPr>
          <p:grpSpPr>
            <a:xfrm>
              <a:off x="8103493" y="3155716"/>
              <a:ext cx="3182639" cy="3717032"/>
              <a:chOff x="7552634" y="2843466"/>
              <a:chExt cx="3437369" cy="4014534"/>
            </a:xfrm>
            <a:solidFill>
              <a:srgbClr val="3772FF"/>
            </a:solidFill>
          </p:grpSpPr>
          <p:sp>
            <p:nvSpPr>
              <p:cNvPr id="94" name="Freeform: Shape 83">
                <a:extLst>
                  <a:ext uri="{FF2B5EF4-FFF2-40B4-BE49-F238E27FC236}">
                    <a16:creationId xmlns:a16="http://schemas.microsoft.com/office/drawing/2014/main" id="{75F01F34-0EDA-445B-B1B6-BC9EE698EC33}"/>
                  </a:ext>
                </a:extLst>
              </p:cNvPr>
              <p:cNvSpPr/>
              <p:nvPr/>
            </p:nvSpPr>
            <p:spPr>
              <a:xfrm rot="1984311">
                <a:off x="8375111" y="2843466"/>
                <a:ext cx="2614892" cy="942007"/>
              </a:xfrm>
              <a:custGeom>
                <a:avLst/>
                <a:gdLst>
                  <a:gd name="connsiteX0" fmla="*/ 1596260 w 3352196"/>
                  <a:gd name="connsiteY0" fmla="*/ 980 h 1207619"/>
                  <a:gd name="connsiteX1" fmla="*/ 1770472 w 3352196"/>
                  <a:gd name="connsiteY1" fmla="*/ 2506 h 1207619"/>
                  <a:gd name="connsiteX2" fmla="*/ 2245787 w 3352196"/>
                  <a:gd name="connsiteY2" fmla="*/ 77625 h 1207619"/>
                  <a:gd name="connsiteX3" fmla="*/ 3349518 w 3352196"/>
                  <a:gd name="connsiteY3" fmla="*/ 1189651 h 1207619"/>
                  <a:gd name="connsiteX4" fmla="*/ 3352196 w 3352196"/>
                  <a:gd name="connsiteY4" fmla="*/ 1207619 h 1207619"/>
                  <a:gd name="connsiteX5" fmla="*/ 0 w 3352196"/>
                  <a:gd name="connsiteY5" fmla="*/ 1207619 h 1207619"/>
                  <a:gd name="connsiteX6" fmla="*/ 24530 w 3352196"/>
                  <a:gd name="connsiteY6" fmla="*/ 1129450 h 1207619"/>
                  <a:gd name="connsiteX7" fmla="*/ 47547 w 3352196"/>
                  <a:gd name="connsiteY7" fmla="*/ 1034039 h 1207619"/>
                  <a:gd name="connsiteX8" fmla="*/ 565909 w 3352196"/>
                  <a:gd name="connsiteY8" fmla="*/ 279143 h 1207619"/>
                  <a:gd name="connsiteX9" fmla="*/ 1596260 w 3352196"/>
                  <a:gd name="connsiteY9" fmla="*/ 980 h 1207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52196" h="1207619">
                    <a:moveTo>
                      <a:pt x="1596260" y="980"/>
                    </a:moveTo>
                    <a:cubicBezTo>
                      <a:pt x="1653703" y="-692"/>
                      <a:pt x="1711845" y="-249"/>
                      <a:pt x="1770472" y="2506"/>
                    </a:cubicBezTo>
                    <a:cubicBezTo>
                      <a:pt x="1926810" y="9852"/>
                      <a:pt x="2086598" y="33643"/>
                      <a:pt x="2245787" y="77625"/>
                    </a:cubicBezTo>
                    <a:cubicBezTo>
                      <a:pt x="2802946" y="231563"/>
                      <a:pt x="3235165" y="593667"/>
                      <a:pt x="3349518" y="1189651"/>
                    </a:cubicBezTo>
                    <a:lnTo>
                      <a:pt x="3352196" y="1207619"/>
                    </a:lnTo>
                    <a:lnTo>
                      <a:pt x="0" y="1207619"/>
                    </a:lnTo>
                    <a:lnTo>
                      <a:pt x="24530" y="1129450"/>
                    </a:lnTo>
                    <a:cubicBezTo>
                      <a:pt x="33298" y="1098313"/>
                      <a:pt x="41148" y="1066426"/>
                      <a:pt x="47547" y="1034039"/>
                    </a:cubicBezTo>
                    <a:cubicBezTo>
                      <a:pt x="98743" y="774943"/>
                      <a:pt x="245933" y="467867"/>
                      <a:pt x="565909" y="279143"/>
                    </a:cubicBezTo>
                    <a:cubicBezTo>
                      <a:pt x="826290" y="128004"/>
                      <a:pt x="1194157" y="12682"/>
                      <a:pt x="1596260" y="980"/>
                    </a:cubicBez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95" name="Freeform: Shape 84">
                <a:extLst>
                  <a:ext uri="{FF2B5EF4-FFF2-40B4-BE49-F238E27FC236}">
                    <a16:creationId xmlns:a16="http://schemas.microsoft.com/office/drawing/2014/main" id="{84EEA10D-BA14-48D8-8B97-A7B7AAF70418}"/>
                  </a:ext>
                </a:extLst>
              </p:cNvPr>
              <p:cNvSpPr/>
              <p:nvPr/>
            </p:nvSpPr>
            <p:spPr>
              <a:xfrm>
                <a:off x="7552634" y="4407877"/>
                <a:ext cx="2982814" cy="2450123"/>
              </a:xfrm>
              <a:custGeom>
                <a:avLst/>
                <a:gdLst>
                  <a:gd name="connsiteX0" fmla="*/ 444098 w 3823859"/>
                  <a:gd name="connsiteY0" fmla="*/ 0 h 3140968"/>
                  <a:gd name="connsiteX1" fmla="*/ 3796294 w 3823859"/>
                  <a:gd name="connsiteY1" fmla="*/ 0 h 3140968"/>
                  <a:gd name="connsiteX2" fmla="*/ 3813185 w 3823859"/>
                  <a:gd name="connsiteY2" fmla="*/ 113332 h 3140968"/>
                  <a:gd name="connsiteX3" fmla="*/ 3822601 w 3823859"/>
                  <a:gd name="connsiteY3" fmla="*/ 251848 h 3140968"/>
                  <a:gd name="connsiteX4" fmla="*/ 3368235 w 3823859"/>
                  <a:gd name="connsiteY4" fmla="*/ 1656081 h 3140968"/>
                  <a:gd name="connsiteX5" fmla="*/ 3313839 w 3823859"/>
                  <a:gd name="connsiteY5" fmla="*/ 2458958 h 3140968"/>
                  <a:gd name="connsiteX6" fmla="*/ 3607817 w 3823859"/>
                  <a:gd name="connsiteY6" fmla="*/ 3064314 h 3140968"/>
                  <a:gd name="connsiteX7" fmla="*/ 3655073 w 3823859"/>
                  <a:gd name="connsiteY7" fmla="*/ 3140968 h 3140968"/>
                  <a:gd name="connsiteX8" fmla="*/ 1757452 w 3823859"/>
                  <a:gd name="connsiteY8" fmla="*/ 3140968 h 3140968"/>
                  <a:gd name="connsiteX9" fmla="*/ 1736354 w 3823859"/>
                  <a:gd name="connsiteY9" fmla="*/ 3066712 h 3140968"/>
                  <a:gd name="connsiteX10" fmla="*/ 1090001 w 3823859"/>
                  <a:gd name="connsiteY10" fmla="*/ 2490945 h 3140968"/>
                  <a:gd name="connsiteX11" fmla="*/ 411651 w 3823859"/>
                  <a:gd name="connsiteY11" fmla="*/ 2385388 h 3140968"/>
                  <a:gd name="connsiteX12" fmla="*/ 408452 w 3823859"/>
                  <a:gd name="connsiteY12" fmla="*/ 2081510 h 3140968"/>
                  <a:gd name="connsiteX13" fmla="*/ 254862 w 3823859"/>
                  <a:gd name="connsiteY13" fmla="*/ 1883190 h 3140968"/>
                  <a:gd name="connsiteX14" fmla="*/ 331657 w 3823859"/>
                  <a:gd name="connsiteY14" fmla="*/ 1777633 h 3140968"/>
                  <a:gd name="connsiteX15" fmla="*/ 267661 w 3823859"/>
                  <a:gd name="connsiteY15" fmla="*/ 1681672 h 3140968"/>
                  <a:gd name="connsiteX16" fmla="*/ 245263 w 3823859"/>
                  <a:gd name="connsiteY16" fmla="*/ 1566518 h 3140968"/>
                  <a:gd name="connsiteX17" fmla="*/ 274061 w 3823859"/>
                  <a:gd name="connsiteY17" fmla="*/ 1403384 h 3140968"/>
                  <a:gd name="connsiteX18" fmla="*/ 5281 w 3823859"/>
                  <a:gd name="connsiteY18" fmla="*/ 1189070 h 3140968"/>
                  <a:gd name="connsiteX19" fmla="*/ 357255 w 3823859"/>
                  <a:gd name="connsiteY19" fmla="*/ 635694 h 3140968"/>
                  <a:gd name="connsiteX20" fmla="*/ 331657 w 3823859"/>
                  <a:gd name="connsiteY20" fmla="*/ 379797 h 3140968"/>
                  <a:gd name="connsiteX21" fmla="*/ 440099 w 3823859"/>
                  <a:gd name="connsiteY21" fmla="*/ 12745 h 3140968"/>
                  <a:gd name="connsiteX22" fmla="*/ 444098 w 3823859"/>
                  <a:gd name="connsiteY22" fmla="*/ 0 h 314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823859" h="3140968">
                    <a:moveTo>
                      <a:pt x="444098" y="0"/>
                    </a:moveTo>
                    <a:lnTo>
                      <a:pt x="3796294" y="0"/>
                    </a:lnTo>
                    <a:lnTo>
                      <a:pt x="3813185" y="113332"/>
                    </a:lnTo>
                    <a:cubicBezTo>
                      <a:pt x="3818039" y="158298"/>
                      <a:pt x="3821201" y="204467"/>
                      <a:pt x="3822601" y="251848"/>
                    </a:cubicBezTo>
                    <a:cubicBezTo>
                      <a:pt x="3845000" y="1009942"/>
                      <a:pt x="3563421" y="1464160"/>
                      <a:pt x="3368235" y="1656081"/>
                    </a:cubicBezTo>
                    <a:cubicBezTo>
                      <a:pt x="3173049" y="1848004"/>
                      <a:pt x="3227445" y="2097504"/>
                      <a:pt x="3313839" y="2458958"/>
                    </a:cubicBezTo>
                    <a:cubicBezTo>
                      <a:pt x="3349036" y="2607698"/>
                      <a:pt x="3476227" y="2845202"/>
                      <a:pt x="3607817" y="3064314"/>
                    </a:cubicBezTo>
                    <a:lnTo>
                      <a:pt x="3655073" y="3140968"/>
                    </a:lnTo>
                    <a:lnTo>
                      <a:pt x="1757452" y="3140968"/>
                    </a:lnTo>
                    <a:lnTo>
                      <a:pt x="1736354" y="3066712"/>
                    </a:lnTo>
                    <a:cubicBezTo>
                      <a:pt x="1617963" y="2657277"/>
                      <a:pt x="1381180" y="2468554"/>
                      <a:pt x="1090001" y="2490945"/>
                    </a:cubicBezTo>
                    <a:cubicBezTo>
                      <a:pt x="632435" y="2529330"/>
                      <a:pt x="526843" y="2564515"/>
                      <a:pt x="411651" y="2385388"/>
                    </a:cubicBezTo>
                    <a:cubicBezTo>
                      <a:pt x="309259" y="2228651"/>
                      <a:pt x="408452" y="2135888"/>
                      <a:pt x="408452" y="2081510"/>
                    </a:cubicBezTo>
                    <a:cubicBezTo>
                      <a:pt x="408452" y="2027132"/>
                      <a:pt x="261262" y="1899184"/>
                      <a:pt x="254862" y="1883190"/>
                    </a:cubicBezTo>
                    <a:cubicBezTo>
                      <a:pt x="248462" y="1867197"/>
                      <a:pt x="331657" y="1777633"/>
                      <a:pt x="331657" y="1777633"/>
                    </a:cubicBezTo>
                    <a:cubicBezTo>
                      <a:pt x="328457" y="1748844"/>
                      <a:pt x="267661" y="1681672"/>
                      <a:pt x="267661" y="1681672"/>
                    </a:cubicBezTo>
                    <a:cubicBezTo>
                      <a:pt x="267661" y="1681672"/>
                      <a:pt x="206866" y="1604902"/>
                      <a:pt x="245263" y="1566518"/>
                    </a:cubicBezTo>
                    <a:cubicBezTo>
                      <a:pt x="283661" y="1528133"/>
                      <a:pt x="296460" y="1448165"/>
                      <a:pt x="274061" y="1403384"/>
                    </a:cubicBezTo>
                    <a:cubicBezTo>
                      <a:pt x="251663" y="1358602"/>
                      <a:pt x="-42716" y="1272237"/>
                      <a:pt x="5281" y="1189070"/>
                    </a:cubicBezTo>
                    <a:cubicBezTo>
                      <a:pt x="94874" y="1029135"/>
                      <a:pt x="302859" y="760443"/>
                      <a:pt x="357255" y="635694"/>
                    </a:cubicBezTo>
                    <a:cubicBezTo>
                      <a:pt x="405251" y="526937"/>
                      <a:pt x="366854" y="446969"/>
                      <a:pt x="331657" y="379797"/>
                    </a:cubicBezTo>
                    <a:cubicBezTo>
                      <a:pt x="305259" y="329417"/>
                      <a:pt x="379654" y="189074"/>
                      <a:pt x="440099" y="12745"/>
                    </a:cubicBezTo>
                    <a:lnTo>
                      <a:pt x="444098" y="0"/>
                    </a:lnTo>
                    <a:close/>
                  </a:path>
                </a:pathLst>
              </a:cu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AAEA162-D293-46E3-AC38-4E3D2E89ABA0}"/>
                </a:ext>
              </a:extLst>
            </p:cNvPr>
            <p:cNvGrpSpPr/>
            <p:nvPr/>
          </p:nvGrpSpPr>
          <p:grpSpPr>
            <a:xfrm rot="5400000">
              <a:off x="6602833" y="2052217"/>
              <a:ext cx="843733" cy="843193"/>
              <a:chOff x="6126163" y="588962"/>
              <a:chExt cx="2481262" cy="2479675"/>
            </a:xfrm>
            <a:solidFill>
              <a:srgbClr val="3772FF"/>
            </a:solidFill>
          </p:grpSpPr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B5DDC158-BBD9-4A9B-8E1E-7BECE76756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6088" y="1258888"/>
                <a:ext cx="1138237" cy="1136650"/>
              </a:xfrm>
              <a:custGeom>
                <a:avLst/>
                <a:gdLst>
                  <a:gd name="T0" fmla="*/ 448 w 508"/>
                  <a:gd name="T1" fmla="*/ 137 h 508"/>
                  <a:gd name="T2" fmla="*/ 432 w 508"/>
                  <a:gd name="T3" fmla="*/ 177 h 508"/>
                  <a:gd name="T4" fmla="*/ 448 w 508"/>
                  <a:gd name="T5" fmla="*/ 254 h 508"/>
                  <a:gd name="T6" fmla="*/ 254 w 508"/>
                  <a:gd name="T7" fmla="*/ 448 h 508"/>
                  <a:gd name="T8" fmla="*/ 60 w 508"/>
                  <a:gd name="T9" fmla="*/ 254 h 508"/>
                  <a:gd name="T10" fmla="*/ 254 w 508"/>
                  <a:gd name="T11" fmla="*/ 60 h 508"/>
                  <a:gd name="T12" fmla="*/ 353 w 508"/>
                  <a:gd name="T13" fmla="*/ 87 h 508"/>
                  <a:gd name="T14" fmla="*/ 394 w 508"/>
                  <a:gd name="T15" fmla="*/ 76 h 508"/>
                  <a:gd name="T16" fmla="*/ 383 w 508"/>
                  <a:gd name="T17" fmla="*/ 35 h 508"/>
                  <a:gd name="T18" fmla="*/ 254 w 508"/>
                  <a:gd name="T19" fmla="*/ 0 h 508"/>
                  <a:gd name="T20" fmla="*/ 0 w 508"/>
                  <a:gd name="T21" fmla="*/ 254 h 508"/>
                  <a:gd name="T22" fmla="*/ 254 w 508"/>
                  <a:gd name="T23" fmla="*/ 508 h 508"/>
                  <a:gd name="T24" fmla="*/ 508 w 508"/>
                  <a:gd name="T25" fmla="*/ 254 h 508"/>
                  <a:gd name="T26" fmla="*/ 488 w 508"/>
                  <a:gd name="T27" fmla="*/ 153 h 508"/>
                  <a:gd name="T28" fmla="*/ 448 w 508"/>
                  <a:gd name="T29" fmla="*/ 137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08" h="508">
                    <a:moveTo>
                      <a:pt x="448" y="137"/>
                    </a:moveTo>
                    <a:cubicBezTo>
                      <a:pt x="433" y="144"/>
                      <a:pt x="426" y="162"/>
                      <a:pt x="432" y="177"/>
                    </a:cubicBezTo>
                    <a:cubicBezTo>
                      <a:pt x="443" y="201"/>
                      <a:pt x="448" y="227"/>
                      <a:pt x="448" y="254"/>
                    </a:cubicBezTo>
                    <a:cubicBezTo>
                      <a:pt x="448" y="361"/>
                      <a:pt x="361" y="448"/>
                      <a:pt x="254" y="448"/>
                    </a:cubicBezTo>
                    <a:cubicBezTo>
                      <a:pt x="148" y="448"/>
                      <a:pt x="60" y="361"/>
                      <a:pt x="60" y="254"/>
                    </a:cubicBezTo>
                    <a:cubicBezTo>
                      <a:pt x="60" y="147"/>
                      <a:pt x="148" y="60"/>
                      <a:pt x="254" y="60"/>
                    </a:cubicBezTo>
                    <a:cubicBezTo>
                      <a:pt x="289" y="60"/>
                      <a:pt x="323" y="69"/>
                      <a:pt x="353" y="87"/>
                    </a:cubicBezTo>
                    <a:cubicBezTo>
                      <a:pt x="367" y="95"/>
                      <a:pt x="385" y="90"/>
                      <a:pt x="394" y="76"/>
                    </a:cubicBezTo>
                    <a:cubicBezTo>
                      <a:pt x="402" y="62"/>
                      <a:pt x="397" y="43"/>
                      <a:pt x="383" y="35"/>
                    </a:cubicBezTo>
                    <a:cubicBezTo>
                      <a:pt x="344" y="12"/>
                      <a:pt x="300" y="0"/>
                      <a:pt x="254" y="0"/>
                    </a:cubicBezTo>
                    <a:cubicBezTo>
                      <a:pt x="114" y="0"/>
                      <a:pt x="0" y="114"/>
                      <a:pt x="0" y="254"/>
                    </a:cubicBezTo>
                    <a:cubicBezTo>
                      <a:pt x="0" y="394"/>
                      <a:pt x="114" y="508"/>
                      <a:pt x="254" y="508"/>
                    </a:cubicBezTo>
                    <a:cubicBezTo>
                      <a:pt x="395" y="508"/>
                      <a:pt x="508" y="394"/>
                      <a:pt x="508" y="254"/>
                    </a:cubicBezTo>
                    <a:cubicBezTo>
                      <a:pt x="508" y="219"/>
                      <a:pt x="501" y="185"/>
                      <a:pt x="488" y="153"/>
                    </a:cubicBezTo>
                    <a:cubicBezTo>
                      <a:pt x="481" y="138"/>
                      <a:pt x="463" y="131"/>
                      <a:pt x="448" y="1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8" name="Freeform 7">
                <a:extLst>
                  <a:ext uri="{FF2B5EF4-FFF2-40B4-BE49-F238E27FC236}">
                    <a16:creationId xmlns:a16="http://schemas.microsoft.com/office/drawing/2014/main" id="{06DE06A2-93D0-4763-B0B5-A3F20C2C6A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26163" y="588962"/>
                <a:ext cx="2481262" cy="2479675"/>
              </a:xfrm>
              <a:custGeom>
                <a:avLst/>
                <a:gdLst>
                  <a:gd name="T0" fmla="*/ 987 w 1107"/>
                  <a:gd name="T1" fmla="*/ 424 h 1107"/>
                  <a:gd name="T2" fmla="*/ 995 w 1107"/>
                  <a:gd name="T3" fmla="*/ 294 h 1107"/>
                  <a:gd name="T4" fmla="*/ 895 w 1107"/>
                  <a:gd name="T5" fmla="*/ 112 h 1107"/>
                  <a:gd name="T6" fmla="*/ 769 w 1107"/>
                  <a:gd name="T7" fmla="*/ 156 h 1107"/>
                  <a:gd name="T8" fmla="*/ 682 w 1107"/>
                  <a:gd name="T9" fmla="*/ 58 h 1107"/>
                  <a:gd name="T10" fmla="*/ 483 w 1107"/>
                  <a:gd name="T11" fmla="*/ 0 h 1107"/>
                  <a:gd name="T12" fmla="*/ 425 w 1107"/>
                  <a:gd name="T13" fmla="*/ 120 h 1107"/>
                  <a:gd name="T14" fmla="*/ 294 w 1107"/>
                  <a:gd name="T15" fmla="*/ 112 h 1107"/>
                  <a:gd name="T16" fmla="*/ 212 w 1107"/>
                  <a:gd name="T17" fmla="*/ 112 h 1107"/>
                  <a:gd name="T18" fmla="*/ 112 w 1107"/>
                  <a:gd name="T19" fmla="*/ 294 h 1107"/>
                  <a:gd name="T20" fmla="*/ 120 w 1107"/>
                  <a:gd name="T21" fmla="*/ 424 h 1107"/>
                  <a:gd name="T22" fmla="*/ 0 w 1107"/>
                  <a:gd name="T23" fmla="*/ 482 h 1107"/>
                  <a:gd name="T24" fmla="*/ 58 w 1107"/>
                  <a:gd name="T25" fmla="*/ 682 h 1107"/>
                  <a:gd name="T26" fmla="*/ 156 w 1107"/>
                  <a:gd name="T27" fmla="*/ 769 h 1107"/>
                  <a:gd name="T28" fmla="*/ 112 w 1107"/>
                  <a:gd name="T29" fmla="*/ 894 h 1107"/>
                  <a:gd name="T30" fmla="*/ 253 w 1107"/>
                  <a:gd name="T31" fmla="*/ 1012 h 1107"/>
                  <a:gd name="T32" fmla="*/ 338 w 1107"/>
                  <a:gd name="T33" fmla="*/ 951 h 1107"/>
                  <a:gd name="T34" fmla="*/ 425 w 1107"/>
                  <a:gd name="T35" fmla="*/ 1049 h 1107"/>
                  <a:gd name="T36" fmla="*/ 624 w 1107"/>
                  <a:gd name="T37" fmla="*/ 1107 h 1107"/>
                  <a:gd name="T38" fmla="*/ 682 w 1107"/>
                  <a:gd name="T39" fmla="*/ 987 h 1107"/>
                  <a:gd name="T40" fmla="*/ 813 w 1107"/>
                  <a:gd name="T41" fmla="*/ 995 h 1107"/>
                  <a:gd name="T42" fmla="*/ 995 w 1107"/>
                  <a:gd name="T43" fmla="*/ 894 h 1107"/>
                  <a:gd name="T44" fmla="*/ 951 w 1107"/>
                  <a:gd name="T45" fmla="*/ 769 h 1107"/>
                  <a:gd name="T46" fmla="*/ 1049 w 1107"/>
                  <a:gd name="T47" fmla="*/ 682 h 1107"/>
                  <a:gd name="T48" fmla="*/ 1107 w 1107"/>
                  <a:gd name="T49" fmla="*/ 482 h 1107"/>
                  <a:gd name="T50" fmla="*/ 1047 w 1107"/>
                  <a:gd name="T51" fmla="*/ 622 h 1107"/>
                  <a:gd name="T52" fmla="*/ 930 w 1107"/>
                  <a:gd name="T53" fmla="*/ 664 h 1107"/>
                  <a:gd name="T54" fmla="*/ 907 w 1107"/>
                  <a:gd name="T55" fmla="*/ 810 h 1107"/>
                  <a:gd name="T56" fmla="*/ 854 w 1107"/>
                  <a:gd name="T57" fmla="*/ 951 h 1107"/>
                  <a:gd name="T58" fmla="*/ 741 w 1107"/>
                  <a:gd name="T59" fmla="*/ 897 h 1107"/>
                  <a:gd name="T60" fmla="*/ 622 w 1107"/>
                  <a:gd name="T61" fmla="*/ 985 h 1107"/>
                  <a:gd name="T62" fmla="*/ 485 w 1107"/>
                  <a:gd name="T63" fmla="*/ 1047 h 1107"/>
                  <a:gd name="T64" fmla="*/ 443 w 1107"/>
                  <a:gd name="T65" fmla="*/ 929 h 1107"/>
                  <a:gd name="T66" fmla="*/ 297 w 1107"/>
                  <a:gd name="T67" fmla="*/ 907 h 1107"/>
                  <a:gd name="T68" fmla="*/ 156 w 1107"/>
                  <a:gd name="T69" fmla="*/ 853 h 1107"/>
                  <a:gd name="T70" fmla="*/ 209 w 1107"/>
                  <a:gd name="T71" fmla="*/ 741 h 1107"/>
                  <a:gd name="T72" fmla="*/ 122 w 1107"/>
                  <a:gd name="T73" fmla="*/ 622 h 1107"/>
                  <a:gd name="T74" fmla="*/ 60 w 1107"/>
                  <a:gd name="T75" fmla="*/ 484 h 1107"/>
                  <a:gd name="T76" fmla="*/ 177 w 1107"/>
                  <a:gd name="T77" fmla="*/ 442 h 1107"/>
                  <a:gd name="T78" fmla="*/ 200 w 1107"/>
                  <a:gd name="T79" fmla="*/ 296 h 1107"/>
                  <a:gd name="T80" fmla="*/ 253 w 1107"/>
                  <a:gd name="T81" fmla="*/ 156 h 1107"/>
                  <a:gd name="T82" fmla="*/ 366 w 1107"/>
                  <a:gd name="T83" fmla="*/ 209 h 1107"/>
                  <a:gd name="T84" fmla="*/ 485 w 1107"/>
                  <a:gd name="T85" fmla="*/ 121 h 1107"/>
                  <a:gd name="T86" fmla="*/ 622 w 1107"/>
                  <a:gd name="T87" fmla="*/ 60 h 1107"/>
                  <a:gd name="T88" fmla="*/ 664 w 1107"/>
                  <a:gd name="T89" fmla="*/ 177 h 1107"/>
                  <a:gd name="T90" fmla="*/ 810 w 1107"/>
                  <a:gd name="T91" fmla="*/ 199 h 1107"/>
                  <a:gd name="T92" fmla="*/ 951 w 1107"/>
                  <a:gd name="T93" fmla="*/ 253 h 1107"/>
                  <a:gd name="T94" fmla="*/ 898 w 1107"/>
                  <a:gd name="T95" fmla="*/ 366 h 1107"/>
                  <a:gd name="T96" fmla="*/ 985 w 1107"/>
                  <a:gd name="T97" fmla="*/ 484 h 1107"/>
                  <a:gd name="T98" fmla="*/ 1047 w 1107"/>
                  <a:gd name="T99" fmla="*/ 622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07" h="1107">
                    <a:moveTo>
                      <a:pt x="1049" y="424"/>
                    </a:moveTo>
                    <a:cubicBezTo>
                      <a:pt x="987" y="424"/>
                      <a:pt x="987" y="424"/>
                      <a:pt x="987" y="424"/>
                    </a:cubicBezTo>
                    <a:cubicBezTo>
                      <a:pt x="978" y="394"/>
                      <a:pt x="966" y="365"/>
                      <a:pt x="951" y="338"/>
                    </a:cubicBezTo>
                    <a:cubicBezTo>
                      <a:pt x="995" y="294"/>
                      <a:pt x="995" y="294"/>
                      <a:pt x="995" y="294"/>
                    </a:cubicBezTo>
                    <a:cubicBezTo>
                      <a:pt x="1018" y="271"/>
                      <a:pt x="1018" y="234"/>
                      <a:pt x="995" y="212"/>
                    </a:cubicBezTo>
                    <a:cubicBezTo>
                      <a:pt x="895" y="112"/>
                      <a:pt x="895" y="112"/>
                      <a:pt x="895" y="112"/>
                    </a:cubicBezTo>
                    <a:cubicBezTo>
                      <a:pt x="872" y="89"/>
                      <a:pt x="835" y="89"/>
                      <a:pt x="813" y="112"/>
                    </a:cubicBezTo>
                    <a:cubicBezTo>
                      <a:pt x="769" y="156"/>
                      <a:pt x="769" y="156"/>
                      <a:pt x="769" y="156"/>
                    </a:cubicBezTo>
                    <a:cubicBezTo>
                      <a:pt x="741" y="141"/>
                      <a:pt x="712" y="129"/>
                      <a:pt x="682" y="120"/>
                    </a:cubicBezTo>
                    <a:cubicBezTo>
                      <a:pt x="682" y="58"/>
                      <a:pt x="682" y="58"/>
                      <a:pt x="682" y="58"/>
                    </a:cubicBezTo>
                    <a:cubicBezTo>
                      <a:pt x="682" y="26"/>
                      <a:pt x="656" y="0"/>
                      <a:pt x="624" y="0"/>
                    </a:cubicBezTo>
                    <a:cubicBezTo>
                      <a:pt x="483" y="0"/>
                      <a:pt x="483" y="0"/>
                      <a:pt x="483" y="0"/>
                    </a:cubicBezTo>
                    <a:cubicBezTo>
                      <a:pt x="451" y="0"/>
                      <a:pt x="425" y="26"/>
                      <a:pt x="425" y="58"/>
                    </a:cubicBezTo>
                    <a:cubicBezTo>
                      <a:pt x="425" y="120"/>
                      <a:pt x="425" y="120"/>
                      <a:pt x="425" y="120"/>
                    </a:cubicBezTo>
                    <a:cubicBezTo>
                      <a:pt x="395" y="129"/>
                      <a:pt x="366" y="141"/>
                      <a:pt x="338" y="156"/>
                    </a:cubicBezTo>
                    <a:cubicBezTo>
                      <a:pt x="294" y="112"/>
                      <a:pt x="294" y="112"/>
                      <a:pt x="294" y="112"/>
                    </a:cubicBezTo>
                    <a:cubicBezTo>
                      <a:pt x="283" y="101"/>
                      <a:pt x="269" y="95"/>
                      <a:pt x="253" y="95"/>
                    </a:cubicBezTo>
                    <a:cubicBezTo>
                      <a:pt x="238" y="95"/>
                      <a:pt x="223" y="101"/>
                      <a:pt x="212" y="112"/>
                    </a:cubicBezTo>
                    <a:cubicBezTo>
                      <a:pt x="112" y="212"/>
                      <a:pt x="112" y="212"/>
                      <a:pt x="112" y="212"/>
                    </a:cubicBezTo>
                    <a:cubicBezTo>
                      <a:pt x="89" y="234"/>
                      <a:pt x="89" y="271"/>
                      <a:pt x="112" y="294"/>
                    </a:cubicBezTo>
                    <a:cubicBezTo>
                      <a:pt x="156" y="338"/>
                      <a:pt x="156" y="338"/>
                      <a:pt x="156" y="338"/>
                    </a:cubicBezTo>
                    <a:cubicBezTo>
                      <a:pt x="141" y="365"/>
                      <a:pt x="129" y="394"/>
                      <a:pt x="120" y="424"/>
                    </a:cubicBezTo>
                    <a:cubicBezTo>
                      <a:pt x="58" y="424"/>
                      <a:pt x="58" y="424"/>
                      <a:pt x="58" y="424"/>
                    </a:cubicBezTo>
                    <a:cubicBezTo>
                      <a:pt x="26" y="424"/>
                      <a:pt x="0" y="450"/>
                      <a:pt x="0" y="482"/>
                    </a:cubicBezTo>
                    <a:cubicBezTo>
                      <a:pt x="0" y="624"/>
                      <a:pt x="0" y="624"/>
                      <a:pt x="0" y="624"/>
                    </a:cubicBezTo>
                    <a:cubicBezTo>
                      <a:pt x="0" y="656"/>
                      <a:pt x="26" y="682"/>
                      <a:pt x="58" y="682"/>
                    </a:cubicBezTo>
                    <a:cubicBezTo>
                      <a:pt x="120" y="682"/>
                      <a:pt x="120" y="682"/>
                      <a:pt x="120" y="682"/>
                    </a:cubicBezTo>
                    <a:cubicBezTo>
                      <a:pt x="129" y="712"/>
                      <a:pt x="141" y="741"/>
                      <a:pt x="156" y="769"/>
                    </a:cubicBezTo>
                    <a:cubicBezTo>
                      <a:pt x="112" y="812"/>
                      <a:pt x="112" y="812"/>
                      <a:pt x="112" y="812"/>
                    </a:cubicBezTo>
                    <a:cubicBezTo>
                      <a:pt x="89" y="835"/>
                      <a:pt x="89" y="872"/>
                      <a:pt x="112" y="894"/>
                    </a:cubicBezTo>
                    <a:cubicBezTo>
                      <a:pt x="212" y="995"/>
                      <a:pt x="212" y="995"/>
                      <a:pt x="212" y="995"/>
                    </a:cubicBezTo>
                    <a:cubicBezTo>
                      <a:pt x="223" y="1006"/>
                      <a:pt x="238" y="1012"/>
                      <a:pt x="253" y="1012"/>
                    </a:cubicBezTo>
                    <a:cubicBezTo>
                      <a:pt x="269" y="1012"/>
                      <a:pt x="283" y="1006"/>
                      <a:pt x="294" y="995"/>
                    </a:cubicBezTo>
                    <a:cubicBezTo>
                      <a:pt x="338" y="951"/>
                      <a:pt x="338" y="951"/>
                      <a:pt x="338" y="951"/>
                    </a:cubicBezTo>
                    <a:cubicBezTo>
                      <a:pt x="366" y="966"/>
                      <a:pt x="395" y="978"/>
                      <a:pt x="425" y="987"/>
                    </a:cubicBezTo>
                    <a:cubicBezTo>
                      <a:pt x="425" y="1049"/>
                      <a:pt x="425" y="1049"/>
                      <a:pt x="425" y="1049"/>
                    </a:cubicBezTo>
                    <a:cubicBezTo>
                      <a:pt x="425" y="1081"/>
                      <a:pt x="451" y="1107"/>
                      <a:pt x="483" y="1107"/>
                    </a:cubicBezTo>
                    <a:cubicBezTo>
                      <a:pt x="624" y="1107"/>
                      <a:pt x="624" y="1107"/>
                      <a:pt x="624" y="1107"/>
                    </a:cubicBezTo>
                    <a:cubicBezTo>
                      <a:pt x="656" y="1107"/>
                      <a:pt x="682" y="1081"/>
                      <a:pt x="682" y="1049"/>
                    </a:cubicBezTo>
                    <a:cubicBezTo>
                      <a:pt x="682" y="987"/>
                      <a:pt x="682" y="987"/>
                      <a:pt x="682" y="987"/>
                    </a:cubicBezTo>
                    <a:cubicBezTo>
                      <a:pt x="712" y="978"/>
                      <a:pt x="741" y="966"/>
                      <a:pt x="769" y="951"/>
                    </a:cubicBezTo>
                    <a:cubicBezTo>
                      <a:pt x="813" y="995"/>
                      <a:pt x="813" y="995"/>
                      <a:pt x="813" y="995"/>
                    </a:cubicBezTo>
                    <a:cubicBezTo>
                      <a:pt x="835" y="1017"/>
                      <a:pt x="872" y="1017"/>
                      <a:pt x="895" y="995"/>
                    </a:cubicBezTo>
                    <a:cubicBezTo>
                      <a:pt x="995" y="894"/>
                      <a:pt x="995" y="894"/>
                      <a:pt x="995" y="894"/>
                    </a:cubicBezTo>
                    <a:cubicBezTo>
                      <a:pt x="1018" y="872"/>
                      <a:pt x="1018" y="835"/>
                      <a:pt x="995" y="812"/>
                    </a:cubicBezTo>
                    <a:cubicBezTo>
                      <a:pt x="951" y="769"/>
                      <a:pt x="951" y="769"/>
                      <a:pt x="951" y="769"/>
                    </a:cubicBezTo>
                    <a:cubicBezTo>
                      <a:pt x="966" y="741"/>
                      <a:pt x="978" y="712"/>
                      <a:pt x="987" y="682"/>
                    </a:cubicBezTo>
                    <a:cubicBezTo>
                      <a:pt x="1049" y="682"/>
                      <a:pt x="1049" y="682"/>
                      <a:pt x="1049" y="682"/>
                    </a:cubicBezTo>
                    <a:cubicBezTo>
                      <a:pt x="1081" y="682"/>
                      <a:pt x="1107" y="656"/>
                      <a:pt x="1107" y="624"/>
                    </a:cubicBezTo>
                    <a:cubicBezTo>
                      <a:pt x="1107" y="482"/>
                      <a:pt x="1107" y="482"/>
                      <a:pt x="1107" y="482"/>
                    </a:cubicBezTo>
                    <a:cubicBezTo>
                      <a:pt x="1107" y="450"/>
                      <a:pt x="1081" y="424"/>
                      <a:pt x="1049" y="424"/>
                    </a:cubicBezTo>
                    <a:close/>
                    <a:moveTo>
                      <a:pt x="1047" y="622"/>
                    </a:moveTo>
                    <a:cubicBezTo>
                      <a:pt x="985" y="622"/>
                      <a:pt x="985" y="622"/>
                      <a:pt x="985" y="622"/>
                    </a:cubicBezTo>
                    <a:cubicBezTo>
                      <a:pt x="960" y="622"/>
                      <a:pt x="937" y="639"/>
                      <a:pt x="930" y="664"/>
                    </a:cubicBezTo>
                    <a:cubicBezTo>
                      <a:pt x="922" y="691"/>
                      <a:pt x="911" y="716"/>
                      <a:pt x="898" y="741"/>
                    </a:cubicBezTo>
                    <a:cubicBezTo>
                      <a:pt x="885" y="763"/>
                      <a:pt x="889" y="792"/>
                      <a:pt x="907" y="810"/>
                    </a:cubicBezTo>
                    <a:cubicBezTo>
                      <a:pt x="951" y="853"/>
                      <a:pt x="951" y="853"/>
                      <a:pt x="951" y="853"/>
                    </a:cubicBezTo>
                    <a:cubicBezTo>
                      <a:pt x="854" y="951"/>
                      <a:pt x="854" y="951"/>
                      <a:pt x="854" y="951"/>
                    </a:cubicBezTo>
                    <a:cubicBezTo>
                      <a:pt x="810" y="907"/>
                      <a:pt x="810" y="907"/>
                      <a:pt x="810" y="907"/>
                    </a:cubicBezTo>
                    <a:cubicBezTo>
                      <a:pt x="792" y="889"/>
                      <a:pt x="764" y="885"/>
                      <a:pt x="741" y="897"/>
                    </a:cubicBezTo>
                    <a:cubicBezTo>
                      <a:pt x="717" y="911"/>
                      <a:pt x="691" y="921"/>
                      <a:pt x="664" y="929"/>
                    </a:cubicBezTo>
                    <a:cubicBezTo>
                      <a:pt x="639" y="937"/>
                      <a:pt x="622" y="959"/>
                      <a:pt x="622" y="985"/>
                    </a:cubicBezTo>
                    <a:cubicBezTo>
                      <a:pt x="622" y="1047"/>
                      <a:pt x="622" y="1047"/>
                      <a:pt x="622" y="1047"/>
                    </a:cubicBezTo>
                    <a:cubicBezTo>
                      <a:pt x="485" y="1047"/>
                      <a:pt x="485" y="1047"/>
                      <a:pt x="485" y="1047"/>
                    </a:cubicBezTo>
                    <a:cubicBezTo>
                      <a:pt x="485" y="985"/>
                      <a:pt x="485" y="985"/>
                      <a:pt x="485" y="985"/>
                    </a:cubicBezTo>
                    <a:cubicBezTo>
                      <a:pt x="485" y="959"/>
                      <a:pt x="467" y="937"/>
                      <a:pt x="443" y="929"/>
                    </a:cubicBezTo>
                    <a:cubicBezTo>
                      <a:pt x="416" y="921"/>
                      <a:pt x="390" y="911"/>
                      <a:pt x="366" y="897"/>
                    </a:cubicBezTo>
                    <a:cubicBezTo>
                      <a:pt x="343" y="885"/>
                      <a:pt x="315" y="889"/>
                      <a:pt x="297" y="907"/>
                    </a:cubicBezTo>
                    <a:cubicBezTo>
                      <a:pt x="253" y="951"/>
                      <a:pt x="253" y="951"/>
                      <a:pt x="253" y="951"/>
                    </a:cubicBezTo>
                    <a:cubicBezTo>
                      <a:pt x="156" y="853"/>
                      <a:pt x="156" y="853"/>
                      <a:pt x="156" y="853"/>
                    </a:cubicBezTo>
                    <a:cubicBezTo>
                      <a:pt x="200" y="810"/>
                      <a:pt x="200" y="810"/>
                      <a:pt x="200" y="810"/>
                    </a:cubicBezTo>
                    <a:cubicBezTo>
                      <a:pt x="218" y="792"/>
                      <a:pt x="222" y="763"/>
                      <a:pt x="209" y="741"/>
                    </a:cubicBezTo>
                    <a:cubicBezTo>
                      <a:pt x="196" y="716"/>
                      <a:pt x="185" y="691"/>
                      <a:pt x="177" y="664"/>
                    </a:cubicBezTo>
                    <a:cubicBezTo>
                      <a:pt x="170" y="639"/>
                      <a:pt x="147" y="622"/>
                      <a:pt x="122" y="622"/>
                    </a:cubicBezTo>
                    <a:cubicBezTo>
                      <a:pt x="60" y="622"/>
                      <a:pt x="60" y="622"/>
                      <a:pt x="60" y="622"/>
                    </a:cubicBezTo>
                    <a:cubicBezTo>
                      <a:pt x="60" y="484"/>
                      <a:pt x="60" y="484"/>
                      <a:pt x="60" y="484"/>
                    </a:cubicBezTo>
                    <a:cubicBezTo>
                      <a:pt x="122" y="484"/>
                      <a:pt x="122" y="484"/>
                      <a:pt x="122" y="484"/>
                    </a:cubicBezTo>
                    <a:cubicBezTo>
                      <a:pt x="147" y="484"/>
                      <a:pt x="170" y="467"/>
                      <a:pt x="177" y="442"/>
                    </a:cubicBezTo>
                    <a:cubicBezTo>
                      <a:pt x="185" y="416"/>
                      <a:pt x="196" y="390"/>
                      <a:pt x="209" y="366"/>
                    </a:cubicBezTo>
                    <a:cubicBezTo>
                      <a:pt x="222" y="343"/>
                      <a:pt x="218" y="315"/>
                      <a:pt x="200" y="296"/>
                    </a:cubicBezTo>
                    <a:cubicBezTo>
                      <a:pt x="156" y="253"/>
                      <a:pt x="156" y="253"/>
                      <a:pt x="156" y="253"/>
                    </a:cubicBezTo>
                    <a:cubicBezTo>
                      <a:pt x="253" y="156"/>
                      <a:pt x="253" y="156"/>
                      <a:pt x="253" y="156"/>
                    </a:cubicBezTo>
                    <a:cubicBezTo>
                      <a:pt x="297" y="199"/>
                      <a:pt x="297" y="199"/>
                      <a:pt x="297" y="199"/>
                    </a:cubicBezTo>
                    <a:cubicBezTo>
                      <a:pt x="315" y="217"/>
                      <a:pt x="343" y="221"/>
                      <a:pt x="366" y="209"/>
                    </a:cubicBezTo>
                    <a:cubicBezTo>
                      <a:pt x="390" y="196"/>
                      <a:pt x="416" y="185"/>
                      <a:pt x="443" y="177"/>
                    </a:cubicBezTo>
                    <a:cubicBezTo>
                      <a:pt x="467" y="170"/>
                      <a:pt x="485" y="147"/>
                      <a:pt x="485" y="121"/>
                    </a:cubicBezTo>
                    <a:cubicBezTo>
                      <a:pt x="485" y="60"/>
                      <a:pt x="485" y="60"/>
                      <a:pt x="485" y="60"/>
                    </a:cubicBezTo>
                    <a:cubicBezTo>
                      <a:pt x="622" y="60"/>
                      <a:pt x="622" y="60"/>
                      <a:pt x="622" y="60"/>
                    </a:cubicBezTo>
                    <a:cubicBezTo>
                      <a:pt x="622" y="121"/>
                      <a:pt x="622" y="121"/>
                      <a:pt x="622" y="121"/>
                    </a:cubicBezTo>
                    <a:cubicBezTo>
                      <a:pt x="622" y="147"/>
                      <a:pt x="639" y="170"/>
                      <a:pt x="664" y="177"/>
                    </a:cubicBezTo>
                    <a:cubicBezTo>
                      <a:pt x="691" y="185"/>
                      <a:pt x="717" y="196"/>
                      <a:pt x="741" y="209"/>
                    </a:cubicBezTo>
                    <a:cubicBezTo>
                      <a:pt x="764" y="221"/>
                      <a:pt x="792" y="217"/>
                      <a:pt x="810" y="199"/>
                    </a:cubicBezTo>
                    <a:cubicBezTo>
                      <a:pt x="854" y="156"/>
                      <a:pt x="854" y="156"/>
                      <a:pt x="854" y="156"/>
                    </a:cubicBezTo>
                    <a:cubicBezTo>
                      <a:pt x="951" y="253"/>
                      <a:pt x="951" y="253"/>
                      <a:pt x="951" y="253"/>
                    </a:cubicBezTo>
                    <a:cubicBezTo>
                      <a:pt x="907" y="296"/>
                      <a:pt x="907" y="296"/>
                      <a:pt x="907" y="296"/>
                    </a:cubicBezTo>
                    <a:cubicBezTo>
                      <a:pt x="889" y="315"/>
                      <a:pt x="885" y="343"/>
                      <a:pt x="898" y="366"/>
                    </a:cubicBezTo>
                    <a:cubicBezTo>
                      <a:pt x="911" y="390"/>
                      <a:pt x="922" y="416"/>
                      <a:pt x="930" y="442"/>
                    </a:cubicBezTo>
                    <a:cubicBezTo>
                      <a:pt x="937" y="467"/>
                      <a:pt x="960" y="484"/>
                      <a:pt x="985" y="484"/>
                    </a:cubicBezTo>
                    <a:cubicBezTo>
                      <a:pt x="1047" y="484"/>
                      <a:pt x="1047" y="484"/>
                      <a:pt x="1047" y="484"/>
                    </a:cubicBezTo>
                    <a:lnTo>
                      <a:pt x="1047" y="6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236FD518-2305-448D-B8A5-AE5FE5C7DCE7}"/>
                </a:ext>
              </a:extLst>
            </p:cNvPr>
            <p:cNvGrpSpPr/>
            <p:nvPr/>
          </p:nvGrpSpPr>
          <p:grpSpPr>
            <a:xfrm rot="5400000">
              <a:off x="5855467" y="2720427"/>
              <a:ext cx="843732" cy="843192"/>
              <a:chOff x="5494338" y="2978150"/>
              <a:chExt cx="2481262" cy="2479675"/>
            </a:xfrm>
            <a:solidFill>
              <a:srgbClr val="3772FF"/>
            </a:solidFill>
          </p:grpSpPr>
          <p:sp>
            <p:nvSpPr>
              <p:cNvPr id="100" name="Freeform 5">
                <a:extLst>
                  <a:ext uri="{FF2B5EF4-FFF2-40B4-BE49-F238E27FC236}">
                    <a16:creationId xmlns:a16="http://schemas.microsoft.com/office/drawing/2014/main" id="{FDF2B6F1-D75D-44C7-AF52-FDACCD2D2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7438" y="3648075"/>
                <a:ext cx="1138237" cy="1138238"/>
              </a:xfrm>
              <a:custGeom>
                <a:avLst/>
                <a:gdLst>
                  <a:gd name="T0" fmla="*/ 254 w 508"/>
                  <a:gd name="T1" fmla="*/ 0 h 508"/>
                  <a:gd name="T2" fmla="*/ 98 w 508"/>
                  <a:gd name="T3" fmla="*/ 54 h 508"/>
                  <a:gd name="T4" fmla="*/ 92 w 508"/>
                  <a:gd name="T5" fmla="*/ 96 h 508"/>
                  <a:gd name="T6" fmla="*/ 134 w 508"/>
                  <a:gd name="T7" fmla="*/ 101 h 508"/>
                  <a:gd name="T8" fmla="*/ 254 w 508"/>
                  <a:gd name="T9" fmla="*/ 60 h 508"/>
                  <a:gd name="T10" fmla="*/ 448 w 508"/>
                  <a:gd name="T11" fmla="*/ 254 h 508"/>
                  <a:gd name="T12" fmla="*/ 254 w 508"/>
                  <a:gd name="T13" fmla="*/ 448 h 508"/>
                  <a:gd name="T14" fmla="*/ 60 w 508"/>
                  <a:gd name="T15" fmla="*/ 254 h 508"/>
                  <a:gd name="T16" fmla="*/ 68 w 508"/>
                  <a:gd name="T17" fmla="*/ 200 h 508"/>
                  <a:gd name="T18" fmla="*/ 47 w 508"/>
                  <a:gd name="T19" fmla="*/ 163 h 508"/>
                  <a:gd name="T20" fmla="*/ 10 w 508"/>
                  <a:gd name="T21" fmla="*/ 183 h 508"/>
                  <a:gd name="T22" fmla="*/ 0 w 508"/>
                  <a:gd name="T23" fmla="*/ 254 h 508"/>
                  <a:gd name="T24" fmla="*/ 254 w 508"/>
                  <a:gd name="T25" fmla="*/ 508 h 508"/>
                  <a:gd name="T26" fmla="*/ 508 w 508"/>
                  <a:gd name="T27" fmla="*/ 254 h 508"/>
                  <a:gd name="T28" fmla="*/ 254 w 508"/>
                  <a:gd name="T29" fmla="*/ 0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08" h="508">
                    <a:moveTo>
                      <a:pt x="254" y="0"/>
                    </a:moveTo>
                    <a:cubicBezTo>
                      <a:pt x="197" y="0"/>
                      <a:pt x="143" y="19"/>
                      <a:pt x="98" y="54"/>
                    </a:cubicBezTo>
                    <a:cubicBezTo>
                      <a:pt x="84" y="64"/>
                      <a:pt x="82" y="83"/>
                      <a:pt x="92" y="96"/>
                    </a:cubicBezTo>
                    <a:cubicBezTo>
                      <a:pt x="103" y="109"/>
                      <a:pt x="121" y="112"/>
                      <a:pt x="134" y="101"/>
                    </a:cubicBezTo>
                    <a:cubicBezTo>
                      <a:pt x="169" y="75"/>
                      <a:pt x="210" y="60"/>
                      <a:pt x="254" y="60"/>
                    </a:cubicBezTo>
                    <a:cubicBezTo>
                      <a:pt x="361" y="60"/>
                      <a:pt x="448" y="147"/>
                      <a:pt x="448" y="254"/>
                    </a:cubicBezTo>
                    <a:cubicBezTo>
                      <a:pt x="448" y="361"/>
                      <a:pt x="361" y="448"/>
                      <a:pt x="254" y="448"/>
                    </a:cubicBezTo>
                    <a:cubicBezTo>
                      <a:pt x="147" y="448"/>
                      <a:pt x="60" y="361"/>
                      <a:pt x="60" y="254"/>
                    </a:cubicBezTo>
                    <a:cubicBezTo>
                      <a:pt x="60" y="236"/>
                      <a:pt x="62" y="218"/>
                      <a:pt x="68" y="200"/>
                    </a:cubicBezTo>
                    <a:cubicBezTo>
                      <a:pt x="72" y="184"/>
                      <a:pt x="63" y="167"/>
                      <a:pt x="47" y="163"/>
                    </a:cubicBezTo>
                    <a:cubicBezTo>
                      <a:pt x="31" y="158"/>
                      <a:pt x="15" y="167"/>
                      <a:pt x="10" y="183"/>
                    </a:cubicBezTo>
                    <a:cubicBezTo>
                      <a:pt x="3" y="206"/>
                      <a:pt x="0" y="230"/>
                      <a:pt x="0" y="254"/>
                    </a:cubicBezTo>
                    <a:cubicBezTo>
                      <a:pt x="0" y="394"/>
                      <a:pt x="114" y="508"/>
                      <a:pt x="254" y="508"/>
                    </a:cubicBezTo>
                    <a:cubicBezTo>
                      <a:pt x="394" y="508"/>
                      <a:pt x="508" y="394"/>
                      <a:pt x="508" y="254"/>
                    </a:cubicBezTo>
                    <a:cubicBezTo>
                      <a:pt x="508" y="114"/>
                      <a:pt x="394" y="0"/>
                      <a:pt x="25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1" name="Freeform 8">
                <a:extLst>
                  <a:ext uri="{FF2B5EF4-FFF2-40B4-BE49-F238E27FC236}">
                    <a16:creationId xmlns:a16="http://schemas.microsoft.com/office/drawing/2014/main" id="{88A2640B-4B83-4123-8165-B566C3CFD7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94338" y="2978150"/>
                <a:ext cx="2481262" cy="2479675"/>
              </a:xfrm>
              <a:custGeom>
                <a:avLst/>
                <a:gdLst>
                  <a:gd name="T0" fmla="*/ 987 w 1107"/>
                  <a:gd name="T1" fmla="*/ 425 h 1107"/>
                  <a:gd name="T2" fmla="*/ 995 w 1107"/>
                  <a:gd name="T3" fmla="*/ 294 h 1107"/>
                  <a:gd name="T4" fmla="*/ 895 w 1107"/>
                  <a:gd name="T5" fmla="*/ 112 h 1107"/>
                  <a:gd name="T6" fmla="*/ 769 w 1107"/>
                  <a:gd name="T7" fmla="*/ 156 h 1107"/>
                  <a:gd name="T8" fmla="*/ 683 w 1107"/>
                  <a:gd name="T9" fmla="*/ 58 h 1107"/>
                  <a:gd name="T10" fmla="*/ 483 w 1107"/>
                  <a:gd name="T11" fmla="*/ 0 h 1107"/>
                  <a:gd name="T12" fmla="*/ 425 w 1107"/>
                  <a:gd name="T13" fmla="*/ 120 h 1107"/>
                  <a:gd name="T14" fmla="*/ 294 w 1107"/>
                  <a:gd name="T15" fmla="*/ 112 h 1107"/>
                  <a:gd name="T16" fmla="*/ 212 w 1107"/>
                  <a:gd name="T17" fmla="*/ 112 h 1107"/>
                  <a:gd name="T18" fmla="*/ 112 w 1107"/>
                  <a:gd name="T19" fmla="*/ 294 h 1107"/>
                  <a:gd name="T20" fmla="*/ 120 w 1107"/>
                  <a:gd name="T21" fmla="*/ 425 h 1107"/>
                  <a:gd name="T22" fmla="*/ 0 w 1107"/>
                  <a:gd name="T23" fmla="*/ 483 h 1107"/>
                  <a:gd name="T24" fmla="*/ 58 w 1107"/>
                  <a:gd name="T25" fmla="*/ 682 h 1107"/>
                  <a:gd name="T26" fmla="*/ 156 w 1107"/>
                  <a:gd name="T27" fmla="*/ 769 h 1107"/>
                  <a:gd name="T28" fmla="*/ 112 w 1107"/>
                  <a:gd name="T29" fmla="*/ 895 h 1107"/>
                  <a:gd name="T30" fmla="*/ 253 w 1107"/>
                  <a:gd name="T31" fmla="*/ 1012 h 1107"/>
                  <a:gd name="T32" fmla="*/ 338 w 1107"/>
                  <a:gd name="T33" fmla="*/ 951 h 1107"/>
                  <a:gd name="T34" fmla="*/ 425 w 1107"/>
                  <a:gd name="T35" fmla="*/ 1049 h 1107"/>
                  <a:gd name="T36" fmla="*/ 625 w 1107"/>
                  <a:gd name="T37" fmla="*/ 1107 h 1107"/>
                  <a:gd name="T38" fmla="*/ 683 w 1107"/>
                  <a:gd name="T39" fmla="*/ 987 h 1107"/>
                  <a:gd name="T40" fmla="*/ 813 w 1107"/>
                  <a:gd name="T41" fmla="*/ 995 h 1107"/>
                  <a:gd name="T42" fmla="*/ 995 w 1107"/>
                  <a:gd name="T43" fmla="*/ 895 h 1107"/>
                  <a:gd name="T44" fmla="*/ 951 w 1107"/>
                  <a:gd name="T45" fmla="*/ 769 h 1107"/>
                  <a:gd name="T46" fmla="*/ 1049 w 1107"/>
                  <a:gd name="T47" fmla="*/ 682 h 1107"/>
                  <a:gd name="T48" fmla="*/ 1107 w 1107"/>
                  <a:gd name="T49" fmla="*/ 483 h 1107"/>
                  <a:gd name="T50" fmla="*/ 1047 w 1107"/>
                  <a:gd name="T51" fmla="*/ 622 h 1107"/>
                  <a:gd name="T52" fmla="*/ 930 w 1107"/>
                  <a:gd name="T53" fmla="*/ 664 h 1107"/>
                  <a:gd name="T54" fmla="*/ 908 w 1107"/>
                  <a:gd name="T55" fmla="*/ 810 h 1107"/>
                  <a:gd name="T56" fmla="*/ 854 w 1107"/>
                  <a:gd name="T57" fmla="*/ 951 h 1107"/>
                  <a:gd name="T58" fmla="*/ 741 w 1107"/>
                  <a:gd name="T59" fmla="*/ 898 h 1107"/>
                  <a:gd name="T60" fmla="*/ 623 w 1107"/>
                  <a:gd name="T61" fmla="*/ 985 h 1107"/>
                  <a:gd name="T62" fmla="*/ 485 w 1107"/>
                  <a:gd name="T63" fmla="*/ 1047 h 1107"/>
                  <a:gd name="T64" fmla="*/ 443 w 1107"/>
                  <a:gd name="T65" fmla="*/ 929 h 1107"/>
                  <a:gd name="T66" fmla="*/ 297 w 1107"/>
                  <a:gd name="T67" fmla="*/ 907 h 1107"/>
                  <a:gd name="T68" fmla="*/ 156 w 1107"/>
                  <a:gd name="T69" fmla="*/ 854 h 1107"/>
                  <a:gd name="T70" fmla="*/ 210 w 1107"/>
                  <a:gd name="T71" fmla="*/ 741 h 1107"/>
                  <a:gd name="T72" fmla="*/ 122 w 1107"/>
                  <a:gd name="T73" fmla="*/ 622 h 1107"/>
                  <a:gd name="T74" fmla="*/ 60 w 1107"/>
                  <a:gd name="T75" fmla="*/ 485 h 1107"/>
                  <a:gd name="T76" fmla="*/ 178 w 1107"/>
                  <a:gd name="T77" fmla="*/ 443 h 1107"/>
                  <a:gd name="T78" fmla="*/ 200 w 1107"/>
                  <a:gd name="T79" fmla="*/ 297 h 1107"/>
                  <a:gd name="T80" fmla="*/ 253 w 1107"/>
                  <a:gd name="T81" fmla="*/ 156 h 1107"/>
                  <a:gd name="T82" fmla="*/ 366 w 1107"/>
                  <a:gd name="T83" fmla="*/ 209 h 1107"/>
                  <a:gd name="T84" fmla="*/ 485 w 1107"/>
                  <a:gd name="T85" fmla="*/ 122 h 1107"/>
                  <a:gd name="T86" fmla="*/ 623 w 1107"/>
                  <a:gd name="T87" fmla="*/ 60 h 1107"/>
                  <a:gd name="T88" fmla="*/ 664 w 1107"/>
                  <a:gd name="T89" fmla="*/ 177 h 1107"/>
                  <a:gd name="T90" fmla="*/ 811 w 1107"/>
                  <a:gd name="T91" fmla="*/ 199 h 1107"/>
                  <a:gd name="T92" fmla="*/ 951 w 1107"/>
                  <a:gd name="T93" fmla="*/ 253 h 1107"/>
                  <a:gd name="T94" fmla="*/ 898 w 1107"/>
                  <a:gd name="T95" fmla="*/ 366 h 1107"/>
                  <a:gd name="T96" fmla="*/ 986 w 1107"/>
                  <a:gd name="T97" fmla="*/ 485 h 1107"/>
                  <a:gd name="T98" fmla="*/ 1047 w 1107"/>
                  <a:gd name="T99" fmla="*/ 622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07" h="1107">
                    <a:moveTo>
                      <a:pt x="1049" y="425"/>
                    </a:moveTo>
                    <a:cubicBezTo>
                      <a:pt x="987" y="425"/>
                      <a:pt x="987" y="425"/>
                      <a:pt x="987" y="425"/>
                    </a:cubicBezTo>
                    <a:cubicBezTo>
                      <a:pt x="978" y="395"/>
                      <a:pt x="966" y="366"/>
                      <a:pt x="951" y="338"/>
                    </a:cubicBezTo>
                    <a:cubicBezTo>
                      <a:pt x="995" y="294"/>
                      <a:pt x="995" y="294"/>
                      <a:pt x="995" y="294"/>
                    </a:cubicBezTo>
                    <a:cubicBezTo>
                      <a:pt x="1018" y="271"/>
                      <a:pt x="1018" y="235"/>
                      <a:pt x="995" y="212"/>
                    </a:cubicBezTo>
                    <a:cubicBezTo>
                      <a:pt x="895" y="112"/>
                      <a:pt x="895" y="112"/>
                      <a:pt x="895" y="112"/>
                    </a:cubicBezTo>
                    <a:cubicBezTo>
                      <a:pt x="873" y="89"/>
                      <a:pt x="836" y="89"/>
                      <a:pt x="813" y="112"/>
                    </a:cubicBezTo>
                    <a:cubicBezTo>
                      <a:pt x="769" y="156"/>
                      <a:pt x="769" y="156"/>
                      <a:pt x="769" y="156"/>
                    </a:cubicBezTo>
                    <a:cubicBezTo>
                      <a:pt x="742" y="141"/>
                      <a:pt x="713" y="129"/>
                      <a:pt x="683" y="120"/>
                    </a:cubicBezTo>
                    <a:cubicBezTo>
                      <a:pt x="683" y="58"/>
                      <a:pt x="683" y="58"/>
                      <a:pt x="683" y="58"/>
                    </a:cubicBezTo>
                    <a:cubicBezTo>
                      <a:pt x="683" y="26"/>
                      <a:pt x="657" y="0"/>
                      <a:pt x="625" y="0"/>
                    </a:cubicBezTo>
                    <a:cubicBezTo>
                      <a:pt x="483" y="0"/>
                      <a:pt x="483" y="0"/>
                      <a:pt x="483" y="0"/>
                    </a:cubicBezTo>
                    <a:cubicBezTo>
                      <a:pt x="451" y="0"/>
                      <a:pt x="425" y="26"/>
                      <a:pt x="425" y="58"/>
                    </a:cubicBezTo>
                    <a:cubicBezTo>
                      <a:pt x="425" y="120"/>
                      <a:pt x="425" y="120"/>
                      <a:pt x="425" y="120"/>
                    </a:cubicBezTo>
                    <a:cubicBezTo>
                      <a:pt x="395" y="129"/>
                      <a:pt x="366" y="141"/>
                      <a:pt x="338" y="156"/>
                    </a:cubicBezTo>
                    <a:cubicBezTo>
                      <a:pt x="294" y="112"/>
                      <a:pt x="294" y="112"/>
                      <a:pt x="294" y="112"/>
                    </a:cubicBezTo>
                    <a:cubicBezTo>
                      <a:pt x="284" y="101"/>
                      <a:pt x="269" y="95"/>
                      <a:pt x="253" y="95"/>
                    </a:cubicBezTo>
                    <a:cubicBezTo>
                      <a:pt x="238" y="95"/>
                      <a:pt x="223" y="101"/>
                      <a:pt x="212" y="112"/>
                    </a:cubicBezTo>
                    <a:cubicBezTo>
                      <a:pt x="112" y="212"/>
                      <a:pt x="112" y="212"/>
                      <a:pt x="112" y="212"/>
                    </a:cubicBezTo>
                    <a:cubicBezTo>
                      <a:pt x="90" y="235"/>
                      <a:pt x="90" y="271"/>
                      <a:pt x="112" y="294"/>
                    </a:cubicBezTo>
                    <a:cubicBezTo>
                      <a:pt x="156" y="338"/>
                      <a:pt x="156" y="338"/>
                      <a:pt x="156" y="338"/>
                    </a:cubicBezTo>
                    <a:cubicBezTo>
                      <a:pt x="141" y="365"/>
                      <a:pt x="129" y="395"/>
                      <a:pt x="120" y="425"/>
                    </a:cubicBezTo>
                    <a:cubicBezTo>
                      <a:pt x="58" y="425"/>
                      <a:pt x="58" y="425"/>
                      <a:pt x="58" y="425"/>
                    </a:cubicBezTo>
                    <a:cubicBezTo>
                      <a:pt x="26" y="425"/>
                      <a:pt x="0" y="451"/>
                      <a:pt x="0" y="483"/>
                    </a:cubicBezTo>
                    <a:cubicBezTo>
                      <a:pt x="0" y="624"/>
                      <a:pt x="0" y="624"/>
                      <a:pt x="0" y="624"/>
                    </a:cubicBezTo>
                    <a:cubicBezTo>
                      <a:pt x="0" y="656"/>
                      <a:pt x="26" y="682"/>
                      <a:pt x="58" y="682"/>
                    </a:cubicBezTo>
                    <a:cubicBezTo>
                      <a:pt x="120" y="682"/>
                      <a:pt x="120" y="682"/>
                      <a:pt x="120" y="682"/>
                    </a:cubicBezTo>
                    <a:cubicBezTo>
                      <a:pt x="129" y="712"/>
                      <a:pt x="141" y="741"/>
                      <a:pt x="156" y="769"/>
                    </a:cubicBezTo>
                    <a:cubicBezTo>
                      <a:pt x="112" y="813"/>
                      <a:pt x="112" y="813"/>
                      <a:pt x="112" y="813"/>
                    </a:cubicBezTo>
                    <a:cubicBezTo>
                      <a:pt x="90" y="835"/>
                      <a:pt x="90" y="872"/>
                      <a:pt x="112" y="895"/>
                    </a:cubicBezTo>
                    <a:cubicBezTo>
                      <a:pt x="212" y="995"/>
                      <a:pt x="212" y="995"/>
                      <a:pt x="212" y="995"/>
                    </a:cubicBezTo>
                    <a:cubicBezTo>
                      <a:pt x="223" y="1006"/>
                      <a:pt x="238" y="1012"/>
                      <a:pt x="253" y="1012"/>
                    </a:cubicBezTo>
                    <a:cubicBezTo>
                      <a:pt x="269" y="1012"/>
                      <a:pt x="284" y="1006"/>
                      <a:pt x="294" y="995"/>
                    </a:cubicBezTo>
                    <a:cubicBezTo>
                      <a:pt x="338" y="951"/>
                      <a:pt x="338" y="951"/>
                      <a:pt x="338" y="951"/>
                    </a:cubicBezTo>
                    <a:cubicBezTo>
                      <a:pt x="366" y="966"/>
                      <a:pt x="395" y="978"/>
                      <a:pt x="425" y="987"/>
                    </a:cubicBezTo>
                    <a:cubicBezTo>
                      <a:pt x="425" y="1049"/>
                      <a:pt x="425" y="1049"/>
                      <a:pt x="425" y="1049"/>
                    </a:cubicBezTo>
                    <a:cubicBezTo>
                      <a:pt x="425" y="1081"/>
                      <a:pt x="451" y="1107"/>
                      <a:pt x="483" y="1107"/>
                    </a:cubicBezTo>
                    <a:cubicBezTo>
                      <a:pt x="625" y="1107"/>
                      <a:pt x="625" y="1107"/>
                      <a:pt x="625" y="1107"/>
                    </a:cubicBezTo>
                    <a:cubicBezTo>
                      <a:pt x="657" y="1107"/>
                      <a:pt x="683" y="1081"/>
                      <a:pt x="683" y="1049"/>
                    </a:cubicBezTo>
                    <a:cubicBezTo>
                      <a:pt x="683" y="987"/>
                      <a:pt x="683" y="987"/>
                      <a:pt x="683" y="987"/>
                    </a:cubicBezTo>
                    <a:cubicBezTo>
                      <a:pt x="713" y="978"/>
                      <a:pt x="742" y="966"/>
                      <a:pt x="769" y="951"/>
                    </a:cubicBezTo>
                    <a:cubicBezTo>
                      <a:pt x="813" y="995"/>
                      <a:pt x="813" y="995"/>
                      <a:pt x="813" y="995"/>
                    </a:cubicBezTo>
                    <a:cubicBezTo>
                      <a:pt x="836" y="1017"/>
                      <a:pt x="873" y="1017"/>
                      <a:pt x="895" y="995"/>
                    </a:cubicBezTo>
                    <a:cubicBezTo>
                      <a:pt x="995" y="895"/>
                      <a:pt x="995" y="895"/>
                      <a:pt x="995" y="895"/>
                    </a:cubicBezTo>
                    <a:cubicBezTo>
                      <a:pt x="1018" y="872"/>
                      <a:pt x="1018" y="835"/>
                      <a:pt x="995" y="813"/>
                    </a:cubicBezTo>
                    <a:cubicBezTo>
                      <a:pt x="951" y="769"/>
                      <a:pt x="951" y="769"/>
                      <a:pt x="951" y="769"/>
                    </a:cubicBezTo>
                    <a:cubicBezTo>
                      <a:pt x="966" y="741"/>
                      <a:pt x="978" y="712"/>
                      <a:pt x="987" y="682"/>
                    </a:cubicBezTo>
                    <a:cubicBezTo>
                      <a:pt x="1049" y="682"/>
                      <a:pt x="1049" y="682"/>
                      <a:pt x="1049" y="682"/>
                    </a:cubicBezTo>
                    <a:cubicBezTo>
                      <a:pt x="1081" y="682"/>
                      <a:pt x="1107" y="656"/>
                      <a:pt x="1107" y="624"/>
                    </a:cubicBezTo>
                    <a:cubicBezTo>
                      <a:pt x="1107" y="483"/>
                      <a:pt x="1107" y="483"/>
                      <a:pt x="1107" y="483"/>
                    </a:cubicBezTo>
                    <a:cubicBezTo>
                      <a:pt x="1107" y="451"/>
                      <a:pt x="1081" y="425"/>
                      <a:pt x="1049" y="425"/>
                    </a:cubicBezTo>
                    <a:close/>
                    <a:moveTo>
                      <a:pt x="1047" y="622"/>
                    </a:moveTo>
                    <a:cubicBezTo>
                      <a:pt x="986" y="622"/>
                      <a:pt x="986" y="622"/>
                      <a:pt x="986" y="622"/>
                    </a:cubicBezTo>
                    <a:cubicBezTo>
                      <a:pt x="960" y="622"/>
                      <a:pt x="937" y="639"/>
                      <a:pt x="930" y="664"/>
                    </a:cubicBezTo>
                    <a:cubicBezTo>
                      <a:pt x="922" y="691"/>
                      <a:pt x="911" y="717"/>
                      <a:pt x="898" y="741"/>
                    </a:cubicBezTo>
                    <a:cubicBezTo>
                      <a:pt x="886" y="764"/>
                      <a:pt x="890" y="792"/>
                      <a:pt x="908" y="810"/>
                    </a:cubicBezTo>
                    <a:cubicBezTo>
                      <a:pt x="951" y="854"/>
                      <a:pt x="951" y="854"/>
                      <a:pt x="951" y="854"/>
                    </a:cubicBezTo>
                    <a:cubicBezTo>
                      <a:pt x="854" y="951"/>
                      <a:pt x="854" y="951"/>
                      <a:pt x="854" y="951"/>
                    </a:cubicBezTo>
                    <a:cubicBezTo>
                      <a:pt x="811" y="907"/>
                      <a:pt x="811" y="907"/>
                      <a:pt x="811" y="907"/>
                    </a:cubicBezTo>
                    <a:cubicBezTo>
                      <a:pt x="792" y="889"/>
                      <a:pt x="764" y="885"/>
                      <a:pt x="741" y="898"/>
                    </a:cubicBezTo>
                    <a:cubicBezTo>
                      <a:pt x="717" y="911"/>
                      <a:pt x="691" y="922"/>
                      <a:pt x="664" y="929"/>
                    </a:cubicBezTo>
                    <a:cubicBezTo>
                      <a:pt x="640" y="937"/>
                      <a:pt x="623" y="960"/>
                      <a:pt x="623" y="985"/>
                    </a:cubicBezTo>
                    <a:cubicBezTo>
                      <a:pt x="623" y="1047"/>
                      <a:pt x="623" y="1047"/>
                      <a:pt x="623" y="1047"/>
                    </a:cubicBezTo>
                    <a:cubicBezTo>
                      <a:pt x="485" y="1047"/>
                      <a:pt x="485" y="1047"/>
                      <a:pt x="485" y="1047"/>
                    </a:cubicBezTo>
                    <a:cubicBezTo>
                      <a:pt x="485" y="985"/>
                      <a:pt x="485" y="985"/>
                      <a:pt x="485" y="985"/>
                    </a:cubicBezTo>
                    <a:cubicBezTo>
                      <a:pt x="485" y="960"/>
                      <a:pt x="468" y="937"/>
                      <a:pt x="443" y="929"/>
                    </a:cubicBezTo>
                    <a:cubicBezTo>
                      <a:pt x="416" y="922"/>
                      <a:pt x="391" y="911"/>
                      <a:pt x="366" y="898"/>
                    </a:cubicBezTo>
                    <a:cubicBezTo>
                      <a:pt x="344" y="885"/>
                      <a:pt x="315" y="889"/>
                      <a:pt x="297" y="907"/>
                    </a:cubicBezTo>
                    <a:cubicBezTo>
                      <a:pt x="253" y="951"/>
                      <a:pt x="253" y="951"/>
                      <a:pt x="253" y="951"/>
                    </a:cubicBezTo>
                    <a:cubicBezTo>
                      <a:pt x="156" y="854"/>
                      <a:pt x="156" y="854"/>
                      <a:pt x="156" y="854"/>
                    </a:cubicBezTo>
                    <a:cubicBezTo>
                      <a:pt x="200" y="810"/>
                      <a:pt x="200" y="810"/>
                      <a:pt x="200" y="810"/>
                    </a:cubicBezTo>
                    <a:cubicBezTo>
                      <a:pt x="218" y="792"/>
                      <a:pt x="222" y="764"/>
                      <a:pt x="210" y="741"/>
                    </a:cubicBezTo>
                    <a:cubicBezTo>
                      <a:pt x="196" y="717"/>
                      <a:pt x="185" y="691"/>
                      <a:pt x="178" y="664"/>
                    </a:cubicBezTo>
                    <a:cubicBezTo>
                      <a:pt x="170" y="639"/>
                      <a:pt x="148" y="622"/>
                      <a:pt x="122" y="622"/>
                    </a:cubicBezTo>
                    <a:cubicBezTo>
                      <a:pt x="60" y="622"/>
                      <a:pt x="60" y="622"/>
                      <a:pt x="60" y="622"/>
                    </a:cubicBezTo>
                    <a:cubicBezTo>
                      <a:pt x="60" y="485"/>
                      <a:pt x="60" y="485"/>
                      <a:pt x="60" y="485"/>
                    </a:cubicBezTo>
                    <a:cubicBezTo>
                      <a:pt x="122" y="485"/>
                      <a:pt x="122" y="485"/>
                      <a:pt x="122" y="485"/>
                    </a:cubicBezTo>
                    <a:cubicBezTo>
                      <a:pt x="148" y="485"/>
                      <a:pt x="170" y="467"/>
                      <a:pt x="178" y="443"/>
                    </a:cubicBezTo>
                    <a:cubicBezTo>
                      <a:pt x="185" y="416"/>
                      <a:pt x="196" y="390"/>
                      <a:pt x="210" y="366"/>
                    </a:cubicBezTo>
                    <a:cubicBezTo>
                      <a:pt x="222" y="343"/>
                      <a:pt x="218" y="315"/>
                      <a:pt x="200" y="297"/>
                    </a:cubicBezTo>
                    <a:cubicBezTo>
                      <a:pt x="156" y="253"/>
                      <a:pt x="156" y="253"/>
                      <a:pt x="156" y="253"/>
                    </a:cubicBezTo>
                    <a:cubicBezTo>
                      <a:pt x="253" y="156"/>
                      <a:pt x="253" y="156"/>
                      <a:pt x="253" y="156"/>
                    </a:cubicBezTo>
                    <a:cubicBezTo>
                      <a:pt x="297" y="199"/>
                      <a:pt x="297" y="199"/>
                      <a:pt x="297" y="199"/>
                    </a:cubicBezTo>
                    <a:cubicBezTo>
                      <a:pt x="315" y="217"/>
                      <a:pt x="344" y="221"/>
                      <a:pt x="366" y="209"/>
                    </a:cubicBezTo>
                    <a:cubicBezTo>
                      <a:pt x="391" y="196"/>
                      <a:pt x="416" y="185"/>
                      <a:pt x="443" y="177"/>
                    </a:cubicBezTo>
                    <a:cubicBezTo>
                      <a:pt x="468" y="170"/>
                      <a:pt x="485" y="147"/>
                      <a:pt x="485" y="122"/>
                    </a:cubicBezTo>
                    <a:cubicBezTo>
                      <a:pt x="485" y="60"/>
                      <a:pt x="485" y="60"/>
                      <a:pt x="485" y="60"/>
                    </a:cubicBezTo>
                    <a:cubicBezTo>
                      <a:pt x="623" y="60"/>
                      <a:pt x="623" y="60"/>
                      <a:pt x="623" y="60"/>
                    </a:cubicBezTo>
                    <a:cubicBezTo>
                      <a:pt x="623" y="122"/>
                      <a:pt x="623" y="122"/>
                      <a:pt x="623" y="122"/>
                    </a:cubicBezTo>
                    <a:cubicBezTo>
                      <a:pt x="623" y="147"/>
                      <a:pt x="640" y="170"/>
                      <a:pt x="664" y="177"/>
                    </a:cubicBezTo>
                    <a:cubicBezTo>
                      <a:pt x="691" y="185"/>
                      <a:pt x="717" y="196"/>
                      <a:pt x="741" y="209"/>
                    </a:cubicBezTo>
                    <a:cubicBezTo>
                      <a:pt x="764" y="221"/>
                      <a:pt x="792" y="217"/>
                      <a:pt x="811" y="199"/>
                    </a:cubicBezTo>
                    <a:cubicBezTo>
                      <a:pt x="854" y="156"/>
                      <a:pt x="854" y="156"/>
                      <a:pt x="854" y="156"/>
                    </a:cubicBezTo>
                    <a:cubicBezTo>
                      <a:pt x="951" y="253"/>
                      <a:pt x="951" y="253"/>
                      <a:pt x="951" y="253"/>
                    </a:cubicBezTo>
                    <a:cubicBezTo>
                      <a:pt x="908" y="297"/>
                      <a:pt x="908" y="297"/>
                      <a:pt x="908" y="297"/>
                    </a:cubicBezTo>
                    <a:cubicBezTo>
                      <a:pt x="890" y="315"/>
                      <a:pt x="886" y="343"/>
                      <a:pt x="898" y="366"/>
                    </a:cubicBezTo>
                    <a:cubicBezTo>
                      <a:pt x="911" y="390"/>
                      <a:pt x="922" y="416"/>
                      <a:pt x="930" y="443"/>
                    </a:cubicBezTo>
                    <a:cubicBezTo>
                      <a:pt x="937" y="467"/>
                      <a:pt x="960" y="485"/>
                      <a:pt x="986" y="485"/>
                    </a:cubicBezTo>
                    <a:cubicBezTo>
                      <a:pt x="1047" y="485"/>
                      <a:pt x="1047" y="485"/>
                      <a:pt x="1047" y="485"/>
                    </a:cubicBezTo>
                    <a:cubicBezTo>
                      <a:pt x="1047" y="622"/>
                      <a:pt x="1047" y="622"/>
                      <a:pt x="1047" y="622"/>
                    </a:cubicBezTo>
                    <a:cubicBezTo>
                      <a:pt x="1047" y="622"/>
                      <a:pt x="1047" y="622"/>
                      <a:pt x="1047" y="6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02" name="Freeform 12">
              <a:extLst>
                <a:ext uri="{FF2B5EF4-FFF2-40B4-BE49-F238E27FC236}">
                  <a16:creationId xmlns:a16="http://schemas.microsoft.com/office/drawing/2014/main" id="{3BF8AB21-FA16-4575-9096-D279EFEAF5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08776" y="1615969"/>
              <a:ext cx="1018433" cy="1002293"/>
            </a:xfrm>
            <a:custGeom>
              <a:avLst/>
              <a:gdLst>
                <a:gd name="T0" fmla="*/ 755 w 1063"/>
                <a:gd name="T1" fmla="*/ 883 h 1046"/>
                <a:gd name="T2" fmla="*/ 846 w 1063"/>
                <a:gd name="T3" fmla="*/ 806 h 1046"/>
                <a:gd name="T4" fmla="*/ 942 w 1063"/>
                <a:gd name="T5" fmla="*/ 861 h 1046"/>
                <a:gd name="T6" fmla="*/ 1029 w 1063"/>
                <a:gd name="T7" fmla="*/ 710 h 1046"/>
                <a:gd name="T8" fmla="*/ 933 w 1063"/>
                <a:gd name="T9" fmla="*/ 655 h 1046"/>
                <a:gd name="T10" fmla="*/ 954 w 1063"/>
                <a:gd name="T11" fmla="*/ 538 h 1046"/>
                <a:gd name="T12" fmla="*/ 1063 w 1063"/>
                <a:gd name="T13" fmla="*/ 519 h 1046"/>
                <a:gd name="T14" fmla="*/ 1032 w 1063"/>
                <a:gd name="T15" fmla="*/ 347 h 1046"/>
                <a:gd name="T16" fmla="*/ 924 w 1063"/>
                <a:gd name="T17" fmla="*/ 366 h 1046"/>
                <a:gd name="T18" fmla="*/ 864 w 1063"/>
                <a:gd name="T19" fmla="*/ 263 h 1046"/>
                <a:gd name="T20" fmla="*/ 935 w 1063"/>
                <a:gd name="T21" fmla="*/ 178 h 1046"/>
                <a:gd name="T22" fmla="*/ 801 w 1063"/>
                <a:gd name="T23" fmla="*/ 66 h 1046"/>
                <a:gd name="T24" fmla="*/ 730 w 1063"/>
                <a:gd name="T25" fmla="*/ 151 h 1046"/>
                <a:gd name="T26" fmla="*/ 619 w 1063"/>
                <a:gd name="T27" fmla="*/ 110 h 1046"/>
                <a:gd name="T28" fmla="*/ 619 w 1063"/>
                <a:gd name="T29" fmla="*/ 0 h 1046"/>
                <a:gd name="T30" fmla="*/ 444 w 1063"/>
                <a:gd name="T31" fmla="*/ 0 h 1046"/>
                <a:gd name="T32" fmla="*/ 444 w 1063"/>
                <a:gd name="T33" fmla="*/ 110 h 1046"/>
                <a:gd name="T34" fmla="*/ 332 w 1063"/>
                <a:gd name="T35" fmla="*/ 151 h 1046"/>
                <a:gd name="T36" fmla="*/ 261 w 1063"/>
                <a:gd name="T37" fmla="*/ 66 h 1046"/>
                <a:gd name="T38" fmla="*/ 128 w 1063"/>
                <a:gd name="T39" fmla="*/ 178 h 1046"/>
                <a:gd name="T40" fmla="*/ 199 w 1063"/>
                <a:gd name="T41" fmla="*/ 263 h 1046"/>
                <a:gd name="T42" fmla="*/ 139 w 1063"/>
                <a:gd name="T43" fmla="*/ 366 h 1046"/>
                <a:gd name="T44" fmla="*/ 31 w 1063"/>
                <a:gd name="T45" fmla="*/ 347 h 1046"/>
                <a:gd name="T46" fmla="*/ 0 w 1063"/>
                <a:gd name="T47" fmla="*/ 519 h 1046"/>
                <a:gd name="T48" fmla="*/ 109 w 1063"/>
                <a:gd name="T49" fmla="*/ 538 h 1046"/>
                <a:gd name="T50" fmla="*/ 130 w 1063"/>
                <a:gd name="T51" fmla="*/ 655 h 1046"/>
                <a:gd name="T52" fmla="*/ 34 w 1063"/>
                <a:gd name="T53" fmla="*/ 710 h 1046"/>
                <a:gd name="T54" fmla="*/ 121 w 1063"/>
                <a:gd name="T55" fmla="*/ 861 h 1046"/>
                <a:gd name="T56" fmla="*/ 217 w 1063"/>
                <a:gd name="T57" fmla="*/ 806 h 1046"/>
                <a:gd name="T58" fmla="*/ 308 w 1063"/>
                <a:gd name="T59" fmla="*/ 883 h 1046"/>
                <a:gd name="T60" fmla="*/ 270 w 1063"/>
                <a:gd name="T61" fmla="*/ 986 h 1046"/>
                <a:gd name="T62" fmla="*/ 434 w 1063"/>
                <a:gd name="T63" fmla="*/ 1046 h 1046"/>
                <a:gd name="T64" fmla="*/ 472 w 1063"/>
                <a:gd name="T65" fmla="*/ 942 h 1046"/>
                <a:gd name="T66" fmla="*/ 531 w 1063"/>
                <a:gd name="T67" fmla="*/ 947 h 1046"/>
                <a:gd name="T68" fmla="*/ 591 w 1063"/>
                <a:gd name="T69" fmla="*/ 942 h 1046"/>
                <a:gd name="T70" fmla="*/ 629 w 1063"/>
                <a:gd name="T71" fmla="*/ 1046 h 1046"/>
                <a:gd name="T72" fmla="*/ 793 w 1063"/>
                <a:gd name="T73" fmla="*/ 986 h 1046"/>
                <a:gd name="T74" fmla="*/ 755 w 1063"/>
                <a:gd name="T75" fmla="*/ 883 h 1046"/>
                <a:gd name="T76" fmla="*/ 531 w 1063"/>
                <a:gd name="T77" fmla="*/ 747 h 1046"/>
                <a:gd name="T78" fmla="*/ 309 w 1063"/>
                <a:gd name="T79" fmla="*/ 524 h 1046"/>
                <a:gd name="T80" fmla="*/ 531 w 1063"/>
                <a:gd name="T81" fmla="*/ 301 h 1046"/>
                <a:gd name="T82" fmla="*/ 754 w 1063"/>
                <a:gd name="T83" fmla="*/ 524 h 1046"/>
                <a:gd name="T84" fmla="*/ 531 w 1063"/>
                <a:gd name="T85" fmla="*/ 747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3" h="1046">
                  <a:moveTo>
                    <a:pt x="755" y="883"/>
                  </a:moveTo>
                  <a:cubicBezTo>
                    <a:pt x="789" y="861"/>
                    <a:pt x="819" y="836"/>
                    <a:pt x="846" y="806"/>
                  </a:cubicBezTo>
                  <a:cubicBezTo>
                    <a:pt x="942" y="861"/>
                    <a:pt x="942" y="861"/>
                    <a:pt x="942" y="861"/>
                  </a:cubicBezTo>
                  <a:cubicBezTo>
                    <a:pt x="1029" y="710"/>
                    <a:pt x="1029" y="710"/>
                    <a:pt x="1029" y="710"/>
                  </a:cubicBezTo>
                  <a:cubicBezTo>
                    <a:pt x="933" y="655"/>
                    <a:pt x="933" y="655"/>
                    <a:pt x="933" y="655"/>
                  </a:cubicBezTo>
                  <a:cubicBezTo>
                    <a:pt x="945" y="618"/>
                    <a:pt x="953" y="579"/>
                    <a:pt x="954" y="538"/>
                  </a:cubicBezTo>
                  <a:cubicBezTo>
                    <a:pt x="1063" y="519"/>
                    <a:pt x="1063" y="519"/>
                    <a:pt x="1063" y="519"/>
                  </a:cubicBezTo>
                  <a:cubicBezTo>
                    <a:pt x="1032" y="347"/>
                    <a:pt x="1032" y="347"/>
                    <a:pt x="1032" y="347"/>
                  </a:cubicBezTo>
                  <a:cubicBezTo>
                    <a:pt x="924" y="366"/>
                    <a:pt x="924" y="366"/>
                    <a:pt x="924" y="366"/>
                  </a:cubicBezTo>
                  <a:cubicBezTo>
                    <a:pt x="909" y="329"/>
                    <a:pt x="888" y="294"/>
                    <a:pt x="864" y="263"/>
                  </a:cubicBezTo>
                  <a:cubicBezTo>
                    <a:pt x="935" y="178"/>
                    <a:pt x="935" y="178"/>
                    <a:pt x="935" y="178"/>
                  </a:cubicBezTo>
                  <a:cubicBezTo>
                    <a:pt x="801" y="66"/>
                    <a:pt x="801" y="66"/>
                    <a:pt x="801" y="66"/>
                  </a:cubicBezTo>
                  <a:cubicBezTo>
                    <a:pt x="730" y="151"/>
                    <a:pt x="730" y="151"/>
                    <a:pt x="730" y="151"/>
                  </a:cubicBezTo>
                  <a:cubicBezTo>
                    <a:pt x="696" y="132"/>
                    <a:pt x="658" y="118"/>
                    <a:pt x="619" y="11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444" y="0"/>
                    <a:pt x="444" y="0"/>
                    <a:pt x="444" y="0"/>
                  </a:cubicBezTo>
                  <a:cubicBezTo>
                    <a:pt x="444" y="110"/>
                    <a:pt x="444" y="110"/>
                    <a:pt x="444" y="110"/>
                  </a:cubicBezTo>
                  <a:cubicBezTo>
                    <a:pt x="405" y="118"/>
                    <a:pt x="367" y="132"/>
                    <a:pt x="332" y="151"/>
                  </a:cubicBezTo>
                  <a:cubicBezTo>
                    <a:pt x="261" y="66"/>
                    <a:pt x="261" y="66"/>
                    <a:pt x="261" y="66"/>
                  </a:cubicBezTo>
                  <a:cubicBezTo>
                    <a:pt x="128" y="178"/>
                    <a:pt x="128" y="178"/>
                    <a:pt x="128" y="178"/>
                  </a:cubicBezTo>
                  <a:cubicBezTo>
                    <a:pt x="199" y="263"/>
                    <a:pt x="199" y="263"/>
                    <a:pt x="199" y="263"/>
                  </a:cubicBezTo>
                  <a:cubicBezTo>
                    <a:pt x="174" y="294"/>
                    <a:pt x="154" y="329"/>
                    <a:pt x="139" y="366"/>
                  </a:cubicBezTo>
                  <a:cubicBezTo>
                    <a:pt x="31" y="347"/>
                    <a:pt x="31" y="347"/>
                    <a:pt x="31" y="347"/>
                  </a:cubicBezTo>
                  <a:cubicBezTo>
                    <a:pt x="0" y="519"/>
                    <a:pt x="0" y="519"/>
                    <a:pt x="0" y="519"/>
                  </a:cubicBezTo>
                  <a:cubicBezTo>
                    <a:pt x="109" y="538"/>
                    <a:pt x="109" y="538"/>
                    <a:pt x="109" y="538"/>
                  </a:cubicBezTo>
                  <a:cubicBezTo>
                    <a:pt x="110" y="579"/>
                    <a:pt x="117" y="618"/>
                    <a:pt x="130" y="655"/>
                  </a:cubicBezTo>
                  <a:cubicBezTo>
                    <a:pt x="34" y="710"/>
                    <a:pt x="34" y="710"/>
                    <a:pt x="34" y="710"/>
                  </a:cubicBezTo>
                  <a:cubicBezTo>
                    <a:pt x="121" y="861"/>
                    <a:pt x="121" y="861"/>
                    <a:pt x="121" y="861"/>
                  </a:cubicBezTo>
                  <a:cubicBezTo>
                    <a:pt x="217" y="806"/>
                    <a:pt x="217" y="806"/>
                    <a:pt x="217" y="806"/>
                  </a:cubicBezTo>
                  <a:cubicBezTo>
                    <a:pt x="244" y="836"/>
                    <a:pt x="274" y="861"/>
                    <a:pt x="308" y="883"/>
                  </a:cubicBezTo>
                  <a:cubicBezTo>
                    <a:pt x="270" y="986"/>
                    <a:pt x="270" y="986"/>
                    <a:pt x="270" y="986"/>
                  </a:cubicBezTo>
                  <a:cubicBezTo>
                    <a:pt x="434" y="1046"/>
                    <a:pt x="434" y="1046"/>
                    <a:pt x="434" y="1046"/>
                  </a:cubicBezTo>
                  <a:cubicBezTo>
                    <a:pt x="472" y="942"/>
                    <a:pt x="472" y="942"/>
                    <a:pt x="472" y="942"/>
                  </a:cubicBezTo>
                  <a:cubicBezTo>
                    <a:pt x="491" y="945"/>
                    <a:pt x="511" y="947"/>
                    <a:pt x="531" y="947"/>
                  </a:cubicBezTo>
                  <a:cubicBezTo>
                    <a:pt x="552" y="947"/>
                    <a:pt x="571" y="945"/>
                    <a:pt x="591" y="942"/>
                  </a:cubicBezTo>
                  <a:cubicBezTo>
                    <a:pt x="629" y="1046"/>
                    <a:pt x="629" y="1046"/>
                    <a:pt x="629" y="1046"/>
                  </a:cubicBezTo>
                  <a:cubicBezTo>
                    <a:pt x="793" y="986"/>
                    <a:pt x="793" y="986"/>
                    <a:pt x="793" y="986"/>
                  </a:cubicBezTo>
                  <a:lnTo>
                    <a:pt x="755" y="883"/>
                  </a:lnTo>
                  <a:close/>
                  <a:moveTo>
                    <a:pt x="531" y="747"/>
                  </a:moveTo>
                  <a:cubicBezTo>
                    <a:pt x="409" y="747"/>
                    <a:pt x="309" y="647"/>
                    <a:pt x="309" y="524"/>
                  </a:cubicBezTo>
                  <a:cubicBezTo>
                    <a:pt x="309" y="401"/>
                    <a:pt x="409" y="301"/>
                    <a:pt x="531" y="301"/>
                  </a:cubicBezTo>
                  <a:cubicBezTo>
                    <a:pt x="654" y="301"/>
                    <a:pt x="754" y="401"/>
                    <a:pt x="754" y="524"/>
                  </a:cubicBezTo>
                  <a:cubicBezTo>
                    <a:pt x="754" y="647"/>
                    <a:pt x="654" y="747"/>
                    <a:pt x="531" y="747"/>
                  </a:cubicBezTo>
                  <a:close/>
                </a:path>
              </a:pathLst>
            </a:custGeom>
            <a:solidFill>
              <a:srgbClr val="3772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A6944D9D-BCDA-425C-8CFF-EE22799A76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73472" y="3180681"/>
              <a:ext cx="721457" cy="728317"/>
            </a:xfrm>
            <a:custGeom>
              <a:avLst/>
              <a:gdLst>
                <a:gd name="T0" fmla="*/ 714 w 753"/>
                <a:gd name="T1" fmla="*/ 205 h 760"/>
                <a:gd name="T2" fmla="*/ 639 w 753"/>
                <a:gd name="T3" fmla="*/ 230 h 760"/>
                <a:gd name="T4" fmla="*/ 587 w 753"/>
                <a:gd name="T5" fmla="*/ 163 h 760"/>
                <a:gd name="T6" fmla="*/ 629 w 753"/>
                <a:gd name="T7" fmla="*/ 96 h 760"/>
                <a:gd name="T8" fmla="*/ 523 w 753"/>
                <a:gd name="T9" fmla="*/ 29 h 760"/>
                <a:gd name="T10" fmla="*/ 481 w 753"/>
                <a:gd name="T11" fmla="*/ 96 h 760"/>
                <a:gd name="T12" fmla="*/ 398 w 753"/>
                <a:gd name="T13" fmla="*/ 78 h 760"/>
                <a:gd name="T14" fmla="*/ 387 w 753"/>
                <a:gd name="T15" fmla="*/ 0 h 760"/>
                <a:gd name="T16" fmla="*/ 263 w 753"/>
                <a:gd name="T17" fmla="*/ 17 h 760"/>
                <a:gd name="T18" fmla="*/ 274 w 753"/>
                <a:gd name="T19" fmla="*/ 96 h 760"/>
                <a:gd name="T20" fmla="*/ 199 w 753"/>
                <a:gd name="T21" fmla="*/ 136 h 760"/>
                <a:gd name="T22" fmla="*/ 140 w 753"/>
                <a:gd name="T23" fmla="*/ 83 h 760"/>
                <a:gd name="T24" fmla="*/ 56 w 753"/>
                <a:gd name="T25" fmla="*/ 175 h 760"/>
                <a:gd name="T26" fmla="*/ 115 w 753"/>
                <a:gd name="T27" fmla="*/ 228 h 760"/>
                <a:gd name="T28" fmla="*/ 83 w 753"/>
                <a:gd name="T29" fmla="*/ 307 h 760"/>
                <a:gd name="T30" fmla="*/ 4 w 753"/>
                <a:gd name="T31" fmla="*/ 304 h 760"/>
                <a:gd name="T32" fmla="*/ 0 w 753"/>
                <a:gd name="T33" fmla="*/ 429 h 760"/>
                <a:gd name="T34" fmla="*/ 79 w 753"/>
                <a:gd name="T35" fmla="*/ 432 h 760"/>
                <a:gd name="T36" fmla="*/ 105 w 753"/>
                <a:gd name="T37" fmla="*/ 513 h 760"/>
                <a:gd name="T38" fmla="*/ 43 w 753"/>
                <a:gd name="T39" fmla="*/ 562 h 760"/>
                <a:gd name="T40" fmla="*/ 119 w 753"/>
                <a:gd name="T41" fmla="*/ 660 h 760"/>
                <a:gd name="T42" fmla="*/ 182 w 753"/>
                <a:gd name="T43" fmla="*/ 612 h 760"/>
                <a:gd name="T44" fmla="*/ 254 w 753"/>
                <a:gd name="T45" fmla="*/ 657 h 760"/>
                <a:gd name="T46" fmla="*/ 237 w 753"/>
                <a:gd name="T47" fmla="*/ 734 h 760"/>
                <a:gd name="T48" fmla="*/ 359 w 753"/>
                <a:gd name="T49" fmla="*/ 760 h 760"/>
                <a:gd name="T50" fmla="*/ 376 w 753"/>
                <a:gd name="T51" fmla="*/ 683 h 760"/>
                <a:gd name="T52" fmla="*/ 419 w 753"/>
                <a:gd name="T53" fmla="*/ 680 h 760"/>
                <a:gd name="T54" fmla="*/ 460 w 753"/>
                <a:gd name="T55" fmla="*/ 671 h 760"/>
                <a:gd name="T56" fmla="*/ 497 w 753"/>
                <a:gd name="T57" fmla="*/ 741 h 760"/>
                <a:gd name="T58" fmla="*/ 608 w 753"/>
                <a:gd name="T59" fmla="*/ 683 h 760"/>
                <a:gd name="T60" fmla="*/ 571 w 753"/>
                <a:gd name="T61" fmla="*/ 613 h 760"/>
                <a:gd name="T62" fmla="*/ 628 w 753"/>
                <a:gd name="T63" fmla="*/ 549 h 760"/>
                <a:gd name="T64" fmla="*/ 701 w 753"/>
                <a:gd name="T65" fmla="*/ 579 h 760"/>
                <a:gd name="T66" fmla="*/ 748 w 753"/>
                <a:gd name="T67" fmla="*/ 463 h 760"/>
                <a:gd name="T68" fmla="*/ 675 w 753"/>
                <a:gd name="T69" fmla="*/ 434 h 760"/>
                <a:gd name="T70" fmla="*/ 678 w 753"/>
                <a:gd name="T71" fmla="*/ 349 h 760"/>
                <a:gd name="T72" fmla="*/ 753 w 753"/>
                <a:gd name="T73" fmla="*/ 324 h 760"/>
                <a:gd name="T74" fmla="*/ 714 w 753"/>
                <a:gd name="T75" fmla="*/ 205 h 760"/>
                <a:gd name="T76" fmla="*/ 399 w 753"/>
                <a:gd name="T77" fmla="*/ 538 h 760"/>
                <a:gd name="T78" fmla="*/ 219 w 753"/>
                <a:gd name="T79" fmla="*/ 402 h 760"/>
                <a:gd name="T80" fmla="*/ 355 w 753"/>
                <a:gd name="T81" fmla="*/ 222 h 760"/>
                <a:gd name="T82" fmla="*/ 535 w 753"/>
                <a:gd name="T83" fmla="*/ 358 h 760"/>
                <a:gd name="T84" fmla="*/ 399 w 753"/>
                <a:gd name="T85" fmla="*/ 538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53" h="760">
                  <a:moveTo>
                    <a:pt x="714" y="205"/>
                  </a:moveTo>
                  <a:cubicBezTo>
                    <a:pt x="639" y="230"/>
                    <a:pt x="639" y="230"/>
                    <a:pt x="639" y="230"/>
                  </a:cubicBezTo>
                  <a:cubicBezTo>
                    <a:pt x="625" y="205"/>
                    <a:pt x="607" y="182"/>
                    <a:pt x="587" y="163"/>
                  </a:cubicBezTo>
                  <a:cubicBezTo>
                    <a:pt x="629" y="96"/>
                    <a:pt x="629" y="96"/>
                    <a:pt x="629" y="96"/>
                  </a:cubicBezTo>
                  <a:cubicBezTo>
                    <a:pt x="523" y="29"/>
                    <a:pt x="523" y="29"/>
                    <a:pt x="523" y="29"/>
                  </a:cubicBezTo>
                  <a:cubicBezTo>
                    <a:pt x="481" y="96"/>
                    <a:pt x="481" y="96"/>
                    <a:pt x="481" y="96"/>
                  </a:cubicBezTo>
                  <a:cubicBezTo>
                    <a:pt x="455" y="87"/>
                    <a:pt x="427" y="80"/>
                    <a:pt x="398" y="78"/>
                  </a:cubicBezTo>
                  <a:cubicBezTo>
                    <a:pt x="387" y="0"/>
                    <a:pt x="387" y="0"/>
                    <a:pt x="387" y="0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74" y="96"/>
                    <a:pt x="274" y="96"/>
                    <a:pt x="274" y="96"/>
                  </a:cubicBezTo>
                  <a:cubicBezTo>
                    <a:pt x="247" y="105"/>
                    <a:pt x="222" y="119"/>
                    <a:pt x="199" y="136"/>
                  </a:cubicBezTo>
                  <a:cubicBezTo>
                    <a:pt x="140" y="83"/>
                    <a:pt x="140" y="83"/>
                    <a:pt x="140" y="83"/>
                  </a:cubicBezTo>
                  <a:cubicBezTo>
                    <a:pt x="56" y="175"/>
                    <a:pt x="56" y="175"/>
                    <a:pt x="56" y="175"/>
                  </a:cubicBezTo>
                  <a:cubicBezTo>
                    <a:pt x="115" y="228"/>
                    <a:pt x="115" y="228"/>
                    <a:pt x="115" y="228"/>
                  </a:cubicBezTo>
                  <a:cubicBezTo>
                    <a:pt x="101" y="253"/>
                    <a:pt x="90" y="279"/>
                    <a:pt x="83" y="307"/>
                  </a:cubicBezTo>
                  <a:cubicBezTo>
                    <a:pt x="4" y="304"/>
                    <a:pt x="4" y="304"/>
                    <a:pt x="4" y="304"/>
                  </a:cubicBezTo>
                  <a:cubicBezTo>
                    <a:pt x="0" y="429"/>
                    <a:pt x="0" y="429"/>
                    <a:pt x="0" y="429"/>
                  </a:cubicBezTo>
                  <a:cubicBezTo>
                    <a:pt x="79" y="432"/>
                    <a:pt x="79" y="432"/>
                    <a:pt x="79" y="432"/>
                  </a:cubicBezTo>
                  <a:cubicBezTo>
                    <a:pt x="84" y="461"/>
                    <a:pt x="93" y="488"/>
                    <a:pt x="105" y="513"/>
                  </a:cubicBezTo>
                  <a:cubicBezTo>
                    <a:pt x="43" y="562"/>
                    <a:pt x="43" y="562"/>
                    <a:pt x="43" y="562"/>
                  </a:cubicBezTo>
                  <a:cubicBezTo>
                    <a:pt x="119" y="660"/>
                    <a:pt x="119" y="660"/>
                    <a:pt x="119" y="660"/>
                  </a:cubicBezTo>
                  <a:cubicBezTo>
                    <a:pt x="182" y="612"/>
                    <a:pt x="182" y="612"/>
                    <a:pt x="182" y="612"/>
                  </a:cubicBezTo>
                  <a:cubicBezTo>
                    <a:pt x="203" y="630"/>
                    <a:pt x="228" y="645"/>
                    <a:pt x="254" y="657"/>
                  </a:cubicBezTo>
                  <a:cubicBezTo>
                    <a:pt x="237" y="734"/>
                    <a:pt x="237" y="734"/>
                    <a:pt x="237" y="734"/>
                  </a:cubicBezTo>
                  <a:cubicBezTo>
                    <a:pt x="359" y="760"/>
                    <a:pt x="359" y="760"/>
                    <a:pt x="359" y="760"/>
                  </a:cubicBezTo>
                  <a:cubicBezTo>
                    <a:pt x="376" y="683"/>
                    <a:pt x="376" y="683"/>
                    <a:pt x="376" y="683"/>
                  </a:cubicBezTo>
                  <a:cubicBezTo>
                    <a:pt x="390" y="683"/>
                    <a:pt x="404" y="682"/>
                    <a:pt x="419" y="680"/>
                  </a:cubicBezTo>
                  <a:cubicBezTo>
                    <a:pt x="433" y="678"/>
                    <a:pt x="447" y="675"/>
                    <a:pt x="460" y="671"/>
                  </a:cubicBezTo>
                  <a:cubicBezTo>
                    <a:pt x="497" y="741"/>
                    <a:pt x="497" y="741"/>
                    <a:pt x="497" y="741"/>
                  </a:cubicBezTo>
                  <a:cubicBezTo>
                    <a:pt x="608" y="683"/>
                    <a:pt x="608" y="683"/>
                    <a:pt x="608" y="683"/>
                  </a:cubicBezTo>
                  <a:cubicBezTo>
                    <a:pt x="571" y="613"/>
                    <a:pt x="571" y="613"/>
                    <a:pt x="571" y="613"/>
                  </a:cubicBezTo>
                  <a:cubicBezTo>
                    <a:pt x="592" y="594"/>
                    <a:pt x="612" y="573"/>
                    <a:pt x="628" y="549"/>
                  </a:cubicBezTo>
                  <a:cubicBezTo>
                    <a:pt x="701" y="579"/>
                    <a:pt x="701" y="579"/>
                    <a:pt x="701" y="579"/>
                  </a:cubicBezTo>
                  <a:cubicBezTo>
                    <a:pt x="748" y="463"/>
                    <a:pt x="748" y="463"/>
                    <a:pt x="748" y="463"/>
                  </a:cubicBezTo>
                  <a:cubicBezTo>
                    <a:pt x="675" y="434"/>
                    <a:pt x="675" y="434"/>
                    <a:pt x="675" y="434"/>
                  </a:cubicBezTo>
                  <a:cubicBezTo>
                    <a:pt x="680" y="406"/>
                    <a:pt x="681" y="378"/>
                    <a:pt x="678" y="349"/>
                  </a:cubicBezTo>
                  <a:cubicBezTo>
                    <a:pt x="753" y="324"/>
                    <a:pt x="753" y="324"/>
                    <a:pt x="753" y="324"/>
                  </a:cubicBezTo>
                  <a:lnTo>
                    <a:pt x="714" y="205"/>
                  </a:lnTo>
                  <a:close/>
                  <a:moveTo>
                    <a:pt x="399" y="538"/>
                  </a:moveTo>
                  <a:cubicBezTo>
                    <a:pt x="312" y="550"/>
                    <a:pt x="231" y="489"/>
                    <a:pt x="219" y="402"/>
                  </a:cubicBezTo>
                  <a:cubicBezTo>
                    <a:pt x="207" y="315"/>
                    <a:pt x="268" y="235"/>
                    <a:pt x="355" y="222"/>
                  </a:cubicBezTo>
                  <a:cubicBezTo>
                    <a:pt x="442" y="210"/>
                    <a:pt x="523" y="271"/>
                    <a:pt x="535" y="358"/>
                  </a:cubicBezTo>
                  <a:cubicBezTo>
                    <a:pt x="547" y="445"/>
                    <a:pt x="486" y="526"/>
                    <a:pt x="399" y="538"/>
                  </a:cubicBezTo>
                  <a:close/>
                </a:path>
              </a:pathLst>
            </a:custGeom>
            <a:solidFill>
              <a:srgbClr val="3772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14">
              <a:extLst>
                <a:ext uri="{FF2B5EF4-FFF2-40B4-BE49-F238E27FC236}">
                  <a16:creationId xmlns:a16="http://schemas.microsoft.com/office/drawing/2014/main" id="{A04E4E29-9942-43A6-9095-FECC8E7DD6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63420" y="2663717"/>
              <a:ext cx="568934" cy="574987"/>
            </a:xfrm>
            <a:custGeom>
              <a:avLst/>
              <a:gdLst>
                <a:gd name="T0" fmla="*/ 591 w 594"/>
                <a:gd name="T1" fmla="*/ 358 h 600"/>
                <a:gd name="T2" fmla="*/ 594 w 594"/>
                <a:gd name="T3" fmla="*/ 259 h 600"/>
                <a:gd name="T4" fmla="*/ 531 w 594"/>
                <a:gd name="T5" fmla="*/ 257 h 600"/>
                <a:gd name="T6" fmla="*/ 510 w 594"/>
                <a:gd name="T7" fmla="*/ 194 h 600"/>
                <a:gd name="T8" fmla="*/ 559 w 594"/>
                <a:gd name="T9" fmla="*/ 155 h 600"/>
                <a:gd name="T10" fmla="*/ 498 w 594"/>
                <a:gd name="T11" fmla="*/ 78 h 600"/>
                <a:gd name="T12" fmla="*/ 449 w 594"/>
                <a:gd name="T13" fmla="*/ 116 h 600"/>
                <a:gd name="T14" fmla="*/ 392 w 594"/>
                <a:gd name="T15" fmla="*/ 81 h 600"/>
                <a:gd name="T16" fmla="*/ 405 w 594"/>
                <a:gd name="T17" fmla="*/ 20 h 600"/>
                <a:gd name="T18" fmla="*/ 308 w 594"/>
                <a:gd name="T19" fmla="*/ 0 h 600"/>
                <a:gd name="T20" fmla="*/ 295 w 594"/>
                <a:gd name="T21" fmla="*/ 61 h 600"/>
                <a:gd name="T22" fmla="*/ 229 w 594"/>
                <a:gd name="T23" fmla="*/ 71 h 600"/>
                <a:gd name="T24" fmla="*/ 199 w 594"/>
                <a:gd name="T25" fmla="*/ 16 h 600"/>
                <a:gd name="T26" fmla="*/ 113 w 594"/>
                <a:gd name="T27" fmla="*/ 62 h 600"/>
                <a:gd name="T28" fmla="*/ 142 w 594"/>
                <a:gd name="T29" fmla="*/ 117 h 600"/>
                <a:gd name="T30" fmla="*/ 97 w 594"/>
                <a:gd name="T31" fmla="*/ 168 h 600"/>
                <a:gd name="T32" fmla="*/ 39 w 594"/>
                <a:gd name="T33" fmla="*/ 145 h 600"/>
                <a:gd name="T34" fmla="*/ 3 w 594"/>
                <a:gd name="T35" fmla="*/ 236 h 600"/>
                <a:gd name="T36" fmla="*/ 61 w 594"/>
                <a:gd name="T37" fmla="*/ 259 h 600"/>
                <a:gd name="T38" fmla="*/ 59 w 594"/>
                <a:gd name="T39" fmla="*/ 326 h 600"/>
                <a:gd name="T40" fmla="*/ 0 w 594"/>
                <a:gd name="T41" fmla="*/ 346 h 600"/>
                <a:gd name="T42" fmla="*/ 31 w 594"/>
                <a:gd name="T43" fmla="*/ 440 h 600"/>
                <a:gd name="T44" fmla="*/ 90 w 594"/>
                <a:gd name="T45" fmla="*/ 420 h 600"/>
                <a:gd name="T46" fmla="*/ 132 w 594"/>
                <a:gd name="T47" fmla="*/ 473 h 600"/>
                <a:gd name="T48" fmla="*/ 99 w 594"/>
                <a:gd name="T49" fmla="*/ 526 h 600"/>
                <a:gd name="T50" fmla="*/ 183 w 594"/>
                <a:gd name="T51" fmla="*/ 578 h 600"/>
                <a:gd name="T52" fmla="*/ 215 w 594"/>
                <a:gd name="T53" fmla="*/ 524 h 600"/>
                <a:gd name="T54" fmla="*/ 281 w 594"/>
                <a:gd name="T55" fmla="*/ 538 h 600"/>
                <a:gd name="T56" fmla="*/ 290 w 594"/>
                <a:gd name="T57" fmla="*/ 600 h 600"/>
                <a:gd name="T58" fmla="*/ 388 w 594"/>
                <a:gd name="T59" fmla="*/ 586 h 600"/>
                <a:gd name="T60" fmla="*/ 379 w 594"/>
                <a:gd name="T61" fmla="*/ 524 h 600"/>
                <a:gd name="T62" fmla="*/ 410 w 594"/>
                <a:gd name="T63" fmla="*/ 510 h 600"/>
                <a:gd name="T64" fmla="*/ 438 w 594"/>
                <a:gd name="T65" fmla="*/ 492 h 600"/>
                <a:gd name="T66" fmla="*/ 485 w 594"/>
                <a:gd name="T67" fmla="*/ 534 h 600"/>
                <a:gd name="T68" fmla="*/ 550 w 594"/>
                <a:gd name="T69" fmla="*/ 460 h 600"/>
                <a:gd name="T70" fmla="*/ 504 w 594"/>
                <a:gd name="T71" fmla="*/ 418 h 600"/>
                <a:gd name="T72" fmla="*/ 528 w 594"/>
                <a:gd name="T73" fmla="*/ 356 h 600"/>
                <a:gd name="T74" fmla="*/ 591 w 594"/>
                <a:gd name="T75" fmla="*/ 358 h 600"/>
                <a:gd name="T76" fmla="*/ 356 w 594"/>
                <a:gd name="T77" fmla="*/ 411 h 600"/>
                <a:gd name="T78" fmla="*/ 185 w 594"/>
                <a:gd name="T79" fmla="*/ 359 h 600"/>
                <a:gd name="T80" fmla="*/ 237 w 594"/>
                <a:gd name="T81" fmla="*/ 189 h 600"/>
                <a:gd name="T82" fmla="*/ 407 w 594"/>
                <a:gd name="T83" fmla="*/ 240 h 600"/>
                <a:gd name="T84" fmla="*/ 356 w 594"/>
                <a:gd name="T85" fmla="*/ 411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94" h="600">
                  <a:moveTo>
                    <a:pt x="591" y="358"/>
                  </a:moveTo>
                  <a:cubicBezTo>
                    <a:pt x="594" y="259"/>
                    <a:pt x="594" y="259"/>
                    <a:pt x="594" y="259"/>
                  </a:cubicBezTo>
                  <a:cubicBezTo>
                    <a:pt x="531" y="257"/>
                    <a:pt x="531" y="257"/>
                    <a:pt x="531" y="257"/>
                  </a:cubicBezTo>
                  <a:cubicBezTo>
                    <a:pt x="528" y="236"/>
                    <a:pt x="521" y="214"/>
                    <a:pt x="510" y="194"/>
                  </a:cubicBezTo>
                  <a:cubicBezTo>
                    <a:pt x="559" y="155"/>
                    <a:pt x="559" y="155"/>
                    <a:pt x="559" y="155"/>
                  </a:cubicBezTo>
                  <a:cubicBezTo>
                    <a:pt x="498" y="78"/>
                    <a:pt x="498" y="78"/>
                    <a:pt x="498" y="78"/>
                  </a:cubicBezTo>
                  <a:cubicBezTo>
                    <a:pt x="449" y="116"/>
                    <a:pt x="449" y="116"/>
                    <a:pt x="449" y="116"/>
                  </a:cubicBezTo>
                  <a:cubicBezTo>
                    <a:pt x="432" y="102"/>
                    <a:pt x="412" y="90"/>
                    <a:pt x="392" y="81"/>
                  </a:cubicBezTo>
                  <a:cubicBezTo>
                    <a:pt x="405" y="20"/>
                    <a:pt x="405" y="20"/>
                    <a:pt x="405" y="20"/>
                  </a:cubicBezTo>
                  <a:cubicBezTo>
                    <a:pt x="308" y="0"/>
                    <a:pt x="308" y="0"/>
                    <a:pt x="308" y="0"/>
                  </a:cubicBezTo>
                  <a:cubicBezTo>
                    <a:pt x="295" y="61"/>
                    <a:pt x="295" y="61"/>
                    <a:pt x="295" y="61"/>
                  </a:cubicBezTo>
                  <a:cubicBezTo>
                    <a:pt x="273" y="61"/>
                    <a:pt x="251" y="64"/>
                    <a:pt x="229" y="71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113" y="62"/>
                    <a:pt x="113" y="62"/>
                    <a:pt x="113" y="62"/>
                  </a:cubicBezTo>
                  <a:cubicBezTo>
                    <a:pt x="142" y="117"/>
                    <a:pt x="142" y="117"/>
                    <a:pt x="142" y="117"/>
                  </a:cubicBezTo>
                  <a:cubicBezTo>
                    <a:pt x="125" y="132"/>
                    <a:pt x="110" y="149"/>
                    <a:pt x="97" y="168"/>
                  </a:cubicBezTo>
                  <a:cubicBezTo>
                    <a:pt x="39" y="145"/>
                    <a:pt x="39" y="145"/>
                    <a:pt x="39" y="145"/>
                  </a:cubicBezTo>
                  <a:cubicBezTo>
                    <a:pt x="3" y="236"/>
                    <a:pt x="3" y="236"/>
                    <a:pt x="3" y="236"/>
                  </a:cubicBezTo>
                  <a:cubicBezTo>
                    <a:pt x="61" y="259"/>
                    <a:pt x="61" y="259"/>
                    <a:pt x="61" y="259"/>
                  </a:cubicBezTo>
                  <a:cubicBezTo>
                    <a:pt x="57" y="281"/>
                    <a:pt x="56" y="304"/>
                    <a:pt x="59" y="326"/>
                  </a:cubicBezTo>
                  <a:cubicBezTo>
                    <a:pt x="0" y="346"/>
                    <a:pt x="0" y="346"/>
                    <a:pt x="0" y="346"/>
                  </a:cubicBezTo>
                  <a:cubicBezTo>
                    <a:pt x="31" y="440"/>
                    <a:pt x="31" y="440"/>
                    <a:pt x="31" y="440"/>
                  </a:cubicBezTo>
                  <a:cubicBezTo>
                    <a:pt x="90" y="420"/>
                    <a:pt x="90" y="420"/>
                    <a:pt x="90" y="420"/>
                  </a:cubicBezTo>
                  <a:cubicBezTo>
                    <a:pt x="101" y="440"/>
                    <a:pt x="116" y="458"/>
                    <a:pt x="132" y="473"/>
                  </a:cubicBezTo>
                  <a:cubicBezTo>
                    <a:pt x="99" y="526"/>
                    <a:pt x="99" y="526"/>
                    <a:pt x="99" y="526"/>
                  </a:cubicBezTo>
                  <a:cubicBezTo>
                    <a:pt x="183" y="578"/>
                    <a:pt x="183" y="578"/>
                    <a:pt x="183" y="578"/>
                  </a:cubicBezTo>
                  <a:cubicBezTo>
                    <a:pt x="215" y="524"/>
                    <a:pt x="215" y="524"/>
                    <a:pt x="215" y="524"/>
                  </a:cubicBezTo>
                  <a:cubicBezTo>
                    <a:pt x="237" y="532"/>
                    <a:pt x="259" y="537"/>
                    <a:pt x="281" y="538"/>
                  </a:cubicBezTo>
                  <a:cubicBezTo>
                    <a:pt x="290" y="600"/>
                    <a:pt x="290" y="600"/>
                    <a:pt x="290" y="600"/>
                  </a:cubicBezTo>
                  <a:cubicBezTo>
                    <a:pt x="388" y="586"/>
                    <a:pt x="388" y="586"/>
                    <a:pt x="388" y="586"/>
                  </a:cubicBezTo>
                  <a:cubicBezTo>
                    <a:pt x="379" y="524"/>
                    <a:pt x="379" y="524"/>
                    <a:pt x="379" y="524"/>
                  </a:cubicBezTo>
                  <a:cubicBezTo>
                    <a:pt x="389" y="520"/>
                    <a:pt x="400" y="516"/>
                    <a:pt x="410" y="510"/>
                  </a:cubicBezTo>
                  <a:cubicBezTo>
                    <a:pt x="420" y="505"/>
                    <a:pt x="429" y="499"/>
                    <a:pt x="438" y="492"/>
                  </a:cubicBezTo>
                  <a:cubicBezTo>
                    <a:pt x="485" y="534"/>
                    <a:pt x="485" y="534"/>
                    <a:pt x="485" y="534"/>
                  </a:cubicBezTo>
                  <a:cubicBezTo>
                    <a:pt x="550" y="460"/>
                    <a:pt x="550" y="460"/>
                    <a:pt x="550" y="460"/>
                  </a:cubicBezTo>
                  <a:cubicBezTo>
                    <a:pt x="504" y="418"/>
                    <a:pt x="504" y="418"/>
                    <a:pt x="504" y="418"/>
                  </a:cubicBezTo>
                  <a:cubicBezTo>
                    <a:pt x="515" y="399"/>
                    <a:pt x="523" y="378"/>
                    <a:pt x="528" y="356"/>
                  </a:cubicBezTo>
                  <a:lnTo>
                    <a:pt x="591" y="358"/>
                  </a:lnTo>
                  <a:close/>
                  <a:moveTo>
                    <a:pt x="356" y="411"/>
                  </a:moveTo>
                  <a:cubicBezTo>
                    <a:pt x="295" y="444"/>
                    <a:pt x="218" y="421"/>
                    <a:pt x="185" y="359"/>
                  </a:cubicBezTo>
                  <a:cubicBezTo>
                    <a:pt x="153" y="298"/>
                    <a:pt x="176" y="222"/>
                    <a:pt x="237" y="189"/>
                  </a:cubicBezTo>
                  <a:cubicBezTo>
                    <a:pt x="298" y="156"/>
                    <a:pt x="374" y="179"/>
                    <a:pt x="407" y="240"/>
                  </a:cubicBezTo>
                  <a:cubicBezTo>
                    <a:pt x="440" y="301"/>
                    <a:pt x="417" y="378"/>
                    <a:pt x="356" y="411"/>
                  </a:cubicBezTo>
                  <a:close/>
                </a:path>
              </a:pathLst>
            </a:custGeom>
            <a:solidFill>
              <a:srgbClr val="3772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23">
              <a:extLst>
                <a:ext uri="{FF2B5EF4-FFF2-40B4-BE49-F238E27FC236}">
                  <a16:creationId xmlns:a16="http://schemas.microsoft.com/office/drawing/2014/main" id="{C2617FD5-2601-4E81-9DC3-CB5B8D956F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2285" y="3262230"/>
              <a:ext cx="740868" cy="728833"/>
            </a:xfrm>
            <a:custGeom>
              <a:avLst/>
              <a:gdLst>
                <a:gd name="T0" fmla="*/ 954 w 1063"/>
                <a:gd name="T1" fmla="*/ 538 h 1046"/>
                <a:gd name="T2" fmla="*/ 1063 w 1063"/>
                <a:gd name="T3" fmla="*/ 519 h 1046"/>
                <a:gd name="T4" fmla="*/ 1032 w 1063"/>
                <a:gd name="T5" fmla="*/ 347 h 1046"/>
                <a:gd name="T6" fmla="*/ 924 w 1063"/>
                <a:gd name="T7" fmla="*/ 366 h 1046"/>
                <a:gd name="T8" fmla="*/ 864 w 1063"/>
                <a:gd name="T9" fmla="*/ 263 h 1046"/>
                <a:gd name="T10" fmla="*/ 935 w 1063"/>
                <a:gd name="T11" fmla="*/ 178 h 1046"/>
                <a:gd name="T12" fmla="*/ 801 w 1063"/>
                <a:gd name="T13" fmla="*/ 66 h 1046"/>
                <a:gd name="T14" fmla="*/ 730 w 1063"/>
                <a:gd name="T15" fmla="*/ 151 h 1046"/>
                <a:gd name="T16" fmla="*/ 619 w 1063"/>
                <a:gd name="T17" fmla="*/ 110 h 1046"/>
                <a:gd name="T18" fmla="*/ 619 w 1063"/>
                <a:gd name="T19" fmla="*/ 0 h 1046"/>
                <a:gd name="T20" fmla="*/ 444 w 1063"/>
                <a:gd name="T21" fmla="*/ 0 h 1046"/>
                <a:gd name="T22" fmla="*/ 444 w 1063"/>
                <a:gd name="T23" fmla="*/ 110 h 1046"/>
                <a:gd name="T24" fmla="*/ 332 w 1063"/>
                <a:gd name="T25" fmla="*/ 151 h 1046"/>
                <a:gd name="T26" fmla="*/ 261 w 1063"/>
                <a:gd name="T27" fmla="*/ 66 h 1046"/>
                <a:gd name="T28" fmla="*/ 128 w 1063"/>
                <a:gd name="T29" fmla="*/ 178 h 1046"/>
                <a:gd name="T30" fmla="*/ 199 w 1063"/>
                <a:gd name="T31" fmla="*/ 263 h 1046"/>
                <a:gd name="T32" fmla="*/ 139 w 1063"/>
                <a:gd name="T33" fmla="*/ 366 h 1046"/>
                <a:gd name="T34" fmla="*/ 31 w 1063"/>
                <a:gd name="T35" fmla="*/ 347 h 1046"/>
                <a:gd name="T36" fmla="*/ 0 w 1063"/>
                <a:gd name="T37" fmla="*/ 519 h 1046"/>
                <a:gd name="T38" fmla="*/ 109 w 1063"/>
                <a:gd name="T39" fmla="*/ 538 h 1046"/>
                <a:gd name="T40" fmla="*/ 130 w 1063"/>
                <a:gd name="T41" fmla="*/ 655 h 1046"/>
                <a:gd name="T42" fmla="*/ 34 w 1063"/>
                <a:gd name="T43" fmla="*/ 710 h 1046"/>
                <a:gd name="T44" fmla="*/ 121 w 1063"/>
                <a:gd name="T45" fmla="*/ 861 h 1046"/>
                <a:gd name="T46" fmla="*/ 217 w 1063"/>
                <a:gd name="T47" fmla="*/ 806 h 1046"/>
                <a:gd name="T48" fmla="*/ 308 w 1063"/>
                <a:gd name="T49" fmla="*/ 883 h 1046"/>
                <a:gd name="T50" fmla="*/ 270 w 1063"/>
                <a:gd name="T51" fmla="*/ 986 h 1046"/>
                <a:gd name="T52" fmla="*/ 434 w 1063"/>
                <a:gd name="T53" fmla="*/ 1046 h 1046"/>
                <a:gd name="T54" fmla="*/ 472 w 1063"/>
                <a:gd name="T55" fmla="*/ 942 h 1046"/>
                <a:gd name="T56" fmla="*/ 531 w 1063"/>
                <a:gd name="T57" fmla="*/ 947 h 1046"/>
                <a:gd name="T58" fmla="*/ 591 w 1063"/>
                <a:gd name="T59" fmla="*/ 942 h 1046"/>
                <a:gd name="T60" fmla="*/ 629 w 1063"/>
                <a:gd name="T61" fmla="*/ 1046 h 1046"/>
                <a:gd name="T62" fmla="*/ 793 w 1063"/>
                <a:gd name="T63" fmla="*/ 986 h 1046"/>
                <a:gd name="T64" fmla="*/ 755 w 1063"/>
                <a:gd name="T65" fmla="*/ 883 h 1046"/>
                <a:gd name="T66" fmla="*/ 846 w 1063"/>
                <a:gd name="T67" fmla="*/ 806 h 1046"/>
                <a:gd name="T68" fmla="*/ 942 w 1063"/>
                <a:gd name="T69" fmla="*/ 861 h 1046"/>
                <a:gd name="T70" fmla="*/ 1029 w 1063"/>
                <a:gd name="T71" fmla="*/ 710 h 1046"/>
                <a:gd name="T72" fmla="*/ 933 w 1063"/>
                <a:gd name="T73" fmla="*/ 655 h 1046"/>
                <a:gd name="T74" fmla="*/ 954 w 1063"/>
                <a:gd name="T75" fmla="*/ 538 h 1046"/>
                <a:gd name="T76" fmla="*/ 531 w 1063"/>
                <a:gd name="T77" fmla="*/ 894 h 1046"/>
                <a:gd name="T78" fmla="*/ 161 w 1063"/>
                <a:gd name="T79" fmla="*/ 524 h 1046"/>
                <a:gd name="T80" fmla="*/ 531 w 1063"/>
                <a:gd name="T81" fmla="*/ 153 h 1046"/>
                <a:gd name="T82" fmla="*/ 902 w 1063"/>
                <a:gd name="T83" fmla="*/ 524 h 1046"/>
                <a:gd name="T84" fmla="*/ 531 w 1063"/>
                <a:gd name="T85" fmla="*/ 894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63" h="1046">
                  <a:moveTo>
                    <a:pt x="954" y="538"/>
                  </a:moveTo>
                  <a:cubicBezTo>
                    <a:pt x="1063" y="519"/>
                    <a:pt x="1063" y="519"/>
                    <a:pt x="1063" y="519"/>
                  </a:cubicBezTo>
                  <a:cubicBezTo>
                    <a:pt x="1032" y="347"/>
                    <a:pt x="1032" y="347"/>
                    <a:pt x="1032" y="347"/>
                  </a:cubicBezTo>
                  <a:cubicBezTo>
                    <a:pt x="924" y="366"/>
                    <a:pt x="924" y="366"/>
                    <a:pt x="924" y="366"/>
                  </a:cubicBezTo>
                  <a:cubicBezTo>
                    <a:pt x="909" y="329"/>
                    <a:pt x="888" y="294"/>
                    <a:pt x="864" y="263"/>
                  </a:cubicBezTo>
                  <a:cubicBezTo>
                    <a:pt x="935" y="178"/>
                    <a:pt x="935" y="178"/>
                    <a:pt x="935" y="178"/>
                  </a:cubicBezTo>
                  <a:cubicBezTo>
                    <a:pt x="801" y="66"/>
                    <a:pt x="801" y="66"/>
                    <a:pt x="801" y="66"/>
                  </a:cubicBezTo>
                  <a:cubicBezTo>
                    <a:pt x="730" y="151"/>
                    <a:pt x="730" y="151"/>
                    <a:pt x="730" y="151"/>
                  </a:cubicBezTo>
                  <a:cubicBezTo>
                    <a:pt x="696" y="132"/>
                    <a:pt x="658" y="118"/>
                    <a:pt x="619" y="110"/>
                  </a:cubicBezTo>
                  <a:cubicBezTo>
                    <a:pt x="619" y="0"/>
                    <a:pt x="619" y="0"/>
                    <a:pt x="619" y="0"/>
                  </a:cubicBezTo>
                  <a:cubicBezTo>
                    <a:pt x="444" y="0"/>
                    <a:pt x="444" y="0"/>
                    <a:pt x="444" y="0"/>
                  </a:cubicBezTo>
                  <a:cubicBezTo>
                    <a:pt x="444" y="110"/>
                    <a:pt x="444" y="110"/>
                    <a:pt x="444" y="110"/>
                  </a:cubicBezTo>
                  <a:cubicBezTo>
                    <a:pt x="405" y="118"/>
                    <a:pt x="367" y="132"/>
                    <a:pt x="332" y="151"/>
                  </a:cubicBezTo>
                  <a:cubicBezTo>
                    <a:pt x="261" y="66"/>
                    <a:pt x="261" y="66"/>
                    <a:pt x="261" y="66"/>
                  </a:cubicBezTo>
                  <a:cubicBezTo>
                    <a:pt x="128" y="178"/>
                    <a:pt x="128" y="178"/>
                    <a:pt x="128" y="178"/>
                  </a:cubicBezTo>
                  <a:cubicBezTo>
                    <a:pt x="199" y="263"/>
                    <a:pt x="199" y="263"/>
                    <a:pt x="199" y="263"/>
                  </a:cubicBezTo>
                  <a:cubicBezTo>
                    <a:pt x="174" y="294"/>
                    <a:pt x="154" y="329"/>
                    <a:pt x="139" y="366"/>
                  </a:cubicBezTo>
                  <a:cubicBezTo>
                    <a:pt x="31" y="347"/>
                    <a:pt x="31" y="347"/>
                    <a:pt x="31" y="347"/>
                  </a:cubicBezTo>
                  <a:cubicBezTo>
                    <a:pt x="0" y="519"/>
                    <a:pt x="0" y="519"/>
                    <a:pt x="0" y="519"/>
                  </a:cubicBezTo>
                  <a:cubicBezTo>
                    <a:pt x="109" y="538"/>
                    <a:pt x="109" y="538"/>
                    <a:pt x="109" y="538"/>
                  </a:cubicBezTo>
                  <a:cubicBezTo>
                    <a:pt x="110" y="579"/>
                    <a:pt x="117" y="618"/>
                    <a:pt x="130" y="655"/>
                  </a:cubicBezTo>
                  <a:cubicBezTo>
                    <a:pt x="34" y="710"/>
                    <a:pt x="34" y="710"/>
                    <a:pt x="34" y="710"/>
                  </a:cubicBezTo>
                  <a:cubicBezTo>
                    <a:pt x="121" y="861"/>
                    <a:pt x="121" y="861"/>
                    <a:pt x="121" y="861"/>
                  </a:cubicBezTo>
                  <a:cubicBezTo>
                    <a:pt x="217" y="806"/>
                    <a:pt x="217" y="806"/>
                    <a:pt x="217" y="806"/>
                  </a:cubicBezTo>
                  <a:cubicBezTo>
                    <a:pt x="244" y="836"/>
                    <a:pt x="274" y="861"/>
                    <a:pt x="308" y="883"/>
                  </a:cubicBezTo>
                  <a:cubicBezTo>
                    <a:pt x="270" y="986"/>
                    <a:pt x="270" y="986"/>
                    <a:pt x="270" y="986"/>
                  </a:cubicBezTo>
                  <a:cubicBezTo>
                    <a:pt x="434" y="1046"/>
                    <a:pt x="434" y="1046"/>
                    <a:pt x="434" y="1046"/>
                  </a:cubicBezTo>
                  <a:cubicBezTo>
                    <a:pt x="472" y="942"/>
                    <a:pt x="472" y="942"/>
                    <a:pt x="472" y="942"/>
                  </a:cubicBezTo>
                  <a:cubicBezTo>
                    <a:pt x="491" y="945"/>
                    <a:pt x="511" y="947"/>
                    <a:pt x="531" y="947"/>
                  </a:cubicBezTo>
                  <a:cubicBezTo>
                    <a:pt x="552" y="947"/>
                    <a:pt x="571" y="945"/>
                    <a:pt x="591" y="942"/>
                  </a:cubicBezTo>
                  <a:cubicBezTo>
                    <a:pt x="629" y="1046"/>
                    <a:pt x="629" y="1046"/>
                    <a:pt x="629" y="1046"/>
                  </a:cubicBezTo>
                  <a:cubicBezTo>
                    <a:pt x="793" y="986"/>
                    <a:pt x="793" y="986"/>
                    <a:pt x="793" y="986"/>
                  </a:cubicBezTo>
                  <a:cubicBezTo>
                    <a:pt x="755" y="883"/>
                    <a:pt x="755" y="883"/>
                    <a:pt x="755" y="883"/>
                  </a:cubicBezTo>
                  <a:cubicBezTo>
                    <a:pt x="789" y="861"/>
                    <a:pt x="819" y="836"/>
                    <a:pt x="846" y="806"/>
                  </a:cubicBezTo>
                  <a:cubicBezTo>
                    <a:pt x="942" y="861"/>
                    <a:pt x="942" y="861"/>
                    <a:pt x="942" y="861"/>
                  </a:cubicBezTo>
                  <a:cubicBezTo>
                    <a:pt x="1029" y="710"/>
                    <a:pt x="1029" y="710"/>
                    <a:pt x="1029" y="710"/>
                  </a:cubicBezTo>
                  <a:cubicBezTo>
                    <a:pt x="933" y="655"/>
                    <a:pt x="933" y="655"/>
                    <a:pt x="933" y="655"/>
                  </a:cubicBezTo>
                  <a:cubicBezTo>
                    <a:pt x="945" y="618"/>
                    <a:pt x="953" y="579"/>
                    <a:pt x="954" y="538"/>
                  </a:cubicBezTo>
                  <a:close/>
                  <a:moveTo>
                    <a:pt x="531" y="894"/>
                  </a:moveTo>
                  <a:cubicBezTo>
                    <a:pt x="327" y="894"/>
                    <a:pt x="161" y="728"/>
                    <a:pt x="161" y="524"/>
                  </a:cubicBezTo>
                  <a:cubicBezTo>
                    <a:pt x="161" y="319"/>
                    <a:pt x="327" y="153"/>
                    <a:pt x="531" y="153"/>
                  </a:cubicBezTo>
                  <a:cubicBezTo>
                    <a:pt x="736" y="153"/>
                    <a:pt x="902" y="319"/>
                    <a:pt x="902" y="524"/>
                  </a:cubicBezTo>
                  <a:cubicBezTo>
                    <a:pt x="902" y="728"/>
                    <a:pt x="736" y="894"/>
                    <a:pt x="531" y="894"/>
                  </a:cubicBezTo>
                  <a:close/>
                </a:path>
              </a:pathLst>
            </a:custGeom>
            <a:solidFill>
              <a:srgbClr val="3772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5225583-58F8-4D48-B8CA-E771027D198F}"/>
                </a:ext>
              </a:extLst>
            </p:cNvPr>
            <p:cNvGrpSpPr/>
            <p:nvPr/>
          </p:nvGrpSpPr>
          <p:grpSpPr>
            <a:xfrm>
              <a:off x="7433144" y="2706981"/>
              <a:ext cx="1060253" cy="1042617"/>
              <a:chOff x="16160750" y="-1909763"/>
              <a:chExt cx="4008437" cy="3941763"/>
            </a:xfrm>
            <a:solidFill>
              <a:srgbClr val="3772FF"/>
            </a:solidFill>
          </p:grpSpPr>
          <p:sp>
            <p:nvSpPr>
              <p:cNvPr id="107" name="Freeform 22">
                <a:extLst>
                  <a:ext uri="{FF2B5EF4-FFF2-40B4-BE49-F238E27FC236}">
                    <a16:creationId xmlns:a16="http://schemas.microsoft.com/office/drawing/2014/main" id="{6732A7F6-A819-4F75-9645-40479F0470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160750" y="-1909763"/>
                <a:ext cx="4008437" cy="3941763"/>
              </a:xfrm>
              <a:custGeom>
                <a:avLst/>
                <a:gdLst>
                  <a:gd name="T0" fmla="*/ 954 w 1063"/>
                  <a:gd name="T1" fmla="*/ 538 h 1046"/>
                  <a:gd name="T2" fmla="*/ 1063 w 1063"/>
                  <a:gd name="T3" fmla="*/ 519 h 1046"/>
                  <a:gd name="T4" fmla="*/ 1032 w 1063"/>
                  <a:gd name="T5" fmla="*/ 347 h 1046"/>
                  <a:gd name="T6" fmla="*/ 924 w 1063"/>
                  <a:gd name="T7" fmla="*/ 366 h 1046"/>
                  <a:gd name="T8" fmla="*/ 864 w 1063"/>
                  <a:gd name="T9" fmla="*/ 263 h 1046"/>
                  <a:gd name="T10" fmla="*/ 935 w 1063"/>
                  <a:gd name="T11" fmla="*/ 178 h 1046"/>
                  <a:gd name="T12" fmla="*/ 801 w 1063"/>
                  <a:gd name="T13" fmla="*/ 66 h 1046"/>
                  <a:gd name="T14" fmla="*/ 730 w 1063"/>
                  <a:gd name="T15" fmla="*/ 151 h 1046"/>
                  <a:gd name="T16" fmla="*/ 619 w 1063"/>
                  <a:gd name="T17" fmla="*/ 110 h 1046"/>
                  <a:gd name="T18" fmla="*/ 619 w 1063"/>
                  <a:gd name="T19" fmla="*/ 0 h 1046"/>
                  <a:gd name="T20" fmla="*/ 444 w 1063"/>
                  <a:gd name="T21" fmla="*/ 0 h 1046"/>
                  <a:gd name="T22" fmla="*/ 444 w 1063"/>
                  <a:gd name="T23" fmla="*/ 110 h 1046"/>
                  <a:gd name="T24" fmla="*/ 332 w 1063"/>
                  <a:gd name="T25" fmla="*/ 151 h 1046"/>
                  <a:gd name="T26" fmla="*/ 261 w 1063"/>
                  <a:gd name="T27" fmla="*/ 66 h 1046"/>
                  <a:gd name="T28" fmla="*/ 128 w 1063"/>
                  <a:gd name="T29" fmla="*/ 178 h 1046"/>
                  <a:gd name="T30" fmla="*/ 199 w 1063"/>
                  <a:gd name="T31" fmla="*/ 263 h 1046"/>
                  <a:gd name="T32" fmla="*/ 139 w 1063"/>
                  <a:gd name="T33" fmla="*/ 366 h 1046"/>
                  <a:gd name="T34" fmla="*/ 31 w 1063"/>
                  <a:gd name="T35" fmla="*/ 347 h 1046"/>
                  <a:gd name="T36" fmla="*/ 0 w 1063"/>
                  <a:gd name="T37" fmla="*/ 519 h 1046"/>
                  <a:gd name="T38" fmla="*/ 109 w 1063"/>
                  <a:gd name="T39" fmla="*/ 538 h 1046"/>
                  <a:gd name="T40" fmla="*/ 130 w 1063"/>
                  <a:gd name="T41" fmla="*/ 655 h 1046"/>
                  <a:gd name="T42" fmla="*/ 34 w 1063"/>
                  <a:gd name="T43" fmla="*/ 710 h 1046"/>
                  <a:gd name="T44" fmla="*/ 121 w 1063"/>
                  <a:gd name="T45" fmla="*/ 861 h 1046"/>
                  <a:gd name="T46" fmla="*/ 217 w 1063"/>
                  <a:gd name="T47" fmla="*/ 806 h 1046"/>
                  <a:gd name="T48" fmla="*/ 308 w 1063"/>
                  <a:gd name="T49" fmla="*/ 883 h 1046"/>
                  <a:gd name="T50" fmla="*/ 270 w 1063"/>
                  <a:gd name="T51" fmla="*/ 986 h 1046"/>
                  <a:gd name="T52" fmla="*/ 434 w 1063"/>
                  <a:gd name="T53" fmla="*/ 1046 h 1046"/>
                  <a:gd name="T54" fmla="*/ 472 w 1063"/>
                  <a:gd name="T55" fmla="*/ 942 h 1046"/>
                  <a:gd name="T56" fmla="*/ 531 w 1063"/>
                  <a:gd name="T57" fmla="*/ 947 h 1046"/>
                  <a:gd name="T58" fmla="*/ 591 w 1063"/>
                  <a:gd name="T59" fmla="*/ 942 h 1046"/>
                  <a:gd name="T60" fmla="*/ 629 w 1063"/>
                  <a:gd name="T61" fmla="*/ 1046 h 1046"/>
                  <a:gd name="T62" fmla="*/ 793 w 1063"/>
                  <a:gd name="T63" fmla="*/ 986 h 1046"/>
                  <a:gd name="T64" fmla="*/ 755 w 1063"/>
                  <a:gd name="T65" fmla="*/ 883 h 1046"/>
                  <a:gd name="T66" fmla="*/ 846 w 1063"/>
                  <a:gd name="T67" fmla="*/ 806 h 1046"/>
                  <a:gd name="T68" fmla="*/ 942 w 1063"/>
                  <a:gd name="T69" fmla="*/ 861 h 1046"/>
                  <a:gd name="T70" fmla="*/ 1029 w 1063"/>
                  <a:gd name="T71" fmla="*/ 710 h 1046"/>
                  <a:gd name="T72" fmla="*/ 933 w 1063"/>
                  <a:gd name="T73" fmla="*/ 655 h 1046"/>
                  <a:gd name="T74" fmla="*/ 954 w 1063"/>
                  <a:gd name="T75" fmla="*/ 538 h 1046"/>
                  <a:gd name="T76" fmla="*/ 531 w 1063"/>
                  <a:gd name="T77" fmla="*/ 835 h 1046"/>
                  <a:gd name="T78" fmla="*/ 220 w 1063"/>
                  <a:gd name="T79" fmla="*/ 524 h 1046"/>
                  <a:gd name="T80" fmla="*/ 531 w 1063"/>
                  <a:gd name="T81" fmla="*/ 213 h 1046"/>
                  <a:gd name="T82" fmla="*/ 842 w 1063"/>
                  <a:gd name="T83" fmla="*/ 524 h 1046"/>
                  <a:gd name="T84" fmla="*/ 531 w 1063"/>
                  <a:gd name="T85" fmla="*/ 835 h 10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63" h="1046">
                    <a:moveTo>
                      <a:pt x="954" y="538"/>
                    </a:moveTo>
                    <a:cubicBezTo>
                      <a:pt x="1063" y="519"/>
                      <a:pt x="1063" y="519"/>
                      <a:pt x="1063" y="519"/>
                    </a:cubicBezTo>
                    <a:cubicBezTo>
                      <a:pt x="1032" y="347"/>
                      <a:pt x="1032" y="347"/>
                      <a:pt x="1032" y="347"/>
                    </a:cubicBezTo>
                    <a:cubicBezTo>
                      <a:pt x="924" y="366"/>
                      <a:pt x="924" y="366"/>
                      <a:pt x="924" y="366"/>
                    </a:cubicBezTo>
                    <a:cubicBezTo>
                      <a:pt x="909" y="329"/>
                      <a:pt x="888" y="294"/>
                      <a:pt x="864" y="263"/>
                    </a:cubicBezTo>
                    <a:cubicBezTo>
                      <a:pt x="935" y="178"/>
                      <a:pt x="935" y="178"/>
                      <a:pt x="935" y="178"/>
                    </a:cubicBezTo>
                    <a:cubicBezTo>
                      <a:pt x="801" y="66"/>
                      <a:pt x="801" y="66"/>
                      <a:pt x="801" y="66"/>
                    </a:cubicBezTo>
                    <a:cubicBezTo>
                      <a:pt x="730" y="151"/>
                      <a:pt x="730" y="151"/>
                      <a:pt x="730" y="151"/>
                    </a:cubicBezTo>
                    <a:cubicBezTo>
                      <a:pt x="696" y="132"/>
                      <a:pt x="658" y="118"/>
                      <a:pt x="619" y="110"/>
                    </a:cubicBezTo>
                    <a:cubicBezTo>
                      <a:pt x="619" y="0"/>
                      <a:pt x="619" y="0"/>
                      <a:pt x="619" y="0"/>
                    </a:cubicBezTo>
                    <a:cubicBezTo>
                      <a:pt x="444" y="0"/>
                      <a:pt x="444" y="0"/>
                      <a:pt x="444" y="0"/>
                    </a:cubicBezTo>
                    <a:cubicBezTo>
                      <a:pt x="444" y="110"/>
                      <a:pt x="444" y="110"/>
                      <a:pt x="444" y="110"/>
                    </a:cubicBezTo>
                    <a:cubicBezTo>
                      <a:pt x="405" y="118"/>
                      <a:pt x="367" y="132"/>
                      <a:pt x="332" y="151"/>
                    </a:cubicBezTo>
                    <a:cubicBezTo>
                      <a:pt x="261" y="66"/>
                      <a:pt x="261" y="66"/>
                      <a:pt x="261" y="66"/>
                    </a:cubicBezTo>
                    <a:cubicBezTo>
                      <a:pt x="128" y="178"/>
                      <a:pt x="128" y="178"/>
                      <a:pt x="128" y="178"/>
                    </a:cubicBezTo>
                    <a:cubicBezTo>
                      <a:pt x="199" y="263"/>
                      <a:pt x="199" y="263"/>
                      <a:pt x="199" y="263"/>
                    </a:cubicBezTo>
                    <a:cubicBezTo>
                      <a:pt x="174" y="294"/>
                      <a:pt x="154" y="329"/>
                      <a:pt x="139" y="366"/>
                    </a:cubicBezTo>
                    <a:cubicBezTo>
                      <a:pt x="31" y="347"/>
                      <a:pt x="31" y="347"/>
                      <a:pt x="31" y="347"/>
                    </a:cubicBezTo>
                    <a:cubicBezTo>
                      <a:pt x="0" y="519"/>
                      <a:pt x="0" y="519"/>
                      <a:pt x="0" y="519"/>
                    </a:cubicBezTo>
                    <a:cubicBezTo>
                      <a:pt x="109" y="538"/>
                      <a:pt x="109" y="538"/>
                      <a:pt x="109" y="538"/>
                    </a:cubicBezTo>
                    <a:cubicBezTo>
                      <a:pt x="110" y="579"/>
                      <a:pt x="117" y="618"/>
                      <a:pt x="130" y="655"/>
                    </a:cubicBezTo>
                    <a:cubicBezTo>
                      <a:pt x="34" y="710"/>
                      <a:pt x="34" y="710"/>
                      <a:pt x="34" y="710"/>
                    </a:cubicBezTo>
                    <a:cubicBezTo>
                      <a:pt x="121" y="861"/>
                      <a:pt x="121" y="861"/>
                      <a:pt x="121" y="861"/>
                    </a:cubicBezTo>
                    <a:cubicBezTo>
                      <a:pt x="217" y="806"/>
                      <a:pt x="217" y="806"/>
                      <a:pt x="217" y="806"/>
                    </a:cubicBezTo>
                    <a:cubicBezTo>
                      <a:pt x="244" y="836"/>
                      <a:pt x="274" y="861"/>
                      <a:pt x="308" y="883"/>
                    </a:cubicBezTo>
                    <a:cubicBezTo>
                      <a:pt x="270" y="986"/>
                      <a:pt x="270" y="986"/>
                      <a:pt x="270" y="986"/>
                    </a:cubicBezTo>
                    <a:cubicBezTo>
                      <a:pt x="434" y="1046"/>
                      <a:pt x="434" y="1046"/>
                      <a:pt x="434" y="1046"/>
                    </a:cubicBezTo>
                    <a:cubicBezTo>
                      <a:pt x="472" y="942"/>
                      <a:pt x="472" y="942"/>
                      <a:pt x="472" y="942"/>
                    </a:cubicBezTo>
                    <a:cubicBezTo>
                      <a:pt x="491" y="945"/>
                      <a:pt x="511" y="947"/>
                      <a:pt x="531" y="947"/>
                    </a:cubicBezTo>
                    <a:cubicBezTo>
                      <a:pt x="552" y="947"/>
                      <a:pt x="571" y="945"/>
                      <a:pt x="591" y="942"/>
                    </a:cubicBezTo>
                    <a:cubicBezTo>
                      <a:pt x="629" y="1046"/>
                      <a:pt x="629" y="1046"/>
                      <a:pt x="629" y="1046"/>
                    </a:cubicBezTo>
                    <a:cubicBezTo>
                      <a:pt x="793" y="986"/>
                      <a:pt x="793" y="986"/>
                      <a:pt x="793" y="986"/>
                    </a:cubicBezTo>
                    <a:cubicBezTo>
                      <a:pt x="755" y="883"/>
                      <a:pt x="755" y="883"/>
                      <a:pt x="755" y="883"/>
                    </a:cubicBezTo>
                    <a:cubicBezTo>
                      <a:pt x="789" y="861"/>
                      <a:pt x="819" y="836"/>
                      <a:pt x="846" y="806"/>
                    </a:cubicBezTo>
                    <a:cubicBezTo>
                      <a:pt x="942" y="861"/>
                      <a:pt x="942" y="861"/>
                      <a:pt x="942" y="861"/>
                    </a:cubicBezTo>
                    <a:cubicBezTo>
                      <a:pt x="1029" y="710"/>
                      <a:pt x="1029" y="710"/>
                      <a:pt x="1029" y="710"/>
                    </a:cubicBezTo>
                    <a:cubicBezTo>
                      <a:pt x="933" y="655"/>
                      <a:pt x="933" y="655"/>
                      <a:pt x="933" y="655"/>
                    </a:cubicBezTo>
                    <a:cubicBezTo>
                      <a:pt x="945" y="618"/>
                      <a:pt x="953" y="579"/>
                      <a:pt x="954" y="538"/>
                    </a:cubicBezTo>
                    <a:close/>
                    <a:moveTo>
                      <a:pt x="531" y="835"/>
                    </a:moveTo>
                    <a:cubicBezTo>
                      <a:pt x="360" y="835"/>
                      <a:pt x="220" y="695"/>
                      <a:pt x="220" y="524"/>
                    </a:cubicBezTo>
                    <a:cubicBezTo>
                      <a:pt x="220" y="352"/>
                      <a:pt x="360" y="213"/>
                      <a:pt x="531" y="213"/>
                    </a:cubicBezTo>
                    <a:cubicBezTo>
                      <a:pt x="703" y="213"/>
                      <a:pt x="842" y="352"/>
                      <a:pt x="842" y="524"/>
                    </a:cubicBezTo>
                    <a:cubicBezTo>
                      <a:pt x="842" y="695"/>
                      <a:pt x="703" y="835"/>
                      <a:pt x="531" y="8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8" name="Oval 24">
                <a:extLst>
                  <a:ext uri="{FF2B5EF4-FFF2-40B4-BE49-F238E27FC236}">
                    <a16:creationId xmlns:a16="http://schemas.microsoft.com/office/drawing/2014/main" id="{642BBCBC-2DA8-4CA2-9699-24F383FC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25975" y="-774700"/>
                <a:ext cx="1677987" cy="16795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09" name="Freeform 13">
              <a:extLst>
                <a:ext uri="{FF2B5EF4-FFF2-40B4-BE49-F238E27FC236}">
                  <a16:creationId xmlns:a16="http://schemas.microsoft.com/office/drawing/2014/main" id="{18E1A0FB-8805-4CCD-A55C-3A23D54C2D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23261" y="2318182"/>
              <a:ext cx="1144116" cy="1154995"/>
            </a:xfrm>
            <a:custGeom>
              <a:avLst/>
              <a:gdLst>
                <a:gd name="T0" fmla="*/ 714 w 753"/>
                <a:gd name="T1" fmla="*/ 205 h 760"/>
                <a:gd name="T2" fmla="*/ 639 w 753"/>
                <a:gd name="T3" fmla="*/ 230 h 760"/>
                <a:gd name="T4" fmla="*/ 587 w 753"/>
                <a:gd name="T5" fmla="*/ 163 h 760"/>
                <a:gd name="T6" fmla="*/ 629 w 753"/>
                <a:gd name="T7" fmla="*/ 96 h 760"/>
                <a:gd name="T8" fmla="*/ 523 w 753"/>
                <a:gd name="T9" fmla="*/ 29 h 760"/>
                <a:gd name="T10" fmla="*/ 481 w 753"/>
                <a:gd name="T11" fmla="*/ 96 h 760"/>
                <a:gd name="T12" fmla="*/ 398 w 753"/>
                <a:gd name="T13" fmla="*/ 78 h 760"/>
                <a:gd name="T14" fmla="*/ 387 w 753"/>
                <a:gd name="T15" fmla="*/ 0 h 760"/>
                <a:gd name="T16" fmla="*/ 263 w 753"/>
                <a:gd name="T17" fmla="*/ 17 h 760"/>
                <a:gd name="T18" fmla="*/ 274 w 753"/>
                <a:gd name="T19" fmla="*/ 96 h 760"/>
                <a:gd name="T20" fmla="*/ 199 w 753"/>
                <a:gd name="T21" fmla="*/ 136 h 760"/>
                <a:gd name="T22" fmla="*/ 140 w 753"/>
                <a:gd name="T23" fmla="*/ 83 h 760"/>
                <a:gd name="T24" fmla="*/ 56 w 753"/>
                <a:gd name="T25" fmla="*/ 175 h 760"/>
                <a:gd name="T26" fmla="*/ 115 w 753"/>
                <a:gd name="T27" fmla="*/ 228 h 760"/>
                <a:gd name="T28" fmla="*/ 83 w 753"/>
                <a:gd name="T29" fmla="*/ 307 h 760"/>
                <a:gd name="T30" fmla="*/ 4 w 753"/>
                <a:gd name="T31" fmla="*/ 304 h 760"/>
                <a:gd name="T32" fmla="*/ 0 w 753"/>
                <a:gd name="T33" fmla="*/ 429 h 760"/>
                <a:gd name="T34" fmla="*/ 79 w 753"/>
                <a:gd name="T35" fmla="*/ 432 h 760"/>
                <a:gd name="T36" fmla="*/ 105 w 753"/>
                <a:gd name="T37" fmla="*/ 513 h 760"/>
                <a:gd name="T38" fmla="*/ 43 w 753"/>
                <a:gd name="T39" fmla="*/ 562 h 760"/>
                <a:gd name="T40" fmla="*/ 119 w 753"/>
                <a:gd name="T41" fmla="*/ 660 h 760"/>
                <a:gd name="T42" fmla="*/ 182 w 753"/>
                <a:gd name="T43" fmla="*/ 612 h 760"/>
                <a:gd name="T44" fmla="*/ 254 w 753"/>
                <a:gd name="T45" fmla="*/ 657 h 760"/>
                <a:gd name="T46" fmla="*/ 237 w 753"/>
                <a:gd name="T47" fmla="*/ 734 h 760"/>
                <a:gd name="T48" fmla="*/ 359 w 753"/>
                <a:gd name="T49" fmla="*/ 760 h 760"/>
                <a:gd name="T50" fmla="*/ 376 w 753"/>
                <a:gd name="T51" fmla="*/ 683 h 760"/>
                <a:gd name="T52" fmla="*/ 419 w 753"/>
                <a:gd name="T53" fmla="*/ 680 h 760"/>
                <a:gd name="T54" fmla="*/ 460 w 753"/>
                <a:gd name="T55" fmla="*/ 671 h 760"/>
                <a:gd name="T56" fmla="*/ 497 w 753"/>
                <a:gd name="T57" fmla="*/ 741 h 760"/>
                <a:gd name="T58" fmla="*/ 608 w 753"/>
                <a:gd name="T59" fmla="*/ 683 h 760"/>
                <a:gd name="T60" fmla="*/ 571 w 753"/>
                <a:gd name="T61" fmla="*/ 613 h 760"/>
                <a:gd name="T62" fmla="*/ 628 w 753"/>
                <a:gd name="T63" fmla="*/ 549 h 760"/>
                <a:gd name="T64" fmla="*/ 701 w 753"/>
                <a:gd name="T65" fmla="*/ 579 h 760"/>
                <a:gd name="T66" fmla="*/ 748 w 753"/>
                <a:gd name="T67" fmla="*/ 463 h 760"/>
                <a:gd name="T68" fmla="*/ 675 w 753"/>
                <a:gd name="T69" fmla="*/ 434 h 760"/>
                <a:gd name="T70" fmla="*/ 678 w 753"/>
                <a:gd name="T71" fmla="*/ 349 h 760"/>
                <a:gd name="T72" fmla="*/ 753 w 753"/>
                <a:gd name="T73" fmla="*/ 324 h 760"/>
                <a:gd name="T74" fmla="*/ 714 w 753"/>
                <a:gd name="T75" fmla="*/ 205 h 760"/>
                <a:gd name="T76" fmla="*/ 399 w 753"/>
                <a:gd name="T77" fmla="*/ 538 h 760"/>
                <a:gd name="T78" fmla="*/ 219 w 753"/>
                <a:gd name="T79" fmla="*/ 402 h 760"/>
                <a:gd name="T80" fmla="*/ 355 w 753"/>
                <a:gd name="T81" fmla="*/ 222 h 760"/>
                <a:gd name="T82" fmla="*/ 535 w 753"/>
                <a:gd name="T83" fmla="*/ 358 h 760"/>
                <a:gd name="T84" fmla="*/ 399 w 753"/>
                <a:gd name="T85" fmla="*/ 538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53" h="760">
                  <a:moveTo>
                    <a:pt x="714" y="205"/>
                  </a:moveTo>
                  <a:cubicBezTo>
                    <a:pt x="639" y="230"/>
                    <a:pt x="639" y="230"/>
                    <a:pt x="639" y="230"/>
                  </a:cubicBezTo>
                  <a:cubicBezTo>
                    <a:pt x="625" y="205"/>
                    <a:pt x="607" y="182"/>
                    <a:pt x="587" y="163"/>
                  </a:cubicBezTo>
                  <a:cubicBezTo>
                    <a:pt x="629" y="96"/>
                    <a:pt x="629" y="96"/>
                    <a:pt x="629" y="96"/>
                  </a:cubicBezTo>
                  <a:cubicBezTo>
                    <a:pt x="523" y="29"/>
                    <a:pt x="523" y="29"/>
                    <a:pt x="523" y="29"/>
                  </a:cubicBezTo>
                  <a:cubicBezTo>
                    <a:pt x="481" y="96"/>
                    <a:pt x="481" y="96"/>
                    <a:pt x="481" y="96"/>
                  </a:cubicBezTo>
                  <a:cubicBezTo>
                    <a:pt x="455" y="87"/>
                    <a:pt x="427" y="80"/>
                    <a:pt x="398" y="78"/>
                  </a:cubicBezTo>
                  <a:cubicBezTo>
                    <a:pt x="387" y="0"/>
                    <a:pt x="387" y="0"/>
                    <a:pt x="387" y="0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74" y="96"/>
                    <a:pt x="274" y="96"/>
                    <a:pt x="274" y="96"/>
                  </a:cubicBezTo>
                  <a:cubicBezTo>
                    <a:pt x="247" y="105"/>
                    <a:pt x="222" y="119"/>
                    <a:pt x="199" y="136"/>
                  </a:cubicBezTo>
                  <a:cubicBezTo>
                    <a:pt x="140" y="83"/>
                    <a:pt x="140" y="83"/>
                    <a:pt x="140" y="83"/>
                  </a:cubicBezTo>
                  <a:cubicBezTo>
                    <a:pt x="56" y="175"/>
                    <a:pt x="56" y="175"/>
                    <a:pt x="56" y="175"/>
                  </a:cubicBezTo>
                  <a:cubicBezTo>
                    <a:pt x="115" y="228"/>
                    <a:pt x="115" y="228"/>
                    <a:pt x="115" y="228"/>
                  </a:cubicBezTo>
                  <a:cubicBezTo>
                    <a:pt x="101" y="253"/>
                    <a:pt x="90" y="279"/>
                    <a:pt x="83" y="307"/>
                  </a:cubicBezTo>
                  <a:cubicBezTo>
                    <a:pt x="4" y="304"/>
                    <a:pt x="4" y="304"/>
                    <a:pt x="4" y="304"/>
                  </a:cubicBezTo>
                  <a:cubicBezTo>
                    <a:pt x="0" y="429"/>
                    <a:pt x="0" y="429"/>
                    <a:pt x="0" y="429"/>
                  </a:cubicBezTo>
                  <a:cubicBezTo>
                    <a:pt x="79" y="432"/>
                    <a:pt x="79" y="432"/>
                    <a:pt x="79" y="432"/>
                  </a:cubicBezTo>
                  <a:cubicBezTo>
                    <a:pt x="84" y="461"/>
                    <a:pt x="93" y="488"/>
                    <a:pt x="105" y="513"/>
                  </a:cubicBezTo>
                  <a:cubicBezTo>
                    <a:pt x="43" y="562"/>
                    <a:pt x="43" y="562"/>
                    <a:pt x="43" y="562"/>
                  </a:cubicBezTo>
                  <a:cubicBezTo>
                    <a:pt x="119" y="660"/>
                    <a:pt x="119" y="660"/>
                    <a:pt x="119" y="660"/>
                  </a:cubicBezTo>
                  <a:cubicBezTo>
                    <a:pt x="182" y="612"/>
                    <a:pt x="182" y="612"/>
                    <a:pt x="182" y="612"/>
                  </a:cubicBezTo>
                  <a:cubicBezTo>
                    <a:pt x="203" y="630"/>
                    <a:pt x="228" y="645"/>
                    <a:pt x="254" y="657"/>
                  </a:cubicBezTo>
                  <a:cubicBezTo>
                    <a:pt x="237" y="734"/>
                    <a:pt x="237" y="734"/>
                    <a:pt x="237" y="734"/>
                  </a:cubicBezTo>
                  <a:cubicBezTo>
                    <a:pt x="359" y="760"/>
                    <a:pt x="359" y="760"/>
                    <a:pt x="359" y="760"/>
                  </a:cubicBezTo>
                  <a:cubicBezTo>
                    <a:pt x="376" y="683"/>
                    <a:pt x="376" y="683"/>
                    <a:pt x="376" y="683"/>
                  </a:cubicBezTo>
                  <a:cubicBezTo>
                    <a:pt x="390" y="683"/>
                    <a:pt x="404" y="682"/>
                    <a:pt x="419" y="680"/>
                  </a:cubicBezTo>
                  <a:cubicBezTo>
                    <a:pt x="433" y="678"/>
                    <a:pt x="447" y="675"/>
                    <a:pt x="460" y="671"/>
                  </a:cubicBezTo>
                  <a:cubicBezTo>
                    <a:pt x="497" y="741"/>
                    <a:pt x="497" y="741"/>
                    <a:pt x="497" y="741"/>
                  </a:cubicBezTo>
                  <a:cubicBezTo>
                    <a:pt x="608" y="683"/>
                    <a:pt x="608" y="683"/>
                    <a:pt x="608" y="683"/>
                  </a:cubicBezTo>
                  <a:cubicBezTo>
                    <a:pt x="571" y="613"/>
                    <a:pt x="571" y="613"/>
                    <a:pt x="571" y="613"/>
                  </a:cubicBezTo>
                  <a:cubicBezTo>
                    <a:pt x="592" y="594"/>
                    <a:pt x="612" y="573"/>
                    <a:pt x="628" y="549"/>
                  </a:cubicBezTo>
                  <a:cubicBezTo>
                    <a:pt x="701" y="579"/>
                    <a:pt x="701" y="579"/>
                    <a:pt x="701" y="579"/>
                  </a:cubicBezTo>
                  <a:cubicBezTo>
                    <a:pt x="748" y="463"/>
                    <a:pt x="748" y="463"/>
                    <a:pt x="748" y="463"/>
                  </a:cubicBezTo>
                  <a:cubicBezTo>
                    <a:pt x="675" y="434"/>
                    <a:pt x="675" y="434"/>
                    <a:pt x="675" y="434"/>
                  </a:cubicBezTo>
                  <a:cubicBezTo>
                    <a:pt x="680" y="406"/>
                    <a:pt x="681" y="378"/>
                    <a:pt x="678" y="349"/>
                  </a:cubicBezTo>
                  <a:cubicBezTo>
                    <a:pt x="753" y="324"/>
                    <a:pt x="753" y="324"/>
                    <a:pt x="753" y="324"/>
                  </a:cubicBezTo>
                  <a:lnTo>
                    <a:pt x="714" y="205"/>
                  </a:lnTo>
                  <a:close/>
                  <a:moveTo>
                    <a:pt x="399" y="538"/>
                  </a:moveTo>
                  <a:cubicBezTo>
                    <a:pt x="312" y="550"/>
                    <a:pt x="231" y="489"/>
                    <a:pt x="219" y="402"/>
                  </a:cubicBezTo>
                  <a:cubicBezTo>
                    <a:pt x="207" y="315"/>
                    <a:pt x="268" y="235"/>
                    <a:pt x="355" y="222"/>
                  </a:cubicBezTo>
                  <a:cubicBezTo>
                    <a:pt x="442" y="210"/>
                    <a:pt x="523" y="271"/>
                    <a:pt x="535" y="358"/>
                  </a:cubicBezTo>
                  <a:cubicBezTo>
                    <a:pt x="547" y="445"/>
                    <a:pt x="486" y="526"/>
                    <a:pt x="399" y="538"/>
                  </a:cubicBezTo>
                  <a:close/>
                </a:path>
              </a:pathLst>
            </a:custGeom>
            <a:solidFill>
              <a:srgbClr val="3772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8C10D21E-74C1-4A0D-98E4-48E019EDC0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0660" y="3087308"/>
              <a:ext cx="721457" cy="728317"/>
            </a:xfrm>
            <a:custGeom>
              <a:avLst/>
              <a:gdLst>
                <a:gd name="T0" fmla="*/ 714 w 753"/>
                <a:gd name="T1" fmla="*/ 205 h 760"/>
                <a:gd name="T2" fmla="*/ 639 w 753"/>
                <a:gd name="T3" fmla="*/ 230 h 760"/>
                <a:gd name="T4" fmla="*/ 587 w 753"/>
                <a:gd name="T5" fmla="*/ 163 h 760"/>
                <a:gd name="T6" fmla="*/ 629 w 753"/>
                <a:gd name="T7" fmla="*/ 96 h 760"/>
                <a:gd name="T8" fmla="*/ 523 w 753"/>
                <a:gd name="T9" fmla="*/ 29 h 760"/>
                <a:gd name="T10" fmla="*/ 481 w 753"/>
                <a:gd name="T11" fmla="*/ 96 h 760"/>
                <a:gd name="T12" fmla="*/ 398 w 753"/>
                <a:gd name="T13" fmla="*/ 78 h 760"/>
                <a:gd name="T14" fmla="*/ 387 w 753"/>
                <a:gd name="T15" fmla="*/ 0 h 760"/>
                <a:gd name="T16" fmla="*/ 263 w 753"/>
                <a:gd name="T17" fmla="*/ 17 h 760"/>
                <a:gd name="T18" fmla="*/ 274 w 753"/>
                <a:gd name="T19" fmla="*/ 96 h 760"/>
                <a:gd name="T20" fmla="*/ 199 w 753"/>
                <a:gd name="T21" fmla="*/ 136 h 760"/>
                <a:gd name="T22" fmla="*/ 140 w 753"/>
                <a:gd name="T23" fmla="*/ 83 h 760"/>
                <a:gd name="T24" fmla="*/ 56 w 753"/>
                <a:gd name="T25" fmla="*/ 175 h 760"/>
                <a:gd name="T26" fmla="*/ 115 w 753"/>
                <a:gd name="T27" fmla="*/ 228 h 760"/>
                <a:gd name="T28" fmla="*/ 83 w 753"/>
                <a:gd name="T29" fmla="*/ 307 h 760"/>
                <a:gd name="T30" fmla="*/ 4 w 753"/>
                <a:gd name="T31" fmla="*/ 304 h 760"/>
                <a:gd name="T32" fmla="*/ 0 w 753"/>
                <a:gd name="T33" fmla="*/ 429 h 760"/>
                <a:gd name="T34" fmla="*/ 79 w 753"/>
                <a:gd name="T35" fmla="*/ 432 h 760"/>
                <a:gd name="T36" fmla="*/ 105 w 753"/>
                <a:gd name="T37" fmla="*/ 513 h 760"/>
                <a:gd name="T38" fmla="*/ 43 w 753"/>
                <a:gd name="T39" fmla="*/ 562 h 760"/>
                <a:gd name="T40" fmla="*/ 119 w 753"/>
                <a:gd name="T41" fmla="*/ 660 h 760"/>
                <a:gd name="T42" fmla="*/ 182 w 753"/>
                <a:gd name="T43" fmla="*/ 612 h 760"/>
                <a:gd name="T44" fmla="*/ 254 w 753"/>
                <a:gd name="T45" fmla="*/ 657 h 760"/>
                <a:gd name="T46" fmla="*/ 237 w 753"/>
                <a:gd name="T47" fmla="*/ 734 h 760"/>
                <a:gd name="T48" fmla="*/ 359 w 753"/>
                <a:gd name="T49" fmla="*/ 760 h 760"/>
                <a:gd name="T50" fmla="*/ 376 w 753"/>
                <a:gd name="T51" fmla="*/ 683 h 760"/>
                <a:gd name="T52" fmla="*/ 419 w 753"/>
                <a:gd name="T53" fmla="*/ 680 h 760"/>
                <a:gd name="T54" fmla="*/ 460 w 753"/>
                <a:gd name="T55" fmla="*/ 671 h 760"/>
                <a:gd name="T56" fmla="*/ 497 w 753"/>
                <a:gd name="T57" fmla="*/ 741 h 760"/>
                <a:gd name="T58" fmla="*/ 608 w 753"/>
                <a:gd name="T59" fmla="*/ 683 h 760"/>
                <a:gd name="T60" fmla="*/ 571 w 753"/>
                <a:gd name="T61" fmla="*/ 613 h 760"/>
                <a:gd name="T62" fmla="*/ 628 w 753"/>
                <a:gd name="T63" fmla="*/ 549 h 760"/>
                <a:gd name="T64" fmla="*/ 701 w 753"/>
                <a:gd name="T65" fmla="*/ 579 h 760"/>
                <a:gd name="T66" fmla="*/ 748 w 753"/>
                <a:gd name="T67" fmla="*/ 463 h 760"/>
                <a:gd name="T68" fmla="*/ 675 w 753"/>
                <a:gd name="T69" fmla="*/ 434 h 760"/>
                <a:gd name="T70" fmla="*/ 678 w 753"/>
                <a:gd name="T71" fmla="*/ 349 h 760"/>
                <a:gd name="T72" fmla="*/ 753 w 753"/>
                <a:gd name="T73" fmla="*/ 324 h 760"/>
                <a:gd name="T74" fmla="*/ 714 w 753"/>
                <a:gd name="T75" fmla="*/ 205 h 760"/>
                <a:gd name="T76" fmla="*/ 399 w 753"/>
                <a:gd name="T77" fmla="*/ 538 h 760"/>
                <a:gd name="T78" fmla="*/ 219 w 753"/>
                <a:gd name="T79" fmla="*/ 402 h 760"/>
                <a:gd name="T80" fmla="*/ 355 w 753"/>
                <a:gd name="T81" fmla="*/ 222 h 760"/>
                <a:gd name="T82" fmla="*/ 535 w 753"/>
                <a:gd name="T83" fmla="*/ 358 h 760"/>
                <a:gd name="T84" fmla="*/ 399 w 753"/>
                <a:gd name="T85" fmla="*/ 538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53" h="760">
                  <a:moveTo>
                    <a:pt x="714" y="205"/>
                  </a:moveTo>
                  <a:cubicBezTo>
                    <a:pt x="639" y="230"/>
                    <a:pt x="639" y="230"/>
                    <a:pt x="639" y="230"/>
                  </a:cubicBezTo>
                  <a:cubicBezTo>
                    <a:pt x="625" y="205"/>
                    <a:pt x="607" y="182"/>
                    <a:pt x="587" y="163"/>
                  </a:cubicBezTo>
                  <a:cubicBezTo>
                    <a:pt x="629" y="96"/>
                    <a:pt x="629" y="96"/>
                    <a:pt x="629" y="96"/>
                  </a:cubicBezTo>
                  <a:cubicBezTo>
                    <a:pt x="523" y="29"/>
                    <a:pt x="523" y="29"/>
                    <a:pt x="523" y="29"/>
                  </a:cubicBezTo>
                  <a:cubicBezTo>
                    <a:pt x="481" y="96"/>
                    <a:pt x="481" y="96"/>
                    <a:pt x="481" y="96"/>
                  </a:cubicBezTo>
                  <a:cubicBezTo>
                    <a:pt x="455" y="87"/>
                    <a:pt x="427" y="80"/>
                    <a:pt x="398" y="78"/>
                  </a:cubicBezTo>
                  <a:cubicBezTo>
                    <a:pt x="387" y="0"/>
                    <a:pt x="387" y="0"/>
                    <a:pt x="387" y="0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74" y="96"/>
                    <a:pt x="274" y="96"/>
                    <a:pt x="274" y="96"/>
                  </a:cubicBezTo>
                  <a:cubicBezTo>
                    <a:pt x="247" y="105"/>
                    <a:pt x="222" y="119"/>
                    <a:pt x="199" y="136"/>
                  </a:cubicBezTo>
                  <a:cubicBezTo>
                    <a:pt x="140" y="83"/>
                    <a:pt x="140" y="83"/>
                    <a:pt x="140" y="83"/>
                  </a:cubicBezTo>
                  <a:cubicBezTo>
                    <a:pt x="56" y="175"/>
                    <a:pt x="56" y="175"/>
                    <a:pt x="56" y="175"/>
                  </a:cubicBezTo>
                  <a:cubicBezTo>
                    <a:pt x="115" y="228"/>
                    <a:pt x="115" y="228"/>
                    <a:pt x="115" y="228"/>
                  </a:cubicBezTo>
                  <a:cubicBezTo>
                    <a:pt x="101" y="253"/>
                    <a:pt x="90" y="279"/>
                    <a:pt x="83" y="307"/>
                  </a:cubicBezTo>
                  <a:cubicBezTo>
                    <a:pt x="4" y="304"/>
                    <a:pt x="4" y="304"/>
                    <a:pt x="4" y="304"/>
                  </a:cubicBezTo>
                  <a:cubicBezTo>
                    <a:pt x="0" y="429"/>
                    <a:pt x="0" y="429"/>
                    <a:pt x="0" y="429"/>
                  </a:cubicBezTo>
                  <a:cubicBezTo>
                    <a:pt x="79" y="432"/>
                    <a:pt x="79" y="432"/>
                    <a:pt x="79" y="432"/>
                  </a:cubicBezTo>
                  <a:cubicBezTo>
                    <a:pt x="84" y="461"/>
                    <a:pt x="93" y="488"/>
                    <a:pt x="105" y="513"/>
                  </a:cubicBezTo>
                  <a:cubicBezTo>
                    <a:pt x="43" y="562"/>
                    <a:pt x="43" y="562"/>
                    <a:pt x="43" y="562"/>
                  </a:cubicBezTo>
                  <a:cubicBezTo>
                    <a:pt x="119" y="660"/>
                    <a:pt x="119" y="660"/>
                    <a:pt x="119" y="660"/>
                  </a:cubicBezTo>
                  <a:cubicBezTo>
                    <a:pt x="182" y="612"/>
                    <a:pt x="182" y="612"/>
                    <a:pt x="182" y="612"/>
                  </a:cubicBezTo>
                  <a:cubicBezTo>
                    <a:pt x="203" y="630"/>
                    <a:pt x="228" y="645"/>
                    <a:pt x="254" y="657"/>
                  </a:cubicBezTo>
                  <a:cubicBezTo>
                    <a:pt x="237" y="734"/>
                    <a:pt x="237" y="734"/>
                    <a:pt x="237" y="734"/>
                  </a:cubicBezTo>
                  <a:cubicBezTo>
                    <a:pt x="359" y="760"/>
                    <a:pt x="359" y="760"/>
                    <a:pt x="359" y="760"/>
                  </a:cubicBezTo>
                  <a:cubicBezTo>
                    <a:pt x="376" y="683"/>
                    <a:pt x="376" y="683"/>
                    <a:pt x="376" y="683"/>
                  </a:cubicBezTo>
                  <a:cubicBezTo>
                    <a:pt x="390" y="683"/>
                    <a:pt x="404" y="682"/>
                    <a:pt x="419" y="680"/>
                  </a:cubicBezTo>
                  <a:cubicBezTo>
                    <a:pt x="433" y="678"/>
                    <a:pt x="447" y="675"/>
                    <a:pt x="460" y="671"/>
                  </a:cubicBezTo>
                  <a:cubicBezTo>
                    <a:pt x="497" y="741"/>
                    <a:pt x="497" y="741"/>
                    <a:pt x="497" y="741"/>
                  </a:cubicBezTo>
                  <a:cubicBezTo>
                    <a:pt x="608" y="683"/>
                    <a:pt x="608" y="683"/>
                    <a:pt x="608" y="683"/>
                  </a:cubicBezTo>
                  <a:cubicBezTo>
                    <a:pt x="571" y="613"/>
                    <a:pt x="571" y="613"/>
                    <a:pt x="571" y="613"/>
                  </a:cubicBezTo>
                  <a:cubicBezTo>
                    <a:pt x="592" y="594"/>
                    <a:pt x="612" y="573"/>
                    <a:pt x="628" y="549"/>
                  </a:cubicBezTo>
                  <a:cubicBezTo>
                    <a:pt x="701" y="579"/>
                    <a:pt x="701" y="579"/>
                    <a:pt x="701" y="579"/>
                  </a:cubicBezTo>
                  <a:cubicBezTo>
                    <a:pt x="748" y="463"/>
                    <a:pt x="748" y="463"/>
                    <a:pt x="748" y="463"/>
                  </a:cubicBezTo>
                  <a:cubicBezTo>
                    <a:pt x="675" y="434"/>
                    <a:pt x="675" y="434"/>
                    <a:pt x="675" y="434"/>
                  </a:cubicBezTo>
                  <a:cubicBezTo>
                    <a:pt x="680" y="406"/>
                    <a:pt x="681" y="378"/>
                    <a:pt x="678" y="349"/>
                  </a:cubicBezTo>
                  <a:cubicBezTo>
                    <a:pt x="753" y="324"/>
                    <a:pt x="753" y="324"/>
                    <a:pt x="753" y="324"/>
                  </a:cubicBezTo>
                  <a:lnTo>
                    <a:pt x="714" y="205"/>
                  </a:lnTo>
                  <a:close/>
                  <a:moveTo>
                    <a:pt x="399" y="538"/>
                  </a:moveTo>
                  <a:cubicBezTo>
                    <a:pt x="312" y="550"/>
                    <a:pt x="231" y="489"/>
                    <a:pt x="219" y="402"/>
                  </a:cubicBezTo>
                  <a:cubicBezTo>
                    <a:pt x="207" y="315"/>
                    <a:pt x="268" y="235"/>
                    <a:pt x="355" y="222"/>
                  </a:cubicBezTo>
                  <a:cubicBezTo>
                    <a:pt x="442" y="210"/>
                    <a:pt x="523" y="271"/>
                    <a:pt x="535" y="358"/>
                  </a:cubicBezTo>
                  <a:cubicBezTo>
                    <a:pt x="547" y="445"/>
                    <a:pt x="486" y="526"/>
                    <a:pt x="399" y="538"/>
                  </a:cubicBezTo>
                  <a:close/>
                </a:path>
              </a:pathLst>
            </a:custGeom>
            <a:solidFill>
              <a:srgbClr val="3772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Freeform 13">
              <a:extLst>
                <a:ext uri="{FF2B5EF4-FFF2-40B4-BE49-F238E27FC236}">
                  <a16:creationId xmlns:a16="http://schemas.microsoft.com/office/drawing/2014/main" id="{43C68574-8DDE-43C8-AC42-B7BBAD263E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35572" y="3542631"/>
              <a:ext cx="721457" cy="728317"/>
            </a:xfrm>
            <a:custGeom>
              <a:avLst/>
              <a:gdLst>
                <a:gd name="T0" fmla="*/ 714 w 753"/>
                <a:gd name="T1" fmla="*/ 205 h 760"/>
                <a:gd name="T2" fmla="*/ 639 w 753"/>
                <a:gd name="T3" fmla="*/ 230 h 760"/>
                <a:gd name="T4" fmla="*/ 587 w 753"/>
                <a:gd name="T5" fmla="*/ 163 h 760"/>
                <a:gd name="T6" fmla="*/ 629 w 753"/>
                <a:gd name="T7" fmla="*/ 96 h 760"/>
                <a:gd name="T8" fmla="*/ 523 w 753"/>
                <a:gd name="T9" fmla="*/ 29 h 760"/>
                <a:gd name="T10" fmla="*/ 481 w 753"/>
                <a:gd name="T11" fmla="*/ 96 h 760"/>
                <a:gd name="T12" fmla="*/ 398 w 753"/>
                <a:gd name="T13" fmla="*/ 78 h 760"/>
                <a:gd name="T14" fmla="*/ 387 w 753"/>
                <a:gd name="T15" fmla="*/ 0 h 760"/>
                <a:gd name="T16" fmla="*/ 263 w 753"/>
                <a:gd name="T17" fmla="*/ 17 h 760"/>
                <a:gd name="T18" fmla="*/ 274 w 753"/>
                <a:gd name="T19" fmla="*/ 96 h 760"/>
                <a:gd name="T20" fmla="*/ 199 w 753"/>
                <a:gd name="T21" fmla="*/ 136 h 760"/>
                <a:gd name="T22" fmla="*/ 140 w 753"/>
                <a:gd name="T23" fmla="*/ 83 h 760"/>
                <a:gd name="T24" fmla="*/ 56 w 753"/>
                <a:gd name="T25" fmla="*/ 175 h 760"/>
                <a:gd name="T26" fmla="*/ 115 w 753"/>
                <a:gd name="T27" fmla="*/ 228 h 760"/>
                <a:gd name="T28" fmla="*/ 83 w 753"/>
                <a:gd name="T29" fmla="*/ 307 h 760"/>
                <a:gd name="T30" fmla="*/ 4 w 753"/>
                <a:gd name="T31" fmla="*/ 304 h 760"/>
                <a:gd name="T32" fmla="*/ 0 w 753"/>
                <a:gd name="T33" fmla="*/ 429 h 760"/>
                <a:gd name="T34" fmla="*/ 79 w 753"/>
                <a:gd name="T35" fmla="*/ 432 h 760"/>
                <a:gd name="T36" fmla="*/ 105 w 753"/>
                <a:gd name="T37" fmla="*/ 513 h 760"/>
                <a:gd name="T38" fmla="*/ 43 w 753"/>
                <a:gd name="T39" fmla="*/ 562 h 760"/>
                <a:gd name="T40" fmla="*/ 119 w 753"/>
                <a:gd name="T41" fmla="*/ 660 h 760"/>
                <a:gd name="T42" fmla="*/ 182 w 753"/>
                <a:gd name="T43" fmla="*/ 612 h 760"/>
                <a:gd name="T44" fmla="*/ 254 w 753"/>
                <a:gd name="T45" fmla="*/ 657 h 760"/>
                <a:gd name="T46" fmla="*/ 237 w 753"/>
                <a:gd name="T47" fmla="*/ 734 h 760"/>
                <a:gd name="T48" fmla="*/ 359 w 753"/>
                <a:gd name="T49" fmla="*/ 760 h 760"/>
                <a:gd name="T50" fmla="*/ 376 w 753"/>
                <a:gd name="T51" fmla="*/ 683 h 760"/>
                <a:gd name="T52" fmla="*/ 419 w 753"/>
                <a:gd name="T53" fmla="*/ 680 h 760"/>
                <a:gd name="T54" fmla="*/ 460 w 753"/>
                <a:gd name="T55" fmla="*/ 671 h 760"/>
                <a:gd name="T56" fmla="*/ 497 w 753"/>
                <a:gd name="T57" fmla="*/ 741 h 760"/>
                <a:gd name="T58" fmla="*/ 608 w 753"/>
                <a:gd name="T59" fmla="*/ 683 h 760"/>
                <a:gd name="T60" fmla="*/ 571 w 753"/>
                <a:gd name="T61" fmla="*/ 613 h 760"/>
                <a:gd name="T62" fmla="*/ 628 w 753"/>
                <a:gd name="T63" fmla="*/ 549 h 760"/>
                <a:gd name="T64" fmla="*/ 701 w 753"/>
                <a:gd name="T65" fmla="*/ 579 h 760"/>
                <a:gd name="T66" fmla="*/ 748 w 753"/>
                <a:gd name="T67" fmla="*/ 463 h 760"/>
                <a:gd name="T68" fmla="*/ 675 w 753"/>
                <a:gd name="T69" fmla="*/ 434 h 760"/>
                <a:gd name="T70" fmla="*/ 678 w 753"/>
                <a:gd name="T71" fmla="*/ 349 h 760"/>
                <a:gd name="T72" fmla="*/ 753 w 753"/>
                <a:gd name="T73" fmla="*/ 324 h 760"/>
                <a:gd name="T74" fmla="*/ 714 w 753"/>
                <a:gd name="T75" fmla="*/ 205 h 760"/>
                <a:gd name="T76" fmla="*/ 399 w 753"/>
                <a:gd name="T77" fmla="*/ 538 h 760"/>
                <a:gd name="T78" fmla="*/ 219 w 753"/>
                <a:gd name="T79" fmla="*/ 402 h 760"/>
                <a:gd name="T80" fmla="*/ 355 w 753"/>
                <a:gd name="T81" fmla="*/ 222 h 760"/>
                <a:gd name="T82" fmla="*/ 535 w 753"/>
                <a:gd name="T83" fmla="*/ 358 h 760"/>
                <a:gd name="T84" fmla="*/ 399 w 753"/>
                <a:gd name="T85" fmla="*/ 538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53" h="760">
                  <a:moveTo>
                    <a:pt x="714" y="205"/>
                  </a:moveTo>
                  <a:cubicBezTo>
                    <a:pt x="639" y="230"/>
                    <a:pt x="639" y="230"/>
                    <a:pt x="639" y="230"/>
                  </a:cubicBezTo>
                  <a:cubicBezTo>
                    <a:pt x="625" y="205"/>
                    <a:pt x="607" y="182"/>
                    <a:pt x="587" y="163"/>
                  </a:cubicBezTo>
                  <a:cubicBezTo>
                    <a:pt x="629" y="96"/>
                    <a:pt x="629" y="96"/>
                    <a:pt x="629" y="96"/>
                  </a:cubicBezTo>
                  <a:cubicBezTo>
                    <a:pt x="523" y="29"/>
                    <a:pt x="523" y="29"/>
                    <a:pt x="523" y="29"/>
                  </a:cubicBezTo>
                  <a:cubicBezTo>
                    <a:pt x="481" y="96"/>
                    <a:pt x="481" y="96"/>
                    <a:pt x="481" y="96"/>
                  </a:cubicBezTo>
                  <a:cubicBezTo>
                    <a:pt x="455" y="87"/>
                    <a:pt x="427" y="80"/>
                    <a:pt x="398" y="78"/>
                  </a:cubicBezTo>
                  <a:cubicBezTo>
                    <a:pt x="387" y="0"/>
                    <a:pt x="387" y="0"/>
                    <a:pt x="387" y="0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74" y="96"/>
                    <a:pt x="274" y="96"/>
                    <a:pt x="274" y="96"/>
                  </a:cubicBezTo>
                  <a:cubicBezTo>
                    <a:pt x="247" y="105"/>
                    <a:pt x="222" y="119"/>
                    <a:pt x="199" y="136"/>
                  </a:cubicBezTo>
                  <a:cubicBezTo>
                    <a:pt x="140" y="83"/>
                    <a:pt x="140" y="83"/>
                    <a:pt x="140" y="83"/>
                  </a:cubicBezTo>
                  <a:cubicBezTo>
                    <a:pt x="56" y="175"/>
                    <a:pt x="56" y="175"/>
                    <a:pt x="56" y="175"/>
                  </a:cubicBezTo>
                  <a:cubicBezTo>
                    <a:pt x="115" y="228"/>
                    <a:pt x="115" y="228"/>
                    <a:pt x="115" y="228"/>
                  </a:cubicBezTo>
                  <a:cubicBezTo>
                    <a:pt x="101" y="253"/>
                    <a:pt x="90" y="279"/>
                    <a:pt x="83" y="307"/>
                  </a:cubicBezTo>
                  <a:cubicBezTo>
                    <a:pt x="4" y="304"/>
                    <a:pt x="4" y="304"/>
                    <a:pt x="4" y="304"/>
                  </a:cubicBezTo>
                  <a:cubicBezTo>
                    <a:pt x="0" y="429"/>
                    <a:pt x="0" y="429"/>
                    <a:pt x="0" y="429"/>
                  </a:cubicBezTo>
                  <a:cubicBezTo>
                    <a:pt x="79" y="432"/>
                    <a:pt x="79" y="432"/>
                    <a:pt x="79" y="432"/>
                  </a:cubicBezTo>
                  <a:cubicBezTo>
                    <a:pt x="84" y="461"/>
                    <a:pt x="93" y="488"/>
                    <a:pt x="105" y="513"/>
                  </a:cubicBezTo>
                  <a:cubicBezTo>
                    <a:pt x="43" y="562"/>
                    <a:pt x="43" y="562"/>
                    <a:pt x="43" y="562"/>
                  </a:cubicBezTo>
                  <a:cubicBezTo>
                    <a:pt x="119" y="660"/>
                    <a:pt x="119" y="660"/>
                    <a:pt x="119" y="660"/>
                  </a:cubicBezTo>
                  <a:cubicBezTo>
                    <a:pt x="182" y="612"/>
                    <a:pt x="182" y="612"/>
                    <a:pt x="182" y="612"/>
                  </a:cubicBezTo>
                  <a:cubicBezTo>
                    <a:pt x="203" y="630"/>
                    <a:pt x="228" y="645"/>
                    <a:pt x="254" y="657"/>
                  </a:cubicBezTo>
                  <a:cubicBezTo>
                    <a:pt x="237" y="734"/>
                    <a:pt x="237" y="734"/>
                    <a:pt x="237" y="734"/>
                  </a:cubicBezTo>
                  <a:cubicBezTo>
                    <a:pt x="359" y="760"/>
                    <a:pt x="359" y="760"/>
                    <a:pt x="359" y="760"/>
                  </a:cubicBezTo>
                  <a:cubicBezTo>
                    <a:pt x="376" y="683"/>
                    <a:pt x="376" y="683"/>
                    <a:pt x="376" y="683"/>
                  </a:cubicBezTo>
                  <a:cubicBezTo>
                    <a:pt x="390" y="683"/>
                    <a:pt x="404" y="682"/>
                    <a:pt x="419" y="680"/>
                  </a:cubicBezTo>
                  <a:cubicBezTo>
                    <a:pt x="433" y="678"/>
                    <a:pt x="447" y="675"/>
                    <a:pt x="460" y="671"/>
                  </a:cubicBezTo>
                  <a:cubicBezTo>
                    <a:pt x="497" y="741"/>
                    <a:pt x="497" y="741"/>
                    <a:pt x="497" y="741"/>
                  </a:cubicBezTo>
                  <a:cubicBezTo>
                    <a:pt x="608" y="683"/>
                    <a:pt x="608" y="683"/>
                    <a:pt x="608" y="683"/>
                  </a:cubicBezTo>
                  <a:cubicBezTo>
                    <a:pt x="571" y="613"/>
                    <a:pt x="571" y="613"/>
                    <a:pt x="571" y="613"/>
                  </a:cubicBezTo>
                  <a:cubicBezTo>
                    <a:pt x="592" y="594"/>
                    <a:pt x="612" y="573"/>
                    <a:pt x="628" y="549"/>
                  </a:cubicBezTo>
                  <a:cubicBezTo>
                    <a:pt x="701" y="579"/>
                    <a:pt x="701" y="579"/>
                    <a:pt x="701" y="579"/>
                  </a:cubicBezTo>
                  <a:cubicBezTo>
                    <a:pt x="748" y="463"/>
                    <a:pt x="748" y="463"/>
                    <a:pt x="748" y="463"/>
                  </a:cubicBezTo>
                  <a:cubicBezTo>
                    <a:pt x="675" y="434"/>
                    <a:pt x="675" y="434"/>
                    <a:pt x="675" y="434"/>
                  </a:cubicBezTo>
                  <a:cubicBezTo>
                    <a:pt x="680" y="406"/>
                    <a:pt x="681" y="378"/>
                    <a:pt x="678" y="349"/>
                  </a:cubicBezTo>
                  <a:cubicBezTo>
                    <a:pt x="753" y="324"/>
                    <a:pt x="753" y="324"/>
                    <a:pt x="753" y="324"/>
                  </a:cubicBezTo>
                  <a:lnTo>
                    <a:pt x="714" y="205"/>
                  </a:lnTo>
                  <a:close/>
                  <a:moveTo>
                    <a:pt x="399" y="538"/>
                  </a:moveTo>
                  <a:cubicBezTo>
                    <a:pt x="312" y="550"/>
                    <a:pt x="231" y="489"/>
                    <a:pt x="219" y="402"/>
                  </a:cubicBezTo>
                  <a:cubicBezTo>
                    <a:pt x="207" y="315"/>
                    <a:pt x="268" y="235"/>
                    <a:pt x="355" y="222"/>
                  </a:cubicBezTo>
                  <a:cubicBezTo>
                    <a:pt x="442" y="210"/>
                    <a:pt x="523" y="271"/>
                    <a:pt x="535" y="358"/>
                  </a:cubicBezTo>
                  <a:cubicBezTo>
                    <a:pt x="547" y="445"/>
                    <a:pt x="486" y="526"/>
                    <a:pt x="399" y="538"/>
                  </a:cubicBezTo>
                  <a:close/>
                </a:path>
              </a:pathLst>
            </a:custGeom>
            <a:solidFill>
              <a:srgbClr val="3772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B7A21387-F92F-4CD5-9FC7-48C1CE29928B}"/>
                </a:ext>
              </a:extLst>
            </p:cNvPr>
            <p:cNvSpPr/>
            <p:nvPr/>
          </p:nvSpPr>
          <p:spPr>
            <a:xfrm>
              <a:off x="1990046" y="4675086"/>
              <a:ext cx="2081719" cy="842461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ctr"/>
              <a:r>
                <a:rPr lang="en-IN" sz="600" dirty="0">
                  <a:solidFill>
                    <a:prstClr val="white"/>
                  </a:solidFill>
                  <a:latin typeface="Segoe UI Light" panose="020B0502040204020203" pitchFamily="34" charset="0"/>
                  <a:ea typeface="Open Sans" panose="020B0606030504020204" pitchFamily="34" charset="0"/>
                  <a:cs typeface="Segoe UI Light" panose="020B0502040204020203" pitchFamily="34" charset="0"/>
                </a:rPr>
                <a:t>This is a sample text. </a:t>
              </a:r>
            </a:p>
            <a:p>
              <a:pPr algn="ctr"/>
              <a:r>
                <a:rPr lang="en-IN" sz="600" dirty="0">
                  <a:solidFill>
                    <a:prstClr val="white"/>
                  </a:solidFill>
                  <a:latin typeface="Segoe UI Light" panose="020B0502040204020203" pitchFamily="34" charset="0"/>
                  <a:ea typeface="Open Sans" panose="020B0606030504020204" pitchFamily="34" charset="0"/>
                  <a:cs typeface="Segoe UI Light" panose="020B0502040204020203" pitchFamily="34" charset="0"/>
                </a:rPr>
                <a:t>Insert your desired text here. 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58473AC-D7E9-4E0F-A87E-507E4938F250}"/>
                </a:ext>
              </a:extLst>
            </p:cNvPr>
            <p:cNvSpPr/>
            <p:nvPr/>
          </p:nvSpPr>
          <p:spPr>
            <a:xfrm>
              <a:off x="8472907" y="5053720"/>
              <a:ext cx="2081719" cy="842461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algn="ctr"/>
              <a:r>
                <a:rPr lang="en-IN" sz="600" dirty="0">
                  <a:solidFill>
                    <a:prstClr val="white"/>
                  </a:solidFill>
                  <a:latin typeface="Segoe UI Light" panose="020B0502040204020203" pitchFamily="34" charset="0"/>
                  <a:ea typeface="Open Sans" panose="020B0606030504020204" pitchFamily="34" charset="0"/>
                  <a:cs typeface="Segoe UI Light" panose="020B0502040204020203" pitchFamily="34" charset="0"/>
                </a:rPr>
                <a:t>This is a sample text. </a:t>
              </a:r>
            </a:p>
            <a:p>
              <a:pPr algn="ctr"/>
              <a:r>
                <a:rPr lang="en-IN" sz="600" dirty="0">
                  <a:solidFill>
                    <a:prstClr val="white"/>
                  </a:solidFill>
                  <a:latin typeface="Segoe UI Light" panose="020B0502040204020203" pitchFamily="34" charset="0"/>
                  <a:ea typeface="Open Sans" panose="020B0606030504020204" pitchFamily="34" charset="0"/>
                  <a:cs typeface="Segoe UI Light" panose="020B0502040204020203" pitchFamily="34" charset="0"/>
                </a:rPr>
                <a:t>Insert your desired text here.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520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772FF"/>
      </a:accent1>
      <a:accent2>
        <a:srgbClr val="DF2935"/>
      </a:accent2>
      <a:accent3>
        <a:srgbClr val="FDCA40"/>
      </a:accent3>
      <a:accent4>
        <a:srgbClr val="E6E8E6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49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EC2CE"/>
      </a:accent1>
      <a:accent2>
        <a:srgbClr val="019BE0"/>
      </a:accent2>
      <a:accent3>
        <a:srgbClr val="4CC59C"/>
      </a:accent3>
      <a:accent4>
        <a:srgbClr val="376092"/>
      </a:accent4>
      <a:accent5>
        <a:srgbClr val="17375E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6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3772FF"/>
    </a:accent1>
    <a:accent2>
      <a:srgbClr val="DF2935"/>
    </a:accent2>
    <a:accent3>
      <a:srgbClr val="FDCA40"/>
    </a:accent3>
    <a:accent4>
      <a:srgbClr val="E6E8E6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6054</TotalTime>
  <Words>217</Words>
  <Application>Microsoft Macintosh PowerPoint</Application>
  <PresentationFormat>Custom</PresentationFormat>
  <Paragraphs>33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Open Sans</vt:lpstr>
      <vt:lpstr>Segoe UI</vt:lpstr>
      <vt:lpstr>Segoe UI Light</vt:lpstr>
      <vt:lpstr>Office Theme</vt:lpstr>
      <vt:lpstr>2_Office Theme</vt:lpstr>
      <vt:lpstr>Knowledge Transfer Slides</vt:lpstr>
      <vt:lpstr>Knowledge Transfer Slides</vt:lpstr>
      <vt:lpstr>Knowledge Transfer Slides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Mentoring PowerPoint Template</dc:title>
  <dc:creator>Julian</dc:creator>
  <cp:lastModifiedBy>Roshin pv</cp:lastModifiedBy>
  <cp:revision>114</cp:revision>
  <dcterms:created xsi:type="dcterms:W3CDTF">2013-09-12T13:05:01Z</dcterms:created>
  <dcterms:modified xsi:type="dcterms:W3CDTF">2023-01-21T17:14:00Z</dcterms:modified>
</cp:coreProperties>
</file>