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8"/>
  </p:notesMasterIdLst>
  <p:sldIdLst>
    <p:sldId id="278" r:id="rId3"/>
    <p:sldId id="281" r:id="rId4"/>
    <p:sldId id="282" r:id="rId5"/>
    <p:sldId id="283" r:id="rId6"/>
    <p:sldId id="268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8227"/>
    <a:srgbClr val="E0BE8C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67" d="100"/>
          <a:sy n="67" d="100"/>
        </p:scale>
        <p:origin x="460" y="3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2D21D1-52E2-420B-B491-CFF6D7BB79F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553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645" y="4399020"/>
            <a:ext cx="10386873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988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467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852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5772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177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33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2084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9040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55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9472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3669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0339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74900"/>
            <a:ext cx="7775546" cy="711081"/>
          </a:xfrm>
        </p:spPr>
        <p:txBody>
          <a:bodyPr>
            <a:noAutofit/>
          </a:bodyPr>
          <a:lstStyle>
            <a:lvl1pPr>
              <a:defRPr sz="32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80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74900"/>
            <a:ext cx="7775546" cy="711081"/>
          </a:xfrm>
        </p:spPr>
        <p:txBody>
          <a:bodyPr>
            <a:noAutofit/>
          </a:bodyPr>
          <a:lstStyle>
            <a:lvl1pPr>
              <a:defRPr sz="3200" b="1">
                <a:latin typeface="+mj-lt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1085671"/>
            <a:ext cx="3957762" cy="510870"/>
          </a:xfrm>
        </p:spPr>
        <p:txBody>
          <a:bodyPr>
            <a:normAutofit/>
          </a:bodyPr>
          <a:lstStyle>
            <a:lvl1pPr marL="457120" marR="0" indent="-457120" algn="l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sz="2000" baseline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457120" marR="0" lvl="0" indent="-457120" algn="l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Edit this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0857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hyperlink" Target="https://slidemodel.com/" TargetMode="Externa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9EEC4-4437-4711-BA4D-A20BD74372AD}"/>
              </a:ext>
            </a:extLst>
          </p:cNvPr>
          <p:cNvSpPr txBox="1"/>
          <p:nvPr userDrawn="1"/>
        </p:nvSpPr>
        <p:spPr>
          <a:xfrm>
            <a:off x="0" y="6951663"/>
            <a:ext cx="8024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prstClr val="black">
                    <a:lumMod val="50000"/>
                    <a:lumOff val="50000"/>
                  </a:prstClr>
                </a:solidFill>
                <a:cs typeface="Segoe UI" panose="020B0502040204020203" pitchFamily="34" charset="0"/>
              </a:rPr>
              <a:t>CREATED BY </a:t>
            </a:r>
            <a:r>
              <a:rPr lang="en-US" sz="1600">
                <a:solidFill>
                  <a:prstClr val="black">
                    <a:lumMod val="50000"/>
                    <a:lumOff val="50000"/>
                  </a:prstClr>
                </a:solidFill>
                <a:cs typeface="Segoe UI" panose="020B0502040204020203" pitchFamily="34" charset="0"/>
                <a:hlinkClick r:id="rId1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SLIDEMODEL.COM</a:t>
            </a:r>
            <a:endParaRPr lang="en-US" sz="1600">
              <a:solidFill>
                <a:prstClr val="black">
                  <a:lumMod val="50000"/>
                  <a:lumOff val="50000"/>
                </a:prst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98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Arrow Wrapped Concept 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for PowerPoint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xmlns="" id="{407DAA7D-80ED-4684-BC1F-AC12A3BA2A71}"/>
              </a:ext>
            </a:extLst>
          </p:cNvPr>
          <p:cNvSpPr>
            <a:spLocks/>
          </p:cNvSpPr>
          <p:nvPr/>
        </p:nvSpPr>
        <p:spPr bwMode="auto">
          <a:xfrm>
            <a:off x="1779587" y="2693988"/>
            <a:ext cx="5023206" cy="1246187"/>
          </a:xfrm>
          <a:custGeom>
            <a:avLst/>
            <a:gdLst>
              <a:gd name="connsiteX0" fmla="*/ 619125 w 5023206"/>
              <a:gd name="connsiteY0" fmla="*/ 0 h 1246187"/>
              <a:gd name="connsiteX1" fmla="*/ 619125 w 5023206"/>
              <a:gd name="connsiteY1" fmla="*/ 134937 h 1246187"/>
              <a:gd name="connsiteX2" fmla="*/ 1343039 w 5023206"/>
              <a:gd name="connsiteY2" fmla="*/ 134937 h 1246187"/>
              <a:gd name="connsiteX3" fmla="*/ 4835711 w 5023206"/>
              <a:gd name="connsiteY3" fmla="*/ 134937 h 1246187"/>
              <a:gd name="connsiteX4" fmla="*/ 5023142 w 5023206"/>
              <a:gd name="connsiteY4" fmla="*/ 241954 h 1246187"/>
              <a:gd name="connsiteX5" fmla="*/ 4930868 w 5023206"/>
              <a:gd name="connsiteY5" fmla="*/ 522513 h 1246187"/>
              <a:gd name="connsiteX6" fmla="*/ 4858780 w 5023206"/>
              <a:gd name="connsiteY6" fmla="*/ 756794 h 1246187"/>
              <a:gd name="connsiteX7" fmla="*/ 4769390 w 5023206"/>
              <a:gd name="connsiteY7" fmla="*/ 1109662 h 1246187"/>
              <a:gd name="connsiteX8" fmla="*/ 662095 w 5023206"/>
              <a:gd name="connsiteY8" fmla="*/ 1109662 h 1246187"/>
              <a:gd name="connsiteX9" fmla="*/ 619125 w 5023206"/>
              <a:gd name="connsiteY9" fmla="*/ 1109662 h 1246187"/>
              <a:gd name="connsiteX10" fmla="*/ 619125 w 5023206"/>
              <a:gd name="connsiteY10" fmla="*/ 1246187 h 1246187"/>
              <a:gd name="connsiteX11" fmla="*/ 0 w 5023206"/>
              <a:gd name="connsiteY11" fmla="*/ 623887 h 124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3206" h="1246187">
                <a:moveTo>
                  <a:pt x="619125" y="0"/>
                </a:moveTo>
                <a:lnTo>
                  <a:pt x="619125" y="134937"/>
                </a:lnTo>
                <a:lnTo>
                  <a:pt x="1343039" y="134937"/>
                </a:lnTo>
                <a:cubicBezTo>
                  <a:pt x="4835711" y="134937"/>
                  <a:pt x="4835711" y="134937"/>
                  <a:pt x="4835711" y="134937"/>
                </a:cubicBezTo>
                <a:cubicBezTo>
                  <a:pt x="4835711" y="134937"/>
                  <a:pt x="5020258" y="134937"/>
                  <a:pt x="5023142" y="241954"/>
                </a:cubicBezTo>
                <a:cubicBezTo>
                  <a:pt x="5026025" y="279555"/>
                  <a:pt x="4930868" y="522513"/>
                  <a:pt x="4930868" y="522513"/>
                </a:cubicBezTo>
                <a:cubicBezTo>
                  <a:pt x="4858780" y="756794"/>
                  <a:pt x="4858780" y="756794"/>
                  <a:pt x="4858780" y="756794"/>
                </a:cubicBezTo>
                <a:cubicBezTo>
                  <a:pt x="4769390" y="1109662"/>
                  <a:pt x="4769390" y="1109662"/>
                  <a:pt x="4769390" y="1109662"/>
                </a:cubicBezTo>
                <a:cubicBezTo>
                  <a:pt x="1640023" y="1109662"/>
                  <a:pt x="857681" y="1109662"/>
                  <a:pt x="662095" y="1109662"/>
                </a:cubicBezTo>
                <a:lnTo>
                  <a:pt x="619125" y="1109662"/>
                </a:lnTo>
                <a:lnTo>
                  <a:pt x="619125" y="1246187"/>
                </a:lnTo>
                <a:lnTo>
                  <a:pt x="0" y="623887"/>
                </a:lnTo>
                <a:close/>
              </a:path>
            </a:pathLst>
          </a:custGeom>
          <a:gradFill>
            <a:gsLst>
              <a:gs pos="2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xmlns="" id="{1FDAA983-DA5F-4707-AF23-292FB0B72E1D}"/>
              </a:ext>
            </a:extLst>
          </p:cNvPr>
          <p:cNvSpPr>
            <a:spLocks/>
          </p:cNvSpPr>
          <p:nvPr/>
        </p:nvSpPr>
        <p:spPr bwMode="auto">
          <a:xfrm>
            <a:off x="5357456" y="3821113"/>
            <a:ext cx="5051782" cy="1243012"/>
          </a:xfrm>
          <a:custGeom>
            <a:avLst/>
            <a:gdLst>
              <a:gd name="connsiteX0" fmla="*/ 4437419 w 5051782"/>
              <a:gd name="connsiteY0" fmla="*/ 0 h 1243012"/>
              <a:gd name="connsiteX1" fmla="*/ 5051782 w 5051782"/>
              <a:gd name="connsiteY1" fmla="*/ 612775 h 1243012"/>
              <a:gd name="connsiteX2" fmla="*/ 4437419 w 5051782"/>
              <a:gd name="connsiteY2" fmla="*/ 1243012 h 1243012"/>
              <a:gd name="connsiteX3" fmla="*/ 4437419 w 5051782"/>
              <a:gd name="connsiteY3" fmla="*/ 1108075 h 1243012"/>
              <a:gd name="connsiteX4" fmla="*/ 3737727 w 5051782"/>
              <a:gd name="connsiteY4" fmla="*/ 1108075 h 1243012"/>
              <a:gd name="connsiteX5" fmla="*/ 187522 w 5051782"/>
              <a:gd name="connsiteY5" fmla="*/ 1108075 h 1243012"/>
              <a:gd name="connsiteX6" fmla="*/ 65 w 5051782"/>
              <a:gd name="connsiteY6" fmla="*/ 1001089 h 1243012"/>
              <a:gd name="connsiteX7" fmla="*/ 92352 w 5051782"/>
              <a:gd name="connsiteY7" fmla="*/ 723503 h 1243012"/>
              <a:gd name="connsiteX8" fmla="*/ 164451 w 5051782"/>
              <a:gd name="connsiteY8" fmla="*/ 489290 h 1243012"/>
              <a:gd name="connsiteX9" fmla="*/ 253854 w 5051782"/>
              <a:gd name="connsiteY9" fmla="*/ 136525 h 1243012"/>
              <a:gd name="connsiteX10" fmla="*/ 4429870 w 5051782"/>
              <a:gd name="connsiteY10" fmla="*/ 136525 h 1243012"/>
              <a:gd name="connsiteX11" fmla="*/ 4437419 w 5051782"/>
              <a:gd name="connsiteY11" fmla="*/ 136525 h 1243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51782" h="1243012">
                <a:moveTo>
                  <a:pt x="4437419" y="0"/>
                </a:moveTo>
                <a:lnTo>
                  <a:pt x="5051782" y="612775"/>
                </a:lnTo>
                <a:lnTo>
                  <a:pt x="4437419" y="1243012"/>
                </a:lnTo>
                <a:lnTo>
                  <a:pt x="4437419" y="1108075"/>
                </a:lnTo>
                <a:lnTo>
                  <a:pt x="3737727" y="1108075"/>
                </a:lnTo>
                <a:cubicBezTo>
                  <a:pt x="187522" y="1108075"/>
                  <a:pt x="187522" y="1108075"/>
                  <a:pt x="187522" y="1108075"/>
                </a:cubicBezTo>
                <a:cubicBezTo>
                  <a:pt x="187522" y="1108075"/>
                  <a:pt x="5833" y="1108075"/>
                  <a:pt x="65" y="1001089"/>
                </a:cubicBezTo>
                <a:cubicBezTo>
                  <a:pt x="-2819" y="963499"/>
                  <a:pt x="92352" y="723503"/>
                  <a:pt x="92352" y="723503"/>
                </a:cubicBezTo>
                <a:cubicBezTo>
                  <a:pt x="164451" y="489290"/>
                  <a:pt x="164451" y="489290"/>
                  <a:pt x="164451" y="489290"/>
                </a:cubicBezTo>
                <a:cubicBezTo>
                  <a:pt x="253854" y="136525"/>
                  <a:pt x="253854" y="136525"/>
                  <a:pt x="253854" y="136525"/>
                </a:cubicBezTo>
                <a:cubicBezTo>
                  <a:pt x="3435580" y="136525"/>
                  <a:pt x="4231012" y="136525"/>
                  <a:pt x="4429870" y="136525"/>
                </a:cubicBezTo>
                <a:lnTo>
                  <a:pt x="4437419" y="136525"/>
                </a:lnTo>
                <a:close/>
              </a:path>
            </a:pathLst>
          </a:custGeom>
          <a:gradFill>
            <a:gsLst>
              <a:gs pos="66000">
                <a:schemeClr val="accent2"/>
              </a:gs>
              <a:gs pos="0">
                <a:schemeClr val="accent2">
                  <a:lumMod val="50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EC014EF9-CE79-447B-B99A-FA7D6F0FD276}"/>
              </a:ext>
            </a:extLst>
          </p:cNvPr>
          <p:cNvGrpSpPr/>
          <p:nvPr/>
        </p:nvGrpSpPr>
        <p:grpSpPr>
          <a:xfrm>
            <a:off x="2431359" y="2987675"/>
            <a:ext cx="2732417" cy="646331"/>
            <a:chOff x="2339284" y="2936875"/>
            <a:chExt cx="2732417" cy="646331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E9208030-E724-4CC3-A982-C1CB65F14C52}"/>
                </a:ext>
              </a:extLst>
            </p:cNvPr>
            <p:cNvSpPr txBox="1"/>
            <p:nvPr/>
          </p:nvSpPr>
          <p:spPr>
            <a:xfrm>
              <a:off x="2339284" y="2952264"/>
              <a:ext cx="589905" cy="61555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</a:rPr>
                <a:t>01</a:t>
              </a:r>
              <a:endParaRPr lang="en-IN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C531D543-6283-480C-9906-74460C09187F}"/>
                </a:ext>
              </a:extLst>
            </p:cNvPr>
            <p:cNvSpPr txBox="1"/>
            <p:nvPr/>
          </p:nvSpPr>
          <p:spPr>
            <a:xfrm>
              <a:off x="3070076" y="2936875"/>
              <a:ext cx="200162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N" sz="1800" dirty="0">
                  <a:solidFill>
                    <a:schemeClr val="bg1"/>
                  </a:solidFill>
                  <a:ea typeface="Open Sans" panose="020B0606030504020204" pitchFamily="34" charset="0"/>
                  <a:cs typeface="Segoe UI Light" panose="020B0502040204020203" pitchFamily="34" charset="0"/>
                </a:rPr>
                <a:t>Insert your desired text here.</a:t>
              </a:r>
              <a:endParaRPr lang="en-IN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36EFFE49-1A37-41F4-B53D-E332509B8D24}"/>
              </a:ext>
            </a:extLst>
          </p:cNvPr>
          <p:cNvGrpSpPr/>
          <p:nvPr/>
        </p:nvGrpSpPr>
        <p:grpSpPr>
          <a:xfrm>
            <a:off x="6870091" y="4127872"/>
            <a:ext cx="2787369" cy="646331"/>
            <a:chOff x="6778016" y="4127872"/>
            <a:chExt cx="2787369" cy="64633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F0F5685C-3FD4-41BA-9451-83AB04A45501}"/>
                </a:ext>
              </a:extLst>
            </p:cNvPr>
            <p:cNvSpPr txBox="1"/>
            <p:nvPr/>
          </p:nvSpPr>
          <p:spPr>
            <a:xfrm>
              <a:off x="8975480" y="4143261"/>
              <a:ext cx="589905" cy="61555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</a:rPr>
                <a:t>02</a:t>
              </a:r>
              <a:endParaRPr lang="en-IN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58175713-F0EF-4A2A-98A2-F8DADA739ABE}"/>
                </a:ext>
              </a:extLst>
            </p:cNvPr>
            <p:cNvSpPr txBox="1"/>
            <p:nvPr/>
          </p:nvSpPr>
          <p:spPr>
            <a:xfrm>
              <a:off x="6778016" y="4127872"/>
              <a:ext cx="200162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IN" sz="1800" dirty="0">
                  <a:solidFill>
                    <a:schemeClr val="bg1"/>
                  </a:solidFill>
                  <a:ea typeface="Open Sans" panose="020B0606030504020204" pitchFamily="34" charset="0"/>
                  <a:cs typeface="Segoe UI Light" panose="020B0502040204020203" pitchFamily="34" charset="0"/>
                </a:rPr>
                <a:t>Insert your desired text here.</a:t>
              </a:r>
              <a:endParaRPr lang="en-IN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26FF2654-4FEB-4601-9DBC-CE9129C9BAFA}"/>
              </a:ext>
            </a:extLst>
          </p:cNvPr>
          <p:cNvSpPr/>
          <p:nvPr/>
        </p:nvSpPr>
        <p:spPr>
          <a:xfrm>
            <a:off x="1557907" y="5245325"/>
            <a:ext cx="2744119" cy="7386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This is a sample text. Insert your desired text here. This is a sample text. 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85EE9383-75CE-41B5-BC5B-A9C4CA45A1CB}"/>
              </a:ext>
            </a:extLst>
          </p:cNvPr>
          <p:cNvSpPr/>
          <p:nvPr/>
        </p:nvSpPr>
        <p:spPr>
          <a:xfrm>
            <a:off x="1557908" y="4737324"/>
            <a:ext cx="2744118" cy="3693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Placeholder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AE7FF6D1-FF11-4F1E-8DA5-7E792A828F0A}"/>
              </a:ext>
            </a:extLst>
          </p:cNvPr>
          <p:cNvSpPr/>
          <p:nvPr/>
        </p:nvSpPr>
        <p:spPr>
          <a:xfrm>
            <a:off x="7812237" y="2404362"/>
            <a:ext cx="2689076" cy="7386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This is a sample text. Insert your desired text here. This is a sample text. 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103AF107-5403-49C6-AC6B-CFB19987501C}"/>
              </a:ext>
            </a:extLst>
          </p:cNvPr>
          <p:cNvSpPr/>
          <p:nvPr/>
        </p:nvSpPr>
        <p:spPr>
          <a:xfrm>
            <a:off x="7812237" y="1896361"/>
            <a:ext cx="2689076" cy="3693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Placeholder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806CCD92-1C14-41BE-A61E-DA1013DD1EAC}"/>
              </a:ext>
            </a:extLst>
          </p:cNvPr>
          <p:cNvGrpSpPr/>
          <p:nvPr/>
        </p:nvGrpSpPr>
        <p:grpSpPr>
          <a:xfrm>
            <a:off x="4657191" y="1088533"/>
            <a:ext cx="2733365" cy="5566551"/>
            <a:chOff x="4657191" y="1088533"/>
            <a:chExt cx="2733365" cy="5566551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xmlns="" id="{574E5AE5-4E00-4B42-B701-AB6FC1FD5E6E}"/>
                </a:ext>
              </a:extLst>
            </p:cNvPr>
            <p:cNvSpPr/>
            <p:nvPr/>
          </p:nvSpPr>
          <p:spPr>
            <a:xfrm>
              <a:off x="4798268" y="5965210"/>
              <a:ext cx="2592288" cy="689874"/>
            </a:xfrm>
            <a:prstGeom prst="ellipse">
              <a:avLst/>
            </a:prstGeom>
            <a:gradFill>
              <a:gsLst>
                <a:gs pos="100000">
                  <a:schemeClr val="accent2"/>
                </a:gs>
                <a:gs pos="0">
                  <a:schemeClr val="accent2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90" name="Freeform 7">
              <a:extLst>
                <a:ext uri="{FF2B5EF4-FFF2-40B4-BE49-F238E27FC236}">
                  <a16:creationId xmlns:a16="http://schemas.microsoft.com/office/drawing/2014/main" xmlns="" id="{EB1A9CB6-DCB6-4E58-B636-F774B3001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7191" y="2105085"/>
              <a:ext cx="593515" cy="576152"/>
            </a:xfrm>
            <a:custGeom>
              <a:avLst/>
              <a:gdLst>
                <a:gd name="T0" fmla="*/ 193 w 196"/>
                <a:gd name="T1" fmla="*/ 187 h 190"/>
                <a:gd name="T2" fmla="*/ 184 w 196"/>
                <a:gd name="T3" fmla="*/ 188 h 190"/>
                <a:gd name="T4" fmla="*/ 3 w 196"/>
                <a:gd name="T5" fmla="*/ 13 h 190"/>
                <a:gd name="T6" fmla="*/ 3 w 196"/>
                <a:gd name="T7" fmla="*/ 3 h 190"/>
                <a:gd name="T8" fmla="*/ 3 w 196"/>
                <a:gd name="T9" fmla="*/ 3 h 190"/>
                <a:gd name="T10" fmla="*/ 13 w 196"/>
                <a:gd name="T11" fmla="*/ 2 h 190"/>
                <a:gd name="T12" fmla="*/ 194 w 196"/>
                <a:gd name="T13" fmla="*/ 177 h 190"/>
                <a:gd name="T14" fmla="*/ 193 w 196"/>
                <a:gd name="T15" fmla="*/ 18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6" h="190">
                  <a:moveTo>
                    <a:pt x="193" y="187"/>
                  </a:moveTo>
                  <a:cubicBezTo>
                    <a:pt x="191" y="190"/>
                    <a:pt x="186" y="190"/>
                    <a:pt x="184" y="188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0" y="10"/>
                    <a:pt x="0" y="6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6" y="0"/>
                    <a:pt x="10" y="0"/>
                    <a:pt x="13" y="2"/>
                  </a:cubicBezTo>
                  <a:cubicBezTo>
                    <a:pt x="194" y="177"/>
                    <a:pt x="194" y="177"/>
                    <a:pt x="194" y="177"/>
                  </a:cubicBezTo>
                  <a:cubicBezTo>
                    <a:pt x="196" y="180"/>
                    <a:pt x="196" y="184"/>
                    <a:pt x="193" y="187"/>
                  </a:cubicBezTo>
                  <a:close/>
                </a:path>
              </a:pathLst>
            </a:custGeom>
            <a:gradFill>
              <a:gsLst>
                <a:gs pos="2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xmlns="" id="{8EBCC48D-70CB-4847-AC8D-4DC7373E4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8095" y="5872955"/>
              <a:ext cx="677174" cy="524061"/>
            </a:xfrm>
            <a:custGeom>
              <a:avLst/>
              <a:gdLst>
                <a:gd name="T0" fmla="*/ 429 w 429"/>
                <a:gd name="T1" fmla="*/ 41 h 332"/>
                <a:gd name="T2" fmla="*/ 429 w 429"/>
                <a:gd name="T3" fmla="*/ 208 h 332"/>
                <a:gd name="T4" fmla="*/ 337 w 429"/>
                <a:gd name="T5" fmla="*/ 240 h 332"/>
                <a:gd name="T6" fmla="*/ 307 w 429"/>
                <a:gd name="T7" fmla="*/ 225 h 332"/>
                <a:gd name="T8" fmla="*/ 215 w 429"/>
                <a:gd name="T9" fmla="*/ 298 h 332"/>
                <a:gd name="T10" fmla="*/ 29 w 429"/>
                <a:gd name="T11" fmla="*/ 332 h 332"/>
                <a:gd name="T12" fmla="*/ 0 w 429"/>
                <a:gd name="T13" fmla="*/ 294 h 332"/>
                <a:gd name="T14" fmla="*/ 228 w 429"/>
                <a:gd name="T15" fmla="*/ 142 h 332"/>
                <a:gd name="T16" fmla="*/ 291 w 429"/>
                <a:gd name="T17" fmla="*/ 0 h 332"/>
                <a:gd name="T18" fmla="*/ 429 w 429"/>
                <a:gd name="T19" fmla="*/ 4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9" h="332">
                  <a:moveTo>
                    <a:pt x="429" y="41"/>
                  </a:moveTo>
                  <a:lnTo>
                    <a:pt x="429" y="208"/>
                  </a:lnTo>
                  <a:lnTo>
                    <a:pt x="337" y="240"/>
                  </a:lnTo>
                  <a:lnTo>
                    <a:pt x="307" y="225"/>
                  </a:lnTo>
                  <a:lnTo>
                    <a:pt x="215" y="298"/>
                  </a:lnTo>
                  <a:lnTo>
                    <a:pt x="29" y="332"/>
                  </a:lnTo>
                  <a:lnTo>
                    <a:pt x="0" y="294"/>
                  </a:lnTo>
                  <a:lnTo>
                    <a:pt x="228" y="142"/>
                  </a:lnTo>
                  <a:lnTo>
                    <a:pt x="291" y="0"/>
                  </a:lnTo>
                  <a:lnTo>
                    <a:pt x="429" y="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92" name="Freeform 9">
              <a:extLst>
                <a:ext uri="{FF2B5EF4-FFF2-40B4-BE49-F238E27FC236}">
                  <a16:creationId xmlns:a16="http://schemas.microsoft.com/office/drawing/2014/main" xmlns="" id="{6005ECD5-EBB9-411B-8D98-ABA9F5398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464" y="5943987"/>
              <a:ext cx="303071" cy="538268"/>
            </a:xfrm>
            <a:custGeom>
              <a:avLst/>
              <a:gdLst>
                <a:gd name="T0" fmla="*/ 20 w 192"/>
                <a:gd name="T1" fmla="*/ 11 h 341"/>
                <a:gd name="T2" fmla="*/ 0 w 192"/>
                <a:gd name="T3" fmla="*/ 264 h 341"/>
                <a:gd name="T4" fmla="*/ 56 w 192"/>
                <a:gd name="T5" fmla="*/ 341 h 341"/>
                <a:gd name="T6" fmla="*/ 129 w 192"/>
                <a:gd name="T7" fmla="*/ 341 h 341"/>
                <a:gd name="T8" fmla="*/ 192 w 192"/>
                <a:gd name="T9" fmla="*/ 270 h 341"/>
                <a:gd name="T10" fmla="*/ 152 w 192"/>
                <a:gd name="T11" fmla="*/ 0 h 341"/>
                <a:gd name="T12" fmla="*/ 20 w 192"/>
                <a:gd name="T13" fmla="*/ 1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341">
                  <a:moveTo>
                    <a:pt x="20" y="11"/>
                  </a:moveTo>
                  <a:lnTo>
                    <a:pt x="0" y="264"/>
                  </a:lnTo>
                  <a:lnTo>
                    <a:pt x="56" y="341"/>
                  </a:lnTo>
                  <a:lnTo>
                    <a:pt x="129" y="341"/>
                  </a:lnTo>
                  <a:lnTo>
                    <a:pt x="192" y="270"/>
                  </a:lnTo>
                  <a:lnTo>
                    <a:pt x="152" y="0"/>
                  </a:lnTo>
                  <a:lnTo>
                    <a:pt x="20" y="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93" name="Freeform 10">
              <a:extLst>
                <a:ext uri="{FF2B5EF4-FFF2-40B4-BE49-F238E27FC236}">
                  <a16:creationId xmlns:a16="http://schemas.microsoft.com/office/drawing/2014/main" xmlns="" id="{3A8D0BA7-246D-4C06-9B28-EE0022ABA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6900" y="1127996"/>
              <a:ext cx="855545" cy="1371714"/>
            </a:xfrm>
            <a:custGeom>
              <a:avLst/>
              <a:gdLst>
                <a:gd name="T0" fmla="*/ 93 w 283"/>
                <a:gd name="T1" fmla="*/ 232 h 453"/>
                <a:gd name="T2" fmla="*/ 63 w 283"/>
                <a:gd name="T3" fmla="*/ 226 h 453"/>
                <a:gd name="T4" fmla="*/ 53 w 283"/>
                <a:gd name="T5" fmla="*/ 201 h 453"/>
                <a:gd name="T6" fmla="*/ 48 w 283"/>
                <a:gd name="T7" fmla="*/ 198 h 453"/>
                <a:gd name="T8" fmla="*/ 50 w 283"/>
                <a:gd name="T9" fmla="*/ 189 h 453"/>
                <a:gd name="T10" fmla="*/ 45 w 283"/>
                <a:gd name="T11" fmla="*/ 187 h 453"/>
                <a:gd name="T12" fmla="*/ 42 w 283"/>
                <a:gd name="T13" fmla="*/ 173 h 453"/>
                <a:gd name="T14" fmla="*/ 28 w 283"/>
                <a:gd name="T15" fmla="*/ 165 h 453"/>
                <a:gd name="T16" fmla="*/ 41 w 283"/>
                <a:gd name="T17" fmla="*/ 123 h 453"/>
                <a:gd name="T18" fmla="*/ 32 w 283"/>
                <a:gd name="T19" fmla="*/ 105 h 453"/>
                <a:gd name="T20" fmla="*/ 39 w 283"/>
                <a:gd name="T21" fmla="*/ 53 h 453"/>
                <a:gd name="T22" fmla="*/ 136 w 283"/>
                <a:gd name="T23" fmla="*/ 6 h 453"/>
                <a:gd name="T24" fmla="*/ 208 w 283"/>
                <a:gd name="T25" fmla="*/ 121 h 453"/>
                <a:gd name="T26" fmla="*/ 188 w 283"/>
                <a:gd name="T27" fmla="*/ 255 h 453"/>
                <a:gd name="T28" fmla="*/ 275 w 283"/>
                <a:gd name="T29" fmla="*/ 394 h 453"/>
                <a:gd name="T30" fmla="*/ 0 w 283"/>
                <a:gd name="T31" fmla="*/ 453 h 453"/>
                <a:gd name="T32" fmla="*/ 43 w 283"/>
                <a:gd name="T33" fmla="*/ 347 h 453"/>
                <a:gd name="T34" fmla="*/ 93 w 283"/>
                <a:gd name="T35" fmla="*/ 232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3" h="453">
                  <a:moveTo>
                    <a:pt x="93" y="232"/>
                  </a:moveTo>
                  <a:cubicBezTo>
                    <a:pt x="93" y="232"/>
                    <a:pt x="70" y="230"/>
                    <a:pt x="63" y="226"/>
                  </a:cubicBezTo>
                  <a:cubicBezTo>
                    <a:pt x="57" y="223"/>
                    <a:pt x="53" y="201"/>
                    <a:pt x="53" y="201"/>
                  </a:cubicBezTo>
                  <a:cubicBezTo>
                    <a:pt x="48" y="198"/>
                    <a:pt x="48" y="198"/>
                    <a:pt x="48" y="198"/>
                  </a:cubicBezTo>
                  <a:cubicBezTo>
                    <a:pt x="50" y="189"/>
                    <a:pt x="50" y="189"/>
                    <a:pt x="50" y="189"/>
                  </a:cubicBezTo>
                  <a:cubicBezTo>
                    <a:pt x="45" y="187"/>
                    <a:pt x="45" y="187"/>
                    <a:pt x="45" y="187"/>
                  </a:cubicBezTo>
                  <a:cubicBezTo>
                    <a:pt x="42" y="173"/>
                    <a:pt x="42" y="173"/>
                    <a:pt x="42" y="173"/>
                  </a:cubicBezTo>
                  <a:cubicBezTo>
                    <a:pt x="42" y="173"/>
                    <a:pt x="24" y="174"/>
                    <a:pt x="28" y="165"/>
                  </a:cubicBezTo>
                  <a:cubicBezTo>
                    <a:pt x="32" y="156"/>
                    <a:pt x="44" y="126"/>
                    <a:pt x="41" y="123"/>
                  </a:cubicBezTo>
                  <a:cubicBezTo>
                    <a:pt x="38" y="119"/>
                    <a:pt x="32" y="117"/>
                    <a:pt x="32" y="105"/>
                  </a:cubicBezTo>
                  <a:cubicBezTo>
                    <a:pt x="32" y="94"/>
                    <a:pt x="34" y="67"/>
                    <a:pt x="39" y="53"/>
                  </a:cubicBezTo>
                  <a:cubicBezTo>
                    <a:pt x="44" y="38"/>
                    <a:pt x="72" y="0"/>
                    <a:pt x="136" y="6"/>
                  </a:cubicBezTo>
                  <a:cubicBezTo>
                    <a:pt x="199" y="12"/>
                    <a:pt x="215" y="80"/>
                    <a:pt x="208" y="121"/>
                  </a:cubicBezTo>
                  <a:cubicBezTo>
                    <a:pt x="202" y="161"/>
                    <a:pt x="174" y="209"/>
                    <a:pt x="188" y="255"/>
                  </a:cubicBezTo>
                  <a:cubicBezTo>
                    <a:pt x="202" y="301"/>
                    <a:pt x="283" y="269"/>
                    <a:pt x="275" y="394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53"/>
                    <a:pt x="14" y="383"/>
                    <a:pt x="43" y="347"/>
                  </a:cubicBezTo>
                  <a:cubicBezTo>
                    <a:pt x="43" y="347"/>
                    <a:pt x="114" y="272"/>
                    <a:pt x="93" y="232"/>
                  </a:cubicBezTo>
                  <a:close/>
                </a:path>
              </a:pathLst>
            </a:custGeom>
            <a:gradFill>
              <a:gsLst>
                <a:gs pos="2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94" name="Freeform 11">
              <a:extLst>
                <a:ext uri="{FF2B5EF4-FFF2-40B4-BE49-F238E27FC236}">
                  <a16:creationId xmlns:a16="http://schemas.microsoft.com/office/drawing/2014/main" xmlns="" id="{6A85F2DF-E0E7-4730-8D32-5214E1DEC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650" y="2650490"/>
              <a:ext cx="148670" cy="248578"/>
            </a:xfrm>
            <a:custGeom>
              <a:avLst/>
              <a:gdLst>
                <a:gd name="T0" fmla="*/ 13 w 49"/>
                <a:gd name="T1" fmla="*/ 81 h 85"/>
                <a:gd name="T2" fmla="*/ 0 w 49"/>
                <a:gd name="T3" fmla="*/ 85 h 85"/>
                <a:gd name="T4" fmla="*/ 6 w 49"/>
                <a:gd name="T5" fmla="*/ 44 h 85"/>
                <a:gd name="T6" fmla="*/ 36 w 49"/>
                <a:gd name="T7" fmla="*/ 6 h 85"/>
                <a:gd name="T8" fmla="*/ 49 w 49"/>
                <a:gd name="T9" fmla="*/ 7 h 85"/>
                <a:gd name="T10" fmla="*/ 28 w 49"/>
                <a:gd name="T11" fmla="*/ 81 h 85"/>
                <a:gd name="T12" fmla="*/ 13 w 49"/>
                <a:gd name="T13" fmla="*/ 8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85">
                  <a:moveTo>
                    <a:pt x="13" y="81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6" y="46"/>
                    <a:pt x="6" y="44"/>
                  </a:cubicBezTo>
                  <a:cubicBezTo>
                    <a:pt x="7" y="41"/>
                    <a:pt x="29" y="8"/>
                    <a:pt x="36" y="6"/>
                  </a:cubicBezTo>
                  <a:cubicBezTo>
                    <a:pt x="44" y="4"/>
                    <a:pt x="49" y="0"/>
                    <a:pt x="49" y="7"/>
                  </a:cubicBezTo>
                  <a:cubicBezTo>
                    <a:pt x="49" y="15"/>
                    <a:pt x="28" y="81"/>
                    <a:pt x="28" y="81"/>
                  </a:cubicBezTo>
                  <a:lnTo>
                    <a:pt x="13" y="81"/>
                  </a:lnTo>
                  <a:close/>
                </a:path>
              </a:pathLst>
            </a:custGeom>
            <a:gradFill>
              <a:gsLst>
                <a:gs pos="2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95" name="Freeform 12">
              <a:extLst>
                <a:ext uri="{FF2B5EF4-FFF2-40B4-BE49-F238E27FC236}">
                  <a16:creationId xmlns:a16="http://schemas.microsoft.com/office/drawing/2014/main" xmlns="" id="{96CC29F2-F844-4392-B43F-DBDEC4864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2413" y="2269248"/>
              <a:ext cx="478284" cy="584044"/>
            </a:xfrm>
            <a:custGeom>
              <a:avLst/>
              <a:gdLst>
                <a:gd name="T0" fmla="*/ 131 w 158"/>
                <a:gd name="T1" fmla="*/ 193 h 193"/>
                <a:gd name="T2" fmla="*/ 86 w 158"/>
                <a:gd name="T3" fmla="*/ 153 h 193"/>
                <a:gd name="T4" fmla="*/ 9 w 158"/>
                <a:gd name="T5" fmla="*/ 14 h 193"/>
                <a:gd name="T6" fmla="*/ 29 w 158"/>
                <a:gd name="T7" fmla="*/ 32 h 193"/>
                <a:gd name="T8" fmla="*/ 58 w 158"/>
                <a:gd name="T9" fmla="*/ 67 h 193"/>
                <a:gd name="T10" fmla="*/ 73 w 158"/>
                <a:gd name="T11" fmla="*/ 45 h 193"/>
                <a:gd name="T12" fmla="*/ 84 w 158"/>
                <a:gd name="T13" fmla="*/ 76 h 193"/>
                <a:gd name="T14" fmla="*/ 99 w 158"/>
                <a:gd name="T15" fmla="*/ 72 h 193"/>
                <a:gd name="T16" fmla="*/ 99 w 158"/>
                <a:gd name="T17" fmla="*/ 99 h 193"/>
                <a:gd name="T18" fmla="*/ 114 w 158"/>
                <a:gd name="T19" fmla="*/ 96 h 193"/>
                <a:gd name="T20" fmla="*/ 114 w 158"/>
                <a:gd name="T21" fmla="*/ 125 h 193"/>
                <a:gd name="T22" fmla="*/ 158 w 158"/>
                <a:gd name="T23" fmla="*/ 171 h 193"/>
                <a:gd name="T24" fmla="*/ 131 w 158"/>
                <a:gd name="T25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193">
                  <a:moveTo>
                    <a:pt x="131" y="193"/>
                  </a:moveTo>
                  <a:cubicBezTo>
                    <a:pt x="86" y="153"/>
                    <a:pt x="86" y="153"/>
                    <a:pt x="86" y="153"/>
                  </a:cubicBezTo>
                  <a:cubicBezTo>
                    <a:pt x="86" y="153"/>
                    <a:pt x="0" y="31"/>
                    <a:pt x="9" y="14"/>
                  </a:cubicBezTo>
                  <a:cubicBezTo>
                    <a:pt x="9" y="14"/>
                    <a:pt x="13" y="0"/>
                    <a:pt x="29" y="32"/>
                  </a:cubicBezTo>
                  <a:cubicBezTo>
                    <a:pt x="37" y="49"/>
                    <a:pt x="53" y="68"/>
                    <a:pt x="58" y="67"/>
                  </a:cubicBezTo>
                  <a:cubicBezTo>
                    <a:pt x="63" y="67"/>
                    <a:pt x="63" y="41"/>
                    <a:pt x="73" y="45"/>
                  </a:cubicBezTo>
                  <a:cubicBezTo>
                    <a:pt x="84" y="49"/>
                    <a:pt x="87" y="64"/>
                    <a:pt x="84" y="76"/>
                  </a:cubicBezTo>
                  <a:cubicBezTo>
                    <a:pt x="81" y="88"/>
                    <a:pt x="88" y="64"/>
                    <a:pt x="99" y="72"/>
                  </a:cubicBezTo>
                  <a:cubicBezTo>
                    <a:pt x="111" y="79"/>
                    <a:pt x="105" y="88"/>
                    <a:pt x="99" y="99"/>
                  </a:cubicBezTo>
                  <a:cubicBezTo>
                    <a:pt x="99" y="99"/>
                    <a:pt x="106" y="81"/>
                    <a:pt x="114" y="96"/>
                  </a:cubicBezTo>
                  <a:cubicBezTo>
                    <a:pt x="122" y="109"/>
                    <a:pt x="110" y="118"/>
                    <a:pt x="114" y="125"/>
                  </a:cubicBezTo>
                  <a:cubicBezTo>
                    <a:pt x="126" y="147"/>
                    <a:pt x="158" y="171"/>
                    <a:pt x="158" y="171"/>
                  </a:cubicBezTo>
                  <a:lnTo>
                    <a:pt x="131" y="193"/>
                  </a:lnTo>
                  <a:close/>
                </a:path>
              </a:pathLst>
            </a:custGeom>
            <a:gradFill>
              <a:gsLst>
                <a:gs pos="2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96" name="Freeform 13">
              <a:extLst>
                <a:ext uri="{FF2B5EF4-FFF2-40B4-BE49-F238E27FC236}">
                  <a16:creationId xmlns:a16="http://schemas.microsoft.com/office/drawing/2014/main" xmlns="" id="{E415B111-3967-481A-B12D-377B79CA5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149" y="3565194"/>
              <a:ext cx="1052857" cy="2478239"/>
            </a:xfrm>
            <a:custGeom>
              <a:avLst/>
              <a:gdLst>
                <a:gd name="T0" fmla="*/ 40 w 667"/>
                <a:gd name="T1" fmla="*/ 0 h 1570"/>
                <a:gd name="T2" fmla="*/ 0 w 667"/>
                <a:gd name="T3" fmla="*/ 103 h 1570"/>
                <a:gd name="T4" fmla="*/ 40 w 667"/>
                <a:gd name="T5" fmla="*/ 1369 h 1570"/>
                <a:gd name="T6" fmla="*/ 21 w 667"/>
                <a:gd name="T7" fmla="*/ 1537 h 1570"/>
                <a:gd name="T8" fmla="*/ 113 w 667"/>
                <a:gd name="T9" fmla="*/ 1570 h 1570"/>
                <a:gd name="T10" fmla="*/ 214 w 667"/>
                <a:gd name="T11" fmla="*/ 1545 h 1570"/>
                <a:gd name="T12" fmla="*/ 251 w 667"/>
                <a:gd name="T13" fmla="*/ 998 h 1570"/>
                <a:gd name="T14" fmla="*/ 322 w 667"/>
                <a:gd name="T15" fmla="*/ 462 h 1570"/>
                <a:gd name="T16" fmla="*/ 404 w 667"/>
                <a:gd name="T17" fmla="*/ 1008 h 1570"/>
                <a:gd name="T18" fmla="*/ 467 w 667"/>
                <a:gd name="T19" fmla="*/ 1551 h 1570"/>
                <a:gd name="T20" fmla="*/ 552 w 667"/>
                <a:gd name="T21" fmla="*/ 1570 h 1570"/>
                <a:gd name="T22" fmla="*/ 651 w 667"/>
                <a:gd name="T23" fmla="*/ 1524 h 1570"/>
                <a:gd name="T24" fmla="*/ 651 w 667"/>
                <a:gd name="T25" fmla="*/ 859 h 1570"/>
                <a:gd name="T26" fmla="*/ 667 w 667"/>
                <a:gd name="T27" fmla="*/ 88 h 1570"/>
                <a:gd name="T28" fmla="*/ 638 w 667"/>
                <a:gd name="T29" fmla="*/ 23 h 1570"/>
                <a:gd name="T30" fmla="*/ 46 w 667"/>
                <a:gd name="T31" fmla="*/ 0 h 1570"/>
                <a:gd name="T32" fmla="*/ 40 w 667"/>
                <a:gd name="T33" fmla="*/ 0 h 1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7" h="1570">
                  <a:moveTo>
                    <a:pt x="40" y="0"/>
                  </a:moveTo>
                  <a:lnTo>
                    <a:pt x="0" y="103"/>
                  </a:lnTo>
                  <a:lnTo>
                    <a:pt x="40" y="1369"/>
                  </a:lnTo>
                  <a:lnTo>
                    <a:pt x="21" y="1537"/>
                  </a:lnTo>
                  <a:lnTo>
                    <a:pt x="113" y="1570"/>
                  </a:lnTo>
                  <a:lnTo>
                    <a:pt x="214" y="1545"/>
                  </a:lnTo>
                  <a:lnTo>
                    <a:pt x="251" y="998"/>
                  </a:lnTo>
                  <a:lnTo>
                    <a:pt x="322" y="462"/>
                  </a:lnTo>
                  <a:lnTo>
                    <a:pt x="404" y="1008"/>
                  </a:lnTo>
                  <a:lnTo>
                    <a:pt x="467" y="1551"/>
                  </a:lnTo>
                  <a:lnTo>
                    <a:pt x="552" y="1570"/>
                  </a:lnTo>
                  <a:lnTo>
                    <a:pt x="651" y="1524"/>
                  </a:lnTo>
                  <a:lnTo>
                    <a:pt x="651" y="859"/>
                  </a:lnTo>
                  <a:lnTo>
                    <a:pt x="667" y="88"/>
                  </a:lnTo>
                  <a:lnTo>
                    <a:pt x="638" y="23"/>
                  </a:lnTo>
                  <a:lnTo>
                    <a:pt x="46" y="0"/>
                  </a:lnTo>
                  <a:lnTo>
                    <a:pt x="40" y="0"/>
                  </a:lnTo>
                  <a:close/>
                </a:path>
              </a:pathLst>
            </a:custGeom>
            <a:gradFill>
              <a:gsLst>
                <a:gs pos="2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97" name="Freeform 14">
              <a:extLst>
                <a:ext uri="{FF2B5EF4-FFF2-40B4-BE49-F238E27FC236}">
                  <a16:creationId xmlns:a16="http://schemas.microsoft.com/office/drawing/2014/main" xmlns="" id="{39C51C6C-C487-4A3F-A064-7F01EF8D2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149" y="3565194"/>
              <a:ext cx="1052857" cy="2478239"/>
            </a:xfrm>
            <a:custGeom>
              <a:avLst/>
              <a:gdLst>
                <a:gd name="T0" fmla="*/ 40 w 667"/>
                <a:gd name="T1" fmla="*/ 0 h 1570"/>
                <a:gd name="T2" fmla="*/ 0 w 667"/>
                <a:gd name="T3" fmla="*/ 103 h 1570"/>
                <a:gd name="T4" fmla="*/ 40 w 667"/>
                <a:gd name="T5" fmla="*/ 1369 h 1570"/>
                <a:gd name="T6" fmla="*/ 21 w 667"/>
                <a:gd name="T7" fmla="*/ 1537 h 1570"/>
                <a:gd name="T8" fmla="*/ 113 w 667"/>
                <a:gd name="T9" fmla="*/ 1570 h 1570"/>
                <a:gd name="T10" fmla="*/ 214 w 667"/>
                <a:gd name="T11" fmla="*/ 1545 h 1570"/>
                <a:gd name="T12" fmla="*/ 251 w 667"/>
                <a:gd name="T13" fmla="*/ 998 h 1570"/>
                <a:gd name="T14" fmla="*/ 322 w 667"/>
                <a:gd name="T15" fmla="*/ 462 h 1570"/>
                <a:gd name="T16" fmla="*/ 404 w 667"/>
                <a:gd name="T17" fmla="*/ 1008 h 1570"/>
                <a:gd name="T18" fmla="*/ 467 w 667"/>
                <a:gd name="T19" fmla="*/ 1551 h 1570"/>
                <a:gd name="T20" fmla="*/ 552 w 667"/>
                <a:gd name="T21" fmla="*/ 1570 h 1570"/>
                <a:gd name="T22" fmla="*/ 651 w 667"/>
                <a:gd name="T23" fmla="*/ 1524 h 1570"/>
                <a:gd name="T24" fmla="*/ 651 w 667"/>
                <a:gd name="T25" fmla="*/ 859 h 1570"/>
                <a:gd name="T26" fmla="*/ 667 w 667"/>
                <a:gd name="T27" fmla="*/ 88 h 1570"/>
                <a:gd name="T28" fmla="*/ 638 w 667"/>
                <a:gd name="T29" fmla="*/ 23 h 1570"/>
                <a:gd name="T30" fmla="*/ 46 w 667"/>
                <a:gd name="T31" fmla="*/ 0 h 1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7" h="1570">
                  <a:moveTo>
                    <a:pt x="40" y="0"/>
                  </a:moveTo>
                  <a:lnTo>
                    <a:pt x="0" y="103"/>
                  </a:lnTo>
                  <a:lnTo>
                    <a:pt x="40" y="1369"/>
                  </a:lnTo>
                  <a:lnTo>
                    <a:pt x="21" y="1537"/>
                  </a:lnTo>
                  <a:lnTo>
                    <a:pt x="113" y="1570"/>
                  </a:lnTo>
                  <a:lnTo>
                    <a:pt x="214" y="1545"/>
                  </a:lnTo>
                  <a:lnTo>
                    <a:pt x="251" y="998"/>
                  </a:lnTo>
                  <a:lnTo>
                    <a:pt x="322" y="462"/>
                  </a:lnTo>
                  <a:lnTo>
                    <a:pt x="404" y="1008"/>
                  </a:lnTo>
                  <a:lnTo>
                    <a:pt x="467" y="1551"/>
                  </a:lnTo>
                  <a:lnTo>
                    <a:pt x="552" y="1570"/>
                  </a:lnTo>
                  <a:lnTo>
                    <a:pt x="651" y="1524"/>
                  </a:lnTo>
                  <a:lnTo>
                    <a:pt x="651" y="859"/>
                  </a:lnTo>
                  <a:lnTo>
                    <a:pt x="667" y="88"/>
                  </a:lnTo>
                  <a:lnTo>
                    <a:pt x="638" y="23"/>
                  </a:lnTo>
                  <a:lnTo>
                    <a:pt x="46" y="0"/>
                  </a:lnTo>
                </a:path>
              </a:pathLst>
            </a:custGeom>
            <a:gradFill>
              <a:gsLst>
                <a:gs pos="24000">
                  <a:schemeClr val="accent1"/>
                </a:gs>
                <a:gs pos="100000">
                  <a:srgbClr val="148227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98" name="Freeform 15">
              <a:extLst>
                <a:ext uri="{FF2B5EF4-FFF2-40B4-BE49-F238E27FC236}">
                  <a16:creationId xmlns:a16="http://schemas.microsoft.com/office/drawing/2014/main" xmlns="" id="{F124F602-9025-405A-A840-CAECEC913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649" y="2038788"/>
              <a:ext cx="734000" cy="1005503"/>
            </a:xfrm>
            <a:custGeom>
              <a:avLst/>
              <a:gdLst>
                <a:gd name="T0" fmla="*/ 240 w 243"/>
                <a:gd name="T1" fmla="*/ 0 h 332"/>
                <a:gd name="T2" fmla="*/ 171 w 243"/>
                <a:gd name="T3" fmla="*/ 49 h 332"/>
                <a:gd name="T4" fmla="*/ 116 w 243"/>
                <a:gd name="T5" fmla="*/ 243 h 332"/>
                <a:gd name="T6" fmla="*/ 49 w 243"/>
                <a:gd name="T7" fmla="*/ 206 h 332"/>
                <a:gd name="T8" fmla="*/ 0 w 243"/>
                <a:gd name="T9" fmla="*/ 284 h 332"/>
                <a:gd name="T10" fmla="*/ 148 w 243"/>
                <a:gd name="T11" fmla="*/ 332 h 332"/>
                <a:gd name="T12" fmla="*/ 222 w 243"/>
                <a:gd name="T13" fmla="*/ 144 h 332"/>
                <a:gd name="T14" fmla="*/ 243 w 243"/>
                <a:gd name="T1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3" h="332">
                  <a:moveTo>
                    <a:pt x="240" y="0"/>
                  </a:moveTo>
                  <a:cubicBezTo>
                    <a:pt x="240" y="0"/>
                    <a:pt x="183" y="11"/>
                    <a:pt x="171" y="49"/>
                  </a:cubicBezTo>
                  <a:cubicBezTo>
                    <a:pt x="158" y="88"/>
                    <a:pt x="116" y="243"/>
                    <a:pt x="116" y="243"/>
                  </a:cubicBezTo>
                  <a:cubicBezTo>
                    <a:pt x="49" y="206"/>
                    <a:pt x="49" y="206"/>
                    <a:pt x="49" y="206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48" y="332"/>
                    <a:pt x="148" y="332"/>
                    <a:pt x="148" y="332"/>
                  </a:cubicBezTo>
                  <a:cubicBezTo>
                    <a:pt x="148" y="332"/>
                    <a:pt x="212" y="245"/>
                    <a:pt x="222" y="144"/>
                  </a:cubicBezTo>
                  <a:cubicBezTo>
                    <a:pt x="231" y="44"/>
                    <a:pt x="243" y="0"/>
                    <a:pt x="243" y="0"/>
                  </a:cubicBezTo>
                </a:path>
              </a:pathLst>
            </a:custGeom>
            <a:gradFill>
              <a:gsLst>
                <a:gs pos="2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99" name="Freeform 16">
              <a:extLst>
                <a:ext uri="{FF2B5EF4-FFF2-40B4-BE49-F238E27FC236}">
                  <a16:creationId xmlns:a16="http://schemas.microsoft.com/office/drawing/2014/main" xmlns="" id="{66599B7A-1A94-4B2F-9F93-902472BF0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3734" y="1778336"/>
              <a:ext cx="642448" cy="1163352"/>
            </a:xfrm>
            <a:custGeom>
              <a:avLst/>
              <a:gdLst>
                <a:gd name="T0" fmla="*/ 43 w 212"/>
                <a:gd name="T1" fmla="*/ 82 h 384"/>
                <a:gd name="T2" fmla="*/ 75 w 212"/>
                <a:gd name="T3" fmla="*/ 52 h 384"/>
                <a:gd name="T4" fmla="*/ 98 w 212"/>
                <a:gd name="T5" fmla="*/ 107 h 384"/>
                <a:gd name="T6" fmla="*/ 124 w 212"/>
                <a:gd name="T7" fmla="*/ 57 h 384"/>
                <a:gd name="T8" fmla="*/ 184 w 212"/>
                <a:gd name="T9" fmla="*/ 0 h 384"/>
                <a:gd name="T10" fmla="*/ 212 w 212"/>
                <a:gd name="T11" fmla="*/ 94 h 384"/>
                <a:gd name="T12" fmla="*/ 200 w 212"/>
                <a:gd name="T13" fmla="*/ 194 h 384"/>
                <a:gd name="T14" fmla="*/ 162 w 212"/>
                <a:gd name="T15" fmla="*/ 276 h 384"/>
                <a:gd name="T16" fmla="*/ 98 w 212"/>
                <a:gd name="T17" fmla="*/ 342 h 384"/>
                <a:gd name="T18" fmla="*/ 11 w 212"/>
                <a:gd name="T19" fmla="*/ 384 h 384"/>
                <a:gd name="T20" fmla="*/ 1 w 212"/>
                <a:gd name="T21" fmla="*/ 244 h 384"/>
                <a:gd name="T22" fmla="*/ 1 w 212"/>
                <a:gd name="T23" fmla="*/ 184 h 384"/>
                <a:gd name="T24" fmla="*/ 10 w 212"/>
                <a:gd name="T25" fmla="*/ 116 h 384"/>
                <a:gd name="T26" fmla="*/ 43 w 212"/>
                <a:gd name="T27" fmla="*/ 82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2" h="384">
                  <a:moveTo>
                    <a:pt x="43" y="82"/>
                  </a:moveTo>
                  <a:cubicBezTo>
                    <a:pt x="75" y="52"/>
                    <a:pt x="75" y="52"/>
                    <a:pt x="75" y="52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212" y="94"/>
                    <a:pt x="203" y="193"/>
                    <a:pt x="200" y="194"/>
                  </a:cubicBezTo>
                  <a:cubicBezTo>
                    <a:pt x="197" y="194"/>
                    <a:pt x="161" y="274"/>
                    <a:pt x="162" y="276"/>
                  </a:cubicBezTo>
                  <a:cubicBezTo>
                    <a:pt x="162" y="278"/>
                    <a:pt x="109" y="337"/>
                    <a:pt x="98" y="342"/>
                  </a:cubicBezTo>
                  <a:cubicBezTo>
                    <a:pt x="87" y="346"/>
                    <a:pt x="11" y="384"/>
                    <a:pt x="11" y="384"/>
                  </a:cubicBezTo>
                  <a:cubicBezTo>
                    <a:pt x="11" y="384"/>
                    <a:pt x="3" y="260"/>
                    <a:pt x="1" y="244"/>
                  </a:cubicBezTo>
                  <a:cubicBezTo>
                    <a:pt x="0" y="228"/>
                    <a:pt x="2" y="196"/>
                    <a:pt x="1" y="184"/>
                  </a:cubicBezTo>
                  <a:cubicBezTo>
                    <a:pt x="1" y="171"/>
                    <a:pt x="10" y="118"/>
                    <a:pt x="10" y="116"/>
                  </a:cubicBezTo>
                  <a:cubicBezTo>
                    <a:pt x="10" y="114"/>
                    <a:pt x="43" y="82"/>
                    <a:pt x="43" y="82"/>
                  </a:cubicBezTo>
                  <a:close/>
                </a:path>
              </a:pathLst>
            </a:custGeom>
            <a:gradFill>
              <a:gsLst>
                <a:gs pos="2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 dirty="0"/>
            </a:p>
          </p:txBody>
        </p:sp>
        <p:sp>
          <p:nvSpPr>
            <p:cNvPr id="100" name="Freeform 17">
              <a:extLst>
                <a:ext uri="{FF2B5EF4-FFF2-40B4-BE49-F238E27FC236}">
                  <a16:creationId xmlns:a16="http://schemas.microsoft.com/office/drawing/2014/main" xmlns="" id="{C5752667-FA08-4A59-A4B5-689B2403B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1686" y="1773600"/>
              <a:ext cx="1155459" cy="2056781"/>
            </a:xfrm>
            <a:custGeom>
              <a:avLst/>
              <a:gdLst>
                <a:gd name="T0" fmla="*/ 732 w 732"/>
                <a:gd name="T1" fmla="*/ 1278 h 1303"/>
                <a:gd name="T2" fmla="*/ 471 w 732"/>
                <a:gd name="T3" fmla="*/ 1284 h 1303"/>
                <a:gd name="T4" fmla="*/ 220 w 732"/>
                <a:gd name="T5" fmla="*/ 1265 h 1303"/>
                <a:gd name="T6" fmla="*/ 195 w 732"/>
                <a:gd name="T7" fmla="*/ 1171 h 1303"/>
                <a:gd name="T8" fmla="*/ 172 w 732"/>
                <a:gd name="T9" fmla="*/ 1276 h 1303"/>
                <a:gd name="T10" fmla="*/ 36 w 732"/>
                <a:gd name="T11" fmla="*/ 1303 h 1303"/>
                <a:gd name="T12" fmla="*/ 0 w 732"/>
                <a:gd name="T13" fmla="*/ 1238 h 1303"/>
                <a:gd name="T14" fmla="*/ 102 w 732"/>
                <a:gd name="T15" fmla="*/ 649 h 1303"/>
                <a:gd name="T16" fmla="*/ 130 w 732"/>
                <a:gd name="T17" fmla="*/ 189 h 1303"/>
                <a:gd name="T18" fmla="*/ 239 w 732"/>
                <a:gd name="T19" fmla="*/ 124 h 1303"/>
                <a:gd name="T20" fmla="*/ 295 w 732"/>
                <a:gd name="T21" fmla="*/ 84 h 1303"/>
                <a:gd name="T22" fmla="*/ 249 w 732"/>
                <a:gd name="T23" fmla="*/ 185 h 1303"/>
                <a:gd name="T24" fmla="*/ 216 w 732"/>
                <a:gd name="T25" fmla="*/ 573 h 1303"/>
                <a:gd name="T26" fmla="*/ 423 w 732"/>
                <a:gd name="T27" fmla="*/ 109 h 1303"/>
                <a:gd name="T28" fmla="*/ 481 w 732"/>
                <a:gd name="T29" fmla="*/ 0 h 1303"/>
                <a:gd name="T30" fmla="*/ 512 w 732"/>
                <a:gd name="T31" fmla="*/ 38 h 1303"/>
                <a:gd name="T32" fmla="*/ 711 w 732"/>
                <a:gd name="T33" fmla="*/ 107 h 1303"/>
                <a:gd name="T34" fmla="*/ 625 w 732"/>
                <a:gd name="T35" fmla="*/ 529 h 1303"/>
                <a:gd name="T36" fmla="*/ 732 w 732"/>
                <a:gd name="T37" fmla="*/ 1278 h 1303"/>
                <a:gd name="connsiteX0" fmla="*/ 10000 w 10000"/>
                <a:gd name="connsiteY0" fmla="*/ 9808 h 10000"/>
                <a:gd name="connsiteX1" fmla="*/ 6434 w 10000"/>
                <a:gd name="connsiteY1" fmla="*/ 9854 h 10000"/>
                <a:gd name="connsiteX2" fmla="*/ 3005 w 10000"/>
                <a:gd name="connsiteY2" fmla="*/ 9708 h 10000"/>
                <a:gd name="connsiteX3" fmla="*/ 2664 w 10000"/>
                <a:gd name="connsiteY3" fmla="*/ 8987 h 10000"/>
                <a:gd name="connsiteX4" fmla="*/ 2350 w 10000"/>
                <a:gd name="connsiteY4" fmla="*/ 9793 h 10000"/>
                <a:gd name="connsiteX5" fmla="*/ 492 w 10000"/>
                <a:gd name="connsiteY5" fmla="*/ 10000 h 10000"/>
                <a:gd name="connsiteX6" fmla="*/ 0 w 10000"/>
                <a:gd name="connsiteY6" fmla="*/ 9501 h 10000"/>
                <a:gd name="connsiteX7" fmla="*/ 1393 w 10000"/>
                <a:gd name="connsiteY7" fmla="*/ 4981 h 10000"/>
                <a:gd name="connsiteX8" fmla="*/ 1776 w 10000"/>
                <a:gd name="connsiteY8" fmla="*/ 1450 h 10000"/>
                <a:gd name="connsiteX9" fmla="*/ 3265 w 10000"/>
                <a:gd name="connsiteY9" fmla="*/ 952 h 10000"/>
                <a:gd name="connsiteX10" fmla="*/ 4030 w 10000"/>
                <a:gd name="connsiteY10" fmla="*/ 645 h 10000"/>
                <a:gd name="connsiteX11" fmla="*/ 3402 w 10000"/>
                <a:gd name="connsiteY11" fmla="*/ 1420 h 10000"/>
                <a:gd name="connsiteX12" fmla="*/ 4138 w 10000"/>
                <a:gd name="connsiteY12" fmla="*/ 2903 h 10000"/>
                <a:gd name="connsiteX13" fmla="*/ 5779 w 10000"/>
                <a:gd name="connsiteY13" fmla="*/ 837 h 10000"/>
                <a:gd name="connsiteX14" fmla="*/ 6571 w 10000"/>
                <a:gd name="connsiteY14" fmla="*/ 0 h 10000"/>
                <a:gd name="connsiteX15" fmla="*/ 6995 w 10000"/>
                <a:gd name="connsiteY15" fmla="*/ 292 h 10000"/>
                <a:gd name="connsiteX16" fmla="*/ 9713 w 10000"/>
                <a:gd name="connsiteY16" fmla="*/ 821 h 10000"/>
                <a:gd name="connsiteX17" fmla="*/ 8538 w 10000"/>
                <a:gd name="connsiteY17" fmla="*/ 4060 h 10000"/>
                <a:gd name="connsiteX18" fmla="*/ 10000 w 10000"/>
                <a:gd name="connsiteY18" fmla="*/ 9808 h 10000"/>
                <a:gd name="connsiteX0" fmla="*/ 10000 w 10000"/>
                <a:gd name="connsiteY0" fmla="*/ 9808 h 10000"/>
                <a:gd name="connsiteX1" fmla="*/ 6434 w 10000"/>
                <a:gd name="connsiteY1" fmla="*/ 9854 h 10000"/>
                <a:gd name="connsiteX2" fmla="*/ 3005 w 10000"/>
                <a:gd name="connsiteY2" fmla="*/ 9708 h 10000"/>
                <a:gd name="connsiteX3" fmla="*/ 2664 w 10000"/>
                <a:gd name="connsiteY3" fmla="*/ 8987 h 10000"/>
                <a:gd name="connsiteX4" fmla="*/ 2350 w 10000"/>
                <a:gd name="connsiteY4" fmla="*/ 9793 h 10000"/>
                <a:gd name="connsiteX5" fmla="*/ 492 w 10000"/>
                <a:gd name="connsiteY5" fmla="*/ 10000 h 10000"/>
                <a:gd name="connsiteX6" fmla="*/ 0 w 10000"/>
                <a:gd name="connsiteY6" fmla="*/ 9501 h 10000"/>
                <a:gd name="connsiteX7" fmla="*/ 1393 w 10000"/>
                <a:gd name="connsiteY7" fmla="*/ 4981 h 10000"/>
                <a:gd name="connsiteX8" fmla="*/ 1776 w 10000"/>
                <a:gd name="connsiteY8" fmla="*/ 1450 h 10000"/>
                <a:gd name="connsiteX9" fmla="*/ 3265 w 10000"/>
                <a:gd name="connsiteY9" fmla="*/ 952 h 10000"/>
                <a:gd name="connsiteX10" fmla="*/ 4030 w 10000"/>
                <a:gd name="connsiteY10" fmla="*/ 645 h 10000"/>
                <a:gd name="connsiteX11" fmla="*/ 3402 w 10000"/>
                <a:gd name="connsiteY11" fmla="*/ 1420 h 10000"/>
                <a:gd name="connsiteX12" fmla="*/ 3562 w 10000"/>
                <a:gd name="connsiteY12" fmla="*/ 3449 h 10000"/>
                <a:gd name="connsiteX13" fmla="*/ 5779 w 10000"/>
                <a:gd name="connsiteY13" fmla="*/ 837 h 10000"/>
                <a:gd name="connsiteX14" fmla="*/ 6571 w 10000"/>
                <a:gd name="connsiteY14" fmla="*/ 0 h 10000"/>
                <a:gd name="connsiteX15" fmla="*/ 6995 w 10000"/>
                <a:gd name="connsiteY15" fmla="*/ 292 h 10000"/>
                <a:gd name="connsiteX16" fmla="*/ 9713 w 10000"/>
                <a:gd name="connsiteY16" fmla="*/ 821 h 10000"/>
                <a:gd name="connsiteX17" fmla="*/ 8538 w 10000"/>
                <a:gd name="connsiteY17" fmla="*/ 4060 h 10000"/>
                <a:gd name="connsiteX18" fmla="*/ 10000 w 10000"/>
                <a:gd name="connsiteY18" fmla="*/ 9808 h 10000"/>
                <a:gd name="connsiteX0" fmla="*/ 10000 w 10000"/>
                <a:gd name="connsiteY0" fmla="*/ 9808 h 10000"/>
                <a:gd name="connsiteX1" fmla="*/ 6434 w 10000"/>
                <a:gd name="connsiteY1" fmla="*/ 9854 h 10000"/>
                <a:gd name="connsiteX2" fmla="*/ 3005 w 10000"/>
                <a:gd name="connsiteY2" fmla="*/ 9708 h 10000"/>
                <a:gd name="connsiteX3" fmla="*/ 2664 w 10000"/>
                <a:gd name="connsiteY3" fmla="*/ 8987 h 10000"/>
                <a:gd name="connsiteX4" fmla="*/ 2350 w 10000"/>
                <a:gd name="connsiteY4" fmla="*/ 9793 h 10000"/>
                <a:gd name="connsiteX5" fmla="*/ 492 w 10000"/>
                <a:gd name="connsiteY5" fmla="*/ 10000 h 10000"/>
                <a:gd name="connsiteX6" fmla="*/ 0 w 10000"/>
                <a:gd name="connsiteY6" fmla="*/ 9501 h 10000"/>
                <a:gd name="connsiteX7" fmla="*/ 1393 w 10000"/>
                <a:gd name="connsiteY7" fmla="*/ 4981 h 10000"/>
                <a:gd name="connsiteX8" fmla="*/ 1776 w 10000"/>
                <a:gd name="connsiteY8" fmla="*/ 1450 h 10000"/>
                <a:gd name="connsiteX9" fmla="*/ 3265 w 10000"/>
                <a:gd name="connsiteY9" fmla="*/ 952 h 10000"/>
                <a:gd name="connsiteX10" fmla="*/ 4030 w 10000"/>
                <a:gd name="connsiteY10" fmla="*/ 645 h 10000"/>
                <a:gd name="connsiteX11" fmla="*/ 3654 w 10000"/>
                <a:gd name="connsiteY11" fmla="*/ 1460 h 10000"/>
                <a:gd name="connsiteX12" fmla="*/ 3562 w 10000"/>
                <a:gd name="connsiteY12" fmla="*/ 3449 h 10000"/>
                <a:gd name="connsiteX13" fmla="*/ 5779 w 10000"/>
                <a:gd name="connsiteY13" fmla="*/ 837 h 10000"/>
                <a:gd name="connsiteX14" fmla="*/ 6571 w 10000"/>
                <a:gd name="connsiteY14" fmla="*/ 0 h 10000"/>
                <a:gd name="connsiteX15" fmla="*/ 6995 w 10000"/>
                <a:gd name="connsiteY15" fmla="*/ 292 h 10000"/>
                <a:gd name="connsiteX16" fmla="*/ 9713 w 10000"/>
                <a:gd name="connsiteY16" fmla="*/ 821 h 10000"/>
                <a:gd name="connsiteX17" fmla="*/ 8538 w 10000"/>
                <a:gd name="connsiteY17" fmla="*/ 4060 h 10000"/>
                <a:gd name="connsiteX18" fmla="*/ 10000 w 10000"/>
                <a:gd name="connsiteY18" fmla="*/ 9808 h 10000"/>
                <a:gd name="connsiteX0" fmla="*/ 10000 w 10000"/>
                <a:gd name="connsiteY0" fmla="*/ 9808 h 10000"/>
                <a:gd name="connsiteX1" fmla="*/ 6434 w 10000"/>
                <a:gd name="connsiteY1" fmla="*/ 9854 h 10000"/>
                <a:gd name="connsiteX2" fmla="*/ 3005 w 10000"/>
                <a:gd name="connsiteY2" fmla="*/ 9708 h 10000"/>
                <a:gd name="connsiteX3" fmla="*/ 2664 w 10000"/>
                <a:gd name="connsiteY3" fmla="*/ 8987 h 10000"/>
                <a:gd name="connsiteX4" fmla="*/ 2350 w 10000"/>
                <a:gd name="connsiteY4" fmla="*/ 9793 h 10000"/>
                <a:gd name="connsiteX5" fmla="*/ 492 w 10000"/>
                <a:gd name="connsiteY5" fmla="*/ 10000 h 10000"/>
                <a:gd name="connsiteX6" fmla="*/ 0 w 10000"/>
                <a:gd name="connsiteY6" fmla="*/ 9501 h 10000"/>
                <a:gd name="connsiteX7" fmla="*/ 1393 w 10000"/>
                <a:gd name="connsiteY7" fmla="*/ 4981 h 10000"/>
                <a:gd name="connsiteX8" fmla="*/ 1776 w 10000"/>
                <a:gd name="connsiteY8" fmla="*/ 1450 h 10000"/>
                <a:gd name="connsiteX9" fmla="*/ 3265 w 10000"/>
                <a:gd name="connsiteY9" fmla="*/ 952 h 10000"/>
                <a:gd name="connsiteX10" fmla="*/ 4030 w 10000"/>
                <a:gd name="connsiteY10" fmla="*/ 645 h 10000"/>
                <a:gd name="connsiteX11" fmla="*/ 3654 w 10000"/>
                <a:gd name="connsiteY11" fmla="*/ 1460 h 10000"/>
                <a:gd name="connsiteX12" fmla="*/ 3922 w 10000"/>
                <a:gd name="connsiteY12" fmla="*/ 3348 h 10000"/>
                <a:gd name="connsiteX13" fmla="*/ 5779 w 10000"/>
                <a:gd name="connsiteY13" fmla="*/ 837 h 10000"/>
                <a:gd name="connsiteX14" fmla="*/ 6571 w 10000"/>
                <a:gd name="connsiteY14" fmla="*/ 0 h 10000"/>
                <a:gd name="connsiteX15" fmla="*/ 6995 w 10000"/>
                <a:gd name="connsiteY15" fmla="*/ 292 h 10000"/>
                <a:gd name="connsiteX16" fmla="*/ 9713 w 10000"/>
                <a:gd name="connsiteY16" fmla="*/ 821 h 10000"/>
                <a:gd name="connsiteX17" fmla="*/ 8538 w 10000"/>
                <a:gd name="connsiteY17" fmla="*/ 4060 h 10000"/>
                <a:gd name="connsiteX18" fmla="*/ 10000 w 10000"/>
                <a:gd name="connsiteY18" fmla="*/ 980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000" h="10000">
                  <a:moveTo>
                    <a:pt x="10000" y="9808"/>
                  </a:moveTo>
                  <a:lnTo>
                    <a:pt x="6434" y="9854"/>
                  </a:lnTo>
                  <a:lnTo>
                    <a:pt x="3005" y="9708"/>
                  </a:lnTo>
                  <a:lnTo>
                    <a:pt x="2664" y="8987"/>
                  </a:lnTo>
                  <a:lnTo>
                    <a:pt x="2350" y="9793"/>
                  </a:lnTo>
                  <a:lnTo>
                    <a:pt x="492" y="10000"/>
                  </a:lnTo>
                  <a:lnTo>
                    <a:pt x="0" y="9501"/>
                  </a:lnTo>
                  <a:lnTo>
                    <a:pt x="1393" y="4981"/>
                  </a:lnTo>
                  <a:cubicBezTo>
                    <a:pt x="1521" y="3804"/>
                    <a:pt x="1648" y="2627"/>
                    <a:pt x="1776" y="1450"/>
                  </a:cubicBezTo>
                  <a:lnTo>
                    <a:pt x="3265" y="952"/>
                  </a:lnTo>
                  <a:lnTo>
                    <a:pt x="4030" y="645"/>
                  </a:lnTo>
                  <a:lnTo>
                    <a:pt x="3654" y="1460"/>
                  </a:lnTo>
                  <a:cubicBezTo>
                    <a:pt x="3707" y="2136"/>
                    <a:pt x="3869" y="2672"/>
                    <a:pt x="3922" y="3348"/>
                  </a:cubicBezTo>
                  <a:lnTo>
                    <a:pt x="5779" y="837"/>
                  </a:lnTo>
                  <a:lnTo>
                    <a:pt x="6571" y="0"/>
                  </a:lnTo>
                  <a:lnTo>
                    <a:pt x="6995" y="292"/>
                  </a:lnTo>
                  <a:lnTo>
                    <a:pt x="9713" y="821"/>
                  </a:lnTo>
                  <a:lnTo>
                    <a:pt x="8538" y="4060"/>
                  </a:lnTo>
                  <a:lnTo>
                    <a:pt x="10000" y="9808"/>
                  </a:lnTo>
                  <a:close/>
                </a:path>
              </a:pathLst>
            </a:custGeom>
            <a:gradFill>
              <a:gsLst>
                <a:gs pos="2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1" name="Freeform 19">
              <a:extLst>
                <a:ext uri="{FF2B5EF4-FFF2-40B4-BE49-F238E27FC236}">
                  <a16:creationId xmlns:a16="http://schemas.microsoft.com/office/drawing/2014/main" xmlns="" id="{F46BA9B3-4D10-487A-840E-9DA0C6BEB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511" y="1088533"/>
              <a:ext cx="614035" cy="612457"/>
            </a:xfrm>
            <a:custGeom>
              <a:avLst/>
              <a:gdLst>
                <a:gd name="T0" fmla="*/ 96 w 203"/>
                <a:gd name="T1" fmla="*/ 53 h 202"/>
                <a:gd name="T2" fmla="*/ 8 w 203"/>
                <a:gd name="T3" fmla="*/ 75 h 202"/>
                <a:gd name="T4" fmla="*/ 0 w 203"/>
                <a:gd name="T5" fmla="*/ 33 h 202"/>
                <a:gd name="T6" fmla="*/ 89 w 203"/>
                <a:gd name="T7" fmla="*/ 3 h 202"/>
                <a:gd name="T8" fmla="*/ 154 w 203"/>
                <a:gd name="T9" fmla="*/ 19 h 202"/>
                <a:gd name="T10" fmla="*/ 184 w 203"/>
                <a:gd name="T11" fmla="*/ 60 h 202"/>
                <a:gd name="T12" fmla="*/ 194 w 203"/>
                <a:gd name="T13" fmla="*/ 121 h 202"/>
                <a:gd name="T14" fmla="*/ 165 w 203"/>
                <a:gd name="T15" fmla="*/ 202 h 202"/>
                <a:gd name="T16" fmla="*/ 163 w 203"/>
                <a:gd name="T17" fmla="*/ 153 h 202"/>
                <a:gd name="T18" fmla="*/ 151 w 203"/>
                <a:gd name="T19" fmla="*/ 112 h 202"/>
                <a:gd name="T20" fmla="*/ 128 w 203"/>
                <a:gd name="T21" fmla="*/ 143 h 202"/>
                <a:gd name="T22" fmla="*/ 118 w 203"/>
                <a:gd name="T23" fmla="*/ 126 h 202"/>
                <a:gd name="T24" fmla="*/ 109 w 203"/>
                <a:gd name="T25" fmla="*/ 105 h 202"/>
                <a:gd name="T26" fmla="*/ 96 w 203"/>
                <a:gd name="T27" fmla="*/ 53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3" h="202">
                  <a:moveTo>
                    <a:pt x="96" y="53"/>
                  </a:moveTo>
                  <a:cubicBezTo>
                    <a:pt x="96" y="53"/>
                    <a:pt x="13" y="88"/>
                    <a:pt x="8" y="75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79" y="6"/>
                    <a:pt x="89" y="3"/>
                  </a:cubicBezTo>
                  <a:cubicBezTo>
                    <a:pt x="99" y="0"/>
                    <a:pt x="151" y="15"/>
                    <a:pt x="154" y="19"/>
                  </a:cubicBezTo>
                  <a:cubicBezTo>
                    <a:pt x="157" y="23"/>
                    <a:pt x="178" y="40"/>
                    <a:pt x="184" y="60"/>
                  </a:cubicBezTo>
                  <a:cubicBezTo>
                    <a:pt x="189" y="79"/>
                    <a:pt x="203" y="102"/>
                    <a:pt x="194" y="121"/>
                  </a:cubicBezTo>
                  <a:cubicBezTo>
                    <a:pt x="186" y="141"/>
                    <a:pt x="183" y="166"/>
                    <a:pt x="165" y="202"/>
                  </a:cubicBezTo>
                  <a:cubicBezTo>
                    <a:pt x="165" y="202"/>
                    <a:pt x="158" y="172"/>
                    <a:pt x="163" y="153"/>
                  </a:cubicBezTo>
                  <a:cubicBezTo>
                    <a:pt x="168" y="134"/>
                    <a:pt x="168" y="114"/>
                    <a:pt x="151" y="112"/>
                  </a:cubicBezTo>
                  <a:cubicBezTo>
                    <a:pt x="134" y="111"/>
                    <a:pt x="135" y="139"/>
                    <a:pt x="128" y="143"/>
                  </a:cubicBezTo>
                  <a:cubicBezTo>
                    <a:pt x="121" y="147"/>
                    <a:pt x="119" y="141"/>
                    <a:pt x="118" y="126"/>
                  </a:cubicBezTo>
                  <a:cubicBezTo>
                    <a:pt x="117" y="111"/>
                    <a:pt x="120" y="113"/>
                    <a:pt x="109" y="105"/>
                  </a:cubicBezTo>
                  <a:cubicBezTo>
                    <a:pt x="97" y="98"/>
                    <a:pt x="94" y="85"/>
                    <a:pt x="96" y="53"/>
                  </a:cubicBezTo>
                  <a:close/>
                </a:path>
              </a:pathLst>
            </a:custGeom>
            <a:gradFill>
              <a:gsLst>
                <a:gs pos="2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 dirty="0"/>
            </a:p>
          </p:txBody>
        </p:sp>
        <p:sp>
          <p:nvSpPr>
            <p:cNvPr id="102" name="Freeform 20">
              <a:extLst>
                <a:ext uri="{FF2B5EF4-FFF2-40B4-BE49-F238E27FC236}">
                  <a16:creationId xmlns:a16="http://schemas.microsoft.com/office/drawing/2014/main" xmlns="" id="{620197F0-14C0-45B4-AD8B-4AAE4B468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947" y="1903037"/>
              <a:ext cx="121544" cy="200470"/>
            </a:xfrm>
            <a:custGeom>
              <a:avLst/>
              <a:gdLst>
                <a:gd name="T0" fmla="*/ 0 w 40"/>
                <a:gd name="T1" fmla="*/ 61 h 66"/>
                <a:gd name="T2" fmla="*/ 24 w 40"/>
                <a:gd name="T3" fmla="*/ 39 h 66"/>
                <a:gd name="T4" fmla="*/ 40 w 40"/>
                <a:gd name="T5" fmla="*/ 66 h 66"/>
                <a:gd name="T6" fmla="*/ 29 w 40"/>
                <a:gd name="T7" fmla="*/ 0 h 66"/>
                <a:gd name="T8" fmla="*/ 8 w 40"/>
                <a:gd name="T9" fmla="*/ 13 h 66"/>
                <a:gd name="T10" fmla="*/ 0 w 40"/>
                <a:gd name="T11" fmla="*/ 6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66">
                  <a:moveTo>
                    <a:pt x="0" y="61"/>
                  </a:moveTo>
                  <a:cubicBezTo>
                    <a:pt x="24" y="39"/>
                    <a:pt x="24" y="39"/>
                    <a:pt x="24" y="39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0" y="66"/>
                    <a:pt x="28" y="14"/>
                    <a:pt x="29" y="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21"/>
                    <a:pt x="1" y="37"/>
                    <a:pt x="0" y="61"/>
                  </a:cubicBezTo>
                  <a:close/>
                </a:path>
              </a:pathLst>
            </a:custGeom>
            <a:gradFill>
              <a:gsLst>
                <a:gs pos="2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3" name="Freeform 21">
              <a:extLst>
                <a:ext uri="{FF2B5EF4-FFF2-40B4-BE49-F238E27FC236}">
                  <a16:creationId xmlns:a16="http://schemas.microsoft.com/office/drawing/2014/main" xmlns="" id="{E714F2BE-8F8F-4771-BD02-6FB0D0052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416" y="1773600"/>
              <a:ext cx="230460" cy="290443"/>
            </a:xfrm>
            <a:custGeom>
              <a:avLst/>
              <a:gdLst>
                <a:gd name="T0" fmla="*/ 115 w 146"/>
                <a:gd name="T1" fmla="*/ 0 h 184"/>
                <a:gd name="T2" fmla="*/ 0 w 146"/>
                <a:gd name="T3" fmla="*/ 113 h 184"/>
                <a:gd name="T4" fmla="*/ 67 w 146"/>
                <a:gd name="T5" fmla="*/ 184 h 184"/>
                <a:gd name="T6" fmla="*/ 146 w 146"/>
                <a:gd name="T7" fmla="*/ 38 h 184"/>
                <a:gd name="T8" fmla="*/ 115 w 146"/>
                <a:gd name="T9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84">
                  <a:moveTo>
                    <a:pt x="115" y="0"/>
                  </a:moveTo>
                  <a:lnTo>
                    <a:pt x="0" y="113"/>
                  </a:lnTo>
                  <a:lnTo>
                    <a:pt x="67" y="184"/>
                  </a:lnTo>
                  <a:lnTo>
                    <a:pt x="146" y="38"/>
                  </a:lnTo>
                  <a:lnTo>
                    <a:pt x="115" y="0"/>
                  </a:lnTo>
                  <a:close/>
                </a:path>
              </a:pathLst>
            </a:custGeom>
            <a:gradFill>
              <a:gsLst>
                <a:gs pos="2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4" name="Freeform 22">
              <a:extLst>
                <a:ext uri="{FF2B5EF4-FFF2-40B4-BE49-F238E27FC236}">
                  <a16:creationId xmlns:a16="http://schemas.microsoft.com/office/drawing/2014/main" xmlns="" id="{1660797D-1059-4A42-BF22-D14B1F653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0723" y="2438148"/>
              <a:ext cx="740314" cy="318856"/>
            </a:xfrm>
            <a:custGeom>
              <a:avLst/>
              <a:gdLst>
                <a:gd name="T0" fmla="*/ 193 w 245"/>
                <a:gd name="T1" fmla="*/ 95 h 105"/>
                <a:gd name="T2" fmla="*/ 157 w 245"/>
                <a:gd name="T3" fmla="*/ 99 h 105"/>
                <a:gd name="T4" fmla="*/ 103 w 245"/>
                <a:gd name="T5" fmla="*/ 87 h 105"/>
                <a:gd name="T6" fmla="*/ 74 w 245"/>
                <a:gd name="T7" fmla="*/ 78 h 105"/>
                <a:gd name="T8" fmla="*/ 50 w 245"/>
                <a:gd name="T9" fmla="*/ 27 h 105"/>
                <a:gd name="T10" fmla="*/ 25 w 245"/>
                <a:gd name="T11" fmla="*/ 46 h 105"/>
                <a:gd name="T12" fmla="*/ 21 w 245"/>
                <a:gd name="T13" fmla="*/ 27 h 105"/>
                <a:gd name="T14" fmla="*/ 71 w 245"/>
                <a:gd name="T15" fmla="*/ 1 h 105"/>
                <a:gd name="T16" fmla="*/ 129 w 245"/>
                <a:gd name="T17" fmla="*/ 13 h 105"/>
                <a:gd name="T18" fmla="*/ 206 w 245"/>
                <a:gd name="T19" fmla="*/ 57 h 105"/>
                <a:gd name="T20" fmla="*/ 245 w 245"/>
                <a:gd name="T21" fmla="*/ 66 h 105"/>
                <a:gd name="T22" fmla="*/ 235 w 245"/>
                <a:gd name="T23" fmla="*/ 105 h 105"/>
                <a:gd name="T24" fmla="*/ 193 w 245"/>
                <a:gd name="T25" fmla="*/ 9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105">
                  <a:moveTo>
                    <a:pt x="193" y="95"/>
                  </a:moveTo>
                  <a:cubicBezTo>
                    <a:pt x="193" y="95"/>
                    <a:pt x="173" y="97"/>
                    <a:pt x="157" y="99"/>
                  </a:cubicBezTo>
                  <a:cubicBezTo>
                    <a:pt x="141" y="100"/>
                    <a:pt x="120" y="87"/>
                    <a:pt x="103" y="87"/>
                  </a:cubicBezTo>
                  <a:cubicBezTo>
                    <a:pt x="86" y="86"/>
                    <a:pt x="91" y="99"/>
                    <a:pt x="74" y="78"/>
                  </a:cubicBezTo>
                  <a:cubicBezTo>
                    <a:pt x="57" y="57"/>
                    <a:pt x="41" y="40"/>
                    <a:pt x="50" y="27"/>
                  </a:cubicBezTo>
                  <a:cubicBezTo>
                    <a:pt x="50" y="27"/>
                    <a:pt x="38" y="37"/>
                    <a:pt x="25" y="46"/>
                  </a:cubicBezTo>
                  <a:cubicBezTo>
                    <a:pt x="13" y="55"/>
                    <a:pt x="0" y="43"/>
                    <a:pt x="21" y="27"/>
                  </a:cubicBezTo>
                  <a:cubicBezTo>
                    <a:pt x="42" y="10"/>
                    <a:pt x="58" y="0"/>
                    <a:pt x="71" y="1"/>
                  </a:cubicBezTo>
                  <a:cubicBezTo>
                    <a:pt x="84" y="2"/>
                    <a:pt x="122" y="8"/>
                    <a:pt x="129" y="13"/>
                  </a:cubicBezTo>
                  <a:cubicBezTo>
                    <a:pt x="136" y="19"/>
                    <a:pt x="180" y="52"/>
                    <a:pt x="206" y="57"/>
                  </a:cubicBezTo>
                  <a:cubicBezTo>
                    <a:pt x="233" y="62"/>
                    <a:pt x="245" y="66"/>
                    <a:pt x="245" y="66"/>
                  </a:cubicBezTo>
                  <a:cubicBezTo>
                    <a:pt x="235" y="105"/>
                    <a:pt x="235" y="105"/>
                    <a:pt x="235" y="105"/>
                  </a:cubicBezTo>
                  <a:lnTo>
                    <a:pt x="193" y="95"/>
                  </a:lnTo>
                  <a:close/>
                </a:path>
              </a:pathLst>
            </a:custGeom>
            <a:gradFill>
              <a:gsLst>
                <a:gs pos="2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5" name="Line 23">
              <a:extLst>
                <a:ext uri="{FF2B5EF4-FFF2-40B4-BE49-F238E27FC236}">
                  <a16:creationId xmlns:a16="http://schemas.microsoft.com/office/drawing/2014/main" xmlns="" id="{F8913A27-826C-4A49-88BF-8F81BC4409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5287" y="2925903"/>
              <a:ext cx="0" cy="0"/>
            </a:xfrm>
            <a:prstGeom prst="line">
              <a:avLst/>
            </a:prstGeom>
            <a:gradFill>
              <a:gsLst>
                <a:gs pos="2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6" name="Line 24">
              <a:extLst>
                <a:ext uri="{FF2B5EF4-FFF2-40B4-BE49-F238E27FC236}">
                  <a16:creationId xmlns:a16="http://schemas.microsoft.com/office/drawing/2014/main" xmlns="" id="{5369256F-5524-4865-8048-587D68E7E6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5287" y="2925903"/>
              <a:ext cx="0" cy="0"/>
            </a:xfrm>
            <a:prstGeom prst="line">
              <a:avLst/>
            </a:prstGeom>
            <a:gradFill>
              <a:gsLst>
                <a:gs pos="2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7" name="Freeform 25">
              <a:extLst>
                <a:ext uri="{FF2B5EF4-FFF2-40B4-BE49-F238E27FC236}">
                  <a16:creationId xmlns:a16="http://schemas.microsoft.com/office/drawing/2014/main" xmlns="" id="{5D2841D9-6A04-48B8-A4DB-4B15AF152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511" y="1890409"/>
              <a:ext cx="999188" cy="1051278"/>
            </a:xfrm>
            <a:custGeom>
              <a:avLst/>
              <a:gdLst>
                <a:gd name="T0" fmla="*/ 0 w 330"/>
                <a:gd name="T1" fmla="*/ 217 h 347"/>
                <a:gd name="T2" fmla="*/ 0 w 330"/>
                <a:gd name="T3" fmla="*/ 294 h 347"/>
                <a:gd name="T4" fmla="*/ 258 w 330"/>
                <a:gd name="T5" fmla="*/ 347 h 347"/>
                <a:gd name="T6" fmla="*/ 310 w 330"/>
                <a:gd name="T7" fmla="*/ 189 h 347"/>
                <a:gd name="T8" fmla="*/ 308 w 330"/>
                <a:gd name="T9" fmla="*/ 29 h 347"/>
                <a:gd name="T10" fmla="*/ 211 w 330"/>
                <a:gd name="T11" fmla="*/ 105 h 347"/>
                <a:gd name="T12" fmla="*/ 203 w 330"/>
                <a:gd name="T13" fmla="*/ 251 h 347"/>
                <a:gd name="T14" fmla="*/ 0 w 330"/>
                <a:gd name="T15" fmla="*/ 21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0" h="347">
                  <a:moveTo>
                    <a:pt x="0" y="217"/>
                  </a:moveTo>
                  <a:cubicBezTo>
                    <a:pt x="0" y="294"/>
                    <a:pt x="0" y="294"/>
                    <a:pt x="0" y="294"/>
                  </a:cubicBezTo>
                  <a:cubicBezTo>
                    <a:pt x="258" y="347"/>
                    <a:pt x="258" y="347"/>
                    <a:pt x="258" y="347"/>
                  </a:cubicBezTo>
                  <a:cubicBezTo>
                    <a:pt x="258" y="347"/>
                    <a:pt x="308" y="195"/>
                    <a:pt x="310" y="189"/>
                  </a:cubicBezTo>
                  <a:cubicBezTo>
                    <a:pt x="330" y="125"/>
                    <a:pt x="330" y="58"/>
                    <a:pt x="308" y="29"/>
                  </a:cubicBezTo>
                  <a:cubicBezTo>
                    <a:pt x="286" y="0"/>
                    <a:pt x="218" y="15"/>
                    <a:pt x="211" y="105"/>
                  </a:cubicBezTo>
                  <a:cubicBezTo>
                    <a:pt x="205" y="195"/>
                    <a:pt x="203" y="251"/>
                    <a:pt x="203" y="251"/>
                  </a:cubicBezTo>
                  <a:lnTo>
                    <a:pt x="0" y="217"/>
                  </a:lnTo>
                  <a:close/>
                </a:path>
              </a:pathLst>
            </a:custGeom>
            <a:gradFill>
              <a:gsLst>
                <a:gs pos="2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sp>
        <p:nvSpPr>
          <p:cNvPr id="7" name="Freeform 7">
            <a:extLst>
              <a:ext uri="{FF2B5EF4-FFF2-40B4-BE49-F238E27FC236}">
                <a16:creationId xmlns:a16="http://schemas.microsoft.com/office/drawing/2014/main" xmlns="" id="{60D08EA3-4E1D-4F4A-B039-302A1F320366}"/>
              </a:ext>
            </a:extLst>
          </p:cNvPr>
          <p:cNvSpPr>
            <a:spLocks/>
          </p:cNvSpPr>
          <p:nvPr/>
        </p:nvSpPr>
        <p:spPr bwMode="auto">
          <a:xfrm>
            <a:off x="5357813" y="2936875"/>
            <a:ext cx="1484313" cy="1884362"/>
          </a:xfrm>
          <a:custGeom>
            <a:avLst/>
            <a:gdLst>
              <a:gd name="T0" fmla="*/ 0 w 515"/>
              <a:gd name="T1" fmla="*/ 370 h 652"/>
              <a:gd name="T2" fmla="*/ 335 w 515"/>
              <a:gd name="T3" fmla="*/ 141 h 652"/>
              <a:gd name="T4" fmla="*/ 501 w 515"/>
              <a:gd name="T5" fmla="*/ 0 h 652"/>
              <a:gd name="T6" fmla="*/ 501 w 515"/>
              <a:gd name="T7" fmla="*/ 281 h 652"/>
              <a:gd name="T8" fmla="*/ 335 w 515"/>
              <a:gd name="T9" fmla="*/ 423 h 652"/>
              <a:gd name="T10" fmla="*/ 0 w 515"/>
              <a:gd name="T11" fmla="*/ 652 h 652"/>
              <a:gd name="T12" fmla="*/ 0 w 515"/>
              <a:gd name="T13" fmla="*/ 370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5" h="652">
                <a:moveTo>
                  <a:pt x="0" y="370"/>
                </a:moveTo>
                <a:cubicBezTo>
                  <a:pt x="7" y="338"/>
                  <a:pt x="146" y="253"/>
                  <a:pt x="335" y="141"/>
                </a:cubicBezTo>
                <a:cubicBezTo>
                  <a:pt x="510" y="37"/>
                  <a:pt x="501" y="0"/>
                  <a:pt x="501" y="0"/>
                </a:cubicBezTo>
                <a:cubicBezTo>
                  <a:pt x="501" y="281"/>
                  <a:pt x="501" y="281"/>
                  <a:pt x="501" y="281"/>
                </a:cubicBezTo>
                <a:cubicBezTo>
                  <a:pt x="501" y="281"/>
                  <a:pt x="515" y="321"/>
                  <a:pt x="335" y="423"/>
                </a:cubicBezTo>
                <a:cubicBezTo>
                  <a:pt x="143" y="531"/>
                  <a:pt x="7" y="620"/>
                  <a:pt x="0" y="652"/>
                </a:cubicBezTo>
                <a:lnTo>
                  <a:pt x="0" y="370"/>
                </a:lnTo>
                <a:close/>
              </a:path>
            </a:pathLst>
          </a:custGeom>
          <a:gradFill>
            <a:gsLst>
              <a:gs pos="11000">
                <a:schemeClr val="accent2"/>
              </a:gs>
              <a:gs pos="92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8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Arrow Wrapped Concept 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for PowerPoint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xmlns="" id="{407DAA7D-80ED-4684-BC1F-AC12A3BA2A71}"/>
              </a:ext>
            </a:extLst>
          </p:cNvPr>
          <p:cNvSpPr>
            <a:spLocks/>
          </p:cNvSpPr>
          <p:nvPr/>
        </p:nvSpPr>
        <p:spPr bwMode="auto">
          <a:xfrm>
            <a:off x="1779587" y="2693988"/>
            <a:ext cx="5023206" cy="1246187"/>
          </a:xfrm>
          <a:custGeom>
            <a:avLst/>
            <a:gdLst>
              <a:gd name="connsiteX0" fmla="*/ 619125 w 5023206"/>
              <a:gd name="connsiteY0" fmla="*/ 0 h 1246187"/>
              <a:gd name="connsiteX1" fmla="*/ 619125 w 5023206"/>
              <a:gd name="connsiteY1" fmla="*/ 134937 h 1246187"/>
              <a:gd name="connsiteX2" fmla="*/ 1343039 w 5023206"/>
              <a:gd name="connsiteY2" fmla="*/ 134937 h 1246187"/>
              <a:gd name="connsiteX3" fmla="*/ 4835711 w 5023206"/>
              <a:gd name="connsiteY3" fmla="*/ 134937 h 1246187"/>
              <a:gd name="connsiteX4" fmla="*/ 5023142 w 5023206"/>
              <a:gd name="connsiteY4" fmla="*/ 241954 h 1246187"/>
              <a:gd name="connsiteX5" fmla="*/ 4930868 w 5023206"/>
              <a:gd name="connsiteY5" fmla="*/ 522513 h 1246187"/>
              <a:gd name="connsiteX6" fmla="*/ 4858780 w 5023206"/>
              <a:gd name="connsiteY6" fmla="*/ 756794 h 1246187"/>
              <a:gd name="connsiteX7" fmla="*/ 4769390 w 5023206"/>
              <a:gd name="connsiteY7" fmla="*/ 1109662 h 1246187"/>
              <a:gd name="connsiteX8" fmla="*/ 662095 w 5023206"/>
              <a:gd name="connsiteY8" fmla="*/ 1109662 h 1246187"/>
              <a:gd name="connsiteX9" fmla="*/ 619125 w 5023206"/>
              <a:gd name="connsiteY9" fmla="*/ 1109662 h 1246187"/>
              <a:gd name="connsiteX10" fmla="*/ 619125 w 5023206"/>
              <a:gd name="connsiteY10" fmla="*/ 1246187 h 1246187"/>
              <a:gd name="connsiteX11" fmla="*/ 0 w 5023206"/>
              <a:gd name="connsiteY11" fmla="*/ 623887 h 124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3206" h="1246187">
                <a:moveTo>
                  <a:pt x="619125" y="0"/>
                </a:moveTo>
                <a:lnTo>
                  <a:pt x="619125" y="134937"/>
                </a:lnTo>
                <a:lnTo>
                  <a:pt x="1343039" y="134937"/>
                </a:lnTo>
                <a:cubicBezTo>
                  <a:pt x="4835711" y="134937"/>
                  <a:pt x="4835711" y="134937"/>
                  <a:pt x="4835711" y="134937"/>
                </a:cubicBezTo>
                <a:cubicBezTo>
                  <a:pt x="4835711" y="134937"/>
                  <a:pt x="5020258" y="134937"/>
                  <a:pt x="5023142" y="241954"/>
                </a:cubicBezTo>
                <a:cubicBezTo>
                  <a:pt x="5026025" y="279555"/>
                  <a:pt x="4930868" y="522513"/>
                  <a:pt x="4930868" y="522513"/>
                </a:cubicBezTo>
                <a:cubicBezTo>
                  <a:pt x="4858780" y="756794"/>
                  <a:pt x="4858780" y="756794"/>
                  <a:pt x="4858780" y="756794"/>
                </a:cubicBezTo>
                <a:cubicBezTo>
                  <a:pt x="4769390" y="1109662"/>
                  <a:pt x="4769390" y="1109662"/>
                  <a:pt x="4769390" y="1109662"/>
                </a:cubicBezTo>
                <a:cubicBezTo>
                  <a:pt x="1640023" y="1109662"/>
                  <a:pt x="857681" y="1109662"/>
                  <a:pt x="662095" y="1109662"/>
                </a:cubicBezTo>
                <a:lnTo>
                  <a:pt x="619125" y="1109662"/>
                </a:lnTo>
                <a:lnTo>
                  <a:pt x="619125" y="1246187"/>
                </a:lnTo>
                <a:lnTo>
                  <a:pt x="0" y="62388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xmlns="" id="{1FDAA983-DA5F-4707-AF23-292FB0B72E1D}"/>
              </a:ext>
            </a:extLst>
          </p:cNvPr>
          <p:cNvSpPr>
            <a:spLocks/>
          </p:cNvSpPr>
          <p:nvPr/>
        </p:nvSpPr>
        <p:spPr bwMode="auto">
          <a:xfrm>
            <a:off x="5357456" y="3821113"/>
            <a:ext cx="5051782" cy="1243012"/>
          </a:xfrm>
          <a:custGeom>
            <a:avLst/>
            <a:gdLst>
              <a:gd name="connsiteX0" fmla="*/ 4437419 w 5051782"/>
              <a:gd name="connsiteY0" fmla="*/ 0 h 1243012"/>
              <a:gd name="connsiteX1" fmla="*/ 5051782 w 5051782"/>
              <a:gd name="connsiteY1" fmla="*/ 612775 h 1243012"/>
              <a:gd name="connsiteX2" fmla="*/ 4437419 w 5051782"/>
              <a:gd name="connsiteY2" fmla="*/ 1243012 h 1243012"/>
              <a:gd name="connsiteX3" fmla="*/ 4437419 w 5051782"/>
              <a:gd name="connsiteY3" fmla="*/ 1108075 h 1243012"/>
              <a:gd name="connsiteX4" fmla="*/ 3737727 w 5051782"/>
              <a:gd name="connsiteY4" fmla="*/ 1108075 h 1243012"/>
              <a:gd name="connsiteX5" fmla="*/ 187522 w 5051782"/>
              <a:gd name="connsiteY5" fmla="*/ 1108075 h 1243012"/>
              <a:gd name="connsiteX6" fmla="*/ 65 w 5051782"/>
              <a:gd name="connsiteY6" fmla="*/ 1001089 h 1243012"/>
              <a:gd name="connsiteX7" fmla="*/ 92352 w 5051782"/>
              <a:gd name="connsiteY7" fmla="*/ 723503 h 1243012"/>
              <a:gd name="connsiteX8" fmla="*/ 164451 w 5051782"/>
              <a:gd name="connsiteY8" fmla="*/ 489290 h 1243012"/>
              <a:gd name="connsiteX9" fmla="*/ 253854 w 5051782"/>
              <a:gd name="connsiteY9" fmla="*/ 136525 h 1243012"/>
              <a:gd name="connsiteX10" fmla="*/ 4429870 w 5051782"/>
              <a:gd name="connsiteY10" fmla="*/ 136525 h 1243012"/>
              <a:gd name="connsiteX11" fmla="*/ 4437419 w 5051782"/>
              <a:gd name="connsiteY11" fmla="*/ 136525 h 1243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51782" h="1243012">
                <a:moveTo>
                  <a:pt x="4437419" y="0"/>
                </a:moveTo>
                <a:lnTo>
                  <a:pt x="5051782" y="612775"/>
                </a:lnTo>
                <a:lnTo>
                  <a:pt x="4437419" y="1243012"/>
                </a:lnTo>
                <a:lnTo>
                  <a:pt x="4437419" y="1108075"/>
                </a:lnTo>
                <a:lnTo>
                  <a:pt x="3737727" y="1108075"/>
                </a:lnTo>
                <a:cubicBezTo>
                  <a:pt x="187522" y="1108075"/>
                  <a:pt x="187522" y="1108075"/>
                  <a:pt x="187522" y="1108075"/>
                </a:cubicBezTo>
                <a:cubicBezTo>
                  <a:pt x="187522" y="1108075"/>
                  <a:pt x="5833" y="1108075"/>
                  <a:pt x="65" y="1001089"/>
                </a:cubicBezTo>
                <a:cubicBezTo>
                  <a:pt x="-2819" y="963499"/>
                  <a:pt x="92352" y="723503"/>
                  <a:pt x="92352" y="723503"/>
                </a:cubicBezTo>
                <a:cubicBezTo>
                  <a:pt x="164451" y="489290"/>
                  <a:pt x="164451" y="489290"/>
                  <a:pt x="164451" y="489290"/>
                </a:cubicBezTo>
                <a:cubicBezTo>
                  <a:pt x="253854" y="136525"/>
                  <a:pt x="253854" y="136525"/>
                  <a:pt x="253854" y="136525"/>
                </a:cubicBezTo>
                <a:cubicBezTo>
                  <a:pt x="3435580" y="136525"/>
                  <a:pt x="4231012" y="136525"/>
                  <a:pt x="4429870" y="136525"/>
                </a:cubicBezTo>
                <a:lnTo>
                  <a:pt x="4437419" y="136525"/>
                </a:lnTo>
                <a:close/>
              </a:path>
            </a:pathLst>
          </a:custGeom>
          <a:gradFill>
            <a:gsLst>
              <a:gs pos="66000">
                <a:schemeClr val="accent2"/>
              </a:gs>
              <a:gs pos="0">
                <a:schemeClr val="accent2">
                  <a:lumMod val="50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EC014EF9-CE79-447B-B99A-FA7D6F0FD276}"/>
              </a:ext>
            </a:extLst>
          </p:cNvPr>
          <p:cNvGrpSpPr/>
          <p:nvPr/>
        </p:nvGrpSpPr>
        <p:grpSpPr>
          <a:xfrm>
            <a:off x="2431359" y="2987675"/>
            <a:ext cx="2732417" cy="646331"/>
            <a:chOff x="2339284" y="2936875"/>
            <a:chExt cx="2732417" cy="646331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E9208030-E724-4CC3-A982-C1CB65F14C52}"/>
                </a:ext>
              </a:extLst>
            </p:cNvPr>
            <p:cNvSpPr txBox="1"/>
            <p:nvPr/>
          </p:nvSpPr>
          <p:spPr>
            <a:xfrm>
              <a:off x="2339284" y="2952264"/>
              <a:ext cx="589905" cy="61555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</a:rPr>
                <a:t>01</a:t>
              </a:r>
              <a:endParaRPr lang="en-IN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C531D543-6283-480C-9906-74460C09187F}"/>
                </a:ext>
              </a:extLst>
            </p:cNvPr>
            <p:cNvSpPr txBox="1"/>
            <p:nvPr/>
          </p:nvSpPr>
          <p:spPr>
            <a:xfrm>
              <a:off x="3070076" y="2936875"/>
              <a:ext cx="200162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N" sz="1800" dirty="0">
                  <a:solidFill>
                    <a:schemeClr val="bg1"/>
                  </a:solidFill>
                  <a:ea typeface="Open Sans" panose="020B0606030504020204" pitchFamily="34" charset="0"/>
                  <a:cs typeface="Segoe UI Light" panose="020B0502040204020203" pitchFamily="34" charset="0"/>
                </a:rPr>
                <a:t>Insert your desired text here.</a:t>
              </a:r>
              <a:endParaRPr lang="en-IN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36EFFE49-1A37-41F4-B53D-E332509B8D24}"/>
              </a:ext>
            </a:extLst>
          </p:cNvPr>
          <p:cNvGrpSpPr/>
          <p:nvPr/>
        </p:nvGrpSpPr>
        <p:grpSpPr>
          <a:xfrm>
            <a:off x="6870091" y="4127872"/>
            <a:ext cx="2787369" cy="646331"/>
            <a:chOff x="6778016" y="4127872"/>
            <a:chExt cx="2787369" cy="64633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F0F5685C-3FD4-41BA-9451-83AB04A45501}"/>
                </a:ext>
              </a:extLst>
            </p:cNvPr>
            <p:cNvSpPr txBox="1"/>
            <p:nvPr/>
          </p:nvSpPr>
          <p:spPr>
            <a:xfrm>
              <a:off x="8975480" y="4143261"/>
              <a:ext cx="589905" cy="61555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</a:rPr>
                <a:t>02</a:t>
              </a:r>
              <a:endParaRPr lang="en-IN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58175713-F0EF-4A2A-98A2-F8DADA739ABE}"/>
                </a:ext>
              </a:extLst>
            </p:cNvPr>
            <p:cNvSpPr txBox="1"/>
            <p:nvPr/>
          </p:nvSpPr>
          <p:spPr>
            <a:xfrm>
              <a:off x="6778016" y="4127872"/>
              <a:ext cx="200162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IN" sz="1800" dirty="0">
                  <a:solidFill>
                    <a:schemeClr val="bg1"/>
                  </a:solidFill>
                  <a:ea typeface="Open Sans" panose="020B0606030504020204" pitchFamily="34" charset="0"/>
                  <a:cs typeface="Segoe UI Light" panose="020B0502040204020203" pitchFamily="34" charset="0"/>
                </a:rPr>
                <a:t>Insert your desired text here.</a:t>
              </a:r>
              <a:endParaRPr lang="en-IN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26FF2654-4FEB-4601-9DBC-CE9129C9BAFA}"/>
              </a:ext>
            </a:extLst>
          </p:cNvPr>
          <p:cNvSpPr/>
          <p:nvPr/>
        </p:nvSpPr>
        <p:spPr>
          <a:xfrm>
            <a:off x="1557907" y="5245325"/>
            <a:ext cx="2744119" cy="7386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This is a sample text. Insert your desired text here. This is a sample text. 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85EE9383-75CE-41B5-BC5B-A9C4CA45A1CB}"/>
              </a:ext>
            </a:extLst>
          </p:cNvPr>
          <p:cNvSpPr/>
          <p:nvPr/>
        </p:nvSpPr>
        <p:spPr>
          <a:xfrm>
            <a:off x="1557908" y="4737324"/>
            <a:ext cx="2744118" cy="3693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Placeholder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AE7FF6D1-FF11-4F1E-8DA5-7E792A828F0A}"/>
              </a:ext>
            </a:extLst>
          </p:cNvPr>
          <p:cNvSpPr/>
          <p:nvPr/>
        </p:nvSpPr>
        <p:spPr>
          <a:xfrm>
            <a:off x="7812237" y="2404362"/>
            <a:ext cx="2689076" cy="7386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This is a sample text. Insert your desired text here. This is a sample text. 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103AF107-5403-49C6-AC6B-CFB19987501C}"/>
              </a:ext>
            </a:extLst>
          </p:cNvPr>
          <p:cNvSpPr/>
          <p:nvPr/>
        </p:nvSpPr>
        <p:spPr>
          <a:xfrm>
            <a:off x="7812237" y="1896361"/>
            <a:ext cx="2689076" cy="3693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Placeholder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806CCD92-1C14-41BE-A61E-DA1013DD1EAC}"/>
              </a:ext>
            </a:extLst>
          </p:cNvPr>
          <p:cNvGrpSpPr/>
          <p:nvPr/>
        </p:nvGrpSpPr>
        <p:grpSpPr>
          <a:xfrm>
            <a:off x="4657191" y="1088533"/>
            <a:ext cx="2733365" cy="5566551"/>
            <a:chOff x="4657191" y="1088533"/>
            <a:chExt cx="2733365" cy="5566551"/>
          </a:xfrm>
          <a:solidFill>
            <a:schemeClr val="bg1">
              <a:lumMod val="75000"/>
            </a:schemeClr>
          </a:solidFill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xmlns="" id="{574E5AE5-4E00-4B42-B701-AB6FC1FD5E6E}"/>
                </a:ext>
              </a:extLst>
            </p:cNvPr>
            <p:cNvSpPr/>
            <p:nvPr/>
          </p:nvSpPr>
          <p:spPr>
            <a:xfrm>
              <a:off x="4798268" y="5965210"/>
              <a:ext cx="2592288" cy="68987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90" name="Freeform 7">
              <a:extLst>
                <a:ext uri="{FF2B5EF4-FFF2-40B4-BE49-F238E27FC236}">
                  <a16:creationId xmlns:a16="http://schemas.microsoft.com/office/drawing/2014/main" xmlns="" id="{EB1A9CB6-DCB6-4E58-B636-F774B3001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7191" y="2105085"/>
              <a:ext cx="593515" cy="576152"/>
            </a:xfrm>
            <a:custGeom>
              <a:avLst/>
              <a:gdLst>
                <a:gd name="T0" fmla="*/ 193 w 196"/>
                <a:gd name="T1" fmla="*/ 187 h 190"/>
                <a:gd name="T2" fmla="*/ 184 w 196"/>
                <a:gd name="T3" fmla="*/ 188 h 190"/>
                <a:gd name="T4" fmla="*/ 3 w 196"/>
                <a:gd name="T5" fmla="*/ 13 h 190"/>
                <a:gd name="T6" fmla="*/ 3 w 196"/>
                <a:gd name="T7" fmla="*/ 3 h 190"/>
                <a:gd name="T8" fmla="*/ 3 w 196"/>
                <a:gd name="T9" fmla="*/ 3 h 190"/>
                <a:gd name="T10" fmla="*/ 13 w 196"/>
                <a:gd name="T11" fmla="*/ 2 h 190"/>
                <a:gd name="T12" fmla="*/ 194 w 196"/>
                <a:gd name="T13" fmla="*/ 177 h 190"/>
                <a:gd name="T14" fmla="*/ 193 w 196"/>
                <a:gd name="T15" fmla="*/ 18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6" h="190">
                  <a:moveTo>
                    <a:pt x="193" y="187"/>
                  </a:moveTo>
                  <a:cubicBezTo>
                    <a:pt x="191" y="190"/>
                    <a:pt x="186" y="190"/>
                    <a:pt x="184" y="188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0" y="10"/>
                    <a:pt x="0" y="6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6" y="0"/>
                    <a:pt x="10" y="0"/>
                    <a:pt x="13" y="2"/>
                  </a:cubicBezTo>
                  <a:cubicBezTo>
                    <a:pt x="194" y="177"/>
                    <a:pt x="194" y="177"/>
                    <a:pt x="194" y="177"/>
                  </a:cubicBezTo>
                  <a:cubicBezTo>
                    <a:pt x="196" y="180"/>
                    <a:pt x="196" y="184"/>
                    <a:pt x="193" y="18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xmlns="" id="{8EBCC48D-70CB-4847-AC8D-4DC7373E4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8095" y="5872955"/>
              <a:ext cx="677174" cy="524061"/>
            </a:xfrm>
            <a:custGeom>
              <a:avLst/>
              <a:gdLst>
                <a:gd name="T0" fmla="*/ 429 w 429"/>
                <a:gd name="T1" fmla="*/ 41 h 332"/>
                <a:gd name="T2" fmla="*/ 429 w 429"/>
                <a:gd name="T3" fmla="*/ 208 h 332"/>
                <a:gd name="T4" fmla="*/ 337 w 429"/>
                <a:gd name="T5" fmla="*/ 240 h 332"/>
                <a:gd name="T6" fmla="*/ 307 w 429"/>
                <a:gd name="T7" fmla="*/ 225 h 332"/>
                <a:gd name="T8" fmla="*/ 215 w 429"/>
                <a:gd name="T9" fmla="*/ 298 h 332"/>
                <a:gd name="T10" fmla="*/ 29 w 429"/>
                <a:gd name="T11" fmla="*/ 332 h 332"/>
                <a:gd name="T12" fmla="*/ 0 w 429"/>
                <a:gd name="T13" fmla="*/ 294 h 332"/>
                <a:gd name="T14" fmla="*/ 228 w 429"/>
                <a:gd name="T15" fmla="*/ 142 h 332"/>
                <a:gd name="T16" fmla="*/ 291 w 429"/>
                <a:gd name="T17" fmla="*/ 0 h 332"/>
                <a:gd name="T18" fmla="*/ 429 w 429"/>
                <a:gd name="T19" fmla="*/ 4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9" h="332">
                  <a:moveTo>
                    <a:pt x="429" y="41"/>
                  </a:moveTo>
                  <a:lnTo>
                    <a:pt x="429" y="208"/>
                  </a:lnTo>
                  <a:lnTo>
                    <a:pt x="337" y="240"/>
                  </a:lnTo>
                  <a:lnTo>
                    <a:pt x="307" y="225"/>
                  </a:lnTo>
                  <a:lnTo>
                    <a:pt x="215" y="298"/>
                  </a:lnTo>
                  <a:lnTo>
                    <a:pt x="29" y="332"/>
                  </a:lnTo>
                  <a:lnTo>
                    <a:pt x="0" y="294"/>
                  </a:lnTo>
                  <a:lnTo>
                    <a:pt x="228" y="142"/>
                  </a:lnTo>
                  <a:lnTo>
                    <a:pt x="291" y="0"/>
                  </a:lnTo>
                  <a:lnTo>
                    <a:pt x="429" y="4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92" name="Freeform 9">
              <a:extLst>
                <a:ext uri="{FF2B5EF4-FFF2-40B4-BE49-F238E27FC236}">
                  <a16:creationId xmlns:a16="http://schemas.microsoft.com/office/drawing/2014/main" xmlns="" id="{6005ECD5-EBB9-411B-8D98-ABA9F5398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464" y="5943987"/>
              <a:ext cx="303071" cy="538268"/>
            </a:xfrm>
            <a:custGeom>
              <a:avLst/>
              <a:gdLst>
                <a:gd name="T0" fmla="*/ 20 w 192"/>
                <a:gd name="T1" fmla="*/ 11 h 341"/>
                <a:gd name="T2" fmla="*/ 0 w 192"/>
                <a:gd name="T3" fmla="*/ 264 h 341"/>
                <a:gd name="T4" fmla="*/ 56 w 192"/>
                <a:gd name="T5" fmla="*/ 341 h 341"/>
                <a:gd name="T6" fmla="*/ 129 w 192"/>
                <a:gd name="T7" fmla="*/ 341 h 341"/>
                <a:gd name="T8" fmla="*/ 192 w 192"/>
                <a:gd name="T9" fmla="*/ 270 h 341"/>
                <a:gd name="T10" fmla="*/ 152 w 192"/>
                <a:gd name="T11" fmla="*/ 0 h 341"/>
                <a:gd name="T12" fmla="*/ 20 w 192"/>
                <a:gd name="T13" fmla="*/ 1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341">
                  <a:moveTo>
                    <a:pt x="20" y="11"/>
                  </a:moveTo>
                  <a:lnTo>
                    <a:pt x="0" y="264"/>
                  </a:lnTo>
                  <a:lnTo>
                    <a:pt x="56" y="341"/>
                  </a:lnTo>
                  <a:lnTo>
                    <a:pt x="129" y="341"/>
                  </a:lnTo>
                  <a:lnTo>
                    <a:pt x="192" y="270"/>
                  </a:lnTo>
                  <a:lnTo>
                    <a:pt x="152" y="0"/>
                  </a:lnTo>
                  <a:lnTo>
                    <a:pt x="20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93" name="Freeform 10">
              <a:extLst>
                <a:ext uri="{FF2B5EF4-FFF2-40B4-BE49-F238E27FC236}">
                  <a16:creationId xmlns:a16="http://schemas.microsoft.com/office/drawing/2014/main" xmlns="" id="{3A8D0BA7-246D-4C06-9B28-EE0022ABA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6900" y="1127996"/>
              <a:ext cx="855545" cy="1371714"/>
            </a:xfrm>
            <a:custGeom>
              <a:avLst/>
              <a:gdLst>
                <a:gd name="T0" fmla="*/ 93 w 283"/>
                <a:gd name="T1" fmla="*/ 232 h 453"/>
                <a:gd name="T2" fmla="*/ 63 w 283"/>
                <a:gd name="T3" fmla="*/ 226 h 453"/>
                <a:gd name="T4" fmla="*/ 53 w 283"/>
                <a:gd name="T5" fmla="*/ 201 h 453"/>
                <a:gd name="T6" fmla="*/ 48 w 283"/>
                <a:gd name="T7" fmla="*/ 198 h 453"/>
                <a:gd name="T8" fmla="*/ 50 w 283"/>
                <a:gd name="T9" fmla="*/ 189 h 453"/>
                <a:gd name="T10" fmla="*/ 45 w 283"/>
                <a:gd name="T11" fmla="*/ 187 h 453"/>
                <a:gd name="T12" fmla="*/ 42 w 283"/>
                <a:gd name="T13" fmla="*/ 173 h 453"/>
                <a:gd name="T14" fmla="*/ 28 w 283"/>
                <a:gd name="T15" fmla="*/ 165 h 453"/>
                <a:gd name="T16" fmla="*/ 41 w 283"/>
                <a:gd name="T17" fmla="*/ 123 h 453"/>
                <a:gd name="T18" fmla="*/ 32 w 283"/>
                <a:gd name="T19" fmla="*/ 105 h 453"/>
                <a:gd name="T20" fmla="*/ 39 w 283"/>
                <a:gd name="T21" fmla="*/ 53 h 453"/>
                <a:gd name="T22" fmla="*/ 136 w 283"/>
                <a:gd name="T23" fmla="*/ 6 h 453"/>
                <a:gd name="T24" fmla="*/ 208 w 283"/>
                <a:gd name="T25" fmla="*/ 121 h 453"/>
                <a:gd name="T26" fmla="*/ 188 w 283"/>
                <a:gd name="T27" fmla="*/ 255 h 453"/>
                <a:gd name="T28" fmla="*/ 275 w 283"/>
                <a:gd name="T29" fmla="*/ 394 h 453"/>
                <a:gd name="T30" fmla="*/ 0 w 283"/>
                <a:gd name="T31" fmla="*/ 453 h 453"/>
                <a:gd name="T32" fmla="*/ 43 w 283"/>
                <a:gd name="T33" fmla="*/ 347 h 453"/>
                <a:gd name="T34" fmla="*/ 93 w 283"/>
                <a:gd name="T35" fmla="*/ 232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3" h="453">
                  <a:moveTo>
                    <a:pt x="93" y="232"/>
                  </a:moveTo>
                  <a:cubicBezTo>
                    <a:pt x="93" y="232"/>
                    <a:pt x="70" y="230"/>
                    <a:pt x="63" y="226"/>
                  </a:cubicBezTo>
                  <a:cubicBezTo>
                    <a:pt x="57" y="223"/>
                    <a:pt x="53" y="201"/>
                    <a:pt x="53" y="201"/>
                  </a:cubicBezTo>
                  <a:cubicBezTo>
                    <a:pt x="48" y="198"/>
                    <a:pt x="48" y="198"/>
                    <a:pt x="48" y="198"/>
                  </a:cubicBezTo>
                  <a:cubicBezTo>
                    <a:pt x="50" y="189"/>
                    <a:pt x="50" y="189"/>
                    <a:pt x="50" y="189"/>
                  </a:cubicBezTo>
                  <a:cubicBezTo>
                    <a:pt x="45" y="187"/>
                    <a:pt x="45" y="187"/>
                    <a:pt x="45" y="187"/>
                  </a:cubicBezTo>
                  <a:cubicBezTo>
                    <a:pt x="42" y="173"/>
                    <a:pt x="42" y="173"/>
                    <a:pt x="42" y="173"/>
                  </a:cubicBezTo>
                  <a:cubicBezTo>
                    <a:pt x="42" y="173"/>
                    <a:pt x="24" y="174"/>
                    <a:pt x="28" y="165"/>
                  </a:cubicBezTo>
                  <a:cubicBezTo>
                    <a:pt x="32" y="156"/>
                    <a:pt x="44" y="126"/>
                    <a:pt x="41" y="123"/>
                  </a:cubicBezTo>
                  <a:cubicBezTo>
                    <a:pt x="38" y="119"/>
                    <a:pt x="32" y="117"/>
                    <a:pt x="32" y="105"/>
                  </a:cubicBezTo>
                  <a:cubicBezTo>
                    <a:pt x="32" y="94"/>
                    <a:pt x="34" y="67"/>
                    <a:pt x="39" y="53"/>
                  </a:cubicBezTo>
                  <a:cubicBezTo>
                    <a:pt x="44" y="38"/>
                    <a:pt x="72" y="0"/>
                    <a:pt x="136" y="6"/>
                  </a:cubicBezTo>
                  <a:cubicBezTo>
                    <a:pt x="199" y="12"/>
                    <a:pt x="215" y="80"/>
                    <a:pt x="208" y="121"/>
                  </a:cubicBezTo>
                  <a:cubicBezTo>
                    <a:pt x="202" y="161"/>
                    <a:pt x="174" y="209"/>
                    <a:pt x="188" y="255"/>
                  </a:cubicBezTo>
                  <a:cubicBezTo>
                    <a:pt x="202" y="301"/>
                    <a:pt x="283" y="269"/>
                    <a:pt x="275" y="394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53"/>
                    <a:pt x="14" y="383"/>
                    <a:pt x="43" y="347"/>
                  </a:cubicBezTo>
                  <a:cubicBezTo>
                    <a:pt x="43" y="347"/>
                    <a:pt x="114" y="272"/>
                    <a:pt x="93" y="2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94" name="Freeform 11">
              <a:extLst>
                <a:ext uri="{FF2B5EF4-FFF2-40B4-BE49-F238E27FC236}">
                  <a16:creationId xmlns:a16="http://schemas.microsoft.com/office/drawing/2014/main" xmlns="" id="{6A85F2DF-E0E7-4730-8D32-5214E1DEC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650" y="2650490"/>
              <a:ext cx="148670" cy="248578"/>
            </a:xfrm>
            <a:custGeom>
              <a:avLst/>
              <a:gdLst>
                <a:gd name="T0" fmla="*/ 13 w 49"/>
                <a:gd name="T1" fmla="*/ 81 h 85"/>
                <a:gd name="T2" fmla="*/ 0 w 49"/>
                <a:gd name="T3" fmla="*/ 85 h 85"/>
                <a:gd name="T4" fmla="*/ 6 w 49"/>
                <a:gd name="T5" fmla="*/ 44 h 85"/>
                <a:gd name="T6" fmla="*/ 36 w 49"/>
                <a:gd name="T7" fmla="*/ 6 h 85"/>
                <a:gd name="T8" fmla="*/ 49 w 49"/>
                <a:gd name="T9" fmla="*/ 7 h 85"/>
                <a:gd name="T10" fmla="*/ 28 w 49"/>
                <a:gd name="T11" fmla="*/ 81 h 85"/>
                <a:gd name="T12" fmla="*/ 13 w 49"/>
                <a:gd name="T13" fmla="*/ 8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85">
                  <a:moveTo>
                    <a:pt x="13" y="81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6" y="46"/>
                    <a:pt x="6" y="44"/>
                  </a:cubicBezTo>
                  <a:cubicBezTo>
                    <a:pt x="7" y="41"/>
                    <a:pt x="29" y="8"/>
                    <a:pt x="36" y="6"/>
                  </a:cubicBezTo>
                  <a:cubicBezTo>
                    <a:pt x="44" y="4"/>
                    <a:pt x="49" y="0"/>
                    <a:pt x="49" y="7"/>
                  </a:cubicBezTo>
                  <a:cubicBezTo>
                    <a:pt x="49" y="15"/>
                    <a:pt x="28" y="81"/>
                    <a:pt x="28" y="81"/>
                  </a:cubicBezTo>
                  <a:lnTo>
                    <a:pt x="13" y="8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95" name="Freeform 12">
              <a:extLst>
                <a:ext uri="{FF2B5EF4-FFF2-40B4-BE49-F238E27FC236}">
                  <a16:creationId xmlns:a16="http://schemas.microsoft.com/office/drawing/2014/main" xmlns="" id="{96CC29F2-F844-4392-B43F-DBDEC4864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2413" y="2269248"/>
              <a:ext cx="478284" cy="584044"/>
            </a:xfrm>
            <a:custGeom>
              <a:avLst/>
              <a:gdLst>
                <a:gd name="T0" fmla="*/ 131 w 158"/>
                <a:gd name="T1" fmla="*/ 193 h 193"/>
                <a:gd name="T2" fmla="*/ 86 w 158"/>
                <a:gd name="T3" fmla="*/ 153 h 193"/>
                <a:gd name="T4" fmla="*/ 9 w 158"/>
                <a:gd name="T5" fmla="*/ 14 h 193"/>
                <a:gd name="T6" fmla="*/ 29 w 158"/>
                <a:gd name="T7" fmla="*/ 32 h 193"/>
                <a:gd name="T8" fmla="*/ 58 w 158"/>
                <a:gd name="T9" fmla="*/ 67 h 193"/>
                <a:gd name="T10" fmla="*/ 73 w 158"/>
                <a:gd name="T11" fmla="*/ 45 h 193"/>
                <a:gd name="T12" fmla="*/ 84 w 158"/>
                <a:gd name="T13" fmla="*/ 76 h 193"/>
                <a:gd name="T14" fmla="*/ 99 w 158"/>
                <a:gd name="T15" fmla="*/ 72 h 193"/>
                <a:gd name="T16" fmla="*/ 99 w 158"/>
                <a:gd name="T17" fmla="*/ 99 h 193"/>
                <a:gd name="T18" fmla="*/ 114 w 158"/>
                <a:gd name="T19" fmla="*/ 96 h 193"/>
                <a:gd name="T20" fmla="*/ 114 w 158"/>
                <a:gd name="T21" fmla="*/ 125 h 193"/>
                <a:gd name="T22" fmla="*/ 158 w 158"/>
                <a:gd name="T23" fmla="*/ 171 h 193"/>
                <a:gd name="T24" fmla="*/ 131 w 158"/>
                <a:gd name="T25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193">
                  <a:moveTo>
                    <a:pt x="131" y="193"/>
                  </a:moveTo>
                  <a:cubicBezTo>
                    <a:pt x="86" y="153"/>
                    <a:pt x="86" y="153"/>
                    <a:pt x="86" y="153"/>
                  </a:cubicBezTo>
                  <a:cubicBezTo>
                    <a:pt x="86" y="153"/>
                    <a:pt x="0" y="31"/>
                    <a:pt x="9" y="14"/>
                  </a:cubicBezTo>
                  <a:cubicBezTo>
                    <a:pt x="9" y="14"/>
                    <a:pt x="13" y="0"/>
                    <a:pt x="29" y="32"/>
                  </a:cubicBezTo>
                  <a:cubicBezTo>
                    <a:pt x="37" y="49"/>
                    <a:pt x="53" y="68"/>
                    <a:pt x="58" y="67"/>
                  </a:cubicBezTo>
                  <a:cubicBezTo>
                    <a:pt x="63" y="67"/>
                    <a:pt x="63" y="41"/>
                    <a:pt x="73" y="45"/>
                  </a:cubicBezTo>
                  <a:cubicBezTo>
                    <a:pt x="84" y="49"/>
                    <a:pt x="87" y="64"/>
                    <a:pt x="84" y="76"/>
                  </a:cubicBezTo>
                  <a:cubicBezTo>
                    <a:pt x="81" y="88"/>
                    <a:pt x="88" y="64"/>
                    <a:pt x="99" y="72"/>
                  </a:cubicBezTo>
                  <a:cubicBezTo>
                    <a:pt x="111" y="79"/>
                    <a:pt x="105" y="88"/>
                    <a:pt x="99" y="99"/>
                  </a:cubicBezTo>
                  <a:cubicBezTo>
                    <a:pt x="99" y="99"/>
                    <a:pt x="106" y="81"/>
                    <a:pt x="114" y="96"/>
                  </a:cubicBezTo>
                  <a:cubicBezTo>
                    <a:pt x="122" y="109"/>
                    <a:pt x="110" y="118"/>
                    <a:pt x="114" y="125"/>
                  </a:cubicBezTo>
                  <a:cubicBezTo>
                    <a:pt x="126" y="147"/>
                    <a:pt x="158" y="171"/>
                    <a:pt x="158" y="171"/>
                  </a:cubicBezTo>
                  <a:lnTo>
                    <a:pt x="131" y="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96" name="Freeform 13">
              <a:extLst>
                <a:ext uri="{FF2B5EF4-FFF2-40B4-BE49-F238E27FC236}">
                  <a16:creationId xmlns:a16="http://schemas.microsoft.com/office/drawing/2014/main" xmlns="" id="{E415B111-3967-481A-B12D-377B79CA5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149" y="3565194"/>
              <a:ext cx="1052857" cy="2478239"/>
            </a:xfrm>
            <a:custGeom>
              <a:avLst/>
              <a:gdLst>
                <a:gd name="T0" fmla="*/ 40 w 667"/>
                <a:gd name="T1" fmla="*/ 0 h 1570"/>
                <a:gd name="T2" fmla="*/ 0 w 667"/>
                <a:gd name="T3" fmla="*/ 103 h 1570"/>
                <a:gd name="T4" fmla="*/ 40 w 667"/>
                <a:gd name="T5" fmla="*/ 1369 h 1570"/>
                <a:gd name="T6" fmla="*/ 21 w 667"/>
                <a:gd name="T7" fmla="*/ 1537 h 1570"/>
                <a:gd name="T8" fmla="*/ 113 w 667"/>
                <a:gd name="T9" fmla="*/ 1570 h 1570"/>
                <a:gd name="T10" fmla="*/ 214 w 667"/>
                <a:gd name="T11" fmla="*/ 1545 h 1570"/>
                <a:gd name="T12" fmla="*/ 251 w 667"/>
                <a:gd name="T13" fmla="*/ 998 h 1570"/>
                <a:gd name="T14" fmla="*/ 322 w 667"/>
                <a:gd name="T15" fmla="*/ 462 h 1570"/>
                <a:gd name="T16" fmla="*/ 404 w 667"/>
                <a:gd name="T17" fmla="*/ 1008 h 1570"/>
                <a:gd name="T18" fmla="*/ 467 w 667"/>
                <a:gd name="T19" fmla="*/ 1551 h 1570"/>
                <a:gd name="T20" fmla="*/ 552 w 667"/>
                <a:gd name="T21" fmla="*/ 1570 h 1570"/>
                <a:gd name="T22" fmla="*/ 651 w 667"/>
                <a:gd name="T23" fmla="*/ 1524 h 1570"/>
                <a:gd name="T24" fmla="*/ 651 w 667"/>
                <a:gd name="T25" fmla="*/ 859 h 1570"/>
                <a:gd name="T26" fmla="*/ 667 w 667"/>
                <a:gd name="T27" fmla="*/ 88 h 1570"/>
                <a:gd name="T28" fmla="*/ 638 w 667"/>
                <a:gd name="T29" fmla="*/ 23 h 1570"/>
                <a:gd name="T30" fmla="*/ 46 w 667"/>
                <a:gd name="T31" fmla="*/ 0 h 1570"/>
                <a:gd name="T32" fmla="*/ 40 w 667"/>
                <a:gd name="T33" fmla="*/ 0 h 1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7" h="1570">
                  <a:moveTo>
                    <a:pt x="40" y="0"/>
                  </a:moveTo>
                  <a:lnTo>
                    <a:pt x="0" y="103"/>
                  </a:lnTo>
                  <a:lnTo>
                    <a:pt x="40" y="1369"/>
                  </a:lnTo>
                  <a:lnTo>
                    <a:pt x="21" y="1537"/>
                  </a:lnTo>
                  <a:lnTo>
                    <a:pt x="113" y="1570"/>
                  </a:lnTo>
                  <a:lnTo>
                    <a:pt x="214" y="1545"/>
                  </a:lnTo>
                  <a:lnTo>
                    <a:pt x="251" y="998"/>
                  </a:lnTo>
                  <a:lnTo>
                    <a:pt x="322" y="462"/>
                  </a:lnTo>
                  <a:lnTo>
                    <a:pt x="404" y="1008"/>
                  </a:lnTo>
                  <a:lnTo>
                    <a:pt x="467" y="1551"/>
                  </a:lnTo>
                  <a:lnTo>
                    <a:pt x="552" y="1570"/>
                  </a:lnTo>
                  <a:lnTo>
                    <a:pt x="651" y="1524"/>
                  </a:lnTo>
                  <a:lnTo>
                    <a:pt x="651" y="859"/>
                  </a:lnTo>
                  <a:lnTo>
                    <a:pt x="667" y="88"/>
                  </a:lnTo>
                  <a:lnTo>
                    <a:pt x="638" y="23"/>
                  </a:lnTo>
                  <a:lnTo>
                    <a:pt x="46" y="0"/>
                  </a:ln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97" name="Freeform 14">
              <a:extLst>
                <a:ext uri="{FF2B5EF4-FFF2-40B4-BE49-F238E27FC236}">
                  <a16:creationId xmlns:a16="http://schemas.microsoft.com/office/drawing/2014/main" xmlns="" id="{39C51C6C-C487-4A3F-A064-7F01EF8D2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149" y="3565194"/>
              <a:ext cx="1052857" cy="2478239"/>
            </a:xfrm>
            <a:custGeom>
              <a:avLst/>
              <a:gdLst>
                <a:gd name="T0" fmla="*/ 40 w 667"/>
                <a:gd name="T1" fmla="*/ 0 h 1570"/>
                <a:gd name="T2" fmla="*/ 0 w 667"/>
                <a:gd name="T3" fmla="*/ 103 h 1570"/>
                <a:gd name="T4" fmla="*/ 40 w 667"/>
                <a:gd name="T5" fmla="*/ 1369 h 1570"/>
                <a:gd name="T6" fmla="*/ 21 w 667"/>
                <a:gd name="T7" fmla="*/ 1537 h 1570"/>
                <a:gd name="T8" fmla="*/ 113 w 667"/>
                <a:gd name="T9" fmla="*/ 1570 h 1570"/>
                <a:gd name="T10" fmla="*/ 214 w 667"/>
                <a:gd name="T11" fmla="*/ 1545 h 1570"/>
                <a:gd name="T12" fmla="*/ 251 w 667"/>
                <a:gd name="T13" fmla="*/ 998 h 1570"/>
                <a:gd name="T14" fmla="*/ 322 w 667"/>
                <a:gd name="T15" fmla="*/ 462 h 1570"/>
                <a:gd name="T16" fmla="*/ 404 w 667"/>
                <a:gd name="T17" fmla="*/ 1008 h 1570"/>
                <a:gd name="T18" fmla="*/ 467 w 667"/>
                <a:gd name="T19" fmla="*/ 1551 h 1570"/>
                <a:gd name="T20" fmla="*/ 552 w 667"/>
                <a:gd name="T21" fmla="*/ 1570 h 1570"/>
                <a:gd name="T22" fmla="*/ 651 w 667"/>
                <a:gd name="T23" fmla="*/ 1524 h 1570"/>
                <a:gd name="T24" fmla="*/ 651 w 667"/>
                <a:gd name="T25" fmla="*/ 859 h 1570"/>
                <a:gd name="T26" fmla="*/ 667 w 667"/>
                <a:gd name="T27" fmla="*/ 88 h 1570"/>
                <a:gd name="T28" fmla="*/ 638 w 667"/>
                <a:gd name="T29" fmla="*/ 23 h 1570"/>
                <a:gd name="T30" fmla="*/ 46 w 667"/>
                <a:gd name="T31" fmla="*/ 0 h 1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7" h="1570">
                  <a:moveTo>
                    <a:pt x="40" y="0"/>
                  </a:moveTo>
                  <a:lnTo>
                    <a:pt x="0" y="103"/>
                  </a:lnTo>
                  <a:lnTo>
                    <a:pt x="40" y="1369"/>
                  </a:lnTo>
                  <a:lnTo>
                    <a:pt x="21" y="1537"/>
                  </a:lnTo>
                  <a:lnTo>
                    <a:pt x="113" y="1570"/>
                  </a:lnTo>
                  <a:lnTo>
                    <a:pt x="214" y="1545"/>
                  </a:lnTo>
                  <a:lnTo>
                    <a:pt x="251" y="998"/>
                  </a:lnTo>
                  <a:lnTo>
                    <a:pt x="322" y="462"/>
                  </a:lnTo>
                  <a:lnTo>
                    <a:pt x="404" y="1008"/>
                  </a:lnTo>
                  <a:lnTo>
                    <a:pt x="467" y="1551"/>
                  </a:lnTo>
                  <a:lnTo>
                    <a:pt x="552" y="1570"/>
                  </a:lnTo>
                  <a:lnTo>
                    <a:pt x="651" y="1524"/>
                  </a:lnTo>
                  <a:lnTo>
                    <a:pt x="651" y="859"/>
                  </a:lnTo>
                  <a:lnTo>
                    <a:pt x="667" y="88"/>
                  </a:lnTo>
                  <a:lnTo>
                    <a:pt x="638" y="23"/>
                  </a:lnTo>
                  <a:lnTo>
                    <a:pt x="46" y="0"/>
                  </a:ln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98" name="Freeform 15">
              <a:extLst>
                <a:ext uri="{FF2B5EF4-FFF2-40B4-BE49-F238E27FC236}">
                  <a16:creationId xmlns:a16="http://schemas.microsoft.com/office/drawing/2014/main" xmlns="" id="{F124F602-9025-405A-A840-CAECEC913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649" y="2038788"/>
              <a:ext cx="734000" cy="1005503"/>
            </a:xfrm>
            <a:custGeom>
              <a:avLst/>
              <a:gdLst>
                <a:gd name="T0" fmla="*/ 240 w 243"/>
                <a:gd name="T1" fmla="*/ 0 h 332"/>
                <a:gd name="T2" fmla="*/ 171 w 243"/>
                <a:gd name="T3" fmla="*/ 49 h 332"/>
                <a:gd name="T4" fmla="*/ 116 w 243"/>
                <a:gd name="T5" fmla="*/ 243 h 332"/>
                <a:gd name="T6" fmla="*/ 49 w 243"/>
                <a:gd name="T7" fmla="*/ 206 h 332"/>
                <a:gd name="T8" fmla="*/ 0 w 243"/>
                <a:gd name="T9" fmla="*/ 284 h 332"/>
                <a:gd name="T10" fmla="*/ 148 w 243"/>
                <a:gd name="T11" fmla="*/ 332 h 332"/>
                <a:gd name="T12" fmla="*/ 222 w 243"/>
                <a:gd name="T13" fmla="*/ 144 h 332"/>
                <a:gd name="T14" fmla="*/ 243 w 243"/>
                <a:gd name="T1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3" h="332">
                  <a:moveTo>
                    <a:pt x="240" y="0"/>
                  </a:moveTo>
                  <a:cubicBezTo>
                    <a:pt x="240" y="0"/>
                    <a:pt x="183" y="11"/>
                    <a:pt x="171" y="49"/>
                  </a:cubicBezTo>
                  <a:cubicBezTo>
                    <a:pt x="158" y="88"/>
                    <a:pt x="116" y="243"/>
                    <a:pt x="116" y="243"/>
                  </a:cubicBezTo>
                  <a:cubicBezTo>
                    <a:pt x="49" y="206"/>
                    <a:pt x="49" y="206"/>
                    <a:pt x="49" y="206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48" y="332"/>
                    <a:pt x="148" y="332"/>
                    <a:pt x="148" y="332"/>
                  </a:cubicBezTo>
                  <a:cubicBezTo>
                    <a:pt x="148" y="332"/>
                    <a:pt x="212" y="245"/>
                    <a:pt x="222" y="144"/>
                  </a:cubicBezTo>
                  <a:cubicBezTo>
                    <a:pt x="231" y="44"/>
                    <a:pt x="243" y="0"/>
                    <a:pt x="24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99" name="Freeform 16">
              <a:extLst>
                <a:ext uri="{FF2B5EF4-FFF2-40B4-BE49-F238E27FC236}">
                  <a16:creationId xmlns:a16="http://schemas.microsoft.com/office/drawing/2014/main" xmlns="" id="{66599B7A-1A94-4B2F-9F93-902472BF0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3734" y="1778336"/>
              <a:ext cx="642448" cy="1163352"/>
            </a:xfrm>
            <a:custGeom>
              <a:avLst/>
              <a:gdLst>
                <a:gd name="T0" fmla="*/ 43 w 212"/>
                <a:gd name="T1" fmla="*/ 82 h 384"/>
                <a:gd name="T2" fmla="*/ 75 w 212"/>
                <a:gd name="T3" fmla="*/ 52 h 384"/>
                <a:gd name="T4" fmla="*/ 98 w 212"/>
                <a:gd name="T5" fmla="*/ 107 h 384"/>
                <a:gd name="T6" fmla="*/ 124 w 212"/>
                <a:gd name="T7" fmla="*/ 57 h 384"/>
                <a:gd name="T8" fmla="*/ 184 w 212"/>
                <a:gd name="T9" fmla="*/ 0 h 384"/>
                <a:gd name="T10" fmla="*/ 212 w 212"/>
                <a:gd name="T11" fmla="*/ 94 h 384"/>
                <a:gd name="T12" fmla="*/ 200 w 212"/>
                <a:gd name="T13" fmla="*/ 194 h 384"/>
                <a:gd name="T14" fmla="*/ 162 w 212"/>
                <a:gd name="T15" fmla="*/ 276 h 384"/>
                <a:gd name="T16" fmla="*/ 98 w 212"/>
                <a:gd name="T17" fmla="*/ 342 h 384"/>
                <a:gd name="T18" fmla="*/ 11 w 212"/>
                <a:gd name="T19" fmla="*/ 384 h 384"/>
                <a:gd name="T20" fmla="*/ 1 w 212"/>
                <a:gd name="T21" fmla="*/ 244 h 384"/>
                <a:gd name="T22" fmla="*/ 1 w 212"/>
                <a:gd name="T23" fmla="*/ 184 h 384"/>
                <a:gd name="T24" fmla="*/ 10 w 212"/>
                <a:gd name="T25" fmla="*/ 116 h 384"/>
                <a:gd name="T26" fmla="*/ 43 w 212"/>
                <a:gd name="T27" fmla="*/ 82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2" h="384">
                  <a:moveTo>
                    <a:pt x="43" y="82"/>
                  </a:moveTo>
                  <a:cubicBezTo>
                    <a:pt x="75" y="52"/>
                    <a:pt x="75" y="52"/>
                    <a:pt x="75" y="52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212" y="94"/>
                    <a:pt x="203" y="193"/>
                    <a:pt x="200" y="194"/>
                  </a:cubicBezTo>
                  <a:cubicBezTo>
                    <a:pt x="197" y="194"/>
                    <a:pt x="161" y="274"/>
                    <a:pt x="162" y="276"/>
                  </a:cubicBezTo>
                  <a:cubicBezTo>
                    <a:pt x="162" y="278"/>
                    <a:pt x="109" y="337"/>
                    <a:pt x="98" y="342"/>
                  </a:cubicBezTo>
                  <a:cubicBezTo>
                    <a:pt x="87" y="346"/>
                    <a:pt x="11" y="384"/>
                    <a:pt x="11" y="384"/>
                  </a:cubicBezTo>
                  <a:cubicBezTo>
                    <a:pt x="11" y="384"/>
                    <a:pt x="3" y="260"/>
                    <a:pt x="1" y="244"/>
                  </a:cubicBezTo>
                  <a:cubicBezTo>
                    <a:pt x="0" y="228"/>
                    <a:pt x="2" y="196"/>
                    <a:pt x="1" y="184"/>
                  </a:cubicBezTo>
                  <a:cubicBezTo>
                    <a:pt x="1" y="171"/>
                    <a:pt x="10" y="118"/>
                    <a:pt x="10" y="116"/>
                  </a:cubicBezTo>
                  <a:cubicBezTo>
                    <a:pt x="10" y="114"/>
                    <a:pt x="43" y="82"/>
                    <a:pt x="43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 dirty="0"/>
            </a:p>
          </p:txBody>
        </p:sp>
        <p:sp>
          <p:nvSpPr>
            <p:cNvPr id="100" name="Freeform 17">
              <a:extLst>
                <a:ext uri="{FF2B5EF4-FFF2-40B4-BE49-F238E27FC236}">
                  <a16:creationId xmlns:a16="http://schemas.microsoft.com/office/drawing/2014/main" xmlns="" id="{C5752667-FA08-4A59-A4B5-689B2403B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1686" y="1773600"/>
              <a:ext cx="1155459" cy="2056781"/>
            </a:xfrm>
            <a:custGeom>
              <a:avLst/>
              <a:gdLst>
                <a:gd name="T0" fmla="*/ 732 w 732"/>
                <a:gd name="T1" fmla="*/ 1278 h 1303"/>
                <a:gd name="T2" fmla="*/ 471 w 732"/>
                <a:gd name="T3" fmla="*/ 1284 h 1303"/>
                <a:gd name="T4" fmla="*/ 220 w 732"/>
                <a:gd name="T5" fmla="*/ 1265 h 1303"/>
                <a:gd name="T6" fmla="*/ 195 w 732"/>
                <a:gd name="T7" fmla="*/ 1171 h 1303"/>
                <a:gd name="T8" fmla="*/ 172 w 732"/>
                <a:gd name="T9" fmla="*/ 1276 h 1303"/>
                <a:gd name="T10" fmla="*/ 36 w 732"/>
                <a:gd name="T11" fmla="*/ 1303 h 1303"/>
                <a:gd name="T12" fmla="*/ 0 w 732"/>
                <a:gd name="T13" fmla="*/ 1238 h 1303"/>
                <a:gd name="T14" fmla="*/ 102 w 732"/>
                <a:gd name="T15" fmla="*/ 649 h 1303"/>
                <a:gd name="T16" fmla="*/ 130 w 732"/>
                <a:gd name="T17" fmla="*/ 189 h 1303"/>
                <a:gd name="T18" fmla="*/ 239 w 732"/>
                <a:gd name="T19" fmla="*/ 124 h 1303"/>
                <a:gd name="T20" fmla="*/ 295 w 732"/>
                <a:gd name="T21" fmla="*/ 84 h 1303"/>
                <a:gd name="T22" fmla="*/ 249 w 732"/>
                <a:gd name="T23" fmla="*/ 185 h 1303"/>
                <a:gd name="T24" fmla="*/ 216 w 732"/>
                <a:gd name="T25" fmla="*/ 573 h 1303"/>
                <a:gd name="T26" fmla="*/ 423 w 732"/>
                <a:gd name="T27" fmla="*/ 109 h 1303"/>
                <a:gd name="T28" fmla="*/ 481 w 732"/>
                <a:gd name="T29" fmla="*/ 0 h 1303"/>
                <a:gd name="T30" fmla="*/ 512 w 732"/>
                <a:gd name="T31" fmla="*/ 38 h 1303"/>
                <a:gd name="T32" fmla="*/ 711 w 732"/>
                <a:gd name="T33" fmla="*/ 107 h 1303"/>
                <a:gd name="T34" fmla="*/ 625 w 732"/>
                <a:gd name="T35" fmla="*/ 529 h 1303"/>
                <a:gd name="T36" fmla="*/ 732 w 732"/>
                <a:gd name="T37" fmla="*/ 1278 h 1303"/>
                <a:gd name="connsiteX0" fmla="*/ 10000 w 10000"/>
                <a:gd name="connsiteY0" fmla="*/ 9808 h 10000"/>
                <a:gd name="connsiteX1" fmla="*/ 6434 w 10000"/>
                <a:gd name="connsiteY1" fmla="*/ 9854 h 10000"/>
                <a:gd name="connsiteX2" fmla="*/ 3005 w 10000"/>
                <a:gd name="connsiteY2" fmla="*/ 9708 h 10000"/>
                <a:gd name="connsiteX3" fmla="*/ 2664 w 10000"/>
                <a:gd name="connsiteY3" fmla="*/ 8987 h 10000"/>
                <a:gd name="connsiteX4" fmla="*/ 2350 w 10000"/>
                <a:gd name="connsiteY4" fmla="*/ 9793 h 10000"/>
                <a:gd name="connsiteX5" fmla="*/ 492 w 10000"/>
                <a:gd name="connsiteY5" fmla="*/ 10000 h 10000"/>
                <a:gd name="connsiteX6" fmla="*/ 0 w 10000"/>
                <a:gd name="connsiteY6" fmla="*/ 9501 h 10000"/>
                <a:gd name="connsiteX7" fmla="*/ 1393 w 10000"/>
                <a:gd name="connsiteY7" fmla="*/ 4981 h 10000"/>
                <a:gd name="connsiteX8" fmla="*/ 1776 w 10000"/>
                <a:gd name="connsiteY8" fmla="*/ 1450 h 10000"/>
                <a:gd name="connsiteX9" fmla="*/ 3265 w 10000"/>
                <a:gd name="connsiteY9" fmla="*/ 952 h 10000"/>
                <a:gd name="connsiteX10" fmla="*/ 4030 w 10000"/>
                <a:gd name="connsiteY10" fmla="*/ 645 h 10000"/>
                <a:gd name="connsiteX11" fmla="*/ 3402 w 10000"/>
                <a:gd name="connsiteY11" fmla="*/ 1420 h 10000"/>
                <a:gd name="connsiteX12" fmla="*/ 4138 w 10000"/>
                <a:gd name="connsiteY12" fmla="*/ 2903 h 10000"/>
                <a:gd name="connsiteX13" fmla="*/ 5779 w 10000"/>
                <a:gd name="connsiteY13" fmla="*/ 837 h 10000"/>
                <a:gd name="connsiteX14" fmla="*/ 6571 w 10000"/>
                <a:gd name="connsiteY14" fmla="*/ 0 h 10000"/>
                <a:gd name="connsiteX15" fmla="*/ 6995 w 10000"/>
                <a:gd name="connsiteY15" fmla="*/ 292 h 10000"/>
                <a:gd name="connsiteX16" fmla="*/ 9713 w 10000"/>
                <a:gd name="connsiteY16" fmla="*/ 821 h 10000"/>
                <a:gd name="connsiteX17" fmla="*/ 8538 w 10000"/>
                <a:gd name="connsiteY17" fmla="*/ 4060 h 10000"/>
                <a:gd name="connsiteX18" fmla="*/ 10000 w 10000"/>
                <a:gd name="connsiteY18" fmla="*/ 9808 h 10000"/>
                <a:gd name="connsiteX0" fmla="*/ 10000 w 10000"/>
                <a:gd name="connsiteY0" fmla="*/ 9808 h 10000"/>
                <a:gd name="connsiteX1" fmla="*/ 6434 w 10000"/>
                <a:gd name="connsiteY1" fmla="*/ 9854 h 10000"/>
                <a:gd name="connsiteX2" fmla="*/ 3005 w 10000"/>
                <a:gd name="connsiteY2" fmla="*/ 9708 h 10000"/>
                <a:gd name="connsiteX3" fmla="*/ 2664 w 10000"/>
                <a:gd name="connsiteY3" fmla="*/ 8987 h 10000"/>
                <a:gd name="connsiteX4" fmla="*/ 2350 w 10000"/>
                <a:gd name="connsiteY4" fmla="*/ 9793 h 10000"/>
                <a:gd name="connsiteX5" fmla="*/ 492 w 10000"/>
                <a:gd name="connsiteY5" fmla="*/ 10000 h 10000"/>
                <a:gd name="connsiteX6" fmla="*/ 0 w 10000"/>
                <a:gd name="connsiteY6" fmla="*/ 9501 h 10000"/>
                <a:gd name="connsiteX7" fmla="*/ 1393 w 10000"/>
                <a:gd name="connsiteY7" fmla="*/ 4981 h 10000"/>
                <a:gd name="connsiteX8" fmla="*/ 1776 w 10000"/>
                <a:gd name="connsiteY8" fmla="*/ 1450 h 10000"/>
                <a:gd name="connsiteX9" fmla="*/ 3265 w 10000"/>
                <a:gd name="connsiteY9" fmla="*/ 952 h 10000"/>
                <a:gd name="connsiteX10" fmla="*/ 4030 w 10000"/>
                <a:gd name="connsiteY10" fmla="*/ 645 h 10000"/>
                <a:gd name="connsiteX11" fmla="*/ 3402 w 10000"/>
                <a:gd name="connsiteY11" fmla="*/ 1420 h 10000"/>
                <a:gd name="connsiteX12" fmla="*/ 3562 w 10000"/>
                <a:gd name="connsiteY12" fmla="*/ 3449 h 10000"/>
                <a:gd name="connsiteX13" fmla="*/ 5779 w 10000"/>
                <a:gd name="connsiteY13" fmla="*/ 837 h 10000"/>
                <a:gd name="connsiteX14" fmla="*/ 6571 w 10000"/>
                <a:gd name="connsiteY14" fmla="*/ 0 h 10000"/>
                <a:gd name="connsiteX15" fmla="*/ 6995 w 10000"/>
                <a:gd name="connsiteY15" fmla="*/ 292 h 10000"/>
                <a:gd name="connsiteX16" fmla="*/ 9713 w 10000"/>
                <a:gd name="connsiteY16" fmla="*/ 821 h 10000"/>
                <a:gd name="connsiteX17" fmla="*/ 8538 w 10000"/>
                <a:gd name="connsiteY17" fmla="*/ 4060 h 10000"/>
                <a:gd name="connsiteX18" fmla="*/ 10000 w 10000"/>
                <a:gd name="connsiteY18" fmla="*/ 9808 h 10000"/>
                <a:gd name="connsiteX0" fmla="*/ 10000 w 10000"/>
                <a:gd name="connsiteY0" fmla="*/ 9808 h 10000"/>
                <a:gd name="connsiteX1" fmla="*/ 6434 w 10000"/>
                <a:gd name="connsiteY1" fmla="*/ 9854 h 10000"/>
                <a:gd name="connsiteX2" fmla="*/ 3005 w 10000"/>
                <a:gd name="connsiteY2" fmla="*/ 9708 h 10000"/>
                <a:gd name="connsiteX3" fmla="*/ 2664 w 10000"/>
                <a:gd name="connsiteY3" fmla="*/ 8987 h 10000"/>
                <a:gd name="connsiteX4" fmla="*/ 2350 w 10000"/>
                <a:gd name="connsiteY4" fmla="*/ 9793 h 10000"/>
                <a:gd name="connsiteX5" fmla="*/ 492 w 10000"/>
                <a:gd name="connsiteY5" fmla="*/ 10000 h 10000"/>
                <a:gd name="connsiteX6" fmla="*/ 0 w 10000"/>
                <a:gd name="connsiteY6" fmla="*/ 9501 h 10000"/>
                <a:gd name="connsiteX7" fmla="*/ 1393 w 10000"/>
                <a:gd name="connsiteY7" fmla="*/ 4981 h 10000"/>
                <a:gd name="connsiteX8" fmla="*/ 1776 w 10000"/>
                <a:gd name="connsiteY8" fmla="*/ 1450 h 10000"/>
                <a:gd name="connsiteX9" fmla="*/ 3265 w 10000"/>
                <a:gd name="connsiteY9" fmla="*/ 952 h 10000"/>
                <a:gd name="connsiteX10" fmla="*/ 4030 w 10000"/>
                <a:gd name="connsiteY10" fmla="*/ 645 h 10000"/>
                <a:gd name="connsiteX11" fmla="*/ 3654 w 10000"/>
                <a:gd name="connsiteY11" fmla="*/ 1460 h 10000"/>
                <a:gd name="connsiteX12" fmla="*/ 3562 w 10000"/>
                <a:gd name="connsiteY12" fmla="*/ 3449 h 10000"/>
                <a:gd name="connsiteX13" fmla="*/ 5779 w 10000"/>
                <a:gd name="connsiteY13" fmla="*/ 837 h 10000"/>
                <a:gd name="connsiteX14" fmla="*/ 6571 w 10000"/>
                <a:gd name="connsiteY14" fmla="*/ 0 h 10000"/>
                <a:gd name="connsiteX15" fmla="*/ 6995 w 10000"/>
                <a:gd name="connsiteY15" fmla="*/ 292 h 10000"/>
                <a:gd name="connsiteX16" fmla="*/ 9713 w 10000"/>
                <a:gd name="connsiteY16" fmla="*/ 821 h 10000"/>
                <a:gd name="connsiteX17" fmla="*/ 8538 w 10000"/>
                <a:gd name="connsiteY17" fmla="*/ 4060 h 10000"/>
                <a:gd name="connsiteX18" fmla="*/ 10000 w 10000"/>
                <a:gd name="connsiteY18" fmla="*/ 9808 h 10000"/>
                <a:gd name="connsiteX0" fmla="*/ 10000 w 10000"/>
                <a:gd name="connsiteY0" fmla="*/ 9808 h 10000"/>
                <a:gd name="connsiteX1" fmla="*/ 6434 w 10000"/>
                <a:gd name="connsiteY1" fmla="*/ 9854 h 10000"/>
                <a:gd name="connsiteX2" fmla="*/ 3005 w 10000"/>
                <a:gd name="connsiteY2" fmla="*/ 9708 h 10000"/>
                <a:gd name="connsiteX3" fmla="*/ 2664 w 10000"/>
                <a:gd name="connsiteY3" fmla="*/ 8987 h 10000"/>
                <a:gd name="connsiteX4" fmla="*/ 2350 w 10000"/>
                <a:gd name="connsiteY4" fmla="*/ 9793 h 10000"/>
                <a:gd name="connsiteX5" fmla="*/ 492 w 10000"/>
                <a:gd name="connsiteY5" fmla="*/ 10000 h 10000"/>
                <a:gd name="connsiteX6" fmla="*/ 0 w 10000"/>
                <a:gd name="connsiteY6" fmla="*/ 9501 h 10000"/>
                <a:gd name="connsiteX7" fmla="*/ 1393 w 10000"/>
                <a:gd name="connsiteY7" fmla="*/ 4981 h 10000"/>
                <a:gd name="connsiteX8" fmla="*/ 1776 w 10000"/>
                <a:gd name="connsiteY8" fmla="*/ 1450 h 10000"/>
                <a:gd name="connsiteX9" fmla="*/ 3265 w 10000"/>
                <a:gd name="connsiteY9" fmla="*/ 952 h 10000"/>
                <a:gd name="connsiteX10" fmla="*/ 4030 w 10000"/>
                <a:gd name="connsiteY10" fmla="*/ 645 h 10000"/>
                <a:gd name="connsiteX11" fmla="*/ 3654 w 10000"/>
                <a:gd name="connsiteY11" fmla="*/ 1460 h 10000"/>
                <a:gd name="connsiteX12" fmla="*/ 3922 w 10000"/>
                <a:gd name="connsiteY12" fmla="*/ 3348 h 10000"/>
                <a:gd name="connsiteX13" fmla="*/ 5779 w 10000"/>
                <a:gd name="connsiteY13" fmla="*/ 837 h 10000"/>
                <a:gd name="connsiteX14" fmla="*/ 6571 w 10000"/>
                <a:gd name="connsiteY14" fmla="*/ 0 h 10000"/>
                <a:gd name="connsiteX15" fmla="*/ 6995 w 10000"/>
                <a:gd name="connsiteY15" fmla="*/ 292 h 10000"/>
                <a:gd name="connsiteX16" fmla="*/ 9713 w 10000"/>
                <a:gd name="connsiteY16" fmla="*/ 821 h 10000"/>
                <a:gd name="connsiteX17" fmla="*/ 8538 w 10000"/>
                <a:gd name="connsiteY17" fmla="*/ 4060 h 10000"/>
                <a:gd name="connsiteX18" fmla="*/ 10000 w 10000"/>
                <a:gd name="connsiteY18" fmla="*/ 980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000" h="10000">
                  <a:moveTo>
                    <a:pt x="10000" y="9808"/>
                  </a:moveTo>
                  <a:lnTo>
                    <a:pt x="6434" y="9854"/>
                  </a:lnTo>
                  <a:lnTo>
                    <a:pt x="3005" y="9708"/>
                  </a:lnTo>
                  <a:lnTo>
                    <a:pt x="2664" y="8987"/>
                  </a:lnTo>
                  <a:lnTo>
                    <a:pt x="2350" y="9793"/>
                  </a:lnTo>
                  <a:lnTo>
                    <a:pt x="492" y="10000"/>
                  </a:lnTo>
                  <a:lnTo>
                    <a:pt x="0" y="9501"/>
                  </a:lnTo>
                  <a:lnTo>
                    <a:pt x="1393" y="4981"/>
                  </a:lnTo>
                  <a:cubicBezTo>
                    <a:pt x="1521" y="3804"/>
                    <a:pt x="1648" y="2627"/>
                    <a:pt x="1776" y="1450"/>
                  </a:cubicBezTo>
                  <a:lnTo>
                    <a:pt x="3265" y="952"/>
                  </a:lnTo>
                  <a:lnTo>
                    <a:pt x="4030" y="645"/>
                  </a:lnTo>
                  <a:lnTo>
                    <a:pt x="3654" y="1460"/>
                  </a:lnTo>
                  <a:cubicBezTo>
                    <a:pt x="3707" y="2136"/>
                    <a:pt x="3869" y="2672"/>
                    <a:pt x="3922" y="3348"/>
                  </a:cubicBezTo>
                  <a:lnTo>
                    <a:pt x="5779" y="837"/>
                  </a:lnTo>
                  <a:lnTo>
                    <a:pt x="6571" y="0"/>
                  </a:lnTo>
                  <a:lnTo>
                    <a:pt x="6995" y="292"/>
                  </a:lnTo>
                  <a:lnTo>
                    <a:pt x="9713" y="821"/>
                  </a:lnTo>
                  <a:lnTo>
                    <a:pt x="8538" y="4060"/>
                  </a:lnTo>
                  <a:lnTo>
                    <a:pt x="10000" y="98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1" name="Freeform 19">
              <a:extLst>
                <a:ext uri="{FF2B5EF4-FFF2-40B4-BE49-F238E27FC236}">
                  <a16:creationId xmlns:a16="http://schemas.microsoft.com/office/drawing/2014/main" xmlns="" id="{F46BA9B3-4D10-487A-840E-9DA0C6BEB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511" y="1088533"/>
              <a:ext cx="614035" cy="612457"/>
            </a:xfrm>
            <a:custGeom>
              <a:avLst/>
              <a:gdLst>
                <a:gd name="T0" fmla="*/ 96 w 203"/>
                <a:gd name="T1" fmla="*/ 53 h 202"/>
                <a:gd name="T2" fmla="*/ 8 w 203"/>
                <a:gd name="T3" fmla="*/ 75 h 202"/>
                <a:gd name="T4" fmla="*/ 0 w 203"/>
                <a:gd name="T5" fmla="*/ 33 h 202"/>
                <a:gd name="T6" fmla="*/ 89 w 203"/>
                <a:gd name="T7" fmla="*/ 3 h 202"/>
                <a:gd name="T8" fmla="*/ 154 w 203"/>
                <a:gd name="T9" fmla="*/ 19 h 202"/>
                <a:gd name="T10" fmla="*/ 184 w 203"/>
                <a:gd name="T11" fmla="*/ 60 h 202"/>
                <a:gd name="T12" fmla="*/ 194 w 203"/>
                <a:gd name="T13" fmla="*/ 121 h 202"/>
                <a:gd name="T14" fmla="*/ 165 w 203"/>
                <a:gd name="T15" fmla="*/ 202 h 202"/>
                <a:gd name="T16" fmla="*/ 163 w 203"/>
                <a:gd name="T17" fmla="*/ 153 h 202"/>
                <a:gd name="T18" fmla="*/ 151 w 203"/>
                <a:gd name="T19" fmla="*/ 112 h 202"/>
                <a:gd name="T20" fmla="*/ 128 w 203"/>
                <a:gd name="T21" fmla="*/ 143 h 202"/>
                <a:gd name="T22" fmla="*/ 118 w 203"/>
                <a:gd name="T23" fmla="*/ 126 h 202"/>
                <a:gd name="T24" fmla="*/ 109 w 203"/>
                <a:gd name="T25" fmla="*/ 105 h 202"/>
                <a:gd name="T26" fmla="*/ 96 w 203"/>
                <a:gd name="T27" fmla="*/ 53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3" h="202">
                  <a:moveTo>
                    <a:pt x="96" y="53"/>
                  </a:moveTo>
                  <a:cubicBezTo>
                    <a:pt x="96" y="53"/>
                    <a:pt x="13" y="88"/>
                    <a:pt x="8" y="75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79" y="6"/>
                    <a:pt x="89" y="3"/>
                  </a:cubicBezTo>
                  <a:cubicBezTo>
                    <a:pt x="99" y="0"/>
                    <a:pt x="151" y="15"/>
                    <a:pt x="154" y="19"/>
                  </a:cubicBezTo>
                  <a:cubicBezTo>
                    <a:pt x="157" y="23"/>
                    <a:pt x="178" y="40"/>
                    <a:pt x="184" y="60"/>
                  </a:cubicBezTo>
                  <a:cubicBezTo>
                    <a:pt x="189" y="79"/>
                    <a:pt x="203" y="102"/>
                    <a:pt x="194" y="121"/>
                  </a:cubicBezTo>
                  <a:cubicBezTo>
                    <a:pt x="186" y="141"/>
                    <a:pt x="183" y="166"/>
                    <a:pt x="165" y="202"/>
                  </a:cubicBezTo>
                  <a:cubicBezTo>
                    <a:pt x="165" y="202"/>
                    <a:pt x="158" y="172"/>
                    <a:pt x="163" y="153"/>
                  </a:cubicBezTo>
                  <a:cubicBezTo>
                    <a:pt x="168" y="134"/>
                    <a:pt x="168" y="114"/>
                    <a:pt x="151" y="112"/>
                  </a:cubicBezTo>
                  <a:cubicBezTo>
                    <a:pt x="134" y="111"/>
                    <a:pt x="135" y="139"/>
                    <a:pt x="128" y="143"/>
                  </a:cubicBezTo>
                  <a:cubicBezTo>
                    <a:pt x="121" y="147"/>
                    <a:pt x="119" y="141"/>
                    <a:pt x="118" y="126"/>
                  </a:cubicBezTo>
                  <a:cubicBezTo>
                    <a:pt x="117" y="111"/>
                    <a:pt x="120" y="113"/>
                    <a:pt x="109" y="105"/>
                  </a:cubicBezTo>
                  <a:cubicBezTo>
                    <a:pt x="97" y="98"/>
                    <a:pt x="94" y="85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 dirty="0"/>
            </a:p>
          </p:txBody>
        </p:sp>
        <p:sp>
          <p:nvSpPr>
            <p:cNvPr id="102" name="Freeform 20">
              <a:extLst>
                <a:ext uri="{FF2B5EF4-FFF2-40B4-BE49-F238E27FC236}">
                  <a16:creationId xmlns:a16="http://schemas.microsoft.com/office/drawing/2014/main" xmlns="" id="{620197F0-14C0-45B4-AD8B-4AAE4B468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947" y="1903037"/>
              <a:ext cx="121544" cy="200470"/>
            </a:xfrm>
            <a:custGeom>
              <a:avLst/>
              <a:gdLst>
                <a:gd name="T0" fmla="*/ 0 w 40"/>
                <a:gd name="T1" fmla="*/ 61 h 66"/>
                <a:gd name="T2" fmla="*/ 24 w 40"/>
                <a:gd name="T3" fmla="*/ 39 h 66"/>
                <a:gd name="T4" fmla="*/ 40 w 40"/>
                <a:gd name="T5" fmla="*/ 66 h 66"/>
                <a:gd name="T6" fmla="*/ 29 w 40"/>
                <a:gd name="T7" fmla="*/ 0 h 66"/>
                <a:gd name="T8" fmla="*/ 8 w 40"/>
                <a:gd name="T9" fmla="*/ 13 h 66"/>
                <a:gd name="T10" fmla="*/ 0 w 40"/>
                <a:gd name="T11" fmla="*/ 6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66">
                  <a:moveTo>
                    <a:pt x="0" y="61"/>
                  </a:moveTo>
                  <a:cubicBezTo>
                    <a:pt x="24" y="39"/>
                    <a:pt x="24" y="39"/>
                    <a:pt x="24" y="39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0" y="66"/>
                    <a:pt x="28" y="14"/>
                    <a:pt x="29" y="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21"/>
                    <a:pt x="1" y="37"/>
                    <a:pt x="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3" name="Freeform 21">
              <a:extLst>
                <a:ext uri="{FF2B5EF4-FFF2-40B4-BE49-F238E27FC236}">
                  <a16:creationId xmlns:a16="http://schemas.microsoft.com/office/drawing/2014/main" xmlns="" id="{E714F2BE-8F8F-4771-BD02-6FB0D0052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416" y="1773600"/>
              <a:ext cx="230460" cy="290443"/>
            </a:xfrm>
            <a:custGeom>
              <a:avLst/>
              <a:gdLst>
                <a:gd name="T0" fmla="*/ 115 w 146"/>
                <a:gd name="T1" fmla="*/ 0 h 184"/>
                <a:gd name="T2" fmla="*/ 0 w 146"/>
                <a:gd name="T3" fmla="*/ 113 h 184"/>
                <a:gd name="T4" fmla="*/ 67 w 146"/>
                <a:gd name="T5" fmla="*/ 184 h 184"/>
                <a:gd name="T6" fmla="*/ 146 w 146"/>
                <a:gd name="T7" fmla="*/ 38 h 184"/>
                <a:gd name="T8" fmla="*/ 115 w 146"/>
                <a:gd name="T9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84">
                  <a:moveTo>
                    <a:pt x="115" y="0"/>
                  </a:moveTo>
                  <a:lnTo>
                    <a:pt x="0" y="113"/>
                  </a:lnTo>
                  <a:lnTo>
                    <a:pt x="67" y="184"/>
                  </a:lnTo>
                  <a:lnTo>
                    <a:pt x="146" y="38"/>
                  </a:lnTo>
                  <a:lnTo>
                    <a:pt x="1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4" name="Freeform 22">
              <a:extLst>
                <a:ext uri="{FF2B5EF4-FFF2-40B4-BE49-F238E27FC236}">
                  <a16:creationId xmlns:a16="http://schemas.microsoft.com/office/drawing/2014/main" xmlns="" id="{1660797D-1059-4A42-BF22-D14B1F653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0723" y="2438148"/>
              <a:ext cx="740314" cy="318856"/>
            </a:xfrm>
            <a:custGeom>
              <a:avLst/>
              <a:gdLst>
                <a:gd name="T0" fmla="*/ 193 w 245"/>
                <a:gd name="T1" fmla="*/ 95 h 105"/>
                <a:gd name="T2" fmla="*/ 157 w 245"/>
                <a:gd name="T3" fmla="*/ 99 h 105"/>
                <a:gd name="T4" fmla="*/ 103 w 245"/>
                <a:gd name="T5" fmla="*/ 87 h 105"/>
                <a:gd name="T6" fmla="*/ 74 w 245"/>
                <a:gd name="T7" fmla="*/ 78 h 105"/>
                <a:gd name="T8" fmla="*/ 50 w 245"/>
                <a:gd name="T9" fmla="*/ 27 h 105"/>
                <a:gd name="T10" fmla="*/ 25 w 245"/>
                <a:gd name="T11" fmla="*/ 46 h 105"/>
                <a:gd name="T12" fmla="*/ 21 w 245"/>
                <a:gd name="T13" fmla="*/ 27 h 105"/>
                <a:gd name="T14" fmla="*/ 71 w 245"/>
                <a:gd name="T15" fmla="*/ 1 h 105"/>
                <a:gd name="T16" fmla="*/ 129 w 245"/>
                <a:gd name="T17" fmla="*/ 13 h 105"/>
                <a:gd name="T18" fmla="*/ 206 w 245"/>
                <a:gd name="T19" fmla="*/ 57 h 105"/>
                <a:gd name="T20" fmla="*/ 245 w 245"/>
                <a:gd name="T21" fmla="*/ 66 h 105"/>
                <a:gd name="T22" fmla="*/ 235 w 245"/>
                <a:gd name="T23" fmla="*/ 105 h 105"/>
                <a:gd name="T24" fmla="*/ 193 w 245"/>
                <a:gd name="T25" fmla="*/ 9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105">
                  <a:moveTo>
                    <a:pt x="193" y="95"/>
                  </a:moveTo>
                  <a:cubicBezTo>
                    <a:pt x="193" y="95"/>
                    <a:pt x="173" y="97"/>
                    <a:pt x="157" y="99"/>
                  </a:cubicBezTo>
                  <a:cubicBezTo>
                    <a:pt x="141" y="100"/>
                    <a:pt x="120" y="87"/>
                    <a:pt x="103" y="87"/>
                  </a:cubicBezTo>
                  <a:cubicBezTo>
                    <a:pt x="86" y="86"/>
                    <a:pt x="91" y="99"/>
                    <a:pt x="74" y="78"/>
                  </a:cubicBezTo>
                  <a:cubicBezTo>
                    <a:pt x="57" y="57"/>
                    <a:pt x="41" y="40"/>
                    <a:pt x="50" y="27"/>
                  </a:cubicBezTo>
                  <a:cubicBezTo>
                    <a:pt x="50" y="27"/>
                    <a:pt x="38" y="37"/>
                    <a:pt x="25" y="46"/>
                  </a:cubicBezTo>
                  <a:cubicBezTo>
                    <a:pt x="13" y="55"/>
                    <a:pt x="0" y="43"/>
                    <a:pt x="21" y="27"/>
                  </a:cubicBezTo>
                  <a:cubicBezTo>
                    <a:pt x="42" y="10"/>
                    <a:pt x="58" y="0"/>
                    <a:pt x="71" y="1"/>
                  </a:cubicBezTo>
                  <a:cubicBezTo>
                    <a:pt x="84" y="2"/>
                    <a:pt x="122" y="8"/>
                    <a:pt x="129" y="13"/>
                  </a:cubicBezTo>
                  <a:cubicBezTo>
                    <a:pt x="136" y="19"/>
                    <a:pt x="180" y="52"/>
                    <a:pt x="206" y="57"/>
                  </a:cubicBezTo>
                  <a:cubicBezTo>
                    <a:pt x="233" y="62"/>
                    <a:pt x="245" y="66"/>
                    <a:pt x="245" y="66"/>
                  </a:cubicBezTo>
                  <a:cubicBezTo>
                    <a:pt x="235" y="105"/>
                    <a:pt x="235" y="105"/>
                    <a:pt x="235" y="105"/>
                  </a:cubicBezTo>
                  <a:lnTo>
                    <a:pt x="193" y="9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5" name="Line 23">
              <a:extLst>
                <a:ext uri="{FF2B5EF4-FFF2-40B4-BE49-F238E27FC236}">
                  <a16:creationId xmlns:a16="http://schemas.microsoft.com/office/drawing/2014/main" xmlns="" id="{F8913A27-826C-4A49-88BF-8F81BC4409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5287" y="2925903"/>
              <a:ext cx="0" cy="0"/>
            </a:xfrm>
            <a:prstGeom prst="lin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6" name="Line 24">
              <a:extLst>
                <a:ext uri="{FF2B5EF4-FFF2-40B4-BE49-F238E27FC236}">
                  <a16:creationId xmlns:a16="http://schemas.microsoft.com/office/drawing/2014/main" xmlns="" id="{5369256F-5524-4865-8048-587D68E7E6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5287" y="2925903"/>
              <a:ext cx="0" cy="0"/>
            </a:xfrm>
            <a:prstGeom prst="lin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7" name="Freeform 25">
              <a:extLst>
                <a:ext uri="{FF2B5EF4-FFF2-40B4-BE49-F238E27FC236}">
                  <a16:creationId xmlns:a16="http://schemas.microsoft.com/office/drawing/2014/main" xmlns="" id="{5D2841D9-6A04-48B8-A4DB-4B15AF152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511" y="1890409"/>
              <a:ext cx="999188" cy="1051278"/>
            </a:xfrm>
            <a:custGeom>
              <a:avLst/>
              <a:gdLst>
                <a:gd name="T0" fmla="*/ 0 w 330"/>
                <a:gd name="T1" fmla="*/ 217 h 347"/>
                <a:gd name="T2" fmla="*/ 0 w 330"/>
                <a:gd name="T3" fmla="*/ 294 h 347"/>
                <a:gd name="T4" fmla="*/ 258 w 330"/>
                <a:gd name="T5" fmla="*/ 347 h 347"/>
                <a:gd name="T6" fmla="*/ 310 w 330"/>
                <a:gd name="T7" fmla="*/ 189 h 347"/>
                <a:gd name="T8" fmla="*/ 308 w 330"/>
                <a:gd name="T9" fmla="*/ 29 h 347"/>
                <a:gd name="T10" fmla="*/ 211 w 330"/>
                <a:gd name="T11" fmla="*/ 105 h 347"/>
                <a:gd name="T12" fmla="*/ 203 w 330"/>
                <a:gd name="T13" fmla="*/ 251 h 347"/>
                <a:gd name="T14" fmla="*/ 0 w 330"/>
                <a:gd name="T15" fmla="*/ 21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0" h="347">
                  <a:moveTo>
                    <a:pt x="0" y="217"/>
                  </a:moveTo>
                  <a:cubicBezTo>
                    <a:pt x="0" y="294"/>
                    <a:pt x="0" y="294"/>
                    <a:pt x="0" y="294"/>
                  </a:cubicBezTo>
                  <a:cubicBezTo>
                    <a:pt x="258" y="347"/>
                    <a:pt x="258" y="347"/>
                    <a:pt x="258" y="347"/>
                  </a:cubicBezTo>
                  <a:cubicBezTo>
                    <a:pt x="258" y="347"/>
                    <a:pt x="308" y="195"/>
                    <a:pt x="310" y="189"/>
                  </a:cubicBezTo>
                  <a:cubicBezTo>
                    <a:pt x="330" y="125"/>
                    <a:pt x="330" y="58"/>
                    <a:pt x="308" y="29"/>
                  </a:cubicBezTo>
                  <a:cubicBezTo>
                    <a:pt x="286" y="0"/>
                    <a:pt x="218" y="15"/>
                    <a:pt x="211" y="105"/>
                  </a:cubicBezTo>
                  <a:cubicBezTo>
                    <a:pt x="205" y="195"/>
                    <a:pt x="203" y="251"/>
                    <a:pt x="203" y="251"/>
                  </a:cubicBezTo>
                  <a:lnTo>
                    <a:pt x="0" y="2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sp>
        <p:nvSpPr>
          <p:cNvPr id="7" name="Freeform 7">
            <a:extLst>
              <a:ext uri="{FF2B5EF4-FFF2-40B4-BE49-F238E27FC236}">
                <a16:creationId xmlns:a16="http://schemas.microsoft.com/office/drawing/2014/main" xmlns="" id="{60D08EA3-4E1D-4F4A-B039-302A1F320366}"/>
              </a:ext>
            </a:extLst>
          </p:cNvPr>
          <p:cNvSpPr>
            <a:spLocks/>
          </p:cNvSpPr>
          <p:nvPr/>
        </p:nvSpPr>
        <p:spPr bwMode="auto">
          <a:xfrm>
            <a:off x="5357813" y="2936875"/>
            <a:ext cx="1484313" cy="1884362"/>
          </a:xfrm>
          <a:custGeom>
            <a:avLst/>
            <a:gdLst>
              <a:gd name="T0" fmla="*/ 0 w 515"/>
              <a:gd name="T1" fmla="*/ 370 h 652"/>
              <a:gd name="T2" fmla="*/ 335 w 515"/>
              <a:gd name="T3" fmla="*/ 141 h 652"/>
              <a:gd name="T4" fmla="*/ 501 w 515"/>
              <a:gd name="T5" fmla="*/ 0 h 652"/>
              <a:gd name="T6" fmla="*/ 501 w 515"/>
              <a:gd name="T7" fmla="*/ 281 h 652"/>
              <a:gd name="T8" fmla="*/ 335 w 515"/>
              <a:gd name="T9" fmla="*/ 423 h 652"/>
              <a:gd name="T10" fmla="*/ 0 w 515"/>
              <a:gd name="T11" fmla="*/ 652 h 652"/>
              <a:gd name="T12" fmla="*/ 0 w 515"/>
              <a:gd name="T13" fmla="*/ 370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5" h="652">
                <a:moveTo>
                  <a:pt x="0" y="370"/>
                </a:moveTo>
                <a:cubicBezTo>
                  <a:pt x="7" y="338"/>
                  <a:pt x="146" y="253"/>
                  <a:pt x="335" y="141"/>
                </a:cubicBezTo>
                <a:cubicBezTo>
                  <a:pt x="510" y="37"/>
                  <a:pt x="501" y="0"/>
                  <a:pt x="501" y="0"/>
                </a:cubicBezTo>
                <a:cubicBezTo>
                  <a:pt x="501" y="281"/>
                  <a:pt x="501" y="281"/>
                  <a:pt x="501" y="281"/>
                </a:cubicBezTo>
                <a:cubicBezTo>
                  <a:pt x="501" y="281"/>
                  <a:pt x="515" y="321"/>
                  <a:pt x="335" y="423"/>
                </a:cubicBezTo>
                <a:cubicBezTo>
                  <a:pt x="143" y="531"/>
                  <a:pt x="7" y="620"/>
                  <a:pt x="0" y="652"/>
                </a:cubicBezTo>
                <a:lnTo>
                  <a:pt x="0" y="370"/>
                </a:lnTo>
                <a:close/>
              </a:path>
            </a:pathLst>
          </a:custGeom>
          <a:gradFill>
            <a:gsLst>
              <a:gs pos="11000">
                <a:schemeClr val="accent2"/>
              </a:gs>
              <a:gs pos="92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3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Arrow Wrapped Concept 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for PowerPoint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xmlns="" id="{407DAA7D-80ED-4684-BC1F-AC12A3BA2A71}"/>
              </a:ext>
            </a:extLst>
          </p:cNvPr>
          <p:cNvSpPr>
            <a:spLocks/>
          </p:cNvSpPr>
          <p:nvPr/>
        </p:nvSpPr>
        <p:spPr bwMode="auto">
          <a:xfrm>
            <a:off x="1779587" y="2693988"/>
            <a:ext cx="5023206" cy="1246187"/>
          </a:xfrm>
          <a:custGeom>
            <a:avLst/>
            <a:gdLst>
              <a:gd name="connsiteX0" fmla="*/ 619125 w 5023206"/>
              <a:gd name="connsiteY0" fmla="*/ 0 h 1246187"/>
              <a:gd name="connsiteX1" fmla="*/ 619125 w 5023206"/>
              <a:gd name="connsiteY1" fmla="*/ 134937 h 1246187"/>
              <a:gd name="connsiteX2" fmla="*/ 1343039 w 5023206"/>
              <a:gd name="connsiteY2" fmla="*/ 134937 h 1246187"/>
              <a:gd name="connsiteX3" fmla="*/ 4835711 w 5023206"/>
              <a:gd name="connsiteY3" fmla="*/ 134937 h 1246187"/>
              <a:gd name="connsiteX4" fmla="*/ 5023142 w 5023206"/>
              <a:gd name="connsiteY4" fmla="*/ 241954 h 1246187"/>
              <a:gd name="connsiteX5" fmla="*/ 4930868 w 5023206"/>
              <a:gd name="connsiteY5" fmla="*/ 522513 h 1246187"/>
              <a:gd name="connsiteX6" fmla="*/ 4858780 w 5023206"/>
              <a:gd name="connsiteY6" fmla="*/ 756794 h 1246187"/>
              <a:gd name="connsiteX7" fmla="*/ 4769390 w 5023206"/>
              <a:gd name="connsiteY7" fmla="*/ 1109662 h 1246187"/>
              <a:gd name="connsiteX8" fmla="*/ 662095 w 5023206"/>
              <a:gd name="connsiteY8" fmla="*/ 1109662 h 1246187"/>
              <a:gd name="connsiteX9" fmla="*/ 619125 w 5023206"/>
              <a:gd name="connsiteY9" fmla="*/ 1109662 h 1246187"/>
              <a:gd name="connsiteX10" fmla="*/ 619125 w 5023206"/>
              <a:gd name="connsiteY10" fmla="*/ 1246187 h 1246187"/>
              <a:gd name="connsiteX11" fmla="*/ 0 w 5023206"/>
              <a:gd name="connsiteY11" fmla="*/ 623887 h 124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3206" h="1246187">
                <a:moveTo>
                  <a:pt x="619125" y="0"/>
                </a:moveTo>
                <a:lnTo>
                  <a:pt x="619125" y="134937"/>
                </a:lnTo>
                <a:lnTo>
                  <a:pt x="1343039" y="134937"/>
                </a:lnTo>
                <a:cubicBezTo>
                  <a:pt x="4835711" y="134937"/>
                  <a:pt x="4835711" y="134937"/>
                  <a:pt x="4835711" y="134937"/>
                </a:cubicBezTo>
                <a:cubicBezTo>
                  <a:pt x="4835711" y="134937"/>
                  <a:pt x="5020258" y="134937"/>
                  <a:pt x="5023142" y="241954"/>
                </a:cubicBezTo>
                <a:cubicBezTo>
                  <a:pt x="5026025" y="279555"/>
                  <a:pt x="4930868" y="522513"/>
                  <a:pt x="4930868" y="522513"/>
                </a:cubicBezTo>
                <a:cubicBezTo>
                  <a:pt x="4858780" y="756794"/>
                  <a:pt x="4858780" y="756794"/>
                  <a:pt x="4858780" y="756794"/>
                </a:cubicBezTo>
                <a:cubicBezTo>
                  <a:pt x="4769390" y="1109662"/>
                  <a:pt x="4769390" y="1109662"/>
                  <a:pt x="4769390" y="1109662"/>
                </a:cubicBezTo>
                <a:cubicBezTo>
                  <a:pt x="1640023" y="1109662"/>
                  <a:pt x="857681" y="1109662"/>
                  <a:pt x="662095" y="1109662"/>
                </a:cubicBezTo>
                <a:lnTo>
                  <a:pt x="619125" y="1109662"/>
                </a:lnTo>
                <a:lnTo>
                  <a:pt x="619125" y="1246187"/>
                </a:lnTo>
                <a:lnTo>
                  <a:pt x="0" y="623887"/>
                </a:lnTo>
                <a:close/>
              </a:path>
            </a:pathLst>
          </a:custGeom>
          <a:gradFill>
            <a:gsLst>
              <a:gs pos="2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xmlns="" id="{1FDAA983-DA5F-4707-AF23-292FB0B72E1D}"/>
              </a:ext>
            </a:extLst>
          </p:cNvPr>
          <p:cNvSpPr>
            <a:spLocks/>
          </p:cNvSpPr>
          <p:nvPr/>
        </p:nvSpPr>
        <p:spPr bwMode="auto">
          <a:xfrm>
            <a:off x="5357456" y="3821113"/>
            <a:ext cx="5051782" cy="1243012"/>
          </a:xfrm>
          <a:custGeom>
            <a:avLst/>
            <a:gdLst>
              <a:gd name="connsiteX0" fmla="*/ 4437419 w 5051782"/>
              <a:gd name="connsiteY0" fmla="*/ 0 h 1243012"/>
              <a:gd name="connsiteX1" fmla="*/ 5051782 w 5051782"/>
              <a:gd name="connsiteY1" fmla="*/ 612775 h 1243012"/>
              <a:gd name="connsiteX2" fmla="*/ 4437419 w 5051782"/>
              <a:gd name="connsiteY2" fmla="*/ 1243012 h 1243012"/>
              <a:gd name="connsiteX3" fmla="*/ 4437419 w 5051782"/>
              <a:gd name="connsiteY3" fmla="*/ 1108075 h 1243012"/>
              <a:gd name="connsiteX4" fmla="*/ 3737727 w 5051782"/>
              <a:gd name="connsiteY4" fmla="*/ 1108075 h 1243012"/>
              <a:gd name="connsiteX5" fmla="*/ 187522 w 5051782"/>
              <a:gd name="connsiteY5" fmla="*/ 1108075 h 1243012"/>
              <a:gd name="connsiteX6" fmla="*/ 65 w 5051782"/>
              <a:gd name="connsiteY6" fmla="*/ 1001089 h 1243012"/>
              <a:gd name="connsiteX7" fmla="*/ 92352 w 5051782"/>
              <a:gd name="connsiteY7" fmla="*/ 723503 h 1243012"/>
              <a:gd name="connsiteX8" fmla="*/ 164451 w 5051782"/>
              <a:gd name="connsiteY8" fmla="*/ 489290 h 1243012"/>
              <a:gd name="connsiteX9" fmla="*/ 253854 w 5051782"/>
              <a:gd name="connsiteY9" fmla="*/ 136525 h 1243012"/>
              <a:gd name="connsiteX10" fmla="*/ 4429870 w 5051782"/>
              <a:gd name="connsiteY10" fmla="*/ 136525 h 1243012"/>
              <a:gd name="connsiteX11" fmla="*/ 4437419 w 5051782"/>
              <a:gd name="connsiteY11" fmla="*/ 136525 h 1243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51782" h="1243012">
                <a:moveTo>
                  <a:pt x="4437419" y="0"/>
                </a:moveTo>
                <a:lnTo>
                  <a:pt x="5051782" y="612775"/>
                </a:lnTo>
                <a:lnTo>
                  <a:pt x="4437419" y="1243012"/>
                </a:lnTo>
                <a:lnTo>
                  <a:pt x="4437419" y="1108075"/>
                </a:lnTo>
                <a:lnTo>
                  <a:pt x="3737727" y="1108075"/>
                </a:lnTo>
                <a:cubicBezTo>
                  <a:pt x="187522" y="1108075"/>
                  <a:pt x="187522" y="1108075"/>
                  <a:pt x="187522" y="1108075"/>
                </a:cubicBezTo>
                <a:cubicBezTo>
                  <a:pt x="187522" y="1108075"/>
                  <a:pt x="5833" y="1108075"/>
                  <a:pt x="65" y="1001089"/>
                </a:cubicBezTo>
                <a:cubicBezTo>
                  <a:pt x="-2819" y="963499"/>
                  <a:pt x="92352" y="723503"/>
                  <a:pt x="92352" y="723503"/>
                </a:cubicBezTo>
                <a:cubicBezTo>
                  <a:pt x="164451" y="489290"/>
                  <a:pt x="164451" y="489290"/>
                  <a:pt x="164451" y="489290"/>
                </a:cubicBezTo>
                <a:cubicBezTo>
                  <a:pt x="253854" y="136525"/>
                  <a:pt x="253854" y="136525"/>
                  <a:pt x="253854" y="136525"/>
                </a:cubicBezTo>
                <a:cubicBezTo>
                  <a:pt x="3435580" y="136525"/>
                  <a:pt x="4231012" y="136525"/>
                  <a:pt x="4429870" y="136525"/>
                </a:cubicBezTo>
                <a:lnTo>
                  <a:pt x="4437419" y="1365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EC014EF9-CE79-447B-B99A-FA7D6F0FD276}"/>
              </a:ext>
            </a:extLst>
          </p:cNvPr>
          <p:cNvGrpSpPr/>
          <p:nvPr/>
        </p:nvGrpSpPr>
        <p:grpSpPr>
          <a:xfrm>
            <a:off x="2431359" y="2987675"/>
            <a:ext cx="2732417" cy="646331"/>
            <a:chOff x="2339284" y="2936875"/>
            <a:chExt cx="2732417" cy="646331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E9208030-E724-4CC3-A982-C1CB65F14C52}"/>
                </a:ext>
              </a:extLst>
            </p:cNvPr>
            <p:cNvSpPr txBox="1"/>
            <p:nvPr/>
          </p:nvSpPr>
          <p:spPr>
            <a:xfrm>
              <a:off x="2339284" y="2952264"/>
              <a:ext cx="589905" cy="61555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</a:rPr>
                <a:t>01</a:t>
              </a:r>
              <a:endParaRPr lang="en-IN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C531D543-6283-480C-9906-74460C09187F}"/>
                </a:ext>
              </a:extLst>
            </p:cNvPr>
            <p:cNvSpPr txBox="1"/>
            <p:nvPr/>
          </p:nvSpPr>
          <p:spPr>
            <a:xfrm>
              <a:off x="3070076" y="2936875"/>
              <a:ext cx="200162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N" sz="1800" dirty="0">
                  <a:solidFill>
                    <a:schemeClr val="bg1"/>
                  </a:solidFill>
                  <a:ea typeface="Open Sans" panose="020B0606030504020204" pitchFamily="34" charset="0"/>
                  <a:cs typeface="Segoe UI Light" panose="020B0502040204020203" pitchFamily="34" charset="0"/>
                </a:rPr>
                <a:t>Insert your desired text here.</a:t>
              </a:r>
              <a:endParaRPr lang="en-IN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36EFFE49-1A37-41F4-B53D-E332509B8D24}"/>
              </a:ext>
            </a:extLst>
          </p:cNvPr>
          <p:cNvGrpSpPr/>
          <p:nvPr/>
        </p:nvGrpSpPr>
        <p:grpSpPr>
          <a:xfrm>
            <a:off x="6870091" y="4127872"/>
            <a:ext cx="2787369" cy="646331"/>
            <a:chOff x="6778016" y="4127872"/>
            <a:chExt cx="2787369" cy="64633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F0F5685C-3FD4-41BA-9451-83AB04A45501}"/>
                </a:ext>
              </a:extLst>
            </p:cNvPr>
            <p:cNvSpPr txBox="1"/>
            <p:nvPr/>
          </p:nvSpPr>
          <p:spPr>
            <a:xfrm>
              <a:off x="8975480" y="4143261"/>
              <a:ext cx="589905" cy="61555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</a:rPr>
                <a:t>02</a:t>
              </a:r>
              <a:endParaRPr lang="en-IN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58175713-F0EF-4A2A-98A2-F8DADA739ABE}"/>
                </a:ext>
              </a:extLst>
            </p:cNvPr>
            <p:cNvSpPr txBox="1"/>
            <p:nvPr/>
          </p:nvSpPr>
          <p:spPr>
            <a:xfrm>
              <a:off x="6778016" y="4127872"/>
              <a:ext cx="200162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IN" sz="1800" dirty="0">
                  <a:solidFill>
                    <a:schemeClr val="bg1"/>
                  </a:solidFill>
                  <a:ea typeface="Open Sans" panose="020B0606030504020204" pitchFamily="34" charset="0"/>
                  <a:cs typeface="Segoe UI Light" panose="020B0502040204020203" pitchFamily="34" charset="0"/>
                </a:rPr>
                <a:t>Insert your desired text here.</a:t>
              </a:r>
              <a:endParaRPr lang="en-IN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26FF2654-4FEB-4601-9DBC-CE9129C9BAFA}"/>
              </a:ext>
            </a:extLst>
          </p:cNvPr>
          <p:cNvSpPr/>
          <p:nvPr/>
        </p:nvSpPr>
        <p:spPr>
          <a:xfrm>
            <a:off x="1557907" y="5245325"/>
            <a:ext cx="2744119" cy="7386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This is a sample text. Insert your desired text here. This is a sample text. 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85EE9383-75CE-41B5-BC5B-A9C4CA45A1CB}"/>
              </a:ext>
            </a:extLst>
          </p:cNvPr>
          <p:cNvSpPr/>
          <p:nvPr/>
        </p:nvSpPr>
        <p:spPr>
          <a:xfrm>
            <a:off x="1557908" y="4737324"/>
            <a:ext cx="2744118" cy="3693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Placeholder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AE7FF6D1-FF11-4F1E-8DA5-7E792A828F0A}"/>
              </a:ext>
            </a:extLst>
          </p:cNvPr>
          <p:cNvSpPr/>
          <p:nvPr/>
        </p:nvSpPr>
        <p:spPr>
          <a:xfrm>
            <a:off x="7812237" y="2404362"/>
            <a:ext cx="2689076" cy="7386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This is a sample text. Insert your desired text here. This is a sample text. 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103AF107-5403-49C6-AC6B-CFB19987501C}"/>
              </a:ext>
            </a:extLst>
          </p:cNvPr>
          <p:cNvSpPr/>
          <p:nvPr/>
        </p:nvSpPr>
        <p:spPr>
          <a:xfrm>
            <a:off x="7812237" y="1896361"/>
            <a:ext cx="2689076" cy="3693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Placeholder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806CCD92-1C14-41BE-A61E-DA1013DD1EAC}"/>
              </a:ext>
            </a:extLst>
          </p:cNvPr>
          <p:cNvGrpSpPr/>
          <p:nvPr/>
        </p:nvGrpSpPr>
        <p:grpSpPr>
          <a:xfrm>
            <a:off x="4657191" y="1088533"/>
            <a:ext cx="2733365" cy="5566551"/>
            <a:chOff x="4657191" y="1088533"/>
            <a:chExt cx="2733365" cy="5566551"/>
          </a:xfrm>
          <a:solidFill>
            <a:schemeClr val="bg1">
              <a:lumMod val="75000"/>
            </a:schemeClr>
          </a:solidFill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xmlns="" id="{574E5AE5-4E00-4B42-B701-AB6FC1FD5E6E}"/>
                </a:ext>
              </a:extLst>
            </p:cNvPr>
            <p:cNvSpPr/>
            <p:nvPr/>
          </p:nvSpPr>
          <p:spPr>
            <a:xfrm>
              <a:off x="4798268" y="5965210"/>
              <a:ext cx="2592288" cy="68987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90" name="Freeform 7">
              <a:extLst>
                <a:ext uri="{FF2B5EF4-FFF2-40B4-BE49-F238E27FC236}">
                  <a16:creationId xmlns:a16="http://schemas.microsoft.com/office/drawing/2014/main" xmlns="" id="{EB1A9CB6-DCB6-4E58-B636-F774B3001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7191" y="2105085"/>
              <a:ext cx="593515" cy="576152"/>
            </a:xfrm>
            <a:custGeom>
              <a:avLst/>
              <a:gdLst>
                <a:gd name="T0" fmla="*/ 193 w 196"/>
                <a:gd name="T1" fmla="*/ 187 h 190"/>
                <a:gd name="T2" fmla="*/ 184 w 196"/>
                <a:gd name="T3" fmla="*/ 188 h 190"/>
                <a:gd name="T4" fmla="*/ 3 w 196"/>
                <a:gd name="T5" fmla="*/ 13 h 190"/>
                <a:gd name="T6" fmla="*/ 3 w 196"/>
                <a:gd name="T7" fmla="*/ 3 h 190"/>
                <a:gd name="T8" fmla="*/ 3 w 196"/>
                <a:gd name="T9" fmla="*/ 3 h 190"/>
                <a:gd name="T10" fmla="*/ 13 w 196"/>
                <a:gd name="T11" fmla="*/ 2 h 190"/>
                <a:gd name="T12" fmla="*/ 194 w 196"/>
                <a:gd name="T13" fmla="*/ 177 h 190"/>
                <a:gd name="T14" fmla="*/ 193 w 196"/>
                <a:gd name="T15" fmla="*/ 18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6" h="190">
                  <a:moveTo>
                    <a:pt x="193" y="187"/>
                  </a:moveTo>
                  <a:cubicBezTo>
                    <a:pt x="191" y="190"/>
                    <a:pt x="186" y="190"/>
                    <a:pt x="184" y="188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0" y="10"/>
                    <a:pt x="0" y="6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6" y="0"/>
                    <a:pt x="10" y="0"/>
                    <a:pt x="13" y="2"/>
                  </a:cubicBezTo>
                  <a:cubicBezTo>
                    <a:pt x="194" y="177"/>
                    <a:pt x="194" y="177"/>
                    <a:pt x="194" y="177"/>
                  </a:cubicBezTo>
                  <a:cubicBezTo>
                    <a:pt x="196" y="180"/>
                    <a:pt x="196" y="184"/>
                    <a:pt x="193" y="18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xmlns="" id="{8EBCC48D-70CB-4847-AC8D-4DC7373E4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8095" y="5872955"/>
              <a:ext cx="677174" cy="524061"/>
            </a:xfrm>
            <a:custGeom>
              <a:avLst/>
              <a:gdLst>
                <a:gd name="T0" fmla="*/ 429 w 429"/>
                <a:gd name="T1" fmla="*/ 41 h 332"/>
                <a:gd name="T2" fmla="*/ 429 w 429"/>
                <a:gd name="T3" fmla="*/ 208 h 332"/>
                <a:gd name="T4" fmla="*/ 337 w 429"/>
                <a:gd name="T5" fmla="*/ 240 h 332"/>
                <a:gd name="T6" fmla="*/ 307 w 429"/>
                <a:gd name="T7" fmla="*/ 225 h 332"/>
                <a:gd name="T8" fmla="*/ 215 w 429"/>
                <a:gd name="T9" fmla="*/ 298 h 332"/>
                <a:gd name="T10" fmla="*/ 29 w 429"/>
                <a:gd name="T11" fmla="*/ 332 h 332"/>
                <a:gd name="T12" fmla="*/ 0 w 429"/>
                <a:gd name="T13" fmla="*/ 294 h 332"/>
                <a:gd name="T14" fmla="*/ 228 w 429"/>
                <a:gd name="T15" fmla="*/ 142 h 332"/>
                <a:gd name="T16" fmla="*/ 291 w 429"/>
                <a:gd name="T17" fmla="*/ 0 h 332"/>
                <a:gd name="T18" fmla="*/ 429 w 429"/>
                <a:gd name="T19" fmla="*/ 4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9" h="332">
                  <a:moveTo>
                    <a:pt x="429" y="41"/>
                  </a:moveTo>
                  <a:lnTo>
                    <a:pt x="429" y="208"/>
                  </a:lnTo>
                  <a:lnTo>
                    <a:pt x="337" y="240"/>
                  </a:lnTo>
                  <a:lnTo>
                    <a:pt x="307" y="225"/>
                  </a:lnTo>
                  <a:lnTo>
                    <a:pt x="215" y="298"/>
                  </a:lnTo>
                  <a:lnTo>
                    <a:pt x="29" y="332"/>
                  </a:lnTo>
                  <a:lnTo>
                    <a:pt x="0" y="294"/>
                  </a:lnTo>
                  <a:lnTo>
                    <a:pt x="228" y="142"/>
                  </a:lnTo>
                  <a:lnTo>
                    <a:pt x="291" y="0"/>
                  </a:lnTo>
                  <a:lnTo>
                    <a:pt x="429" y="4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92" name="Freeform 9">
              <a:extLst>
                <a:ext uri="{FF2B5EF4-FFF2-40B4-BE49-F238E27FC236}">
                  <a16:creationId xmlns:a16="http://schemas.microsoft.com/office/drawing/2014/main" xmlns="" id="{6005ECD5-EBB9-411B-8D98-ABA9F5398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464" y="5943987"/>
              <a:ext cx="303071" cy="538268"/>
            </a:xfrm>
            <a:custGeom>
              <a:avLst/>
              <a:gdLst>
                <a:gd name="T0" fmla="*/ 20 w 192"/>
                <a:gd name="T1" fmla="*/ 11 h 341"/>
                <a:gd name="T2" fmla="*/ 0 w 192"/>
                <a:gd name="T3" fmla="*/ 264 h 341"/>
                <a:gd name="T4" fmla="*/ 56 w 192"/>
                <a:gd name="T5" fmla="*/ 341 h 341"/>
                <a:gd name="T6" fmla="*/ 129 w 192"/>
                <a:gd name="T7" fmla="*/ 341 h 341"/>
                <a:gd name="T8" fmla="*/ 192 w 192"/>
                <a:gd name="T9" fmla="*/ 270 h 341"/>
                <a:gd name="T10" fmla="*/ 152 w 192"/>
                <a:gd name="T11" fmla="*/ 0 h 341"/>
                <a:gd name="T12" fmla="*/ 20 w 192"/>
                <a:gd name="T13" fmla="*/ 1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341">
                  <a:moveTo>
                    <a:pt x="20" y="11"/>
                  </a:moveTo>
                  <a:lnTo>
                    <a:pt x="0" y="264"/>
                  </a:lnTo>
                  <a:lnTo>
                    <a:pt x="56" y="341"/>
                  </a:lnTo>
                  <a:lnTo>
                    <a:pt x="129" y="341"/>
                  </a:lnTo>
                  <a:lnTo>
                    <a:pt x="192" y="270"/>
                  </a:lnTo>
                  <a:lnTo>
                    <a:pt x="152" y="0"/>
                  </a:lnTo>
                  <a:lnTo>
                    <a:pt x="20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93" name="Freeform 10">
              <a:extLst>
                <a:ext uri="{FF2B5EF4-FFF2-40B4-BE49-F238E27FC236}">
                  <a16:creationId xmlns:a16="http://schemas.microsoft.com/office/drawing/2014/main" xmlns="" id="{3A8D0BA7-246D-4C06-9B28-EE0022ABA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6900" y="1127996"/>
              <a:ext cx="855545" cy="1371714"/>
            </a:xfrm>
            <a:custGeom>
              <a:avLst/>
              <a:gdLst>
                <a:gd name="T0" fmla="*/ 93 w 283"/>
                <a:gd name="T1" fmla="*/ 232 h 453"/>
                <a:gd name="T2" fmla="*/ 63 w 283"/>
                <a:gd name="T3" fmla="*/ 226 h 453"/>
                <a:gd name="T4" fmla="*/ 53 w 283"/>
                <a:gd name="T5" fmla="*/ 201 h 453"/>
                <a:gd name="T6" fmla="*/ 48 w 283"/>
                <a:gd name="T7" fmla="*/ 198 h 453"/>
                <a:gd name="T8" fmla="*/ 50 w 283"/>
                <a:gd name="T9" fmla="*/ 189 h 453"/>
                <a:gd name="T10" fmla="*/ 45 w 283"/>
                <a:gd name="T11" fmla="*/ 187 h 453"/>
                <a:gd name="T12" fmla="*/ 42 w 283"/>
                <a:gd name="T13" fmla="*/ 173 h 453"/>
                <a:gd name="T14" fmla="*/ 28 w 283"/>
                <a:gd name="T15" fmla="*/ 165 h 453"/>
                <a:gd name="T16" fmla="*/ 41 w 283"/>
                <a:gd name="T17" fmla="*/ 123 h 453"/>
                <a:gd name="T18" fmla="*/ 32 w 283"/>
                <a:gd name="T19" fmla="*/ 105 h 453"/>
                <a:gd name="T20" fmla="*/ 39 w 283"/>
                <a:gd name="T21" fmla="*/ 53 h 453"/>
                <a:gd name="T22" fmla="*/ 136 w 283"/>
                <a:gd name="T23" fmla="*/ 6 h 453"/>
                <a:gd name="T24" fmla="*/ 208 w 283"/>
                <a:gd name="T25" fmla="*/ 121 h 453"/>
                <a:gd name="T26" fmla="*/ 188 w 283"/>
                <a:gd name="T27" fmla="*/ 255 h 453"/>
                <a:gd name="T28" fmla="*/ 275 w 283"/>
                <a:gd name="T29" fmla="*/ 394 h 453"/>
                <a:gd name="T30" fmla="*/ 0 w 283"/>
                <a:gd name="T31" fmla="*/ 453 h 453"/>
                <a:gd name="T32" fmla="*/ 43 w 283"/>
                <a:gd name="T33" fmla="*/ 347 h 453"/>
                <a:gd name="T34" fmla="*/ 93 w 283"/>
                <a:gd name="T35" fmla="*/ 232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3" h="453">
                  <a:moveTo>
                    <a:pt x="93" y="232"/>
                  </a:moveTo>
                  <a:cubicBezTo>
                    <a:pt x="93" y="232"/>
                    <a:pt x="70" y="230"/>
                    <a:pt x="63" y="226"/>
                  </a:cubicBezTo>
                  <a:cubicBezTo>
                    <a:pt x="57" y="223"/>
                    <a:pt x="53" y="201"/>
                    <a:pt x="53" y="201"/>
                  </a:cubicBezTo>
                  <a:cubicBezTo>
                    <a:pt x="48" y="198"/>
                    <a:pt x="48" y="198"/>
                    <a:pt x="48" y="198"/>
                  </a:cubicBezTo>
                  <a:cubicBezTo>
                    <a:pt x="50" y="189"/>
                    <a:pt x="50" y="189"/>
                    <a:pt x="50" y="189"/>
                  </a:cubicBezTo>
                  <a:cubicBezTo>
                    <a:pt x="45" y="187"/>
                    <a:pt x="45" y="187"/>
                    <a:pt x="45" y="187"/>
                  </a:cubicBezTo>
                  <a:cubicBezTo>
                    <a:pt x="42" y="173"/>
                    <a:pt x="42" y="173"/>
                    <a:pt x="42" y="173"/>
                  </a:cubicBezTo>
                  <a:cubicBezTo>
                    <a:pt x="42" y="173"/>
                    <a:pt x="24" y="174"/>
                    <a:pt x="28" y="165"/>
                  </a:cubicBezTo>
                  <a:cubicBezTo>
                    <a:pt x="32" y="156"/>
                    <a:pt x="44" y="126"/>
                    <a:pt x="41" y="123"/>
                  </a:cubicBezTo>
                  <a:cubicBezTo>
                    <a:pt x="38" y="119"/>
                    <a:pt x="32" y="117"/>
                    <a:pt x="32" y="105"/>
                  </a:cubicBezTo>
                  <a:cubicBezTo>
                    <a:pt x="32" y="94"/>
                    <a:pt x="34" y="67"/>
                    <a:pt x="39" y="53"/>
                  </a:cubicBezTo>
                  <a:cubicBezTo>
                    <a:pt x="44" y="38"/>
                    <a:pt x="72" y="0"/>
                    <a:pt x="136" y="6"/>
                  </a:cubicBezTo>
                  <a:cubicBezTo>
                    <a:pt x="199" y="12"/>
                    <a:pt x="215" y="80"/>
                    <a:pt x="208" y="121"/>
                  </a:cubicBezTo>
                  <a:cubicBezTo>
                    <a:pt x="202" y="161"/>
                    <a:pt x="174" y="209"/>
                    <a:pt x="188" y="255"/>
                  </a:cubicBezTo>
                  <a:cubicBezTo>
                    <a:pt x="202" y="301"/>
                    <a:pt x="283" y="269"/>
                    <a:pt x="275" y="394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53"/>
                    <a:pt x="14" y="383"/>
                    <a:pt x="43" y="347"/>
                  </a:cubicBezTo>
                  <a:cubicBezTo>
                    <a:pt x="43" y="347"/>
                    <a:pt x="114" y="272"/>
                    <a:pt x="93" y="2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94" name="Freeform 11">
              <a:extLst>
                <a:ext uri="{FF2B5EF4-FFF2-40B4-BE49-F238E27FC236}">
                  <a16:creationId xmlns:a16="http://schemas.microsoft.com/office/drawing/2014/main" xmlns="" id="{6A85F2DF-E0E7-4730-8D32-5214E1DEC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650" y="2650490"/>
              <a:ext cx="148670" cy="248578"/>
            </a:xfrm>
            <a:custGeom>
              <a:avLst/>
              <a:gdLst>
                <a:gd name="T0" fmla="*/ 13 w 49"/>
                <a:gd name="T1" fmla="*/ 81 h 85"/>
                <a:gd name="T2" fmla="*/ 0 w 49"/>
                <a:gd name="T3" fmla="*/ 85 h 85"/>
                <a:gd name="T4" fmla="*/ 6 w 49"/>
                <a:gd name="T5" fmla="*/ 44 h 85"/>
                <a:gd name="T6" fmla="*/ 36 w 49"/>
                <a:gd name="T7" fmla="*/ 6 h 85"/>
                <a:gd name="T8" fmla="*/ 49 w 49"/>
                <a:gd name="T9" fmla="*/ 7 h 85"/>
                <a:gd name="T10" fmla="*/ 28 w 49"/>
                <a:gd name="T11" fmla="*/ 81 h 85"/>
                <a:gd name="T12" fmla="*/ 13 w 49"/>
                <a:gd name="T13" fmla="*/ 8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85">
                  <a:moveTo>
                    <a:pt x="13" y="81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6" y="46"/>
                    <a:pt x="6" y="44"/>
                  </a:cubicBezTo>
                  <a:cubicBezTo>
                    <a:pt x="7" y="41"/>
                    <a:pt x="29" y="8"/>
                    <a:pt x="36" y="6"/>
                  </a:cubicBezTo>
                  <a:cubicBezTo>
                    <a:pt x="44" y="4"/>
                    <a:pt x="49" y="0"/>
                    <a:pt x="49" y="7"/>
                  </a:cubicBezTo>
                  <a:cubicBezTo>
                    <a:pt x="49" y="15"/>
                    <a:pt x="28" y="81"/>
                    <a:pt x="28" y="81"/>
                  </a:cubicBezTo>
                  <a:lnTo>
                    <a:pt x="13" y="8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95" name="Freeform 12">
              <a:extLst>
                <a:ext uri="{FF2B5EF4-FFF2-40B4-BE49-F238E27FC236}">
                  <a16:creationId xmlns:a16="http://schemas.microsoft.com/office/drawing/2014/main" xmlns="" id="{96CC29F2-F844-4392-B43F-DBDEC4864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2413" y="2269248"/>
              <a:ext cx="478284" cy="584044"/>
            </a:xfrm>
            <a:custGeom>
              <a:avLst/>
              <a:gdLst>
                <a:gd name="T0" fmla="*/ 131 w 158"/>
                <a:gd name="T1" fmla="*/ 193 h 193"/>
                <a:gd name="T2" fmla="*/ 86 w 158"/>
                <a:gd name="T3" fmla="*/ 153 h 193"/>
                <a:gd name="T4" fmla="*/ 9 w 158"/>
                <a:gd name="T5" fmla="*/ 14 h 193"/>
                <a:gd name="T6" fmla="*/ 29 w 158"/>
                <a:gd name="T7" fmla="*/ 32 h 193"/>
                <a:gd name="T8" fmla="*/ 58 w 158"/>
                <a:gd name="T9" fmla="*/ 67 h 193"/>
                <a:gd name="T10" fmla="*/ 73 w 158"/>
                <a:gd name="T11" fmla="*/ 45 h 193"/>
                <a:gd name="T12" fmla="*/ 84 w 158"/>
                <a:gd name="T13" fmla="*/ 76 h 193"/>
                <a:gd name="T14" fmla="*/ 99 w 158"/>
                <a:gd name="T15" fmla="*/ 72 h 193"/>
                <a:gd name="T16" fmla="*/ 99 w 158"/>
                <a:gd name="T17" fmla="*/ 99 h 193"/>
                <a:gd name="T18" fmla="*/ 114 w 158"/>
                <a:gd name="T19" fmla="*/ 96 h 193"/>
                <a:gd name="T20" fmla="*/ 114 w 158"/>
                <a:gd name="T21" fmla="*/ 125 h 193"/>
                <a:gd name="T22" fmla="*/ 158 w 158"/>
                <a:gd name="T23" fmla="*/ 171 h 193"/>
                <a:gd name="T24" fmla="*/ 131 w 158"/>
                <a:gd name="T25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193">
                  <a:moveTo>
                    <a:pt x="131" y="193"/>
                  </a:moveTo>
                  <a:cubicBezTo>
                    <a:pt x="86" y="153"/>
                    <a:pt x="86" y="153"/>
                    <a:pt x="86" y="153"/>
                  </a:cubicBezTo>
                  <a:cubicBezTo>
                    <a:pt x="86" y="153"/>
                    <a:pt x="0" y="31"/>
                    <a:pt x="9" y="14"/>
                  </a:cubicBezTo>
                  <a:cubicBezTo>
                    <a:pt x="9" y="14"/>
                    <a:pt x="13" y="0"/>
                    <a:pt x="29" y="32"/>
                  </a:cubicBezTo>
                  <a:cubicBezTo>
                    <a:pt x="37" y="49"/>
                    <a:pt x="53" y="68"/>
                    <a:pt x="58" y="67"/>
                  </a:cubicBezTo>
                  <a:cubicBezTo>
                    <a:pt x="63" y="67"/>
                    <a:pt x="63" y="41"/>
                    <a:pt x="73" y="45"/>
                  </a:cubicBezTo>
                  <a:cubicBezTo>
                    <a:pt x="84" y="49"/>
                    <a:pt x="87" y="64"/>
                    <a:pt x="84" y="76"/>
                  </a:cubicBezTo>
                  <a:cubicBezTo>
                    <a:pt x="81" y="88"/>
                    <a:pt x="88" y="64"/>
                    <a:pt x="99" y="72"/>
                  </a:cubicBezTo>
                  <a:cubicBezTo>
                    <a:pt x="111" y="79"/>
                    <a:pt x="105" y="88"/>
                    <a:pt x="99" y="99"/>
                  </a:cubicBezTo>
                  <a:cubicBezTo>
                    <a:pt x="99" y="99"/>
                    <a:pt x="106" y="81"/>
                    <a:pt x="114" y="96"/>
                  </a:cubicBezTo>
                  <a:cubicBezTo>
                    <a:pt x="122" y="109"/>
                    <a:pt x="110" y="118"/>
                    <a:pt x="114" y="125"/>
                  </a:cubicBezTo>
                  <a:cubicBezTo>
                    <a:pt x="126" y="147"/>
                    <a:pt x="158" y="171"/>
                    <a:pt x="158" y="171"/>
                  </a:cubicBezTo>
                  <a:lnTo>
                    <a:pt x="131" y="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96" name="Freeform 13">
              <a:extLst>
                <a:ext uri="{FF2B5EF4-FFF2-40B4-BE49-F238E27FC236}">
                  <a16:creationId xmlns:a16="http://schemas.microsoft.com/office/drawing/2014/main" xmlns="" id="{E415B111-3967-481A-B12D-377B79CA5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149" y="3565194"/>
              <a:ext cx="1052857" cy="2478239"/>
            </a:xfrm>
            <a:custGeom>
              <a:avLst/>
              <a:gdLst>
                <a:gd name="T0" fmla="*/ 40 w 667"/>
                <a:gd name="T1" fmla="*/ 0 h 1570"/>
                <a:gd name="T2" fmla="*/ 0 w 667"/>
                <a:gd name="T3" fmla="*/ 103 h 1570"/>
                <a:gd name="T4" fmla="*/ 40 w 667"/>
                <a:gd name="T5" fmla="*/ 1369 h 1570"/>
                <a:gd name="T6" fmla="*/ 21 w 667"/>
                <a:gd name="T7" fmla="*/ 1537 h 1570"/>
                <a:gd name="T8" fmla="*/ 113 w 667"/>
                <a:gd name="T9" fmla="*/ 1570 h 1570"/>
                <a:gd name="T10" fmla="*/ 214 w 667"/>
                <a:gd name="T11" fmla="*/ 1545 h 1570"/>
                <a:gd name="T12" fmla="*/ 251 w 667"/>
                <a:gd name="T13" fmla="*/ 998 h 1570"/>
                <a:gd name="T14" fmla="*/ 322 w 667"/>
                <a:gd name="T15" fmla="*/ 462 h 1570"/>
                <a:gd name="T16" fmla="*/ 404 w 667"/>
                <a:gd name="T17" fmla="*/ 1008 h 1570"/>
                <a:gd name="T18" fmla="*/ 467 w 667"/>
                <a:gd name="T19" fmla="*/ 1551 h 1570"/>
                <a:gd name="T20" fmla="*/ 552 w 667"/>
                <a:gd name="T21" fmla="*/ 1570 h 1570"/>
                <a:gd name="T22" fmla="*/ 651 w 667"/>
                <a:gd name="T23" fmla="*/ 1524 h 1570"/>
                <a:gd name="T24" fmla="*/ 651 w 667"/>
                <a:gd name="T25" fmla="*/ 859 h 1570"/>
                <a:gd name="T26" fmla="*/ 667 w 667"/>
                <a:gd name="T27" fmla="*/ 88 h 1570"/>
                <a:gd name="T28" fmla="*/ 638 w 667"/>
                <a:gd name="T29" fmla="*/ 23 h 1570"/>
                <a:gd name="T30" fmla="*/ 46 w 667"/>
                <a:gd name="T31" fmla="*/ 0 h 1570"/>
                <a:gd name="T32" fmla="*/ 40 w 667"/>
                <a:gd name="T33" fmla="*/ 0 h 1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7" h="1570">
                  <a:moveTo>
                    <a:pt x="40" y="0"/>
                  </a:moveTo>
                  <a:lnTo>
                    <a:pt x="0" y="103"/>
                  </a:lnTo>
                  <a:lnTo>
                    <a:pt x="40" y="1369"/>
                  </a:lnTo>
                  <a:lnTo>
                    <a:pt x="21" y="1537"/>
                  </a:lnTo>
                  <a:lnTo>
                    <a:pt x="113" y="1570"/>
                  </a:lnTo>
                  <a:lnTo>
                    <a:pt x="214" y="1545"/>
                  </a:lnTo>
                  <a:lnTo>
                    <a:pt x="251" y="998"/>
                  </a:lnTo>
                  <a:lnTo>
                    <a:pt x="322" y="462"/>
                  </a:lnTo>
                  <a:lnTo>
                    <a:pt x="404" y="1008"/>
                  </a:lnTo>
                  <a:lnTo>
                    <a:pt x="467" y="1551"/>
                  </a:lnTo>
                  <a:lnTo>
                    <a:pt x="552" y="1570"/>
                  </a:lnTo>
                  <a:lnTo>
                    <a:pt x="651" y="1524"/>
                  </a:lnTo>
                  <a:lnTo>
                    <a:pt x="651" y="859"/>
                  </a:lnTo>
                  <a:lnTo>
                    <a:pt x="667" y="88"/>
                  </a:lnTo>
                  <a:lnTo>
                    <a:pt x="638" y="23"/>
                  </a:lnTo>
                  <a:lnTo>
                    <a:pt x="46" y="0"/>
                  </a:ln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97" name="Freeform 14">
              <a:extLst>
                <a:ext uri="{FF2B5EF4-FFF2-40B4-BE49-F238E27FC236}">
                  <a16:creationId xmlns:a16="http://schemas.microsoft.com/office/drawing/2014/main" xmlns="" id="{39C51C6C-C487-4A3F-A064-7F01EF8D2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149" y="3565194"/>
              <a:ext cx="1052857" cy="2478239"/>
            </a:xfrm>
            <a:custGeom>
              <a:avLst/>
              <a:gdLst>
                <a:gd name="T0" fmla="*/ 40 w 667"/>
                <a:gd name="T1" fmla="*/ 0 h 1570"/>
                <a:gd name="T2" fmla="*/ 0 w 667"/>
                <a:gd name="T3" fmla="*/ 103 h 1570"/>
                <a:gd name="T4" fmla="*/ 40 w 667"/>
                <a:gd name="T5" fmla="*/ 1369 h 1570"/>
                <a:gd name="T6" fmla="*/ 21 w 667"/>
                <a:gd name="T7" fmla="*/ 1537 h 1570"/>
                <a:gd name="T8" fmla="*/ 113 w 667"/>
                <a:gd name="T9" fmla="*/ 1570 h 1570"/>
                <a:gd name="T10" fmla="*/ 214 w 667"/>
                <a:gd name="T11" fmla="*/ 1545 h 1570"/>
                <a:gd name="T12" fmla="*/ 251 w 667"/>
                <a:gd name="T13" fmla="*/ 998 h 1570"/>
                <a:gd name="T14" fmla="*/ 322 w 667"/>
                <a:gd name="T15" fmla="*/ 462 h 1570"/>
                <a:gd name="T16" fmla="*/ 404 w 667"/>
                <a:gd name="T17" fmla="*/ 1008 h 1570"/>
                <a:gd name="T18" fmla="*/ 467 w 667"/>
                <a:gd name="T19" fmla="*/ 1551 h 1570"/>
                <a:gd name="T20" fmla="*/ 552 w 667"/>
                <a:gd name="T21" fmla="*/ 1570 h 1570"/>
                <a:gd name="T22" fmla="*/ 651 w 667"/>
                <a:gd name="T23" fmla="*/ 1524 h 1570"/>
                <a:gd name="T24" fmla="*/ 651 w 667"/>
                <a:gd name="T25" fmla="*/ 859 h 1570"/>
                <a:gd name="T26" fmla="*/ 667 w 667"/>
                <a:gd name="T27" fmla="*/ 88 h 1570"/>
                <a:gd name="T28" fmla="*/ 638 w 667"/>
                <a:gd name="T29" fmla="*/ 23 h 1570"/>
                <a:gd name="T30" fmla="*/ 46 w 667"/>
                <a:gd name="T31" fmla="*/ 0 h 1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7" h="1570">
                  <a:moveTo>
                    <a:pt x="40" y="0"/>
                  </a:moveTo>
                  <a:lnTo>
                    <a:pt x="0" y="103"/>
                  </a:lnTo>
                  <a:lnTo>
                    <a:pt x="40" y="1369"/>
                  </a:lnTo>
                  <a:lnTo>
                    <a:pt x="21" y="1537"/>
                  </a:lnTo>
                  <a:lnTo>
                    <a:pt x="113" y="1570"/>
                  </a:lnTo>
                  <a:lnTo>
                    <a:pt x="214" y="1545"/>
                  </a:lnTo>
                  <a:lnTo>
                    <a:pt x="251" y="998"/>
                  </a:lnTo>
                  <a:lnTo>
                    <a:pt x="322" y="462"/>
                  </a:lnTo>
                  <a:lnTo>
                    <a:pt x="404" y="1008"/>
                  </a:lnTo>
                  <a:lnTo>
                    <a:pt x="467" y="1551"/>
                  </a:lnTo>
                  <a:lnTo>
                    <a:pt x="552" y="1570"/>
                  </a:lnTo>
                  <a:lnTo>
                    <a:pt x="651" y="1524"/>
                  </a:lnTo>
                  <a:lnTo>
                    <a:pt x="651" y="859"/>
                  </a:lnTo>
                  <a:lnTo>
                    <a:pt x="667" y="88"/>
                  </a:lnTo>
                  <a:lnTo>
                    <a:pt x="638" y="23"/>
                  </a:lnTo>
                  <a:lnTo>
                    <a:pt x="46" y="0"/>
                  </a:ln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98" name="Freeform 15">
              <a:extLst>
                <a:ext uri="{FF2B5EF4-FFF2-40B4-BE49-F238E27FC236}">
                  <a16:creationId xmlns:a16="http://schemas.microsoft.com/office/drawing/2014/main" xmlns="" id="{F124F602-9025-405A-A840-CAECEC913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649" y="2038788"/>
              <a:ext cx="734000" cy="1005503"/>
            </a:xfrm>
            <a:custGeom>
              <a:avLst/>
              <a:gdLst>
                <a:gd name="T0" fmla="*/ 240 w 243"/>
                <a:gd name="T1" fmla="*/ 0 h 332"/>
                <a:gd name="T2" fmla="*/ 171 w 243"/>
                <a:gd name="T3" fmla="*/ 49 h 332"/>
                <a:gd name="T4" fmla="*/ 116 w 243"/>
                <a:gd name="T5" fmla="*/ 243 h 332"/>
                <a:gd name="T6" fmla="*/ 49 w 243"/>
                <a:gd name="T7" fmla="*/ 206 h 332"/>
                <a:gd name="T8" fmla="*/ 0 w 243"/>
                <a:gd name="T9" fmla="*/ 284 h 332"/>
                <a:gd name="T10" fmla="*/ 148 w 243"/>
                <a:gd name="T11" fmla="*/ 332 h 332"/>
                <a:gd name="T12" fmla="*/ 222 w 243"/>
                <a:gd name="T13" fmla="*/ 144 h 332"/>
                <a:gd name="T14" fmla="*/ 243 w 243"/>
                <a:gd name="T1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3" h="332">
                  <a:moveTo>
                    <a:pt x="240" y="0"/>
                  </a:moveTo>
                  <a:cubicBezTo>
                    <a:pt x="240" y="0"/>
                    <a:pt x="183" y="11"/>
                    <a:pt x="171" y="49"/>
                  </a:cubicBezTo>
                  <a:cubicBezTo>
                    <a:pt x="158" y="88"/>
                    <a:pt x="116" y="243"/>
                    <a:pt x="116" y="243"/>
                  </a:cubicBezTo>
                  <a:cubicBezTo>
                    <a:pt x="49" y="206"/>
                    <a:pt x="49" y="206"/>
                    <a:pt x="49" y="206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48" y="332"/>
                    <a:pt x="148" y="332"/>
                    <a:pt x="148" y="332"/>
                  </a:cubicBezTo>
                  <a:cubicBezTo>
                    <a:pt x="148" y="332"/>
                    <a:pt x="212" y="245"/>
                    <a:pt x="222" y="144"/>
                  </a:cubicBezTo>
                  <a:cubicBezTo>
                    <a:pt x="231" y="44"/>
                    <a:pt x="243" y="0"/>
                    <a:pt x="24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99" name="Freeform 16">
              <a:extLst>
                <a:ext uri="{FF2B5EF4-FFF2-40B4-BE49-F238E27FC236}">
                  <a16:creationId xmlns:a16="http://schemas.microsoft.com/office/drawing/2014/main" xmlns="" id="{66599B7A-1A94-4B2F-9F93-902472BF0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3734" y="1778336"/>
              <a:ext cx="642448" cy="1163352"/>
            </a:xfrm>
            <a:custGeom>
              <a:avLst/>
              <a:gdLst>
                <a:gd name="T0" fmla="*/ 43 w 212"/>
                <a:gd name="T1" fmla="*/ 82 h 384"/>
                <a:gd name="T2" fmla="*/ 75 w 212"/>
                <a:gd name="T3" fmla="*/ 52 h 384"/>
                <a:gd name="T4" fmla="*/ 98 w 212"/>
                <a:gd name="T5" fmla="*/ 107 h 384"/>
                <a:gd name="T6" fmla="*/ 124 w 212"/>
                <a:gd name="T7" fmla="*/ 57 h 384"/>
                <a:gd name="T8" fmla="*/ 184 w 212"/>
                <a:gd name="T9" fmla="*/ 0 h 384"/>
                <a:gd name="T10" fmla="*/ 212 w 212"/>
                <a:gd name="T11" fmla="*/ 94 h 384"/>
                <a:gd name="T12" fmla="*/ 200 w 212"/>
                <a:gd name="T13" fmla="*/ 194 h 384"/>
                <a:gd name="T14" fmla="*/ 162 w 212"/>
                <a:gd name="T15" fmla="*/ 276 h 384"/>
                <a:gd name="T16" fmla="*/ 98 w 212"/>
                <a:gd name="T17" fmla="*/ 342 h 384"/>
                <a:gd name="T18" fmla="*/ 11 w 212"/>
                <a:gd name="T19" fmla="*/ 384 h 384"/>
                <a:gd name="T20" fmla="*/ 1 w 212"/>
                <a:gd name="T21" fmla="*/ 244 h 384"/>
                <a:gd name="T22" fmla="*/ 1 w 212"/>
                <a:gd name="T23" fmla="*/ 184 h 384"/>
                <a:gd name="T24" fmla="*/ 10 w 212"/>
                <a:gd name="T25" fmla="*/ 116 h 384"/>
                <a:gd name="T26" fmla="*/ 43 w 212"/>
                <a:gd name="T27" fmla="*/ 82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2" h="384">
                  <a:moveTo>
                    <a:pt x="43" y="82"/>
                  </a:moveTo>
                  <a:cubicBezTo>
                    <a:pt x="75" y="52"/>
                    <a:pt x="75" y="52"/>
                    <a:pt x="75" y="52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212" y="94"/>
                    <a:pt x="203" y="193"/>
                    <a:pt x="200" y="194"/>
                  </a:cubicBezTo>
                  <a:cubicBezTo>
                    <a:pt x="197" y="194"/>
                    <a:pt x="161" y="274"/>
                    <a:pt x="162" y="276"/>
                  </a:cubicBezTo>
                  <a:cubicBezTo>
                    <a:pt x="162" y="278"/>
                    <a:pt x="109" y="337"/>
                    <a:pt x="98" y="342"/>
                  </a:cubicBezTo>
                  <a:cubicBezTo>
                    <a:pt x="87" y="346"/>
                    <a:pt x="11" y="384"/>
                    <a:pt x="11" y="384"/>
                  </a:cubicBezTo>
                  <a:cubicBezTo>
                    <a:pt x="11" y="384"/>
                    <a:pt x="3" y="260"/>
                    <a:pt x="1" y="244"/>
                  </a:cubicBezTo>
                  <a:cubicBezTo>
                    <a:pt x="0" y="228"/>
                    <a:pt x="2" y="196"/>
                    <a:pt x="1" y="184"/>
                  </a:cubicBezTo>
                  <a:cubicBezTo>
                    <a:pt x="1" y="171"/>
                    <a:pt x="10" y="118"/>
                    <a:pt x="10" y="116"/>
                  </a:cubicBezTo>
                  <a:cubicBezTo>
                    <a:pt x="10" y="114"/>
                    <a:pt x="43" y="82"/>
                    <a:pt x="43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 dirty="0"/>
            </a:p>
          </p:txBody>
        </p:sp>
        <p:sp>
          <p:nvSpPr>
            <p:cNvPr id="100" name="Freeform 17">
              <a:extLst>
                <a:ext uri="{FF2B5EF4-FFF2-40B4-BE49-F238E27FC236}">
                  <a16:creationId xmlns:a16="http://schemas.microsoft.com/office/drawing/2014/main" xmlns="" id="{C5752667-FA08-4A59-A4B5-689B2403B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1686" y="1773600"/>
              <a:ext cx="1155459" cy="2056781"/>
            </a:xfrm>
            <a:custGeom>
              <a:avLst/>
              <a:gdLst>
                <a:gd name="T0" fmla="*/ 732 w 732"/>
                <a:gd name="T1" fmla="*/ 1278 h 1303"/>
                <a:gd name="T2" fmla="*/ 471 w 732"/>
                <a:gd name="T3" fmla="*/ 1284 h 1303"/>
                <a:gd name="T4" fmla="*/ 220 w 732"/>
                <a:gd name="T5" fmla="*/ 1265 h 1303"/>
                <a:gd name="T6" fmla="*/ 195 w 732"/>
                <a:gd name="T7" fmla="*/ 1171 h 1303"/>
                <a:gd name="T8" fmla="*/ 172 w 732"/>
                <a:gd name="T9" fmla="*/ 1276 h 1303"/>
                <a:gd name="T10" fmla="*/ 36 w 732"/>
                <a:gd name="T11" fmla="*/ 1303 h 1303"/>
                <a:gd name="T12" fmla="*/ 0 w 732"/>
                <a:gd name="T13" fmla="*/ 1238 h 1303"/>
                <a:gd name="T14" fmla="*/ 102 w 732"/>
                <a:gd name="T15" fmla="*/ 649 h 1303"/>
                <a:gd name="T16" fmla="*/ 130 w 732"/>
                <a:gd name="T17" fmla="*/ 189 h 1303"/>
                <a:gd name="T18" fmla="*/ 239 w 732"/>
                <a:gd name="T19" fmla="*/ 124 h 1303"/>
                <a:gd name="T20" fmla="*/ 295 w 732"/>
                <a:gd name="T21" fmla="*/ 84 h 1303"/>
                <a:gd name="T22" fmla="*/ 249 w 732"/>
                <a:gd name="T23" fmla="*/ 185 h 1303"/>
                <a:gd name="T24" fmla="*/ 216 w 732"/>
                <a:gd name="T25" fmla="*/ 573 h 1303"/>
                <a:gd name="T26" fmla="*/ 423 w 732"/>
                <a:gd name="T27" fmla="*/ 109 h 1303"/>
                <a:gd name="T28" fmla="*/ 481 w 732"/>
                <a:gd name="T29" fmla="*/ 0 h 1303"/>
                <a:gd name="T30" fmla="*/ 512 w 732"/>
                <a:gd name="T31" fmla="*/ 38 h 1303"/>
                <a:gd name="T32" fmla="*/ 711 w 732"/>
                <a:gd name="T33" fmla="*/ 107 h 1303"/>
                <a:gd name="T34" fmla="*/ 625 w 732"/>
                <a:gd name="T35" fmla="*/ 529 h 1303"/>
                <a:gd name="T36" fmla="*/ 732 w 732"/>
                <a:gd name="T37" fmla="*/ 1278 h 1303"/>
                <a:gd name="connsiteX0" fmla="*/ 10000 w 10000"/>
                <a:gd name="connsiteY0" fmla="*/ 9808 h 10000"/>
                <a:gd name="connsiteX1" fmla="*/ 6434 w 10000"/>
                <a:gd name="connsiteY1" fmla="*/ 9854 h 10000"/>
                <a:gd name="connsiteX2" fmla="*/ 3005 w 10000"/>
                <a:gd name="connsiteY2" fmla="*/ 9708 h 10000"/>
                <a:gd name="connsiteX3" fmla="*/ 2664 w 10000"/>
                <a:gd name="connsiteY3" fmla="*/ 8987 h 10000"/>
                <a:gd name="connsiteX4" fmla="*/ 2350 w 10000"/>
                <a:gd name="connsiteY4" fmla="*/ 9793 h 10000"/>
                <a:gd name="connsiteX5" fmla="*/ 492 w 10000"/>
                <a:gd name="connsiteY5" fmla="*/ 10000 h 10000"/>
                <a:gd name="connsiteX6" fmla="*/ 0 w 10000"/>
                <a:gd name="connsiteY6" fmla="*/ 9501 h 10000"/>
                <a:gd name="connsiteX7" fmla="*/ 1393 w 10000"/>
                <a:gd name="connsiteY7" fmla="*/ 4981 h 10000"/>
                <a:gd name="connsiteX8" fmla="*/ 1776 w 10000"/>
                <a:gd name="connsiteY8" fmla="*/ 1450 h 10000"/>
                <a:gd name="connsiteX9" fmla="*/ 3265 w 10000"/>
                <a:gd name="connsiteY9" fmla="*/ 952 h 10000"/>
                <a:gd name="connsiteX10" fmla="*/ 4030 w 10000"/>
                <a:gd name="connsiteY10" fmla="*/ 645 h 10000"/>
                <a:gd name="connsiteX11" fmla="*/ 3402 w 10000"/>
                <a:gd name="connsiteY11" fmla="*/ 1420 h 10000"/>
                <a:gd name="connsiteX12" fmla="*/ 4138 w 10000"/>
                <a:gd name="connsiteY12" fmla="*/ 2903 h 10000"/>
                <a:gd name="connsiteX13" fmla="*/ 5779 w 10000"/>
                <a:gd name="connsiteY13" fmla="*/ 837 h 10000"/>
                <a:gd name="connsiteX14" fmla="*/ 6571 w 10000"/>
                <a:gd name="connsiteY14" fmla="*/ 0 h 10000"/>
                <a:gd name="connsiteX15" fmla="*/ 6995 w 10000"/>
                <a:gd name="connsiteY15" fmla="*/ 292 h 10000"/>
                <a:gd name="connsiteX16" fmla="*/ 9713 w 10000"/>
                <a:gd name="connsiteY16" fmla="*/ 821 h 10000"/>
                <a:gd name="connsiteX17" fmla="*/ 8538 w 10000"/>
                <a:gd name="connsiteY17" fmla="*/ 4060 h 10000"/>
                <a:gd name="connsiteX18" fmla="*/ 10000 w 10000"/>
                <a:gd name="connsiteY18" fmla="*/ 9808 h 10000"/>
                <a:gd name="connsiteX0" fmla="*/ 10000 w 10000"/>
                <a:gd name="connsiteY0" fmla="*/ 9808 h 10000"/>
                <a:gd name="connsiteX1" fmla="*/ 6434 w 10000"/>
                <a:gd name="connsiteY1" fmla="*/ 9854 h 10000"/>
                <a:gd name="connsiteX2" fmla="*/ 3005 w 10000"/>
                <a:gd name="connsiteY2" fmla="*/ 9708 h 10000"/>
                <a:gd name="connsiteX3" fmla="*/ 2664 w 10000"/>
                <a:gd name="connsiteY3" fmla="*/ 8987 h 10000"/>
                <a:gd name="connsiteX4" fmla="*/ 2350 w 10000"/>
                <a:gd name="connsiteY4" fmla="*/ 9793 h 10000"/>
                <a:gd name="connsiteX5" fmla="*/ 492 w 10000"/>
                <a:gd name="connsiteY5" fmla="*/ 10000 h 10000"/>
                <a:gd name="connsiteX6" fmla="*/ 0 w 10000"/>
                <a:gd name="connsiteY6" fmla="*/ 9501 h 10000"/>
                <a:gd name="connsiteX7" fmla="*/ 1393 w 10000"/>
                <a:gd name="connsiteY7" fmla="*/ 4981 h 10000"/>
                <a:gd name="connsiteX8" fmla="*/ 1776 w 10000"/>
                <a:gd name="connsiteY8" fmla="*/ 1450 h 10000"/>
                <a:gd name="connsiteX9" fmla="*/ 3265 w 10000"/>
                <a:gd name="connsiteY9" fmla="*/ 952 h 10000"/>
                <a:gd name="connsiteX10" fmla="*/ 4030 w 10000"/>
                <a:gd name="connsiteY10" fmla="*/ 645 h 10000"/>
                <a:gd name="connsiteX11" fmla="*/ 3402 w 10000"/>
                <a:gd name="connsiteY11" fmla="*/ 1420 h 10000"/>
                <a:gd name="connsiteX12" fmla="*/ 3562 w 10000"/>
                <a:gd name="connsiteY12" fmla="*/ 3449 h 10000"/>
                <a:gd name="connsiteX13" fmla="*/ 5779 w 10000"/>
                <a:gd name="connsiteY13" fmla="*/ 837 h 10000"/>
                <a:gd name="connsiteX14" fmla="*/ 6571 w 10000"/>
                <a:gd name="connsiteY14" fmla="*/ 0 h 10000"/>
                <a:gd name="connsiteX15" fmla="*/ 6995 w 10000"/>
                <a:gd name="connsiteY15" fmla="*/ 292 h 10000"/>
                <a:gd name="connsiteX16" fmla="*/ 9713 w 10000"/>
                <a:gd name="connsiteY16" fmla="*/ 821 h 10000"/>
                <a:gd name="connsiteX17" fmla="*/ 8538 w 10000"/>
                <a:gd name="connsiteY17" fmla="*/ 4060 h 10000"/>
                <a:gd name="connsiteX18" fmla="*/ 10000 w 10000"/>
                <a:gd name="connsiteY18" fmla="*/ 9808 h 10000"/>
                <a:gd name="connsiteX0" fmla="*/ 10000 w 10000"/>
                <a:gd name="connsiteY0" fmla="*/ 9808 h 10000"/>
                <a:gd name="connsiteX1" fmla="*/ 6434 w 10000"/>
                <a:gd name="connsiteY1" fmla="*/ 9854 h 10000"/>
                <a:gd name="connsiteX2" fmla="*/ 3005 w 10000"/>
                <a:gd name="connsiteY2" fmla="*/ 9708 h 10000"/>
                <a:gd name="connsiteX3" fmla="*/ 2664 w 10000"/>
                <a:gd name="connsiteY3" fmla="*/ 8987 h 10000"/>
                <a:gd name="connsiteX4" fmla="*/ 2350 w 10000"/>
                <a:gd name="connsiteY4" fmla="*/ 9793 h 10000"/>
                <a:gd name="connsiteX5" fmla="*/ 492 w 10000"/>
                <a:gd name="connsiteY5" fmla="*/ 10000 h 10000"/>
                <a:gd name="connsiteX6" fmla="*/ 0 w 10000"/>
                <a:gd name="connsiteY6" fmla="*/ 9501 h 10000"/>
                <a:gd name="connsiteX7" fmla="*/ 1393 w 10000"/>
                <a:gd name="connsiteY7" fmla="*/ 4981 h 10000"/>
                <a:gd name="connsiteX8" fmla="*/ 1776 w 10000"/>
                <a:gd name="connsiteY8" fmla="*/ 1450 h 10000"/>
                <a:gd name="connsiteX9" fmla="*/ 3265 w 10000"/>
                <a:gd name="connsiteY9" fmla="*/ 952 h 10000"/>
                <a:gd name="connsiteX10" fmla="*/ 4030 w 10000"/>
                <a:gd name="connsiteY10" fmla="*/ 645 h 10000"/>
                <a:gd name="connsiteX11" fmla="*/ 3654 w 10000"/>
                <a:gd name="connsiteY11" fmla="*/ 1460 h 10000"/>
                <a:gd name="connsiteX12" fmla="*/ 3562 w 10000"/>
                <a:gd name="connsiteY12" fmla="*/ 3449 h 10000"/>
                <a:gd name="connsiteX13" fmla="*/ 5779 w 10000"/>
                <a:gd name="connsiteY13" fmla="*/ 837 h 10000"/>
                <a:gd name="connsiteX14" fmla="*/ 6571 w 10000"/>
                <a:gd name="connsiteY14" fmla="*/ 0 h 10000"/>
                <a:gd name="connsiteX15" fmla="*/ 6995 w 10000"/>
                <a:gd name="connsiteY15" fmla="*/ 292 h 10000"/>
                <a:gd name="connsiteX16" fmla="*/ 9713 w 10000"/>
                <a:gd name="connsiteY16" fmla="*/ 821 h 10000"/>
                <a:gd name="connsiteX17" fmla="*/ 8538 w 10000"/>
                <a:gd name="connsiteY17" fmla="*/ 4060 h 10000"/>
                <a:gd name="connsiteX18" fmla="*/ 10000 w 10000"/>
                <a:gd name="connsiteY18" fmla="*/ 9808 h 10000"/>
                <a:gd name="connsiteX0" fmla="*/ 10000 w 10000"/>
                <a:gd name="connsiteY0" fmla="*/ 9808 h 10000"/>
                <a:gd name="connsiteX1" fmla="*/ 6434 w 10000"/>
                <a:gd name="connsiteY1" fmla="*/ 9854 h 10000"/>
                <a:gd name="connsiteX2" fmla="*/ 3005 w 10000"/>
                <a:gd name="connsiteY2" fmla="*/ 9708 h 10000"/>
                <a:gd name="connsiteX3" fmla="*/ 2664 w 10000"/>
                <a:gd name="connsiteY3" fmla="*/ 8987 h 10000"/>
                <a:gd name="connsiteX4" fmla="*/ 2350 w 10000"/>
                <a:gd name="connsiteY4" fmla="*/ 9793 h 10000"/>
                <a:gd name="connsiteX5" fmla="*/ 492 w 10000"/>
                <a:gd name="connsiteY5" fmla="*/ 10000 h 10000"/>
                <a:gd name="connsiteX6" fmla="*/ 0 w 10000"/>
                <a:gd name="connsiteY6" fmla="*/ 9501 h 10000"/>
                <a:gd name="connsiteX7" fmla="*/ 1393 w 10000"/>
                <a:gd name="connsiteY7" fmla="*/ 4981 h 10000"/>
                <a:gd name="connsiteX8" fmla="*/ 1776 w 10000"/>
                <a:gd name="connsiteY8" fmla="*/ 1450 h 10000"/>
                <a:gd name="connsiteX9" fmla="*/ 3265 w 10000"/>
                <a:gd name="connsiteY9" fmla="*/ 952 h 10000"/>
                <a:gd name="connsiteX10" fmla="*/ 4030 w 10000"/>
                <a:gd name="connsiteY10" fmla="*/ 645 h 10000"/>
                <a:gd name="connsiteX11" fmla="*/ 3654 w 10000"/>
                <a:gd name="connsiteY11" fmla="*/ 1460 h 10000"/>
                <a:gd name="connsiteX12" fmla="*/ 3922 w 10000"/>
                <a:gd name="connsiteY12" fmla="*/ 3348 h 10000"/>
                <a:gd name="connsiteX13" fmla="*/ 5779 w 10000"/>
                <a:gd name="connsiteY13" fmla="*/ 837 h 10000"/>
                <a:gd name="connsiteX14" fmla="*/ 6571 w 10000"/>
                <a:gd name="connsiteY14" fmla="*/ 0 h 10000"/>
                <a:gd name="connsiteX15" fmla="*/ 6995 w 10000"/>
                <a:gd name="connsiteY15" fmla="*/ 292 h 10000"/>
                <a:gd name="connsiteX16" fmla="*/ 9713 w 10000"/>
                <a:gd name="connsiteY16" fmla="*/ 821 h 10000"/>
                <a:gd name="connsiteX17" fmla="*/ 8538 w 10000"/>
                <a:gd name="connsiteY17" fmla="*/ 4060 h 10000"/>
                <a:gd name="connsiteX18" fmla="*/ 10000 w 10000"/>
                <a:gd name="connsiteY18" fmla="*/ 980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000" h="10000">
                  <a:moveTo>
                    <a:pt x="10000" y="9808"/>
                  </a:moveTo>
                  <a:lnTo>
                    <a:pt x="6434" y="9854"/>
                  </a:lnTo>
                  <a:lnTo>
                    <a:pt x="3005" y="9708"/>
                  </a:lnTo>
                  <a:lnTo>
                    <a:pt x="2664" y="8987"/>
                  </a:lnTo>
                  <a:lnTo>
                    <a:pt x="2350" y="9793"/>
                  </a:lnTo>
                  <a:lnTo>
                    <a:pt x="492" y="10000"/>
                  </a:lnTo>
                  <a:lnTo>
                    <a:pt x="0" y="9501"/>
                  </a:lnTo>
                  <a:lnTo>
                    <a:pt x="1393" y="4981"/>
                  </a:lnTo>
                  <a:cubicBezTo>
                    <a:pt x="1521" y="3804"/>
                    <a:pt x="1648" y="2627"/>
                    <a:pt x="1776" y="1450"/>
                  </a:cubicBezTo>
                  <a:lnTo>
                    <a:pt x="3265" y="952"/>
                  </a:lnTo>
                  <a:lnTo>
                    <a:pt x="4030" y="645"/>
                  </a:lnTo>
                  <a:lnTo>
                    <a:pt x="3654" y="1460"/>
                  </a:lnTo>
                  <a:cubicBezTo>
                    <a:pt x="3707" y="2136"/>
                    <a:pt x="3869" y="2672"/>
                    <a:pt x="3922" y="3348"/>
                  </a:cubicBezTo>
                  <a:lnTo>
                    <a:pt x="5779" y="837"/>
                  </a:lnTo>
                  <a:lnTo>
                    <a:pt x="6571" y="0"/>
                  </a:lnTo>
                  <a:lnTo>
                    <a:pt x="6995" y="292"/>
                  </a:lnTo>
                  <a:lnTo>
                    <a:pt x="9713" y="821"/>
                  </a:lnTo>
                  <a:lnTo>
                    <a:pt x="8538" y="4060"/>
                  </a:lnTo>
                  <a:lnTo>
                    <a:pt x="10000" y="98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1" name="Freeform 19">
              <a:extLst>
                <a:ext uri="{FF2B5EF4-FFF2-40B4-BE49-F238E27FC236}">
                  <a16:creationId xmlns:a16="http://schemas.microsoft.com/office/drawing/2014/main" xmlns="" id="{F46BA9B3-4D10-487A-840E-9DA0C6BEB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511" y="1088533"/>
              <a:ext cx="614035" cy="612457"/>
            </a:xfrm>
            <a:custGeom>
              <a:avLst/>
              <a:gdLst>
                <a:gd name="T0" fmla="*/ 96 w 203"/>
                <a:gd name="T1" fmla="*/ 53 h 202"/>
                <a:gd name="T2" fmla="*/ 8 w 203"/>
                <a:gd name="T3" fmla="*/ 75 h 202"/>
                <a:gd name="T4" fmla="*/ 0 w 203"/>
                <a:gd name="T5" fmla="*/ 33 h 202"/>
                <a:gd name="T6" fmla="*/ 89 w 203"/>
                <a:gd name="T7" fmla="*/ 3 h 202"/>
                <a:gd name="T8" fmla="*/ 154 w 203"/>
                <a:gd name="T9" fmla="*/ 19 h 202"/>
                <a:gd name="T10" fmla="*/ 184 w 203"/>
                <a:gd name="T11" fmla="*/ 60 h 202"/>
                <a:gd name="T12" fmla="*/ 194 w 203"/>
                <a:gd name="T13" fmla="*/ 121 h 202"/>
                <a:gd name="T14" fmla="*/ 165 w 203"/>
                <a:gd name="T15" fmla="*/ 202 h 202"/>
                <a:gd name="T16" fmla="*/ 163 w 203"/>
                <a:gd name="T17" fmla="*/ 153 h 202"/>
                <a:gd name="T18" fmla="*/ 151 w 203"/>
                <a:gd name="T19" fmla="*/ 112 h 202"/>
                <a:gd name="T20" fmla="*/ 128 w 203"/>
                <a:gd name="T21" fmla="*/ 143 h 202"/>
                <a:gd name="T22" fmla="*/ 118 w 203"/>
                <a:gd name="T23" fmla="*/ 126 h 202"/>
                <a:gd name="T24" fmla="*/ 109 w 203"/>
                <a:gd name="T25" fmla="*/ 105 h 202"/>
                <a:gd name="T26" fmla="*/ 96 w 203"/>
                <a:gd name="T27" fmla="*/ 53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3" h="202">
                  <a:moveTo>
                    <a:pt x="96" y="53"/>
                  </a:moveTo>
                  <a:cubicBezTo>
                    <a:pt x="96" y="53"/>
                    <a:pt x="13" y="88"/>
                    <a:pt x="8" y="75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79" y="6"/>
                    <a:pt x="89" y="3"/>
                  </a:cubicBezTo>
                  <a:cubicBezTo>
                    <a:pt x="99" y="0"/>
                    <a:pt x="151" y="15"/>
                    <a:pt x="154" y="19"/>
                  </a:cubicBezTo>
                  <a:cubicBezTo>
                    <a:pt x="157" y="23"/>
                    <a:pt x="178" y="40"/>
                    <a:pt x="184" y="60"/>
                  </a:cubicBezTo>
                  <a:cubicBezTo>
                    <a:pt x="189" y="79"/>
                    <a:pt x="203" y="102"/>
                    <a:pt x="194" y="121"/>
                  </a:cubicBezTo>
                  <a:cubicBezTo>
                    <a:pt x="186" y="141"/>
                    <a:pt x="183" y="166"/>
                    <a:pt x="165" y="202"/>
                  </a:cubicBezTo>
                  <a:cubicBezTo>
                    <a:pt x="165" y="202"/>
                    <a:pt x="158" y="172"/>
                    <a:pt x="163" y="153"/>
                  </a:cubicBezTo>
                  <a:cubicBezTo>
                    <a:pt x="168" y="134"/>
                    <a:pt x="168" y="114"/>
                    <a:pt x="151" y="112"/>
                  </a:cubicBezTo>
                  <a:cubicBezTo>
                    <a:pt x="134" y="111"/>
                    <a:pt x="135" y="139"/>
                    <a:pt x="128" y="143"/>
                  </a:cubicBezTo>
                  <a:cubicBezTo>
                    <a:pt x="121" y="147"/>
                    <a:pt x="119" y="141"/>
                    <a:pt x="118" y="126"/>
                  </a:cubicBezTo>
                  <a:cubicBezTo>
                    <a:pt x="117" y="111"/>
                    <a:pt x="120" y="113"/>
                    <a:pt x="109" y="105"/>
                  </a:cubicBezTo>
                  <a:cubicBezTo>
                    <a:pt x="97" y="98"/>
                    <a:pt x="94" y="85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 dirty="0"/>
            </a:p>
          </p:txBody>
        </p:sp>
        <p:sp>
          <p:nvSpPr>
            <p:cNvPr id="102" name="Freeform 20">
              <a:extLst>
                <a:ext uri="{FF2B5EF4-FFF2-40B4-BE49-F238E27FC236}">
                  <a16:creationId xmlns:a16="http://schemas.microsoft.com/office/drawing/2014/main" xmlns="" id="{620197F0-14C0-45B4-AD8B-4AAE4B468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947" y="1903037"/>
              <a:ext cx="121544" cy="200470"/>
            </a:xfrm>
            <a:custGeom>
              <a:avLst/>
              <a:gdLst>
                <a:gd name="T0" fmla="*/ 0 w 40"/>
                <a:gd name="T1" fmla="*/ 61 h 66"/>
                <a:gd name="T2" fmla="*/ 24 w 40"/>
                <a:gd name="T3" fmla="*/ 39 h 66"/>
                <a:gd name="T4" fmla="*/ 40 w 40"/>
                <a:gd name="T5" fmla="*/ 66 h 66"/>
                <a:gd name="T6" fmla="*/ 29 w 40"/>
                <a:gd name="T7" fmla="*/ 0 h 66"/>
                <a:gd name="T8" fmla="*/ 8 w 40"/>
                <a:gd name="T9" fmla="*/ 13 h 66"/>
                <a:gd name="T10" fmla="*/ 0 w 40"/>
                <a:gd name="T11" fmla="*/ 6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66">
                  <a:moveTo>
                    <a:pt x="0" y="61"/>
                  </a:moveTo>
                  <a:cubicBezTo>
                    <a:pt x="24" y="39"/>
                    <a:pt x="24" y="39"/>
                    <a:pt x="24" y="39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0" y="66"/>
                    <a:pt x="28" y="14"/>
                    <a:pt x="29" y="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21"/>
                    <a:pt x="1" y="37"/>
                    <a:pt x="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3" name="Freeform 21">
              <a:extLst>
                <a:ext uri="{FF2B5EF4-FFF2-40B4-BE49-F238E27FC236}">
                  <a16:creationId xmlns:a16="http://schemas.microsoft.com/office/drawing/2014/main" xmlns="" id="{E714F2BE-8F8F-4771-BD02-6FB0D0052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416" y="1773600"/>
              <a:ext cx="230460" cy="290443"/>
            </a:xfrm>
            <a:custGeom>
              <a:avLst/>
              <a:gdLst>
                <a:gd name="T0" fmla="*/ 115 w 146"/>
                <a:gd name="T1" fmla="*/ 0 h 184"/>
                <a:gd name="T2" fmla="*/ 0 w 146"/>
                <a:gd name="T3" fmla="*/ 113 h 184"/>
                <a:gd name="T4" fmla="*/ 67 w 146"/>
                <a:gd name="T5" fmla="*/ 184 h 184"/>
                <a:gd name="T6" fmla="*/ 146 w 146"/>
                <a:gd name="T7" fmla="*/ 38 h 184"/>
                <a:gd name="T8" fmla="*/ 115 w 146"/>
                <a:gd name="T9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84">
                  <a:moveTo>
                    <a:pt x="115" y="0"/>
                  </a:moveTo>
                  <a:lnTo>
                    <a:pt x="0" y="113"/>
                  </a:lnTo>
                  <a:lnTo>
                    <a:pt x="67" y="184"/>
                  </a:lnTo>
                  <a:lnTo>
                    <a:pt x="146" y="38"/>
                  </a:lnTo>
                  <a:lnTo>
                    <a:pt x="1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4" name="Freeform 22">
              <a:extLst>
                <a:ext uri="{FF2B5EF4-FFF2-40B4-BE49-F238E27FC236}">
                  <a16:creationId xmlns:a16="http://schemas.microsoft.com/office/drawing/2014/main" xmlns="" id="{1660797D-1059-4A42-BF22-D14B1F653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0723" y="2438148"/>
              <a:ext cx="740314" cy="318856"/>
            </a:xfrm>
            <a:custGeom>
              <a:avLst/>
              <a:gdLst>
                <a:gd name="T0" fmla="*/ 193 w 245"/>
                <a:gd name="T1" fmla="*/ 95 h 105"/>
                <a:gd name="T2" fmla="*/ 157 w 245"/>
                <a:gd name="T3" fmla="*/ 99 h 105"/>
                <a:gd name="T4" fmla="*/ 103 w 245"/>
                <a:gd name="T5" fmla="*/ 87 h 105"/>
                <a:gd name="T6" fmla="*/ 74 w 245"/>
                <a:gd name="T7" fmla="*/ 78 h 105"/>
                <a:gd name="T8" fmla="*/ 50 w 245"/>
                <a:gd name="T9" fmla="*/ 27 h 105"/>
                <a:gd name="T10" fmla="*/ 25 w 245"/>
                <a:gd name="T11" fmla="*/ 46 h 105"/>
                <a:gd name="T12" fmla="*/ 21 w 245"/>
                <a:gd name="T13" fmla="*/ 27 h 105"/>
                <a:gd name="T14" fmla="*/ 71 w 245"/>
                <a:gd name="T15" fmla="*/ 1 h 105"/>
                <a:gd name="T16" fmla="*/ 129 w 245"/>
                <a:gd name="T17" fmla="*/ 13 h 105"/>
                <a:gd name="T18" fmla="*/ 206 w 245"/>
                <a:gd name="T19" fmla="*/ 57 h 105"/>
                <a:gd name="T20" fmla="*/ 245 w 245"/>
                <a:gd name="T21" fmla="*/ 66 h 105"/>
                <a:gd name="T22" fmla="*/ 235 w 245"/>
                <a:gd name="T23" fmla="*/ 105 h 105"/>
                <a:gd name="T24" fmla="*/ 193 w 245"/>
                <a:gd name="T25" fmla="*/ 9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105">
                  <a:moveTo>
                    <a:pt x="193" y="95"/>
                  </a:moveTo>
                  <a:cubicBezTo>
                    <a:pt x="193" y="95"/>
                    <a:pt x="173" y="97"/>
                    <a:pt x="157" y="99"/>
                  </a:cubicBezTo>
                  <a:cubicBezTo>
                    <a:pt x="141" y="100"/>
                    <a:pt x="120" y="87"/>
                    <a:pt x="103" y="87"/>
                  </a:cubicBezTo>
                  <a:cubicBezTo>
                    <a:pt x="86" y="86"/>
                    <a:pt x="91" y="99"/>
                    <a:pt x="74" y="78"/>
                  </a:cubicBezTo>
                  <a:cubicBezTo>
                    <a:pt x="57" y="57"/>
                    <a:pt x="41" y="40"/>
                    <a:pt x="50" y="27"/>
                  </a:cubicBezTo>
                  <a:cubicBezTo>
                    <a:pt x="50" y="27"/>
                    <a:pt x="38" y="37"/>
                    <a:pt x="25" y="46"/>
                  </a:cubicBezTo>
                  <a:cubicBezTo>
                    <a:pt x="13" y="55"/>
                    <a:pt x="0" y="43"/>
                    <a:pt x="21" y="27"/>
                  </a:cubicBezTo>
                  <a:cubicBezTo>
                    <a:pt x="42" y="10"/>
                    <a:pt x="58" y="0"/>
                    <a:pt x="71" y="1"/>
                  </a:cubicBezTo>
                  <a:cubicBezTo>
                    <a:pt x="84" y="2"/>
                    <a:pt x="122" y="8"/>
                    <a:pt x="129" y="13"/>
                  </a:cubicBezTo>
                  <a:cubicBezTo>
                    <a:pt x="136" y="19"/>
                    <a:pt x="180" y="52"/>
                    <a:pt x="206" y="57"/>
                  </a:cubicBezTo>
                  <a:cubicBezTo>
                    <a:pt x="233" y="62"/>
                    <a:pt x="245" y="66"/>
                    <a:pt x="245" y="66"/>
                  </a:cubicBezTo>
                  <a:cubicBezTo>
                    <a:pt x="235" y="105"/>
                    <a:pt x="235" y="105"/>
                    <a:pt x="235" y="105"/>
                  </a:cubicBezTo>
                  <a:lnTo>
                    <a:pt x="193" y="9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5" name="Line 23">
              <a:extLst>
                <a:ext uri="{FF2B5EF4-FFF2-40B4-BE49-F238E27FC236}">
                  <a16:creationId xmlns:a16="http://schemas.microsoft.com/office/drawing/2014/main" xmlns="" id="{F8913A27-826C-4A49-88BF-8F81BC4409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5287" y="2925903"/>
              <a:ext cx="0" cy="0"/>
            </a:xfrm>
            <a:prstGeom prst="lin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6" name="Line 24">
              <a:extLst>
                <a:ext uri="{FF2B5EF4-FFF2-40B4-BE49-F238E27FC236}">
                  <a16:creationId xmlns:a16="http://schemas.microsoft.com/office/drawing/2014/main" xmlns="" id="{5369256F-5524-4865-8048-587D68E7E6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5287" y="2925903"/>
              <a:ext cx="0" cy="0"/>
            </a:xfrm>
            <a:prstGeom prst="lin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7" name="Freeform 25">
              <a:extLst>
                <a:ext uri="{FF2B5EF4-FFF2-40B4-BE49-F238E27FC236}">
                  <a16:creationId xmlns:a16="http://schemas.microsoft.com/office/drawing/2014/main" xmlns="" id="{5D2841D9-6A04-48B8-A4DB-4B15AF152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511" y="1890409"/>
              <a:ext cx="999188" cy="1051278"/>
            </a:xfrm>
            <a:custGeom>
              <a:avLst/>
              <a:gdLst>
                <a:gd name="T0" fmla="*/ 0 w 330"/>
                <a:gd name="T1" fmla="*/ 217 h 347"/>
                <a:gd name="T2" fmla="*/ 0 w 330"/>
                <a:gd name="T3" fmla="*/ 294 h 347"/>
                <a:gd name="T4" fmla="*/ 258 w 330"/>
                <a:gd name="T5" fmla="*/ 347 h 347"/>
                <a:gd name="T6" fmla="*/ 310 w 330"/>
                <a:gd name="T7" fmla="*/ 189 h 347"/>
                <a:gd name="T8" fmla="*/ 308 w 330"/>
                <a:gd name="T9" fmla="*/ 29 h 347"/>
                <a:gd name="T10" fmla="*/ 211 w 330"/>
                <a:gd name="T11" fmla="*/ 105 h 347"/>
                <a:gd name="T12" fmla="*/ 203 w 330"/>
                <a:gd name="T13" fmla="*/ 251 h 347"/>
                <a:gd name="T14" fmla="*/ 0 w 330"/>
                <a:gd name="T15" fmla="*/ 21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0" h="347">
                  <a:moveTo>
                    <a:pt x="0" y="217"/>
                  </a:moveTo>
                  <a:cubicBezTo>
                    <a:pt x="0" y="294"/>
                    <a:pt x="0" y="294"/>
                    <a:pt x="0" y="294"/>
                  </a:cubicBezTo>
                  <a:cubicBezTo>
                    <a:pt x="258" y="347"/>
                    <a:pt x="258" y="347"/>
                    <a:pt x="258" y="347"/>
                  </a:cubicBezTo>
                  <a:cubicBezTo>
                    <a:pt x="258" y="347"/>
                    <a:pt x="308" y="195"/>
                    <a:pt x="310" y="189"/>
                  </a:cubicBezTo>
                  <a:cubicBezTo>
                    <a:pt x="330" y="125"/>
                    <a:pt x="330" y="58"/>
                    <a:pt x="308" y="29"/>
                  </a:cubicBezTo>
                  <a:cubicBezTo>
                    <a:pt x="286" y="0"/>
                    <a:pt x="218" y="15"/>
                    <a:pt x="211" y="105"/>
                  </a:cubicBezTo>
                  <a:cubicBezTo>
                    <a:pt x="205" y="195"/>
                    <a:pt x="203" y="251"/>
                    <a:pt x="203" y="251"/>
                  </a:cubicBezTo>
                  <a:lnTo>
                    <a:pt x="0" y="2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sp>
        <p:nvSpPr>
          <p:cNvPr id="7" name="Freeform 7">
            <a:extLst>
              <a:ext uri="{FF2B5EF4-FFF2-40B4-BE49-F238E27FC236}">
                <a16:creationId xmlns:a16="http://schemas.microsoft.com/office/drawing/2014/main" xmlns="" id="{60D08EA3-4E1D-4F4A-B039-302A1F320366}"/>
              </a:ext>
            </a:extLst>
          </p:cNvPr>
          <p:cNvSpPr>
            <a:spLocks/>
          </p:cNvSpPr>
          <p:nvPr/>
        </p:nvSpPr>
        <p:spPr bwMode="auto">
          <a:xfrm>
            <a:off x="5357813" y="2936875"/>
            <a:ext cx="1484313" cy="1884362"/>
          </a:xfrm>
          <a:custGeom>
            <a:avLst/>
            <a:gdLst>
              <a:gd name="T0" fmla="*/ 0 w 515"/>
              <a:gd name="T1" fmla="*/ 370 h 652"/>
              <a:gd name="T2" fmla="*/ 335 w 515"/>
              <a:gd name="T3" fmla="*/ 141 h 652"/>
              <a:gd name="T4" fmla="*/ 501 w 515"/>
              <a:gd name="T5" fmla="*/ 0 h 652"/>
              <a:gd name="T6" fmla="*/ 501 w 515"/>
              <a:gd name="T7" fmla="*/ 281 h 652"/>
              <a:gd name="T8" fmla="*/ 335 w 515"/>
              <a:gd name="T9" fmla="*/ 423 h 652"/>
              <a:gd name="T10" fmla="*/ 0 w 515"/>
              <a:gd name="T11" fmla="*/ 652 h 652"/>
              <a:gd name="T12" fmla="*/ 0 w 515"/>
              <a:gd name="T13" fmla="*/ 370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5" h="652">
                <a:moveTo>
                  <a:pt x="0" y="370"/>
                </a:moveTo>
                <a:cubicBezTo>
                  <a:pt x="7" y="338"/>
                  <a:pt x="146" y="253"/>
                  <a:pt x="335" y="141"/>
                </a:cubicBezTo>
                <a:cubicBezTo>
                  <a:pt x="510" y="37"/>
                  <a:pt x="501" y="0"/>
                  <a:pt x="501" y="0"/>
                </a:cubicBezTo>
                <a:cubicBezTo>
                  <a:pt x="501" y="281"/>
                  <a:pt x="501" y="281"/>
                  <a:pt x="501" y="281"/>
                </a:cubicBezTo>
                <a:cubicBezTo>
                  <a:pt x="501" y="281"/>
                  <a:pt x="515" y="321"/>
                  <a:pt x="335" y="423"/>
                </a:cubicBezTo>
                <a:cubicBezTo>
                  <a:pt x="143" y="531"/>
                  <a:pt x="7" y="620"/>
                  <a:pt x="0" y="652"/>
                </a:cubicBezTo>
                <a:lnTo>
                  <a:pt x="0" y="370"/>
                </a:lnTo>
                <a:close/>
              </a:path>
            </a:pathLst>
          </a:custGeom>
          <a:gradFill>
            <a:gsLst>
              <a:gs pos="11000">
                <a:schemeClr val="bg1">
                  <a:lumMod val="75000"/>
                </a:schemeClr>
              </a:gs>
              <a:gs pos="92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98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63" y="-8219"/>
            <a:ext cx="12176133" cy="6862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>
              <a:defRPr/>
            </a:pPr>
            <a:endParaRPr lang="es-UY" sz="2395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4230" y="4649462"/>
            <a:ext cx="2836126" cy="608805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>
              <a:defRPr/>
            </a:pPr>
            <a:r>
              <a:rPr lang="en-US" sz="2395" b="1" dirty="0">
                <a:solidFill>
                  <a:prstClr val="white"/>
                </a:solidFill>
              </a:rPr>
              <a:t>SUBSCRIBE NOW</a:t>
            </a:r>
            <a:endParaRPr lang="es-UY" sz="2395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2960" y="4034212"/>
            <a:ext cx="1842275" cy="741985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20" tIns="45660" rIns="91320" bIns="45660" numCol="1" anchor="t" anchorCtr="0" compatLnSpc="1">
            <a:prstTxWarp prst="textNoShape">
              <a:avLst/>
            </a:prstTxWarp>
          </a:bodyPr>
          <a:lstStyle/>
          <a:p>
            <a:pPr defTabSz="913578">
              <a:defRPr/>
            </a:pPr>
            <a:endParaRPr lang="en-US" sz="2395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406" y="3362351"/>
            <a:ext cx="4150955" cy="33811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578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4518" y="711908"/>
            <a:ext cx="4318918" cy="3574179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6830" y="5341424"/>
            <a:ext cx="2545879" cy="303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1449" y="4849802"/>
            <a:ext cx="4715639" cy="906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659" indent="-169659" defTabSz="913578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659" indent="-169659" defTabSz="913578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659" indent="-169659" defTabSz="913578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1453" y="4467932"/>
            <a:ext cx="5909110" cy="368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8">
              <a:defRPr/>
            </a:pPr>
            <a:r>
              <a:rPr lang="en-US" sz="1796" dirty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" y="6120499"/>
            <a:ext cx="12176133" cy="675045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949" y="1843150"/>
            <a:ext cx="5583871" cy="1367155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3304">
              <a:defRPr/>
            </a:pPr>
            <a:endParaRPr lang="es-UY" sz="2395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306" y="764783"/>
            <a:ext cx="2788212" cy="52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1681" y="2005651"/>
            <a:ext cx="3620417" cy="8299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304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3304">
              <a:defRPr/>
            </a:pPr>
            <a:r>
              <a:rPr lang="en-US" sz="3195" b="1" kern="0" dirty="0">
                <a:solidFill>
                  <a:prstClr val="white"/>
                </a:solidFill>
              </a:rPr>
              <a:t>FREEBUNDLE15</a:t>
            </a:r>
            <a:endParaRPr lang="es-UY" sz="2395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559" y="1373840"/>
            <a:ext cx="5022657" cy="33820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3304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28443" y="877471"/>
            <a:ext cx="3941369" cy="2310567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pPr defTabSz="913578">
              <a:defRPr/>
            </a:pPr>
            <a:endParaRPr lang="en-US" sz="1100">
              <a:solidFill>
                <a:prstClr val="black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373713" y="1106945"/>
            <a:ext cx="3190225" cy="1893501"/>
            <a:chOff x="1779587" y="1088533"/>
            <a:chExt cx="8629651" cy="5566551"/>
          </a:xfrm>
        </p:grpSpPr>
        <p:sp>
          <p:nvSpPr>
            <p:cNvPr id="95" name="Freeform: Shape 43">
              <a:extLst>
                <a:ext uri="{FF2B5EF4-FFF2-40B4-BE49-F238E27FC236}">
                  <a16:creationId xmlns:a16="http://schemas.microsoft.com/office/drawing/2014/main" xmlns="" id="{407DAA7D-80ED-4684-BC1F-AC12A3BA2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9587" y="2693988"/>
              <a:ext cx="5023206" cy="1246187"/>
            </a:xfrm>
            <a:custGeom>
              <a:avLst/>
              <a:gdLst>
                <a:gd name="connsiteX0" fmla="*/ 619125 w 5023206"/>
                <a:gd name="connsiteY0" fmla="*/ 0 h 1246187"/>
                <a:gd name="connsiteX1" fmla="*/ 619125 w 5023206"/>
                <a:gd name="connsiteY1" fmla="*/ 134937 h 1246187"/>
                <a:gd name="connsiteX2" fmla="*/ 1343039 w 5023206"/>
                <a:gd name="connsiteY2" fmla="*/ 134937 h 1246187"/>
                <a:gd name="connsiteX3" fmla="*/ 4835711 w 5023206"/>
                <a:gd name="connsiteY3" fmla="*/ 134937 h 1246187"/>
                <a:gd name="connsiteX4" fmla="*/ 5023142 w 5023206"/>
                <a:gd name="connsiteY4" fmla="*/ 241954 h 1246187"/>
                <a:gd name="connsiteX5" fmla="*/ 4930868 w 5023206"/>
                <a:gd name="connsiteY5" fmla="*/ 522513 h 1246187"/>
                <a:gd name="connsiteX6" fmla="*/ 4858780 w 5023206"/>
                <a:gd name="connsiteY6" fmla="*/ 756794 h 1246187"/>
                <a:gd name="connsiteX7" fmla="*/ 4769390 w 5023206"/>
                <a:gd name="connsiteY7" fmla="*/ 1109662 h 1246187"/>
                <a:gd name="connsiteX8" fmla="*/ 662095 w 5023206"/>
                <a:gd name="connsiteY8" fmla="*/ 1109662 h 1246187"/>
                <a:gd name="connsiteX9" fmla="*/ 619125 w 5023206"/>
                <a:gd name="connsiteY9" fmla="*/ 1109662 h 1246187"/>
                <a:gd name="connsiteX10" fmla="*/ 619125 w 5023206"/>
                <a:gd name="connsiteY10" fmla="*/ 1246187 h 1246187"/>
                <a:gd name="connsiteX11" fmla="*/ 0 w 5023206"/>
                <a:gd name="connsiteY11" fmla="*/ 623887 h 124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23206" h="1246187">
                  <a:moveTo>
                    <a:pt x="619125" y="0"/>
                  </a:moveTo>
                  <a:lnTo>
                    <a:pt x="619125" y="134937"/>
                  </a:lnTo>
                  <a:lnTo>
                    <a:pt x="1343039" y="134937"/>
                  </a:lnTo>
                  <a:cubicBezTo>
                    <a:pt x="4835711" y="134937"/>
                    <a:pt x="4835711" y="134937"/>
                    <a:pt x="4835711" y="134937"/>
                  </a:cubicBezTo>
                  <a:cubicBezTo>
                    <a:pt x="4835711" y="134937"/>
                    <a:pt x="5020258" y="134937"/>
                    <a:pt x="5023142" y="241954"/>
                  </a:cubicBezTo>
                  <a:cubicBezTo>
                    <a:pt x="5026025" y="279555"/>
                    <a:pt x="4930868" y="522513"/>
                    <a:pt x="4930868" y="522513"/>
                  </a:cubicBezTo>
                  <a:cubicBezTo>
                    <a:pt x="4858780" y="756794"/>
                    <a:pt x="4858780" y="756794"/>
                    <a:pt x="4858780" y="756794"/>
                  </a:cubicBezTo>
                  <a:cubicBezTo>
                    <a:pt x="4769390" y="1109662"/>
                    <a:pt x="4769390" y="1109662"/>
                    <a:pt x="4769390" y="1109662"/>
                  </a:cubicBezTo>
                  <a:cubicBezTo>
                    <a:pt x="1640023" y="1109662"/>
                    <a:pt x="857681" y="1109662"/>
                    <a:pt x="662095" y="1109662"/>
                  </a:cubicBezTo>
                  <a:lnTo>
                    <a:pt x="619125" y="1109662"/>
                  </a:lnTo>
                  <a:lnTo>
                    <a:pt x="619125" y="1246187"/>
                  </a:lnTo>
                  <a:lnTo>
                    <a:pt x="0" y="623887"/>
                  </a:lnTo>
                  <a:close/>
                </a:path>
              </a:pathLst>
            </a:custGeom>
            <a:gradFill>
              <a:gsLst>
                <a:gs pos="24000">
                  <a:srgbClr val="004FAC"/>
                </a:gs>
                <a:gs pos="100000">
                  <a:srgbClr val="004FAC">
                    <a:lumMod val="50000"/>
                  </a:srgbClr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: Shape 76">
              <a:extLst>
                <a:ext uri="{FF2B5EF4-FFF2-40B4-BE49-F238E27FC236}">
                  <a16:creationId xmlns:a16="http://schemas.microsoft.com/office/drawing/2014/main" xmlns="" id="{1FDAA983-DA5F-4707-AF23-292FB0B72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7456" y="3821113"/>
              <a:ext cx="5051782" cy="1243012"/>
            </a:xfrm>
            <a:custGeom>
              <a:avLst/>
              <a:gdLst>
                <a:gd name="connsiteX0" fmla="*/ 4437419 w 5051782"/>
                <a:gd name="connsiteY0" fmla="*/ 0 h 1243012"/>
                <a:gd name="connsiteX1" fmla="*/ 5051782 w 5051782"/>
                <a:gd name="connsiteY1" fmla="*/ 612775 h 1243012"/>
                <a:gd name="connsiteX2" fmla="*/ 4437419 w 5051782"/>
                <a:gd name="connsiteY2" fmla="*/ 1243012 h 1243012"/>
                <a:gd name="connsiteX3" fmla="*/ 4437419 w 5051782"/>
                <a:gd name="connsiteY3" fmla="*/ 1108075 h 1243012"/>
                <a:gd name="connsiteX4" fmla="*/ 3737727 w 5051782"/>
                <a:gd name="connsiteY4" fmla="*/ 1108075 h 1243012"/>
                <a:gd name="connsiteX5" fmla="*/ 187522 w 5051782"/>
                <a:gd name="connsiteY5" fmla="*/ 1108075 h 1243012"/>
                <a:gd name="connsiteX6" fmla="*/ 65 w 5051782"/>
                <a:gd name="connsiteY6" fmla="*/ 1001089 h 1243012"/>
                <a:gd name="connsiteX7" fmla="*/ 92352 w 5051782"/>
                <a:gd name="connsiteY7" fmla="*/ 723503 h 1243012"/>
                <a:gd name="connsiteX8" fmla="*/ 164451 w 5051782"/>
                <a:gd name="connsiteY8" fmla="*/ 489290 h 1243012"/>
                <a:gd name="connsiteX9" fmla="*/ 253854 w 5051782"/>
                <a:gd name="connsiteY9" fmla="*/ 136525 h 1243012"/>
                <a:gd name="connsiteX10" fmla="*/ 4429870 w 5051782"/>
                <a:gd name="connsiteY10" fmla="*/ 136525 h 1243012"/>
                <a:gd name="connsiteX11" fmla="*/ 4437419 w 5051782"/>
                <a:gd name="connsiteY11" fmla="*/ 136525 h 124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1782" h="1243012">
                  <a:moveTo>
                    <a:pt x="4437419" y="0"/>
                  </a:moveTo>
                  <a:lnTo>
                    <a:pt x="5051782" y="612775"/>
                  </a:lnTo>
                  <a:lnTo>
                    <a:pt x="4437419" y="1243012"/>
                  </a:lnTo>
                  <a:lnTo>
                    <a:pt x="4437419" y="1108075"/>
                  </a:lnTo>
                  <a:lnTo>
                    <a:pt x="3737727" y="1108075"/>
                  </a:lnTo>
                  <a:cubicBezTo>
                    <a:pt x="187522" y="1108075"/>
                    <a:pt x="187522" y="1108075"/>
                    <a:pt x="187522" y="1108075"/>
                  </a:cubicBezTo>
                  <a:cubicBezTo>
                    <a:pt x="187522" y="1108075"/>
                    <a:pt x="5833" y="1108075"/>
                    <a:pt x="65" y="1001089"/>
                  </a:cubicBezTo>
                  <a:cubicBezTo>
                    <a:pt x="-2819" y="963499"/>
                    <a:pt x="92352" y="723503"/>
                    <a:pt x="92352" y="723503"/>
                  </a:cubicBezTo>
                  <a:cubicBezTo>
                    <a:pt x="164451" y="489290"/>
                    <a:pt x="164451" y="489290"/>
                    <a:pt x="164451" y="489290"/>
                  </a:cubicBezTo>
                  <a:cubicBezTo>
                    <a:pt x="253854" y="136525"/>
                    <a:pt x="253854" y="136525"/>
                    <a:pt x="253854" y="136525"/>
                  </a:cubicBezTo>
                  <a:cubicBezTo>
                    <a:pt x="3435580" y="136525"/>
                    <a:pt x="4231012" y="136525"/>
                    <a:pt x="4429870" y="136525"/>
                  </a:cubicBezTo>
                  <a:lnTo>
                    <a:pt x="4437419" y="136525"/>
                  </a:lnTo>
                  <a:close/>
                </a:path>
              </a:pathLst>
            </a:custGeom>
            <a:gradFill>
              <a:gsLst>
                <a:gs pos="66000">
                  <a:srgbClr val="1BB236"/>
                </a:gs>
                <a:gs pos="0">
                  <a:srgbClr val="1BB236">
                    <a:lumMod val="50000"/>
                  </a:srgbClr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xmlns="" id="{EC014EF9-CE79-447B-B99A-FA7D6F0FD276}"/>
                </a:ext>
              </a:extLst>
            </p:cNvPr>
            <p:cNvGrpSpPr/>
            <p:nvPr/>
          </p:nvGrpSpPr>
          <p:grpSpPr>
            <a:xfrm>
              <a:off x="2505165" y="2767952"/>
              <a:ext cx="2658611" cy="1085768"/>
              <a:chOff x="2413090" y="2717152"/>
              <a:chExt cx="2658611" cy="1085768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xmlns="" id="{E9208030-E724-4CC3-A982-C1CB65F14C52}"/>
                  </a:ext>
                </a:extLst>
              </p:cNvPr>
              <p:cNvSpPr txBox="1"/>
              <p:nvPr/>
            </p:nvSpPr>
            <p:spPr>
              <a:xfrm>
                <a:off x="2413090" y="3011216"/>
                <a:ext cx="442289" cy="49764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01</a:t>
                </a:r>
                <a:endParaRPr kumimoji="0" lang="en-IN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xmlns="" id="{C531D543-6283-480C-9906-74460C09187F}"/>
                  </a:ext>
                </a:extLst>
              </p:cNvPr>
              <p:cNvSpPr txBox="1"/>
              <p:nvPr/>
            </p:nvSpPr>
            <p:spPr>
              <a:xfrm>
                <a:off x="3070077" y="2717152"/>
                <a:ext cx="2001624" cy="108576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Open Sans" panose="020B0606030504020204" pitchFamily="34" charset="0"/>
                    <a:cs typeface="Segoe UI Light" panose="020B0502040204020203" pitchFamily="34" charset="0"/>
                  </a:rPr>
                  <a:t>Insert your desired text here.</a:t>
                </a:r>
                <a:endParaRPr kumimoji="0" lang="en-IN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xmlns="" id="{36EFFE49-1A37-41F4-B53D-E332509B8D24}"/>
                </a:ext>
              </a:extLst>
            </p:cNvPr>
            <p:cNvGrpSpPr/>
            <p:nvPr/>
          </p:nvGrpSpPr>
          <p:grpSpPr>
            <a:xfrm>
              <a:off x="6870091" y="3908149"/>
              <a:ext cx="2713562" cy="1085768"/>
              <a:chOff x="6778016" y="3908149"/>
              <a:chExt cx="2713562" cy="1085768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xmlns="" id="{F0F5685C-3FD4-41BA-9451-83AB04A45501}"/>
                  </a:ext>
                </a:extLst>
              </p:cNvPr>
              <p:cNvSpPr txBox="1"/>
              <p:nvPr/>
            </p:nvSpPr>
            <p:spPr>
              <a:xfrm>
                <a:off x="9049290" y="4202213"/>
                <a:ext cx="442288" cy="49764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02</a:t>
                </a:r>
                <a:endParaRPr kumimoji="0" lang="en-IN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xmlns="" id="{58175713-F0EF-4A2A-98A2-F8DADA739ABE}"/>
                  </a:ext>
                </a:extLst>
              </p:cNvPr>
              <p:cNvSpPr txBox="1"/>
              <p:nvPr/>
            </p:nvSpPr>
            <p:spPr>
              <a:xfrm>
                <a:off x="6778016" y="3908149"/>
                <a:ext cx="2001626" cy="108576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Open Sans" panose="020B0606030504020204" pitchFamily="34" charset="0"/>
                    <a:cs typeface="Segoe UI Light" panose="020B0502040204020203" pitchFamily="34" charset="0"/>
                  </a:rPr>
                  <a:t>Insert your desired text here.</a:t>
                </a:r>
                <a:endParaRPr kumimoji="0" lang="en-IN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xmlns="" id="{806CCD92-1C14-41BE-A61E-DA1013DD1EAC}"/>
                </a:ext>
              </a:extLst>
            </p:cNvPr>
            <p:cNvGrpSpPr/>
            <p:nvPr/>
          </p:nvGrpSpPr>
          <p:grpSpPr>
            <a:xfrm>
              <a:off x="4657191" y="1088533"/>
              <a:ext cx="2733365" cy="5566551"/>
              <a:chOff x="4657191" y="1088533"/>
              <a:chExt cx="2733365" cy="5566551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xmlns="" id="{574E5AE5-4E00-4B42-B701-AB6FC1FD5E6E}"/>
                  </a:ext>
                </a:extLst>
              </p:cNvPr>
              <p:cNvSpPr/>
              <p:nvPr/>
            </p:nvSpPr>
            <p:spPr>
              <a:xfrm>
                <a:off x="4798268" y="5965210"/>
                <a:ext cx="2592288" cy="689874"/>
              </a:xfrm>
              <a:prstGeom prst="ellipse">
                <a:avLst/>
              </a:prstGeom>
              <a:gradFill>
                <a:gsLst>
                  <a:gs pos="100000">
                    <a:srgbClr val="1BB236"/>
                  </a:gs>
                  <a:gs pos="0">
                    <a:srgbClr val="1BB236">
                      <a:lumMod val="50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5" name="Freeform 7">
                <a:extLst>
                  <a:ext uri="{FF2B5EF4-FFF2-40B4-BE49-F238E27FC236}">
                    <a16:creationId xmlns:a16="http://schemas.microsoft.com/office/drawing/2014/main" xmlns="" id="{EB1A9CB6-DCB6-4E58-B636-F774B30011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191" y="2105085"/>
                <a:ext cx="593515" cy="576152"/>
              </a:xfrm>
              <a:custGeom>
                <a:avLst/>
                <a:gdLst>
                  <a:gd name="T0" fmla="*/ 193 w 196"/>
                  <a:gd name="T1" fmla="*/ 187 h 190"/>
                  <a:gd name="T2" fmla="*/ 184 w 196"/>
                  <a:gd name="T3" fmla="*/ 188 h 190"/>
                  <a:gd name="T4" fmla="*/ 3 w 196"/>
                  <a:gd name="T5" fmla="*/ 13 h 190"/>
                  <a:gd name="T6" fmla="*/ 3 w 196"/>
                  <a:gd name="T7" fmla="*/ 3 h 190"/>
                  <a:gd name="T8" fmla="*/ 3 w 196"/>
                  <a:gd name="T9" fmla="*/ 3 h 190"/>
                  <a:gd name="T10" fmla="*/ 13 w 196"/>
                  <a:gd name="T11" fmla="*/ 2 h 190"/>
                  <a:gd name="T12" fmla="*/ 194 w 196"/>
                  <a:gd name="T13" fmla="*/ 177 h 190"/>
                  <a:gd name="T14" fmla="*/ 193 w 196"/>
                  <a:gd name="T15" fmla="*/ 187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6" h="190">
                    <a:moveTo>
                      <a:pt x="193" y="187"/>
                    </a:moveTo>
                    <a:cubicBezTo>
                      <a:pt x="191" y="190"/>
                      <a:pt x="186" y="190"/>
                      <a:pt x="184" y="188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0" y="10"/>
                      <a:pt x="0" y="6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6" y="0"/>
                      <a:pt x="10" y="0"/>
                      <a:pt x="13" y="2"/>
                    </a:cubicBezTo>
                    <a:cubicBezTo>
                      <a:pt x="194" y="177"/>
                      <a:pt x="194" y="177"/>
                      <a:pt x="194" y="177"/>
                    </a:cubicBezTo>
                    <a:cubicBezTo>
                      <a:pt x="196" y="180"/>
                      <a:pt x="196" y="184"/>
                      <a:pt x="193" y="187"/>
                    </a:cubicBezTo>
                    <a:close/>
                  </a:path>
                </a:pathLst>
              </a:custGeom>
              <a:gradFill>
                <a:gsLst>
                  <a:gs pos="24000">
                    <a:srgbClr val="004FAC"/>
                  </a:gs>
                  <a:gs pos="100000">
                    <a:srgbClr val="004FAC">
                      <a:lumMod val="50000"/>
                    </a:srgb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6" name="Freeform 8">
                <a:extLst>
                  <a:ext uri="{FF2B5EF4-FFF2-40B4-BE49-F238E27FC236}">
                    <a16:creationId xmlns:a16="http://schemas.microsoft.com/office/drawing/2014/main" xmlns="" id="{8EBCC48D-70CB-4847-AC8D-4DC7373E4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8095" y="5872955"/>
                <a:ext cx="677174" cy="524061"/>
              </a:xfrm>
              <a:custGeom>
                <a:avLst/>
                <a:gdLst>
                  <a:gd name="T0" fmla="*/ 429 w 429"/>
                  <a:gd name="T1" fmla="*/ 41 h 332"/>
                  <a:gd name="T2" fmla="*/ 429 w 429"/>
                  <a:gd name="T3" fmla="*/ 208 h 332"/>
                  <a:gd name="T4" fmla="*/ 337 w 429"/>
                  <a:gd name="T5" fmla="*/ 240 h 332"/>
                  <a:gd name="T6" fmla="*/ 307 w 429"/>
                  <a:gd name="T7" fmla="*/ 225 h 332"/>
                  <a:gd name="T8" fmla="*/ 215 w 429"/>
                  <a:gd name="T9" fmla="*/ 298 h 332"/>
                  <a:gd name="T10" fmla="*/ 29 w 429"/>
                  <a:gd name="T11" fmla="*/ 332 h 332"/>
                  <a:gd name="T12" fmla="*/ 0 w 429"/>
                  <a:gd name="T13" fmla="*/ 294 h 332"/>
                  <a:gd name="T14" fmla="*/ 228 w 429"/>
                  <a:gd name="T15" fmla="*/ 142 h 332"/>
                  <a:gd name="T16" fmla="*/ 291 w 429"/>
                  <a:gd name="T17" fmla="*/ 0 h 332"/>
                  <a:gd name="T18" fmla="*/ 429 w 429"/>
                  <a:gd name="T19" fmla="*/ 41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9" h="332">
                    <a:moveTo>
                      <a:pt x="429" y="41"/>
                    </a:moveTo>
                    <a:lnTo>
                      <a:pt x="429" y="208"/>
                    </a:lnTo>
                    <a:lnTo>
                      <a:pt x="337" y="240"/>
                    </a:lnTo>
                    <a:lnTo>
                      <a:pt x="307" y="225"/>
                    </a:lnTo>
                    <a:lnTo>
                      <a:pt x="215" y="298"/>
                    </a:lnTo>
                    <a:lnTo>
                      <a:pt x="29" y="332"/>
                    </a:lnTo>
                    <a:lnTo>
                      <a:pt x="0" y="294"/>
                    </a:lnTo>
                    <a:lnTo>
                      <a:pt x="228" y="142"/>
                    </a:lnTo>
                    <a:lnTo>
                      <a:pt x="291" y="0"/>
                    </a:lnTo>
                    <a:lnTo>
                      <a:pt x="429" y="41"/>
                    </a:lnTo>
                    <a:close/>
                  </a:path>
                </a:pathLst>
              </a:custGeom>
              <a:solidFill>
                <a:srgbClr val="1BB23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7" name="Freeform 9">
                <a:extLst>
                  <a:ext uri="{FF2B5EF4-FFF2-40B4-BE49-F238E27FC236}">
                    <a16:creationId xmlns:a16="http://schemas.microsoft.com/office/drawing/2014/main" xmlns="" id="{6005ECD5-EBB9-411B-8D98-ABA9F53983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1464" y="5943987"/>
                <a:ext cx="303071" cy="538268"/>
              </a:xfrm>
              <a:custGeom>
                <a:avLst/>
                <a:gdLst>
                  <a:gd name="T0" fmla="*/ 20 w 192"/>
                  <a:gd name="T1" fmla="*/ 11 h 341"/>
                  <a:gd name="T2" fmla="*/ 0 w 192"/>
                  <a:gd name="T3" fmla="*/ 264 h 341"/>
                  <a:gd name="T4" fmla="*/ 56 w 192"/>
                  <a:gd name="T5" fmla="*/ 341 h 341"/>
                  <a:gd name="T6" fmla="*/ 129 w 192"/>
                  <a:gd name="T7" fmla="*/ 341 h 341"/>
                  <a:gd name="T8" fmla="*/ 192 w 192"/>
                  <a:gd name="T9" fmla="*/ 270 h 341"/>
                  <a:gd name="T10" fmla="*/ 152 w 192"/>
                  <a:gd name="T11" fmla="*/ 0 h 341"/>
                  <a:gd name="T12" fmla="*/ 20 w 192"/>
                  <a:gd name="T13" fmla="*/ 1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2" h="341">
                    <a:moveTo>
                      <a:pt x="20" y="11"/>
                    </a:moveTo>
                    <a:lnTo>
                      <a:pt x="0" y="264"/>
                    </a:lnTo>
                    <a:lnTo>
                      <a:pt x="56" y="341"/>
                    </a:lnTo>
                    <a:lnTo>
                      <a:pt x="129" y="341"/>
                    </a:lnTo>
                    <a:lnTo>
                      <a:pt x="192" y="270"/>
                    </a:lnTo>
                    <a:lnTo>
                      <a:pt x="152" y="0"/>
                    </a:lnTo>
                    <a:lnTo>
                      <a:pt x="20" y="11"/>
                    </a:lnTo>
                    <a:close/>
                  </a:path>
                </a:pathLst>
              </a:custGeom>
              <a:solidFill>
                <a:srgbClr val="1BB23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" name="Freeform 10">
                <a:extLst>
                  <a:ext uri="{FF2B5EF4-FFF2-40B4-BE49-F238E27FC236}">
                    <a16:creationId xmlns:a16="http://schemas.microsoft.com/office/drawing/2014/main" xmlns="" id="{3A8D0BA7-246D-4C06-9B28-EE0022ABA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6900" y="1127996"/>
                <a:ext cx="855545" cy="1371714"/>
              </a:xfrm>
              <a:custGeom>
                <a:avLst/>
                <a:gdLst>
                  <a:gd name="T0" fmla="*/ 93 w 283"/>
                  <a:gd name="T1" fmla="*/ 232 h 453"/>
                  <a:gd name="T2" fmla="*/ 63 w 283"/>
                  <a:gd name="T3" fmla="*/ 226 h 453"/>
                  <a:gd name="T4" fmla="*/ 53 w 283"/>
                  <a:gd name="T5" fmla="*/ 201 h 453"/>
                  <a:gd name="T6" fmla="*/ 48 w 283"/>
                  <a:gd name="T7" fmla="*/ 198 h 453"/>
                  <a:gd name="T8" fmla="*/ 50 w 283"/>
                  <a:gd name="T9" fmla="*/ 189 h 453"/>
                  <a:gd name="T10" fmla="*/ 45 w 283"/>
                  <a:gd name="T11" fmla="*/ 187 h 453"/>
                  <a:gd name="T12" fmla="*/ 42 w 283"/>
                  <a:gd name="T13" fmla="*/ 173 h 453"/>
                  <a:gd name="T14" fmla="*/ 28 w 283"/>
                  <a:gd name="T15" fmla="*/ 165 h 453"/>
                  <a:gd name="T16" fmla="*/ 41 w 283"/>
                  <a:gd name="T17" fmla="*/ 123 h 453"/>
                  <a:gd name="T18" fmla="*/ 32 w 283"/>
                  <a:gd name="T19" fmla="*/ 105 h 453"/>
                  <a:gd name="T20" fmla="*/ 39 w 283"/>
                  <a:gd name="T21" fmla="*/ 53 h 453"/>
                  <a:gd name="T22" fmla="*/ 136 w 283"/>
                  <a:gd name="T23" fmla="*/ 6 h 453"/>
                  <a:gd name="T24" fmla="*/ 208 w 283"/>
                  <a:gd name="T25" fmla="*/ 121 h 453"/>
                  <a:gd name="T26" fmla="*/ 188 w 283"/>
                  <a:gd name="T27" fmla="*/ 255 h 453"/>
                  <a:gd name="T28" fmla="*/ 275 w 283"/>
                  <a:gd name="T29" fmla="*/ 394 h 453"/>
                  <a:gd name="T30" fmla="*/ 0 w 283"/>
                  <a:gd name="T31" fmla="*/ 453 h 453"/>
                  <a:gd name="T32" fmla="*/ 43 w 283"/>
                  <a:gd name="T33" fmla="*/ 347 h 453"/>
                  <a:gd name="T34" fmla="*/ 93 w 283"/>
                  <a:gd name="T35" fmla="*/ 232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3" h="453">
                    <a:moveTo>
                      <a:pt x="93" y="232"/>
                    </a:moveTo>
                    <a:cubicBezTo>
                      <a:pt x="93" y="232"/>
                      <a:pt x="70" y="230"/>
                      <a:pt x="63" y="226"/>
                    </a:cubicBezTo>
                    <a:cubicBezTo>
                      <a:pt x="57" y="223"/>
                      <a:pt x="53" y="201"/>
                      <a:pt x="53" y="201"/>
                    </a:cubicBezTo>
                    <a:cubicBezTo>
                      <a:pt x="48" y="198"/>
                      <a:pt x="48" y="198"/>
                      <a:pt x="48" y="198"/>
                    </a:cubicBezTo>
                    <a:cubicBezTo>
                      <a:pt x="50" y="189"/>
                      <a:pt x="50" y="189"/>
                      <a:pt x="50" y="189"/>
                    </a:cubicBezTo>
                    <a:cubicBezTo>
                      <a:pt x="45" y="187"/>
                      <a:pt x="45" y="187"/>
                      <a:pt x="45" y="187"/>
                    </a:cubicBezTo>
                    <a:cubicBezTo>
                      <a:pt x="42" y="173"/>
                      <a:pt x="42" y="173"/>
                      <a:pt x="42" y="173"/>
                    </a:cubicBezTo>
                    <a:cubicBezTo>
                      <a:pt x="42" y="173"/>
                      <a:pt x="24" y="174"/>
                      <a:pt x="28" y="165"/>
                    </a:cubicBezTo>
                    <a:cubicBezTo>
                      <a:pt x="32" y="156"/>
                      <a:pt x="44" y="126"/>
                      <a:pt x="41" y="123"/>
                    </a:cubicBezTo>
                    <a:cubicBezTo>
                      <a:pt x="38" y="119"/>
                      <a:pt x="32" y="117"/>
                      <a:pt x="32" y="105"/>
                    </a:cubicBezTo>
                    <a:cubicBezTo>
                      <a:pt x="32" y="94"/>
                      <a:pt x="34" y="67"/>
                      <a:pt x="39" y="53"/>
                    </a:cubicBezTo>
                    <a:cubicBezTo>
                      <a:pt x="44" y="38"/>
                      <a:pt x="72" y="0"/>
                      <a:pt x="136" y="6"/>
                    </a:cubicBezTo>
                    <a:cubicBezTo>
                      <a:pt x="199" y="12"/>
                      <a:pt x="215" y="80"/>
                      <a:pt x="208" y="121"/>
                    </a:cubicBezTo>
                    <a:cubicBezTo>
                      <a:pt x="202" y="161"/>
                      <a:pt x="174" y="209"/>
                      <a:pt x="188" y="255"/>
                    </a:cubicBezTo>
                    <a:cubicBezTo>
                      <a:pt x="202" y="301"/>
                      <a:pt x="283" y="269"/>
                      <a:pt x="275" y="394"/>
                    </a:cubicBezTo>
                    <a:cubicBezTo>
                      <a:pt x="0" y="453"/>
                      <a:pt x="0" y="453"/>
                      <a:pt x="0" y="453"/>
                    </a:cubicBezTo>
                    <a:cubicBezTo>
                      <a:pt x="0" y="453"/>
                      <a:pt x="14" y="383"/>
                      <a:pt x="43" y="347"/>
                    </a:cubicBezTo>
                    <a:cubicBezTo>
                      <a:pt x="43" y="347"/>
                      <a:pt x="114" y="272"/>
                      <a:pt x="93" y="232"/>
                    </a:cubicBezTo>
                    <a:close/>
                  </a:path>
                </a:pathLst>
              </a:custGeom>
              <a:gradFill>
                <a:gsLst>
                  <a:gs pos="24000">
                    <a:srgbClr val="004FAC"/>
                  </a:gs>
                  <a:gs pos="100000">
                    <a:srgbClr val="004FAC">
                      <a:lumMod val="50000"/>
                    </a:srgb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9" name="Freeform 11">
                <a:extLst>
                  <a:ext uri="{FF2B5EF4-FFF2-40B4-BE49-F238E27FC236}">
                    <a16:creationId xmlns:a16="http://schemas.microsoft.com/office/drawing/2014/main" xmlns="" id="{6A85F2DF-E0E7-4730-8D32-5214E1DEC0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8650" y="2650490"/>
                <a:ext cx="148670" cy="248578"/>
              </a:xfrm>
              <a:custGeom>
                <a:avLst/>
                <a:gdLst>
                  <a:gd name="T0" fmla="*/ 13 w 49"/>
                  <a:gd name="T1" fmla="*/ 81 h 85"/>
                  <a:gd name="T2" fmla="*/ 0 w 49"/>
                  <a:gd name="T3" fmla="*/ 85 h 85"/>
                  <a:gd name="T4" fmla="*/ 6 w 49"/>
                  <a:gd name="T5" fmla="*/ 44 h 85"/>
                  <a:gd name="T6" fmla="*/ 36 w 49"/>
                  <a:gd name="T7" fmla="*/ 6 h 85"/>
                  <a:gd name="T8" fmla="*/ 49 w 49"/>
                  <a:gd name="T9" fmla="*/ 7 h 85"/>
                  <a:gd name="T10" fmla="*/ 28 w 49"/>
                  <a:gd name="T11" fmla="*/ 81 h 85"/>
                  <a:gd name="T12" fmla="*/ 13 w 49"/>
                  <a:gd name="T13" fmla="*/ 8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5">
                    <a:moveTo>
                      <a:pt x="13" y="81"/>
                    </a:move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6" y="46"/>
                      <a:pt x="6" y="44"/>
                    </a:cubicBezTo>
                    <a:cubicBezTo>
                      <a:pt x="7" y="41"/>
                      <a:pt x="29" y="8"/>
                      <a:pt x="36" y="6"/>
                    </a:cubicBezTo>
                    <a:cubicBezTo>
                      <a:pt x="44" y="4"/>
                      <a:pt x="49" y="0"/>
                      <a:pt x="49" y="7"/>
                    </a:cubicBezTo>
                    <a:cubicBezTo>
                      <a:pt x="49" y="15"/>
                      <a:pt x="28" y="81"/>
                      <a:pt x="28" y="81"/>
                    </a:cubicBezTo>
                    <a:lnTo>
                      <a:pt x="13" y="81"/>
                    </a:lnTo>
                    <a:close/>
                  </a:path>
                </a:pathLst>
              </a:custGeom>
              <a:gradFill>
                <a:gsLst>
                  <a:gs pos="24000">
                    <a:srgbClr val="004FAC"/>
                  </a:gs>
                  <a:gs pos="100000">
                    <a:srgbClr val="004FAC">
                      <a:lumMod val="50000"/>
                    </a:srgb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0" name="Freeform 12">
                <a:extLst>
                  <a:ext uri="{FF2B5EF4-FFF2-40B4-BE49-F238E27FC236}">
                    <a16:creationId xmlns:a16="http://schemas.microsoft.com/office/drawing/2014/main" xmlns="" id="{96CC29F2-F844-4392-B43F-DBDEC4864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2413" y="2269248"/>
                <a:ext cx="478284" cy="584044"/>
              </a:xfrm>
              <a:custGeom>
                <a:avLst/>
                <a:gdLst>
                  <a:gd name="T0" fmla="*/ 131 w 158"/>
                  <a:gd name="T1" fmla="*/ 193 h 193"/>
                  <a:gd name="T2" fmla="*/ 86 w 158"/>
                  <a:gd name="T3" fmla="*/ 153 h 193"/>
                  <a:gd name="T4" fmla="*/ 9 w 158"/>
                  <a:gd name="T5" fmla="*/ 14 h 193"/>
                  <a:gd name="T6" fmla="*/ 29 w 158"/>
                  <a:gd name="T7" fmla="*/ 32 h 193"/>
                  <a:gd name="T8" fmla="*/ 58 w 158"/>
                  <a:gd name="T9" fmla="*/ 67 h 193"/>
                  <a:gd name="T10" fmla="*/ 73 w 158"/>
                  <a:gd name="T11" fmla="*/ 45 h 193"/>
                  <a:gd name="T12" fmla="*/ 84 w 158"/>
                  <a:gd name="T13" fmla="*/ 76 h 193"/>
                  <a:gd name="T14" fmla="*/ 99 w 158"/>
                  <a:gd name="T15" fmla="*/ 72 h 193"/>
                  <a:gd name="T16" fmla="*/ 99 w 158"/>
                  <a:gd name="T17" fmla="*/ 99 h 193"/>
                  <a:gd name="T18" fmla="*/ 114 w 158"/>
                  <a:gd name="T19" fmla="*/ 96 h 193"/>
                  <a:gd name="T20" fmla="*/ 114 w 158"/>
                  <a:gd name="T21" fmla="*/ 125 h 193"/>
                  <a:gd name="T22" fmla="*/ 158 w 158"/>
                  <a:gd name="T23" fmla="*/ 171 h 193"/>
                  <a:gd name="T24" fmla="*/ 131 w 158"/>
                  <a:gd name="T25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193">
                    <a:moveTo>
                      <a:pt x="131" y="193"/>
                    </a:moveTo>
                    <a:cubicBezTo>
                      <a:pt x="86" y="153"/>
                      <a:pt x="86" y="153"/>
                      <a:pt x="86" y="153"/>
                    </a:cubicBezTo>
                    <a:cubicBezTo>
                      <a:pt x="86" y="153"/>
                      <a:pt x="0" y="31"/>
                      <a:pt x="9" y="14"/>
                    </a:cubicBezTo>
                    <a:cubicBezTo>
                      <a:pt x="9" y="14"/>
                      <a:pt x="13" y="0"/>
                      <a:pt x="29" y="32"/>
                    </a:cubicBezTo>
                    <a:cubicBezTo>
                      <a:pt x="37" y="49"/>
                      <a:pt x="53" y="68"/>
                      <a:pt x="58" y="67"/>
                    </a:cubicBezTo>
                    <a:cubicBezTo>
                      <a:pt x="63" y="67"/>
                      <a:pt x="63" y="41"/>
                      <a:pt x="73" y="45"/>
                    </a:cubicBezTo>
                    <a:cubicBezTo>
                      <a:pt x="84" y="49"/>
                      <a:pt x="87" y="64"/>
                      <a:pt x="84" y="76"/>
                    </a:cubicBezTo>
                    <a:cubicBezTo>
                      <a:pt x="81" y="88"/>
                      <a:pt x="88" y="64"/>
                      <a:pt x="99" y="72"/>
                    </a:cubicBezTo>
                    <a:cubicBezTo>
                      <a:pt x="111" y="79"/>
                      <a:pt x="105" y="88"/>
                      <a:pt x="99" y="99"/>
                    </a:cubicBezTo>
                    <a:cubicBezTo>
                      <a:pt x="99" y="99"/>
                      <a:pt x="106" y="81"/>
                      <a:pt x="114" y="96"/>
                    </a:cubicBezTo>
                    <a:cubicBezTo>
                      <a:pt x="122" y="109"/>
                      <a:pt x="110" y="118"/>
                      <a:pt x="114" y="125"/>
                    </a:cubicBezTo>
                    <a:cubicBezTo>
                      <a:pt x="126" y="147"/>
                      <a:pt x="158" y="171"/>
                      <a:pt x="158" y="171"/>
                    </a:cubicBezTo>
                    <a:lnTo>
                      <a:pt x="131" y="193"/>
                    </a:lnTo>
                    <a:close/>
                  </a:path>
                </a:pathLst>
              </a:custGeom>
              <a:gradFill>
                <a:gsLst>
                  <a:gs pos="24000">
                    <a:srgbClr val="004FAC"/>
                  </a:gs>
                  <a:gs pos="100000">
                    <a:srgbClr val="004FAC">
                      <a:lumMod val="50000"/>
                    </a:srgb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" name="Freeform 13">
                <a:extLst>
                  <a:ext uri="{FF2B5EF4-FFF2-40B4-BE49-F238E27FC236}">
                    <a16:creationId xmlns:a16="http://schemas.microsoft.com/office/drawing/2014/main" xmlns="" id="{E415B111-3967-481A-B12D-377B79CA5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1149" y="3565194"/>
                <a:ext cx="1052857" cy="2478239"/>
              </a:xfrm>
              <a:custGeom>
                <a:avLst/>
                <a:gdLst>
                  <a:gd name="T0" fmla="*/ 40 w 667"/>
                  <a:gd name="T1" fmla="*/ 0 h 1570"/>
                  <a:gd name="T2" fmla="*/ 0 w 667"/>
                  <a:gd name="T3" fmla="*/ 103 h 1570"/>
                  <a:gd name="T4" fmla="*/ 40 w 667"/>
                  <a:gd name="T5" fmla="*/ 1369 h 1570"/>
                  <a:gd name="T6" fmla="*/ 21 w 667"/>
                  <a:gd name="T7" fmla="*/ 1537 h 1570"/>
                  <a:gd name="T8" fmla="*/ 113 w 667"/>
                  <a:gd name="T9" fmla="*/ 1570 h 1570"/>
                  <a:gd name="T10" fmla="*/ 214 w 667"/>
                  <a:gd name="T11" fmla="*/ 1545 h 1570"/>
                  <a:gd name="T12" fmla="*/ 251 w 667"/>
                  <a:gd name="T13" fmla="*/ 998 h 1570"/>
                  <a:gd name="T14" fmla="*/ 322 w 667"/>
                  <a:gd name="T15" fmla="*/ 462 h 1570"/>
                  <a:gd name="T16" fmla="*/ 404 w 667"/>
                  <a:gd name="T17" fmla="*/ 1008 h 1570"/>
                  <a:gd name="T18" fmla="*/ 467 w 667"/>
                  <a:gd name="T19" fmla="*/ 1551 h 1570"/>
                  <a:gd name="T20" fmla="*/ 552 w 667"/>
                  <a:gd name="T21" fmla="*/ 1570 h 1570"/>
                  <a:gd name="T22" fmla="*/ 651 w 667"/>
                  <a:gd name="T23" fmla="*/ 1524 h 1570"/>
                  <a:gd name="T24" fmla="*/ 651 w 667"/>
                  <a:gd name="T25" fmla="*/ 859 h 1570"/>
                  <a:gd name="T26" fmla="*/ 667 w 667"/>
                  <a:gd name="T27" fmla="*/ 88 h 1570"/>
                  <a:gd name="T28" fmla="*/ 638 w 667"/>
                  <a:gd name="T29" fmla="*/ 23 h 1570"/>
                  <a:gd name="T30" fmla="*/ 46 w 667"/>
                  <a:gd name="T31" fmla="*/ 0 h 1570"/>
                  <a:gd name="T32" fmla="*/ 40 w 667"/>
                  <a:gd name="T33" fmla="*/ 0 h 1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67" h="1570">
                    <a:moveTo>
                      <a:pt x="40" y="0"/>
                    </a:moveTo>
                    <a:lnTo>
                      <a:pt x="0" y="103"/>
                    </a:lnTo>
                    <a:lnTo>
                      <a:pt x="40" y="1369"/>
                    </a:lnTo>
                    <a:lnTo>
                      <a:pt x="21" y="1537"/>
                    </a:lnTo>
                    <a:lnTo>
                      <a:pt x="113" y="1570"/>
                    </a:lnTo>
                    <a:lnTo>
                      <a:pt x="214" y="1545"/>
                    </a:lnTo>
                    <a:lnTo>
                      <a:pt x="251" y="998"/>
                    </a:lnTo>
                    <a:lnTo>
                      <a:pt x="322" y="462"/>
                    </a:lnTo>
                    <a:lnTo>
                      <a:pt x="404" y="1008"/>
                    </a:lnTo>
                    <a:lnTo>
                      <a:pt x="467" y="1551"/>
                    </a:lnTo>
                    <a:lnTo>
                      <a:pt x="552" y="1570"/>
                    </a:lnTo>
                    <a:lnTo>
                      <a:pt x="651" y="1524"/>
                    </a:lnTo>
                    <a:lnTo>
                      <a:pt x="651" y="859"/>
                    </a:lnTo>
                    <a:lnTo>
                      <a:pt x="667" y="88"/>
                    </a:lnTo>
                    <a:lnTo>
                      <a:pt x="638" y="23"/>
                    </a:lnTo>
                    <a:lnTo>
                      <a:pt x="46" y="0"/>
                    </a:lnTo>
                    <a:lnTo>
                      <a:pt x="40" y="0"/>
                    </a:lnTo>
                    <a:close/>
                  </a:path>
                </a:pathLst>
              </a:custGeom>
              <a:gradFill>
                <a:gsLst>
                  <a:gs pos="24000">
                    <a:srgbClr val="004FAC"/>
                  </a:gs>
                  <a:gs pos="100000">
                    <a:srgbClr val="004FAC">
                      <a:lumMod val="50000"/>
                    </a:srgb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" name="Freeform 14">
                <a:extLst>
                  <a:ext uri="{FF2B5EF4-FFF2-40B4-BE49-F238E27FC236}">
                    <a16:creationId xmlns:a16="http://schemas.microsoft.com/office/drawing/2014/main" xmlns="" id="{39C51C6C-C487-4A3F-A064-7F01EF8D2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1149" y="3565194"/>
                <a:ext cx="1052857" cy="2478239"/>
              </a:xfrm>
              <a:custGeom>
                <a:avLst/>
                <a:gdLst>
                  <a:gd name="T0" fmla="*/ 40 w 667"/>
                  <a:gd name="T1" fmla="*/ 0 h 1570"/>
                  <a:gd name="T2" fmla="*/ 0 w 667"/>
                  <a:gd name="T3" fmla="*/ 103 h 1570"/>
                  <a:gd name="T4" fmla="*/ 40 w 667"/>
                  <a:gd name="T5" fmla="*/ 1369 h 1570"/>
                  <a:gd name="T6" fmla="*/ 21 w 667"/>
                  <a:gd name="T7" fmla="*/ 1537 h 1570"/>
                  <a:gd name="T8" fmla="*/ 113 w 667"/>
                  <a:gd name="T9" fmla="*/ 1570 h 1570"/>
                  <a:gd name="T10" fmla="*/ 214 w 667"/>
                  <a:gd name="T11" fmla="*/ 1545 h 1570"/>
                  <a:gd name="T12" fmla="*/ 251 w 667"/>
                  <a:gd name="T13" fmla="*/ 998 h 1570"/>
                  <a:gd name="T14" fmla="*/ 322 w 667"/>
                  <a:gd name="T15" fmla="*/ 462 h 1570"/>
                  <a:gd name="T16" fmla="*/ 404 w 667"/>
                  <a:gd name="T17" fmla="*/ 1008 h 1570"/>
                  <a:gd name="T18" fmla="*/ 467 w 667"/>
                  <a:gd name="T19" fmla="*/ 1551 h 1570"/>
                  <a:gd name="T20" fmla="*/ 552 w 667"/>
                  <a:gd name="T21" fmla="*/ 1570 h 1570"/>
                  <a:gd name="T22" fmla="*/ 651 w 667"/>
                  <a:gd name="T23" fmla="*/ 1524 h 1570"/>
                  <a:gd name="T24" fmla="*/ 651 w 667"/>
                  <a:gd name="T25" fmla="*/ 859 h 1570"/>
                  <a:gd name="T26" fmla="*/ 667 w 667"/>
                  <a:gd name="T27" fmla="*/ 88 h 1570"/>
                  <a:gd name="T28" fmla="*/ 638 w 667"/>
                  <a:gd name="T29" fmla="*/ 23 h 1570"/>
                  <a:gd name="T30" fmla="*/ 46 w 667"/>
                  <a:gd name="T31" fmla="*/ 0 h 1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67" h="1570">
                    <a:moveTo>
                      <a:pt x="40" y="0"/>
                    </a:moveTo>
                    <a:lnTo>
                      <a:pt x="0" y="103"/>
                    </a:lnTo>
                    <a:lnTo>
                      <a:pt x="40" y="1369"/>
                    </a:lnTo>
                    <a:lnTo>
                      <a:pt x="21" y="1537"/>
                    </a:lnTo>
                    <a:lnTo>
                      <a:pt x="113" y="1570"/>
                    </a:lnTo>
                    <a:lnTo>
                      <a:pt x="214" y="1545"/>
                    </a:lnTo>
                    <a:lnTo>
                      <a:pt x="251" y="998"/>
                    </a:lnTo>
                    <a:lnTo>
                      <a:pt x="322" y="462"/>
                    </a:lnTo>
                    <a:lnTo>
                      <a:pt x="404" y="1008"/>
                    </a:lnTo>
                    <a:lnTo>
                      <a:pt x="467" y="1551"/>
                    </a:lnTo>
                    <a:lnTo>
                      <a:pt x="552" y="1570"/>
                    </a:lnTo>
                    <a:lnTo>
                      <a:pt x="651" y="1524"/>
                    </a:lnTo>
                    <a:lnTo>
                      <a:pt x="651" y="859"/>
                    </a:lnTo>
                    <a:lnTo>
                      <a:pt x="667" y="88"/>
                    </a:lnTo>
                    <a:lnTo>
                      <a:pt x="638" y="23"/>
                    </a:lnTo>
                    <a:lnTo>
                      <a:pt x="46" y="0"/>
                    </a:lnTo>
                  </a:path>
                </a:pathLst>
              </a:custGeom>
              <a:gradFill>
                <a:gsLst>
                  <a:gs pos="24000">
                    <a:srgbClr val="004FAC"/>
                  </a:gs>
                  <a:gs pos="100000">
                    <a:srgbClr val="148227"/>
                  </a:gs>
                </a:gsLst>
                <a:lin ang="48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" name="Freeform 15">
                <a:extLst>
                  <a:ext uri="{FF2B5EF4-FFF2-40B4-BE49-F238E27FC236}">
                    <a16:creationId xmlns:a16="http://schemas.microsoft.com/office/drawing/2014/main" xmlns="" id="{F124F602-9025-405A-A840-CAECEC913F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8649" y="2038788"/>
                <a:ext cx="734000" cy="1005503"/>
              </a:xfrm>
              <a:custGeom>
                <a:avLst/>
                <a:gdLst>
                  <a:gd name="T0" fmla="*/ 240 w 243"/>
                  <a:gd name="T1" fmla="*/ 0 h 332"/>
                  <a:gd name="T2" fmla="*/ 171 w 243"/>
                  <a:gd name="T3" fmla="*/ 49 h 332"/>
                  <a:gd name="T4" fmla="*/ 116 w 243"/>
                  <a:gd name="T5" fmla="*/ 243 h 332"/>
                  <a:gd name="T6" fmla="*/ 49 w 243"/>
                  <a:gd name="T7" fmla="*/ 206 h 332"/>
                  <a:gd name="T8" fmla="*/ 0 w 243"/>
                  <a:gd name="T9" fmla="*/ 284 h 332"/>
                  <a:gd name="T10" fmla="*/ 148 w 243"/>
                  <a:gd name="T11" fmla="*/ 332 h 332"/>
                  <a:gd name="T12" fmla="*/ 222 w 243"/>
                  <a:gd name="T13" fmla="*/ 144 h 332"/>
                  <a:gd name="T14" fmla="*/ 243 w 243"/>
                  <a:gd name="T15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332">
                    <a:moveTo>
                      <a:pt x="240" y="0"/>
                    </a:moveTo>
                    <a:cubicBezTo>
                      <a:pt x="240" y="0"/>
                      <a:pt x="183" y="11"/>
                      <a:pt x="171" y="49"/>
                    </a:cubicBezTo>
                    <a:cubicBezTo>
                      <a:pt x="158" y="88"/>
                      <a:pt x="116" y="243"/>
                      <a:pt x="116" y="243"/>
                    </a:cubicBezTo>
                    <a:cubicBezTo>
                      <a:pt x="49" y="206"/>
                      <a:pt x="49" y="206"/>
                      <a:pt x="49" y="206"/>
                    </a:cubicBezTo>
                    <a:cubicBezTo>
                      <a:pt x="0" y="284"/>
                      <a:pt x="0" y="284"/>
                      <a:pt x="0" y="284"/>
                    </a:cubicBezTo>
                    <a:cubicBezTo>
                      <a:pt x="148" y="332"/>
                      <a:pt x="148" y="332"/>
                      <a:pt x="148" y="332"/>
                    </a:cubicBezTo>
                    <a:cubicBezTo>
                      <a:pt x="148" y="332"/>
                      <a:pt x="212" y="245"/>
                      <a:pt x="222" y="144"/>
                    </a:cubicBezTo>
                    <a:cubicBezTo>
                      <a:pt x="231" y="44"/>
                      <a:pt x="243" y="0"/>
                      <a:pt x="243" y="0"/>
                    </a:cubicBezTo>
                  </a:path>
                </a:pathLst>
              </a:custGeom>
              <a:gradFill>
                <a:gsLst>
                  <a:gs pos="24000">
                    <a:srgbClr val="004FAC"/>
                  </a:gs>
                  <a:gs pos="100000">
                    <a:srgbClr val="004FAC">
                      <a:lumMod val="50000"/>
                    </a:srgb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" name="Freeform 16">
                <a:extLst>
                  <a:ext uri="{FF2B5EF4-FFF2-40B4-BE49-F238E27FC236}">
                    <a16:creationId xmlns:a16="http://schemas.microsoft.com/office/drawing/2014/main" xmlns="" id="{66599B7A-1A94-4B2F-9F93-902472BF09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3734" y="1778336"/>
                <a:ext cx="642448" cy="1163352"/>
              </a:xfrm>
              <a:custGeom>
                <a:avLst/>
                <a:gdLst>
                  <a:gd name="T0" fmla="*/ 43 w 212"/>
                  <a:gd name="T1" fmla="*/ 82 h 384"/>
                  <a:gd name="T2" fmla="*/ 75 w 212"/>
                  <a:gd name="T3" fmla="*/ 52 h 384"/>
                  <a:gd name="T4" fmla="*/ 98 w 212"/>
                  <a:gd name="T5" fmla="*/ 107 h 384"/>
                  <a:gd name="T6" fmla="*/ 124 w 212"/>
                  <a:gd name="T7" fmla="*/ 57 h 384"/>
                  <a:gd name="T8" fmla="*/ 184 w 212"/>
                  <a:gd name="T9" fmla="*/ 0 h 384"/>
                  <a:gd name="T10" fmla="*/ 212 w 212"/>
                  <a:gd name="T11" fmla="*/ 94 h 384"/>
                  <a:gd name="T12" fmla="*/ 200 w 212"/>
                  <a:gd name="T13" fmla="*/ 194 h 384"/>
                  <a:gd name="T14" fmla="*/ 162 w 212"/>
                  <a:gd name="T15" fmla="*/ 276 h 384"/>
                  <a:gd name="T16" fmla="*/ 98 w 212"/>
                  <a:gd name="T17" fmla="*/ 342 h 384"/>
                  <a:gd name="T18" fmla="*/ 11 w 212"/>
                  <a:gd name="T19" fmla="*/ 384 h 384"/>
                  <a:gd name="T20" fmla="*/ 1 w 212"/>
                  <a:gd name="T21" fmla="*/ 244 h 384"/>
                  <a:gd name="T22" fmla="*/ 1 w 212"/>
                  <a:gd name="T23" fmla="*/ 184 h 384"/>
                  <a:gd name="T24" fmla="*/ 10 w 212"/>
                  <a:gd name="T25" fmla="*/ 116 h 384"/>
                  <a:gd name="T26" fmla="*/ 43 w 212"/>
                  <a:gd name="T27" fmla="*/ 8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2" h="384">
                    <a:moveTo>
                      <a:pt x="43" y="82"/>
                    </a:moveTo>
                    <a:cubicBezTo>
                      <a:pt x="75" y="52"/>
                      <a:pt x="75" y="52"/>
                      <a:pt x="75" y="52"/>
                    </a:cubicBezTo>
                    <a:cubicBezTo>
                      <a:pt x="98" y="107"/>
                      <a:pt x="98" y="107"/>
                      <a:pt x="98" y="107"/>
                    </a:cubicBezTo>
                    <a:cubicBezTo>
                      <a:pt x="124" y="57"/>
                      <a:pt x="124" y="57"/>
                      <a:pt x="124" y="57"/>
                    </a:cubicBezTo>
                    <a:cubicBezTo>
                      <a:pt x="184" y="0"/>
                      <a:pt x="184" y="0"/>
                      <a:pt x="184" y="0"/>
                    </a:cubicBezTo>
                    <a:cubicBezTo>
                      <a:pt x="212" y="94"/>
                      <a:pt x="212" y="94"/>
                      <a:pt x="212" y="94"/>
                    </a:cubicBezTo>
                    <a:cubicBezTo>
                      <a:pt x="212" y="94"/>
                      <a:pt x="203" y="193"/>
                      <a:pt x="200" y="194"/>
                    </a:cubicBezTo>
                    <a:cubicBezTo>
                      <a:pt x="197" y="194"/>
                      <a:pt x="161" y="274"/>
                      <a:pt x="162" y="276"/>
                    </a:cubicBezTo>
                    <a:cubicBezTo>
                      <a:pt x="162" y="278"/>
                      <a:pt x="109" y="337"/>
                      <a:pt x="98" y="342"/>
                    </a:cubicBezTo>
                    <a:cubicBezTo>
                      <a:pt x="87" y="346"/>
                      <a:pt x="11" y="384"/>
                      <a:pt x="11" y="384"/>
                    </a:cubicBezTo>
                    <a:cubicBezTo>
                      <a:pt x="11" y="384"/>
                      <a:pt x="3" y="260"/>
                      <a:pt x="1" y="244"/>
                    </a:cubicBezTo>
                    <a:cubicBezTo>
                      <a:pt x="0" y="228"/>
                      <a:pt x="2" y="196"/>
                      <a:pt x="1" y="184"/>
                    </a:cubicBezTo>
                    <a:cubicBezTo>
                      <a:pt x="1" y="171"/>
                      <a:pt x="10" y="118"/>
                      <a:pt x="10" y="116"/>
                    </a:cubicBezTo>
                    <a:cubicBezTo>
                      <a:pt x="10" y="114"/>
                      <a:pt x="43" y="82"/>
                      <a:pt x="43" y="82"/>
                    </a:cubicBezTo>
                    <a:close/>
                  </a:path>
                </a:pathLst>
              </a:custGeom>
              <a:gradFill>
                <a:gsLst>
                  <a:gs pos="24000">
                    <a:srgbClr val="004FAC"/>
                  </a:gs>
                  <a:gs pos="100000">
                    <a:srgbClr val="004FAC">
                      <a:lumMod val="50000"/>
                    </a:srgb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5" name="Freeform 17">
                <a:extLst>
                  <a:ext uri="{FF2B5EF4-FFF2-40B4-BE49-F238E27FC236}">
                    <a16:creationId xmlns:a16="http://schemas.microsoft.com/office/drawing/2014/main" xmlns="" id="{C5752667-FA08-4A59-A4B5-689B2403B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1686" y="1773600"/>
                <a:ext cx="1155459" cy="2056781"/>
              </a:xfrm>
              <a:custGeom>
                <a:avLst/>
                <a:gdLst>
                  <a:gd name="T0" fmla="*/ 732 w 732"/>
                  <a:gd name="T1" fmla="*/ 1278 h 1303"/>
                  <a:gd name="T2" fmla="*/ 471 w 732"/>
                  <a:gd name="T3" fmla="*/ 1284 h 1303"/>
                  <a:gd name="T4" fmla="*/ 220 w 732"/>
                  <a:gd name="T5" fmla="*/ 1265 h 1303"/>
                  <a:gd name="T6" fmla="*/ 195 w 732"/>
                  <a:gd name="T7" fmla="*/ 1171 h 1303"/>
                  <a:gd name="T8" fmla="*/ 172 w 732"/>
                  <a:gd name="T9" fmla="*/ 1276 h 1303"/>
                  <a:gd name="T10" fmla="*/ 36 w 732"/>
                  <a:gd name="T11" fmla="*/ 1303 h 1303"/>
                  <a:gd name="T12" fmla="*/ 0 w 732"/>
                  <a:gd name="T13" fmla="*/ 1238 h 1303"/>
                  <a:gd name="T14" fmla="*/ 102 w 732"/>
                  <a:gd name="T15" fmla="*/ 649 h 1303"/>
                  <a:gd name="T16" fmla="*/ 130 w 732"/>
                  <a:gd name="T17" fmla="*/ 189 h 1303"/>
                  <a:gd name="T18" fmla="*/ 239 w 732"/>
                  <a:gd name="T19" fmla="*/ 124 h 1303"/>
                  <a:gd name="T20" fmla="*/ 295 w 732"/>
                  <a:gd name="T21" fmla="*/ 84 h 1303"/>
                  <a:gd name="T22" fmla="*/ 249 w 732"/>
                  <a:gd name="T23" fmla="*/ 185 h 1303"/>
                  <a:gd name="T24" fmla="*/ 216 w 732"/>
                  <a:gd name="T25" fmla="*/ 573 h 1303"/>
                  <a:gd name="T26" fmla="*/ 423 w 732"/>
                  <a:gd name="T27" fmla="*/ 109 h 1303"/>
                  <a:gd name="T28" fmla="*/ 481 w 732"/>
                  <a:gd name="T29" fmla="*/ 0 h 1303"/>
                  <a:gd name="T30" fmla="*/ 512 w 732"/>
                  <a:gd name="T31" fmla="*/ 38 h 1303"/>
                  <a:gd name="T32" fmla="*/ 711 w 732"/>
                  <a:gd name="T33" fmla="*/ 107 h 1303"/>
                  <a:gd name="T34" fmla="*/ 625 w 732"/>
                  <a:gd name="T35" fmla="*/ 529 h 1303"/>
                  <a:gd name="T36" fmla="*/ 732 w 732"/>
                  <a:gd name="T37" fmla="*/ 1278 h 1303"/>
                  <a:gd name="connsiteX0" fmla="*/ 10000 w 10000"/>
                  <a:gd name="connsiteY0" fmla="*/ 9808 h 10000"/>
                  <a:gd name="connsiteX1" fmla="*/ 6434 w 10000"/>
                  <a:gd name="connsiteY1" fmla="*/ 9854 h 10000"/>
                  <a:gd name="connsiteX2" fmla="*/ 3005 w 10000"/>
                  <a:gd name="connsiteY2" fmla="*/ 9708 h 10000"/>
                  <a:gd name="connsiteX3" fmla="*/ 2664 w 10000"/>
                  <a:gd name="connsiteY3" fmla="*/ 8987 h 10000"/>
                  <a:gd name="connsiteX4" fmla="*/ 2350 w 10000"/>
                  <a:gd name="connsiteY4" fmla="*/ 9793 h 10000"/>
                  <a:gd name="connsiteX5" fmla="*/ 492 w 10000"/>
                  <a:gd name="connsiteY5" fmla="*/ 10000 h 10000"/>
                  <a:gd name="connsiteX6" fmla="*/ 0 w 10000"/>
                  <a:gd name="connsiteY6" fmla="*/ 9501 h 10000"/>
                  <a:gd name="connsiteX7" fmla="*/ 1393 w 10000"/>
                  <a:gd name="connsiteY7" fmla="*/ 4981 h 10000"/>
                  <a:gd name="connsiteX8" fmla="*/ 1776 w 10000"/>
                  <a:gd name="connsiteY8" fmla="*/ 1450 h 10000"/>
                  <a:gd name="connsiteX9" fmla="*/ 3265 w 10000"/>
                  <a:gd name="connsiteY9" fmla="*/ 952 h 10000"/>
                  <a:gd name="connsiteX10" fmla="*/ 4030 w 10000"/>
                  <a:gd name="connsiteY10" fmla="*/ 645 h 10000"/>
                  <a:gd name="connsiteX11" fmla="*/ 3402 w 10000"/>
                  <a:gd name="connsiteY11" fmla="*/ 1420 h 10000"/>
                  <a:gd name="connsiteX12" fmla="*/ 4138 w 10000"/>
                  <a:gd name="connsiteY12" fmla="*/ 2903 h 10000"/>
                  <a:gd name="connsiteX13" fmla="*/ 5779 w 10000"/>
                  <a:gd name="connsiteY13" fmla="*/ 837 h 10000"/>
                  <a:gd name="connsiteX14" fmla="*/ 6571 w 10000"/>
                  <a:gd name="connsiteY14" fmla="*/ 0 h 10000"/>
                  <a:gd name="connsiteX15" fmla="*/ 6995 w 10000"/>
                  <a:gd name="connsiteY15" fmla="*/ 292 h 10000"/>
                  <a:gd name="connsiteX16" fmla="*/ 9713 w 10000"/>
                  <a:gd name="connsiteY16" fmla="*/ 821 h 10000"/>
                  <a:gd name="connsiteX17" fmla="*/ 8538 w 10000"/>
                  <a:gd name="connsiteY17" fmla="*/ 4060 h 10000"/>
                  <a:gd name="connsiteX18" fmla="*/ 10000 w 10000"/>
                  <a:gd name="connsiteY18" fmla="*/ 9808 h 10000"/>
                  <a:gd name="connsiteX0" fmla="*/ 10000 w 10000"/>
                  <a:gd name="connsiteY0" fmla="*/ 9808 h 10000"/>
                  <a:gd name="connsiteX1" fmla="*/ 6434 w 10000"/>
                  <a:gd name="connsiteY1" fmla="*/ 9854 h 10000"/>
                  <a:gd name="connsiteX2" fmla="*/ 3005 w 10000"/>
                  <a:gd name="connsiteY2" fmla="*/ 9708 h 10000"/>
                  <a:gd name="connsiteX3" fmla="*/ 2664 w 10000"/>
                  <a:gd name="connsiteY3" fmla="*/ 8987 h 10000"/>
                  <a:gd name="connsiteX4" fmla="*/ 2350 w 10000"/>
                  <a:gd name="connsiteY4" fmla="*/ 9793 h 10000"/>
                  <a:gd name="connsiteX5" fmla="*/ 492 w 10000"/>
                  <a:gd name="connsiteY5" fmla="*/ 10000 h 10000"/>
                  <a:gd name="connsiteX6" fmla="*/ 0 w 10000"/>
                  <a:gd name="connsiteY6" fmla="*/ 9501 h 10000"/>
                  <a:gd name="connsiteX7" fmla="*/ 1393 w 10000"/>
                  <a:gd name="connsiteY7" fmla="*/ 4981 h 10000"/>
                  <a:gd name="connsiteX8" fmla="*/ 1776 w 10000"/>
                  <a:gd name="connsiteY8" fmla="*/ 1450 h 10000"/>
                  <a:gd name="connsiteX9" fmla="*/ 3265 w 10000"/>
                  <a:gd name="connsiteY9" fmla="*/ 952 h 10000"/>
                  <a:gd name="connsiteX10" fmla="*/ 4030 w 10000"/>
                  <a:gd name="connsiteY10" fmla="*/ 645 h 10000"/>
                  <a:gd name="connsiteX11" fmla="*/ 3402 w 10000"/>
                  <a:gd name="connsiteY11" fmla="*/ 1420 h 10000"/>
                  <a:gd name="connsiteX12" fmla="*/ 3562 w 10000"/>
                  <a:gd name="connsiteY12" fmla="*/ 3449 h 10000"/>
                  <a:gd name="connsiteX13" fmla="*/ 5779 w 10000"/>
                  <a:gd name="connsiteY13" fmla="*/ 837 h 10000"/>
                  <a:gd name="connsiteX14" fmla="*/ 6571 w 10000"/>
                  <a:gd name="connsiteY14" fmla="*/ 0 h 10000"/>
                  <a:gd name="connsiteX15" fmla="*/ 6995 w 10000"/>
                  <a:gd name="connsiteY15" fmla="*/ 292 h 10000"/>
                  <a:gd name="connsiteX16" fmla="*/ 9713 w 10000"/>
                  <a:gd name="connsiteY16" fmla="*/ 821 h 10000"/>
                  <a:gd name="connsiteX17" fmla="*/ 8538 w 10000"/>
                  <a:gd name="connsiteY17" fmla="*/ 4060 h 10000"/>
                  <a:gd name="connsiteX18" fmla="*/ 10000 w 10000"/>
                  <a:gd name="connsiteY18" fmla="*/ 9808 h 10000"/>
                  <a:gd name="connsiteX0" fmla="*/ 10000 w 10000"/>
                  <a:gd name="connsiteY0" fmla="*/ 9808 h 10000"/>
                  <a:gd name="connsiteX1" fmla="*/ 6434 w 10000"/>
                  <a:gd name="connsiteY1" fmla="*/ 9854 h 10000"/>
                  <a:gd name="connsiteX2" fmla="*/ 3005 w 10000"/>
                  <a:gd name="connsiteY2" fmla="*/ 9708 h 10000"/>
                  <a:gd name="connsiteX3" fmla="*/ 2664 w 10000"/>
                  <a:gd name="connsiteY3" fmla="*/ 8987 h 10000"/>
                  <a:gd name="connsiteX4" fmla="*/ 2350 w 10000"/>
                  <a:gd name="connsiteY4" fmla="*/ 9793 h 10000"/>
                  <a:gd name="connsiteX5" fmla="*/ 492 w 10000"/>
                  <a:gd name="connsiteY5" fmla="*/ 10000 h 10000"/>
                  <a:gd name="connsiteX6" fmla="*/ 0 w 10000"/>
                  <a:gd name="connsiteY6" fmla="*/ 9501 h 10000"/>
                  <a:gd name="connsiteX7" fmla="*/ 1393 w 10000"/>
                  <a:gd name="connsiteY7" fmla="*/ 4981 h 10000"/>
                  <a:gd name="connsiteX8" fmla="*/ 1776 w 10000"/>
                  <a:gd name="connsiteY8" fmla="*/ 1450 h 10000"/>
                  <a:gd name="connsiteX9" fmla="*/ 3265 w 10000"/>
                  <a:gd name="connsiteY9" fmla="*/ 952 h 10000"/>
                  <a:gd name="connsiteX10" fmla="*/ 4030 w 10000"/>
                  <a:gd name="connsiteY10" fmla="*/ 645 h 10000"/>
                  <a:gd name="connsiteX11" fmla="*/ 3654 w 10000"/>
                  <a:gd name="connsiteY11" fmla="*/ 1460 h 10000"/>
                  <a:gd name="connsiteX12" fmla="*/ 3562 w 10000"/>
                  <a:gd name="connsiteY12" fmla="*/ 3449 h 10000"/>
                  <a:gd name="connsiteX13" fmla="*/ 5779 w 10000"/>
                  <a:gd name="connsiteY13" fmla="*/ 837 h 10000"/>
                  <a:gd name="connsiteX14" fmla="*/ 6571 w 10000"/>
                  <a:gd name="connsiteY14" fmla="*/ 0 h 10000"/>
                  <a:gd name="connsiteX15" fmla="*/ 6995 w 10000"/>
                  <a:gd name="connsiteY15" fmla="*/ 292 h 10000"/>
                  <a:gd name="connsiteX16" fmla="*/ 9713 w 10000"/>
                  <a:gd name="connsiteY16" fmla="*/ 821 h 10000"/>
                  <a:gd name="connsiteX17" fmla="*/ 8538 w 10000"/>
                  <a:gd name="connsiteY17" fmla="*/ 4060 h 10000"/>
                  <a:gd name="connsiteX18" fmla="*/ 10000 w 10000"/>
                  <a:gd name="connsiteY18" fmla="*/ 9808 h 10000"/>
                  <a:gd name="connsiteX0" fmla="*/ 10000 w 10000"/>
                  <a:gd name="connsiteY0" fmla="*/ 9808 h 10000"/>
                  <a:gd name="connsiteX1" fmla="*/ 6434 w 10000"/>
                  <a:gd name="connsiteY1" fmla="*/ 9854 h 10000"/>
                  <a:gd name="connsiteX2" fmla="*/ 3005 w 10000"/>
                  <a:gd name="connsiteY2" fmla="*/ 9708 h 10000"/>
                  <a:gd name="connsiteX3" fmla="*/ 2664 w 10000"/>
                  <a:gd name="connsiteY3" fmla="*/ 8987 h 10000"/>
                  <a:gd name="connsiteX4" fmla="*/ 2350 w 10000"/>
                  <a:gd name="connsiteY4" fmla="*/ 9793 h 10000"/>
                  <a:gd name="connsiteX5" fmla="*/ 492 w 10000"/>
                  <a:gd name="connsiteY5" fmla="*/ 10000 h 10000"/>
                  <a:gd name="connsiteX6" fmla="*/ 0 w 10000"/>
                  <a:gd name="connsiteY6" fmla="*/ 9501 h 10000"/>
                  <a:gd name="connsiteX7" fmla="*/ 1393 w 10000"/>
                  <a:gd name="connsiteY7" fmla="*/ 4981 h 10000"/>
                  <a:gd name="connsiteX8" fmla="*/ 1776 w 10000"/>
                  <a:gd name="connsiteY8" fmla="*/ 1450 h 10000"/>
                  <a:gd name="connsiteX9" fmla="*/ 3265 w 10000"/>
                  <a:gd name="connsiteY9" fmla="*/ 952 h 10000"/>
                  <a:gd name="connsiteX10" fmla="*/ 4030 w 10000"/>
                  <a:gd name="connsiteY10" fmla="*/ 645 h 10000"/>
                  <a:gd name="connsiteX11" fmla="*/ 3654 w 10000"/>
                  <a:gd name="connsiteY11" fmla="*/ 1460 h 10000"/>
                  <a:gd name="connsiteX12" fmla="*/ 3922 w 10000"/>
                  <a:gd name="connsiteY12" fmla="*/ 3348 h 10000"/>
                  <a:gd name="connsiteX13" fmla="*/ 5779 w 10000"/>
                  <a:gd name="connsiteY13" fmla="*/ 837 h 10000"/>
                  <a:gd name="connsiteX14" fmla="*/ 6571 w 10000"/>
                  <a:gd name="connsiteY14" fmla="*/ 0 h 10000"/>
                  <a:gd name="connsiteX15" fmla="*/ 6995 w 10000"/>
                  <a:gd name="connsiteY15" fmla="*/ 292 h 10000"/>
                  <a:gd name="connsiteX16" fmla="*/ 9713 w 10000"/>
                  <a:gd name="connsiteY16" fmla="*/ 821 h 10000"/>
                  <a:gd name="connsiteX17" fmla="*/ 8538 w 10000"/>
                  <a:gd name="connsiteY17" fmla="*/ 4060 h 10000"/>
                  <a:gd name="connsiteX18" fmla="*/ 10000 w 10000"/>
                  <a:gd name="connsiteY18" fmla="*/ 9808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00" h="10000">
                    <a:moveTo>
                      <a:pt x="10000" y="9808"/>
                    </a:moveTo>
                    <a:lnTo>
                      <a:pt x="6434" y="9854"/>
                    </a:lnTo>
                    <a:lnTo>
                      <a:pt x="3005" y="9708"/>
                    </a:lnTo>
                    <a:lnTo>
                      <a:pt x="2664" y="8987"/>
                    </a:lnTo>
                    <a:lnTo>
                      <a:pt x="2350" y="9793"/>
                    </a:lnTo>
                    <a:lnTo>
                      <a:pt x="492" y="10000"/>
                    </a:lnTo>
                    <a:lnTo>
                      <a:pt x="0" y="9501"/>
                    </a:lnTo>
                    <a:lnTo>
                      <a:pt x="1393" y="4981"/>
                    </a:lnTo>
                    <a:cubicBezTo>
                      <a:pt x="1521" y="3804"/>
                      <a:pt x="1648" y="2627"/>
                      <a:pt x="1776" y="1450"/>
                    </a:cubicBezTo>
                    <a:lnTo>
                      <a:pt x="3265" y="952"/>
                    </a:lnTo>
                    <a:lnTo>
                      <a:pt x="4030" y="645"/>
                    </a:lnTo>
                    <a:lnTo>
                      <a:pt x="3654" y="1460"/>
                    </a:lnTo>
                    <a:cubicBezTo>
                      <a:pt x="3707" y="2136"/>
                      <a:pt x="3869" y="2672"/>
                      <a:pt x="3922" y="3348"/>
                    </a:cubicBezTo>
                    <a:lnTo>
                      <a:pt x="5779" y="837"/>
                    </a:lnTo>
                    <a:lnTo>
                      <a:pt x="6571" y="0"/>
                    </a:lnTo>
                    <a:lnTo>
                      <a:pt x="6995" y="292"/>
                    </a:lnTo>
                    <a:lnTo>
                      <a:pt x="9713" y="821"/>
                    </a:lnTo>
                    <a:lnTo>
                      <a:pt x="8538" y="4060"/>
                    </a:lnTo>
                    <a:lnTo>
                      <a:pt x="10000" y="9808"/>
                    </a:lnTo>
                    <a:close/>
                  </a:path>
                </a:pathLst>
              </a:custGeom>
              <a:gradFill>
                <a:gsLst>
                  <a:gs pos="24000">
                    <a:srgbClr val="004FAC"/>
                  </a:gs>
                  <a:gs pos="100000">
                    <a:srgbClr val="004FAC">
                      <a:lumMod val="50000"/>
                    </a:srgb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6" name="Freeform 19">
                <a:extLst>
                  <a:ext uri="{FF2B5EF4-FFF2-40B4-BE49-F238E27FC236}">
                    <a16:creationId xmlns:a16="http://schemas.microsoft.com/office/drawing/2014/main" xmlns="" id="{F46BA9B3-4D10-487A-840E-9DA0C6BEB9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9511" y="1088533"/>
                <a:ext cx="614035" cy="612457"/>
              </a:xfrm>
              <a:custGeom>
                <a:avLst/>
                <a:gdLst>
                  <a:gd name="T0" fmla="*/ 96 w 203"/>
                  <a:gd name="T1" fmla="*/ 53 h 202"/>
                  <a:gd name="T2" fmla="*/ 8 w 203"/>
                  <a:gd name="T3" fmla="*/ 75 h 202"/>
                  <a:gd name="T4" fmla="*/ 0 w 203"/>
                  <a:gd name="T5" fmla="*/ 33 h 202"/>
                  <a:gd name="T6" fmla="*/ 89 w 203"/>
                  <a:gd name="T7" fmla="*/ 3 h 202"/>
                  <a:gd name="T8" fmla="*/ 154 w 203"/>
                  <a:gd name="T9" fmla="*/ 19 h 202"/>
                  <a:gd name="T10" fmla="*/ 184 w 203"/>
                  <a:gd name="T11" fmla="*/ 60 h 202"/>
                  <a:gd name="T12" fmla="*/ 194 w 203"/>
                  <a:gd name="T13" fmla="*/ 121 h 202"/>
                  <a:gd name="T14" fmla="*/ 165 w 203"/>
                  <a:gd name="T15" fmla="*/ 202 h 202"/>
                  <a:gd name="T16" fmla="*/ 163 w 203"/>
                  <a:gd name="T17" fmla="*/ 153 h 202"/>
                  <a:gd name="T18" fmla="*/ 151 w 203"/>
                  <a:gd name="T19" fmla="*/ 112 h 202"/>
                  <a:gd name="T20" fmla="*/ 128 w 203"/>
                  <a:gd name="T21" fmla="*/ 143 h 202"/>
                  <a:gd name="T22" fmla="*/ 118 w 203"/>
                  <a:gd name="T23" fmla="*/ 126 h 202"/>
                  <a:gd name="T24" fmla="*/ 109 w 203"/>
                  <a:gd name="T25" fmla="*/ 105 h 202"/>
                  <a:gd name="T26" fmla="*/ 96 w 203"/>
                  <a:gd name="T27" fmla="*/ 53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3" h="202">
                    <a:moveTo>
                      <a:pt x="96" y="53"/>
                    </a:moveTo>
                    <a:cubicBezTo>
                      <a:pt x="96" y="53"/>
                      <a:pt x="13" y="88"/>
                      <a:pt x="8" y="75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79" y="6"/>
                      <a:pt x="89" y="3"/>
                    </a:cubicBezTo>
                    <a:cubicBezTo>
                      <a:pt x="99" y="0"/>
                      <a:pt x="151" y="15"/>
                      <a:pt x="154" y="19"/>
                    </a:cubicBezTo>
                    <a:cubicBezTo>
                      <a:pt x="157" y="23"/>
                      <a:pt x="178" y="40"/>
                      <a:pt x="184" y="60"/>
                    </a:cubicBezTo>
                    <a:cubicBezTo>
                      <a:pt x="189" y="79"/>
                      <a:pt x="203" y="102"/>
                      <a:pt x="194" y="121"/>
                    </a:cubicBezTo>
                    <a:cubicBezTo>
                      <a:pt x="186" y="141"/>
                      <a:pt x="183" y="166"/>
                      <a:pt x="165" y="202"/>
                    </a:cubicBezTo>
                    <a:cubicBezTo>
                      <a:pt x="165" y="202"/>
                      <a:pt x="158" y="172"/>
                      <a:pt x="163" y="153"/>
                    </a:cubicBezTo>
                    <a:cubicBezTo>
                      <a:pt x="168" y="134"/>
                      <a:pt x="168" y="114"/>
                      <a:pt x="151" y="112"/>
                    </a:cubicBezTo>
                    <a:cubicBezTo>
                      <a:pt x="134" y="111"/>
                      <a:pt x="135" y="139"/>
                      <a:pt x="128" y="143"/>
                    </a:cubicBezTo>
                    <a:cubicBezTo>
                      <a:pt x="121" y="147"/>
                      <a:pt x="119" y="141"/>
                      <a:pt x="118" y="126"/>
                    </a:cubicBezTo>
                    <a:cubicBezTo>
                      <a:pt x="117" y="111"/>
                      <a:pt x="120" y="113"/>
                      <a:pt x="109" y="105"/>
                    </a:cubicBezTo>
                    <a:cubicBezTo>
                      <a:pt x="97" y="98"/>
                      <a:pt x="94" y="85"/>
                      <a:pt x="96" y="53"/>
                    </a:cubicBezTo>
                    <a:close/>
                  </a:path>
                </a:pathLst>
              </a:custGeom>
              <a:gradFill>
                <a:gsLst>
                  <a:gs pos="24000">
                    <a:srgbClr val="004FAC"/>
                  </a:gs>
                  <a:gs pos="100000">
                    <a:srgbClr val="004FAC">
                      <a:lumMod val="50000"/>
                    </a:srgb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7" name="Freeform 20">
                <a:extLst>
                  <a:ext uri="{FF2B5EF4-FFF2-40B4-BE49-F238E27FC236}">
                    <a16:creationId xmlns:a16="http://schemas.microsoft.com/office/drawing/2014/main" xmlns="" id="{620197F0-14C0-45B4-AD8B-4AAE4B4685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8947" y="1903037"/>
                <a:ext cx="121544" cy="200470"/>
              </a:xfrm>
              <a:custGeom>
                <a:avLst/>
                <a:gdLst>
                  <a:gd name="T0" fmla="*/ 0 w 40"/>
                  <a:gd name="T1" fmla="*/ 61 h 66"/>
                  <a:gd name="T2" fmla="*/ 24 w 40"/>
                  <a:gd name="T3" fmla="*/ 39 h 66"/>
                  <a:gd name="T4" fmla="*/ 40 w 40"/>
                  <a:gd name="T5" fmla="*/ 66 h 66"/>
                  <a:gd name="T6" fmla="*/ 29 w 40"/>
                  <a:gd name="T7" fmla="*/ 0 h 66"/>
                  <a:gd name="T8" fmla="*/ 8 w 40"/>
                  <a:gd name="T9" fmla="*/ 13 h 66"/>
                  <a:gd name="T10" fmla="*/ 0 w 40"/>
                  <a:gd name="T11" fmla="*/ 6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66">
                    <a:moveTo>
                      <a:pt x="0" y="61"/>
                    </a:moveTo>
                    <a:cubicBezTo>
                      <a:pt x="24" y="39"/>
                      <a:pt x="24" y="39"/>
                      <a:pt x="24" y="39"/>
                    </a:cubicBezTo>
                    <a:cubicBezTo>
                      <a:pt x="40" y="66"/>
                      <a:pt x="40" y="66"/>
                      <a:pt x="40" y="66"/>
                    </a:cubicBezTo>
                    <a:cubicBezTo>
                      <a:pt x="40" y="66"/>
                      <a:pt x="28" y="14"/>
                      <a:pt x="29" y="0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2" y="21"/>
                      <a:pt x="1" y="37"/>
                      <a:pt x="0" y="61"/>
                    </a:cubicBezTo>
                    <a:close/>
                  </a:path>
                </a:pathLst>
              </a:custGeom>
              <a:gradFill>
                <a:gsLst>
                  <a:gs pos="24000">
                    <a:srgbClr val="004FAC"/>
                  </a:gs>
                  <a:gs pos="100000">
                    <a:srgbClr val="004FAC">
                      <a:lumMod val="50000"/>
                    </a:srgb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8" name="Freeform 21">
                <a:extLst>
                  <a:ext uri="{FF2B5EF4-FFF2-40B4-BE49-F238E27FC236}">
                    <a16:creationId xmlns:a16="http://schemas.microsoft.com/office/drawing/2014/main" xmlns="" id="{E714F2BE-8F8F-4771-BD02-6FB0D00524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9416" y="1773600"/>
                <a:ext cx="230460" cy="290443"/>
              </a:xfrm>
              <a:custGeom>
                <a:avLst/>
                <a:gdLst>
                  <a:gd name="T0" fmla="*/ 115 w 146"/>
                  <a:gd name="T1" fmla="*/ 0 h 184"/>
                  <a:gd name="T2" fmla="*/ 0 w 146"/>
                  <a:gd name="T3" fmla="*/ 113 h 184"/>
                  <a:gd name="T4" fmla="*/ 67 w 146"/>
                  <a:gd name="T5" fmla="*/ 184 h 184"/>
                  <a:gd name="T6" fmla="*/ 146 w 146"/>
                  <a:gd name="T7" fmla="*/ 38 h 184"/>
                  <a:gd name="T8" fmla="*/ 115 w 146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184">
                    <a:moveTo>
                      <a:pt x="115" y="0"/>
                    </a:moveTo>
                    <a:lnTo>
                      <a:pt x="0" y="113"/>
                    </a:lnTo>
                    <a:lnTo>
                      <a:pt x="67" y="184"/>
                    </a:lnTo>
                    <a:lnTo>
                      <a:pt x="146" y="38"/>
                    </a:lnTo>
                    <a:lnTo>
                      <a:pt x="115" y="0"/>
                    </a:lnTo>
                    <a:close/>
                  </a:path>
                </a:pathLst>
              </a:custGeom>
              <a:gradFill>
                <a:gsLst>
                  <a:gs pos="24000">
                    <a:srgbClr val="004FAC"/>
                  </a:gs>
                  <a:gs pos="100000">
                    <a:srgbClr val="004FAC">
                      <a:lumMod val="50000"/>
                    </a:srgb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9" name="Freeform 22">
                <a:extLst>
                  <a:ext uri="{FF2B5EF4-FFF2-40B4-BE49-F238E27FC236}">
                    <a16:creationId xmlns:a16="http://schemas.microsoft.com/office/drawing/2014/main" xmlns="" id="{1660797D-1059-4A42-BF22-D14B1F6533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0723" y="2438148"/>
                <a:ext cx="740314" cy="318856"/>
              </a:xfrm>
              <a:custGeom>
                <a:avLst/>
                <a:gdLst>
                  <a:gd name="T0" fmla="*/ 193 w 245"/>
                  <a:gd name="T1" fmla="*/ 95 h 105"/>
                  <a:gd name="T2" fmla="*/ 157 w 245"/>
                  <a:gd name="T3" fmla="*/ 99 h 105"/>
                  <a:gd name="T4" fmla="*/ 103 w 245"/>
                  <a:gd name="T5" fmla="*/ 87 h 105"/>
                  <a:gd name="T6" fmla="*/ 74 w 245"/>
                  <a:gd name="T7" fmla="*/ 78 h 105"/>
                  <a:gd name="T8" fmla="*/ 50 w 245"/>
                  <a:gd name="T9" fmla="*/ 27 h 105"/>
                  <a:gd name="T10" fmla="*/ 25 w 245"/>
                  <a:gd name="T11" fmla="*/ 46 h 105"/>
                  <a:gd name="T12" fmla="*/ 21 w 245"/>
                  <a:gd name="T13" fmla="*/ 27 h 105"/>
                  <a:gd name="T14" fmla="*/ 71 w 245"/>
                  <a:gd name="T15" fmla="*/ 1 h 105"/>
                  <a:gd name="T16" fmla="*/ 129 w 245"/>
                  <a:gd name="T17" fmla="*/ 13 h 105"/>
                  <a:gd name="T18" fmla="*/ 206 w 245"/>
                  <a:gd name="T19" fmla="*/ 57 h 105"/>
                  <a:gd name="T20" fmla="*/ 245 w 245"/>
                  <a:gd name="T21" fmla="*/ 66 h 105"/>
                  <a:gd name="T22" fmla="*/ 235 w 245"/>
                  <a:gd name="T23" fmla="*/ 105 h 105"/>
                  <a:gd name="T24" fmla="*/ 193 w 245"/>
                  <a:gd name="T25" fmla="*/ 9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5" h="105">
                    <a:moveTo>
                      <a:pt x="193" y="95"/>
                    </a:moveTo>
                    <a:cubicBezTo>
                      <a:pt x="193" y="95"/>
                      <a:pt x="173" y="97"/>
                      <a:pt x="157" y="99"/>
                    </a:cubicBezTo>
                    <a:cubicBezTo>
                      <a:pt x="141" y="100"/>
                      <a:pt x="120" y="87"/>
                      <a:pt x="103" y="87"/>
                    </a:cubicBezTo>
                    <a:cubicBezTo>
                      <a:pt x="86" y="86"/>
                      <a:pt x="91" y="99"/>
                      <a:pt x="74" y="78"/>
                    </a:cubicBezTo>
                    <a:cubicBezTo>
                      <a:pt x="57" y="57"/>
                      <a:pt x="41" y="40"/>
                      <a:pt x="50" y="27"/>
                    </a:cubicBezTo>
                    <a:cubicBezTo>
                      <a:pt x="50" y="27"/>
                      <a:pt x="38" y="37"/>
                      <a:pt x="25" y="46"/>
                    </a:cubicBezTo>
                    <a:cubicBezTo>
                      <a:pt x="13" y="55"/>
                      <a:pt x="0" y="43"/>
                      <a:pt x="21" y="27"/>
                    </a:cubicBezTo>
                    <a:cubicBezTo>
                      <a:pt x="42" y="10"/>
                      <a:pt x="58" y="0"/>
                      <a:pt x="71" y="1"/>
                    </a:cubicBezTo>
                    <a:cubicBezTo>
                      <a:pt x="84" y="2"/>
                      <a:pt x="122" y="8"/>
                      <a:pt x="129" y="13"/>
                    </a:cubicBezTo>
                    <a:cubicBezTo>
                      <a:pt x="136" y="19"/>
                      <a:pt x="180" y="52"/>
                      <a:pt x="206" y="57"/>
                    </a:cubicBezTo>
                    <a:cubicBezTo>
                      <a:pt x="233" y="62"/>
                      <a:pt x="245" y="66"/>
                      <a:pt x="245" y="66"/>
                    </a:cubicBezTo>
                    <a:cubicBezTo>
                      <a:pt x="235" y="105"/>
                      <a:pt x="235" y="105"/>
                      <a:pt x="235" y="105"/>
                    </a:cubicBezTo>
                    <a:lnTo>
                      <a:pt x="193" y="95"/>
                    </a:lnTo>
                    <a:close/>
                  </a:path>
                </a:pathLst>
              </a:custGeom>
              <a:gradFill>
                <a:gsLst>
                  <a:gs pos="24000">
                    <a:srgbClr val="004FAC"/>
                  </a:gs>
                  <a:gs pos="100000">
                    <a:srgbClr val="004FAC">
                      <a:lumMod val="50000"/>
                    </a:srgb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0" name="Line 23">
                <a:extLst>
                  <a:ext uri="{FF2B5EF4-FFF2-40B4-BE49-F238E27FC236}">
                    <a16:creationId xmlns:a16="http://schemas.microsoft.com/office/drawing/2014/main" xmlns="" id="{F8913A27-826C-4A49-88BF-8F81BC440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95287" y="2925903"/>
                <a:ext cx="0" cy="0"/>
              </a:xfrm>
              <a:prstGeom prst="line">
                <a:avLst/>
              </a:prstGeom>
              <a:gradFill>
                <a:gsLst>
                  <a:gs pos="24000">
                    <a:srgbClr val="004FAC"/>
                  </a:gs>
                  <a:gs pos="100000">
                    <a:srgbClr val="004FAC">
                      <a:lumMod val="50000"/>
                    </a:srgb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1" name="Line 24">
                <a:extLst>
                  <a:ext uri="{FF2B5EF4-FFF2-40B4-BE49-F238E27FC236}">
                    <a16:creationId xmlns:a16="http://schemas.microsoft.com/office/drawing/2014/main" xmlns="" id="{5369256F-5524-4865-8048-587D68E7E6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95287" y="2925903"/>
                <a:ext cx="0" cy="0"/>
              </a:xfrm>
              <a:prstGeom prst="line">
                <a:avLst/>
              </a:prstGeom>
              <a:gradFill>
                <a:gsLst>
                  <a:gs pos="24000">
                    <a:srgbClr val="004FAC"/>
                  </a:gs>
                  <a:gs pos="100000">
                    <a:srgbClr val="004FAC">
                      <a:lumMod val="50000"/>
                    </a:srgb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2" name="Freeform 25">
                <a:extLst>
                  <a:ext uri="{FF2B5EF4-FFF2-40B4-BE49-F238E27FC236}">
                    <a16:creationId xmlns:a16="http://schemas.microsoft.com/office/drawing/2014/main" xmlns="" id="{5D2841D9-6A04-48B8-A4DB-4B15AF152D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9511" y="1890409"/>
                <a:ext cx="999188" cy="1051278"/>
              </a:xfrm>
              <a:custGeom>
                <a:avLst/>
                <a:gdLst>
                  <a:gd name="T0" fmla="*/ 0 w 330"/>
                  <a:gd name="T1" fmla="*/ 217 h 347"/>
                  <a:gd name="T2" fmla="*/ 0 w 330"/>
                  <a:gd name="T3" fmla="*/ 294 h 347"/>
                  <a:gd name="T4" fmla="*/ 258 w 330"/>
                  <a:gd name="T5" fmla="*/ 347 h 347"/>
                  <a:gd name="T6" fmla="*/ 310 w 330"/>
                  <a:gd name="T7" fmla="*/ 189 h 347"/>
                  <a:gd name="T8" fmla="*/ 308 w 330"/>
                  <a:gd name="T9" fmla="*/ 29 h 347"/>
                  <a:gd name="T10" fmla="*/ 211 w 330"/>
                  <a:gd name="T11" fmla="*/ 105 h 347"/>
                  <a:gd name="T12" fmla="*/ 203 w 330"/>
                  <a:gd name="T13" fmla="*/ 251 h 347"/>
                  <a:gd name="T14" fmla="*/ 0 w 330"/>
                  <a:gd name="T15" fmla="*/ 21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0" h="347">
                    <a:moveTo>
                      <a:pt x="0" y="217"/>
                    </a:moveTo>
                    <a:cubicBezTo>
                      <a:pt x="0" y="294"/>
                      <a:pt x="0" y="294"/>
                      <a:pt x="0" y="294"/>
                    </a:cubicBezTo>
                    <a:cubicBezTo>
                      <a:pt x="258" y="347"/>
                      <a:pt x="258" y="347"/>
                      <a:pt x="258" y="347"/>
                    </a:cubicBezTo>
                    <a:cubicBezTo>
                      <a:pt x="258" y="347"/>
                      <a:pt x="308" y="195"/>
                      <a:pt x="310" y="189"/>
                    </a:cubicBezTo>
                    <a:cubicBezTo>
                      <a:pt x="330" y="125"/>
                      <a:pt x="330" y="58"/>
                      <a:pt x="308" y="29"/>
                    </a:cubicBezTo>
                    <a:cubicBezTo>
                      <a:pt x="286" y="0"/>
                      <a:pt x="218" y="15"/>
                      <a:pt x="211" y="105"/>
                    </a:cubicBezTo>
                    <a:cubicBezTo>
                      <a:pt x="205" y="195"/>
                      <a:pt x="203" y="251"/>
                      <a:pt x="203" y="251"/>
                    </a:cubicBezTo>
                    <a:lnTo>
                      <a:pt x="0" y="217"/>
                    </a:lnTo>
                    <a:close/>
                  </a:path>
                </a:pathLst>
              </a:custGeom>
              <a:gradFill>
                <a:gsLst>
                  <a:gs pos="24000">
                    <a:srgbClr val="004FAC"/>
                  </a:gs>
                  <a:gs pos="100000">
                    <a:srgbClr val="004FAC">
                      <a:lumMod val="50000"/>
                    </a:srgb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23" name="Freeform 7">
              <a:extLst>
                <a:ext uri="{FF2B5EF4-FFF2-40B4-BE49-F238E27FC236}">
                  <a16:creationId xmlns:a16="http://schemas.microsoft.com/office/drawing/2014/main" xmlns="" id="{60D08EA3-4E1D-4F4A-B039-302A1F320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7813" y="2936875"/>
              <a:ext cx="1484313" cy="1884362"/>
            </a:xfrm>
            <a:custGeom>
              <a:avLst/>
              <a:gdLst>
                <a:gd name="T0" fmla="*/ 0 w 515"/>
                <a:gd name="T1" fmla="*/ 370 h 652"/>
                <a:gd name="T2" fmla="*/ 335 w 515"/>
                <a:gd name="T3" fmla="*/ 141 h 652"/>
                <a:gd name="T4" fmla="*/ 501 w 515"/>
                <a:gd name="T5" fmla="*/ 0 h 652"/>
                <a:gd name="T6" fmla="*/ 501 w 515"/>
                <a:gd name="T7" fmla="*/ 281 h 652"/>
                <a:gd name="T8" fmla="*/ 335 w 515"/>
                <a:gd name="T9" fmla="*/ 423 h 652"/>
                <a:gd name="T10" fmla="*/ 0 w 515"/>
                <a:gd name="T11" fmla="*/ 652 h 652"/>
                <a:gd name="T12" fmla="*/ 0 w 515"/>
                <a:gd name="T13" fmla="*/ 37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5" h="652">
                  <a:moveTo>
                    <a:pt x="0" y="370"/>
                  </a:moveTo>
                  <a:cubicBezTo>
                    <a:pt x="7" y="338"/>
                    <a:pt x="146" y="253"/>
                    <a:pt x="335" y="141"/>
                  </a:cubicBezTo>
                  <a:cubicBezTo>
                    <a:pt x="510" y="37"/>
                    <a:pt x="501" y="0"/>
                    <a:pt x="501" y="0"/>
                  </a:cubicBezTo>
                  <a:cubicBezTo>
                    <a:pt x="501" y="281"/>
                    <a:pt x="501" y="281"/>
                    <a:pt x="501" y="281"/>
                  </a:cubicBezTo>
                  <a:cubicBezTo>
                    <a:pt x="501" y="281"/>
                    <a:pt x="515" y="321"/>
                    <a:pt x="335" y="423"/>
                  </a:cubicBezTo>
                  <a:cubicBezTo>
                    <a:pt x="143" y="531"/>
                    <a:pt x="7" y="620"/>
                    <a:pt x="0" y="652"/>
                  </a:cubicBezTo>
                  <a:lnTo>
                    <a:pt x="0" y="370"/>
                  </a:lnTo>
                  <a:close/>
                </a:path>
              </a:pathLst>
            </a:custGeom>
            <a:gradFill>
              <a:gsLst>
                <a:gs pos="11000">
                  <a:srgbClr val="1BB236"/>
                </a:gs>
                <a:gs pos="92000">
                  <a:srgbClr val="004FAC">
                    <a:lumMod val="75000"/>
                  </a:srgbClr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153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4FAC"/>
      </a:accent1>
      <a:accent2>
        <a:srgbClr val="1BB236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49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EC2CE"/>
      </a:accent1>
      <a:accent2>
        <a:srgbClr val="019BE0"/>
      </a:accent2>
      <a:accent3>
        <a:srgbClr val="4CC59C"/>
      </a:accent3>
      <a:accent4>
        <a:srgbClr val="376092"/>
      </a:accent4>
      <a:accent5>
        <a:srgbClr val="17375E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5507</TotalTime>
  <Words>287</Words>
  <Application>Microsoft Office PowerPoint</Application>
  <PresentationFormat>Custom</PresentationFormat>
  <Paragraphs>45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Century Gothic</vt:lpstr>
      <vt:lpstr>Open Sans</vt:lpstr>
      <vt:lpstr>Segoe UI</vt:lpstr>
      <vt:lpstr>Segoe UI Light</vt:lpstr>
      <vt:lpstr>Office Theme</vt:lpstr>
      <vt:lpstr>2_Office Theme</vt:lpstr>
      <vt:lpstr>Arrow Wrapped Concept for PowerPoint</vt:lpstr>
      <vt:lpstr>Arrow Wrapped Concept for PowerPoint</vt:lpstr>
      <vt:lpstr>Arrow Wrapped Concept for PowerPoint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Six Leadership Styles Relationship vs Task Curve</dc:title>
  <dc:creator>Julian</dc:creator>
  <cp:lastModifiedBy>Fatima Hafeez</cp:lastModifiedBy>
  <cp:revision>105</cp:revision>
  <dcterms:created xsi:type="dcterms:W3CDTF">2013-09-12T13:05:01Z</dcterms:created>
  <dcterms:modified xsi:type="dcterms:W3CDTF">2021-01-29T13:33:52Z</dcterms:modified>
</cp:coreProperties>
</file>