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8"/>
  </p:notesMasterIdLst>
  <p:sldIdLst>
    <p:sldId id="278" r:id="rId3"/>
    <p:sldId id="281" r:id="rId4"/>
    <p:sldId id="282" r:id="rId5"/>
    <p:sldId id="283" r:id="rId6"/>
    <p:sldId id="26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148227"/>
    <a:srgbClr val="E0BE8C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4607"/>
  </p:normalViewPr>
  <p:slideViewPr>
    <p:cSldViewPr>
      <p:cViewPr varScale="1">
        <p:scale>
          <a:sx n="124" d="100"/>
          <a:sy n="124" d="100"/>
        </p:scale>
        <p:origin x="376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2D21D1-52E2-420B-B491-CFF6D7BB79F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553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5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88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467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52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577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77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33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208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904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5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472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669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0339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74900"/>
            <a:ext cx="7775546" cy="711081"/>
          </a:xfrm>
        </p:spPr>
        <p:txBody>
          <a:bodyPr>
            <a:noAutofit/>
          </a:bodyPr>
          <a:lstStyle>
            <a:lvl1pPr>
              <a:defRPr sz="32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80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74900"/>
            <a:ext cx="7775546" cy="711081"/>
          </a:xfrm>
        </p:spPr>
        <p:txBody>
          <a:bodyPr>
            <a:noAutofit/>
          </a:bodyPr>
          <a:lstStyle>
            <a:lvl1pPr>
              <a:defRPr sz="3200" b="1">
                <a:latin typeface="+mj-lt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085671"/>
            <a:ext cx="3957762" cy="510870"/>
          </a:xfrm>
        </p:spPr>
        <p:txBody>
          <a:bodyPr>
            <a:normAutofit/>
          </a:bodyPr>
          <a:lstStyle>
            <a:lvl1pPr marL="457120" marR="0" indent="-45712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2000" baseline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457120" marR="0" lvl="0" indent="-45712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Edit this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0857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hyperlink" Target="https://slidemodel.com/" TargetMode="Externa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9EEC4-4437-4711-BA4D-A20BD74372AD}"/>
              </a:ext>
            </a:extLst>
          </p:cNvPr>
          <p:cNvSpPr txBox="1"/>
          <p:nvPr userDrawn="1"/>
        </p:nvSpPr>
        <p:spPr>
          <a:xfrm>
            <a:off x="0" y="6951663"/>
            <a:ext cx="802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prstClr val="black">
                    <a:lumMod val="50000"/>
                    <a:lumOff val="50000"/>
                  </a:prstClr>
                </a:solidFill>
                <a:cs typeface="Segoe UI" panose="020B0502040204020203" pitchFamily="34" charset="0"/>
              </a:rPr>
              <a:t>CREATED BY </a:t>
            </a:r>
            <a:r>
              <a:rPr lang="en-US" sz="1600">
                <a:solidFill>
                  <a:prstClr val="black">
                    <a:lumMod val="50000"/>
                    <a:lumOff val="50000"/>
                  </a:prstClr>
                </a:solidFill>
                <a:cs typeface="Segoe UI" panose="020B0502040204020203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SLIDEMODEL.COM</a:t>
            </a:r>
            <a:endParaRPr lang="en-US" sz="1600">
              <a:solidFill>
                <a:prstClr val="black">
                  <a:lumMod val="50000"/>
                  <a:lumOff val="50000"/>
                </a:prst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98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Model shp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Roadmap Design PowerPoint Timelines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SlideModel shp2">
            <a:extLst>
              <a:ext uri="{FF2B5EF4-FFF2-40B4-BE49-F238E27FC236}">
                <a16:creationId xmlns:a16="http://schemas.microsoft.com/office/drawing/2014/main" id="{FB28B79F-6F42-4059-9C5F-51DAB3823364}"/>
              </a:ext>
            </a:extLst>
          </p:cNvPr>
          <p:cNvSpPr/>
          <p:nvPr/>
        </p:nvSpPr>
        <p:spPr>
          <a:xfrm flipH="1">
            <a:off x="3050503" y="4253202"/>
            <a:ext cx="1389103" cy="1778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4835"/>
                  <a:pt x="15394" y="0"/>
                  <a:pt x="7739" y="0"/>
                </a:cubicBezTo>
                <a:lnTo>
                  <a:pt x="0" y="0"/>
                </a:lnTo>
                <a:lnTo>
                  <a:pt x="0" y="7200"/>
                </a:lnTo>
                <a:lnTo>
                  <a:pt x="7739" y="7200"/>
                </a:lnTo>
                <a:cubicBezTo>
                  <a:pt x="10291" y="7200"/>
                  <a:pt x="12359" y="8811"/>
                  <a:pt x="12359" y="10800"/>
                </a:cubicBezTo>
                <a:cubicBezTo>
                  <a:pt x="12359" y="12788"/>
                  <a:pt x="10291" y="14400"/>
                  <a:pt x="7739" y="14400"/>
                </a:cubicBezTo>
                <a:lnTo>
                  <a:pt x="0" y="14400"/>
                </a:lnTo>
                <a:lnTo>
                  <a:pt x="0" y="21600"/>
                </a:lnTo>
                <a:lnTo>
                  <a:pt x="7739" y="21600"/>
                </a:lnTo>
                <a:cubicBezTo>
                  <a:pt x="15394" y="21600"/>
                  <a:pt x="21600" y="16764"/>
                  <a:pt x="21600" y="108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821560">
              <a:lnSpc>
                <a:spcPct val="110000"/>
              </a:lnSpc>
              <a:spcBef>
                <a:spcPts val="4219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1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7" name="SlideModel shp3">
            <a:extLst>
              <a:ext uri="{FF2B5EF4-FFF2-40B4-BE49-F238E27FC236}">
                <a16:creationId xmlns:a16="http://schemas.microsoft.com/office/drawing/2014/main" id="{A23DA169-5617-4F3F-A292-51857CD23D8A}"/>
              </a:ext>
            </a:extLst>
          </p:cNvPr>
          <p:cNvSpPr/>
          <p:nvPr/>
        </p:nvSpPr>
        <p:spPr>
          <a:xfrm flipH="1">
            <a:off x="6433258" y="3066713"/>
            <a:ext cx="1389104" cy="1778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6206" y="0"/>
                  <a:pt x="13861" y="0"/>
                </a:cubicBezTo>
                <a:lnTo>
                  <a:pt x="21600" y="0"/>
                </a:lnTo>
                <a:lnTo>
                  <a:pt x="21600" y="7200"/>
                </a:lnTo>
                <a:lnTo>
                  <a:pt x="13861" y="7200"/>
                </a:lnTo>
                <a:cubicBezTo>
                  <a:pt x="11309" y="7200"/>
                  <a:pt x="9241" y="8811"/>
                  <a:pt x="9241" y="10800"/>
                </a:cubicBezTo>
                <a:cubicBezTo>
                  <a:pt x="9241" y="12788"/>
                  <a:pt x="11309" y="14400"/>
                  <a:pt x="13861" y="14400"/>
                </a:cubicBezTo>
                <a:lnTo>
                  <a:pt x="21600" y="14400"/>
                </a:lnTo>
                <a:lnTo>
                  <a:pt x="21600" y="21600"/>
                </a:lnTo>
                <a:lnTo>
                  <a:pt x="13861" y="21600"/>
                </a:lnTo>
                <a:cubicBezTo>
                  <a:pt x="6206" y="21600"/>
                  <a:pt x="0" y="16764"/>
                  <a:pt x="0" y="108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2800" dirty="0">
              <a:latin typeface="Lato Light" panose="020F0502020204030203" pitchFamily="34" charset="0"/>
            </a:endParaRPr>
          </a:p>
        </p:txBody>
      </p:sp>
      <p:sp>
        <p:nvSpPr>
          <p:cNvPr id="38" name="SlideModel shp4">
            <a:extLst>
              <a:ext uri="{FF2B5EF4-FFF2-40B4-BE49-F238E27FC236}">
                <a16:creationId xmlns:a16="http://schemas.microsoft.com/office/drawing/2014/main" id="{84C85F27-6B47-44EE-8E52-647513A71D67}"/>
              </a:ext>
            </a:extLst>
          </p:cNvPr>
          <p:cNvSpPr/>
          <p:nvPr/>
        </p:nvSpPr>
        <p:spPr>
          <a:xfrm flipH="1">
            <a:off x="4432426" y="4253202"/>
            <a:ext cx="2010948" cy="592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ubicBezTo>
                  <a:pt x="0" y="0"/>
                  <a:pt x="0" y="21600"/>
                  <a:pt x="0" y="216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2800" dirty="0">
              <a:latin typeface="Lato Light" panose="020F0502020204030203" pitchFamily="34" charset="0"/>
            </a:endParaRPr>
          </a:p>
        </p:txBody>
      </p:sp>
      <p:sp>
        <p:nvSpPr>
          <p:cNvPr id="39" name="SlideModel shp5">
            <a:extLst>
              <a:ext uri="{FF2B5EF4-FFF2-40B4-BE49-F238E27FC236}">
                <a16:creationId xmlns:a16="http://schemas.microsoft.com/office/drawing/2014/main" id="{DA76CBC9-3925-4AD3-8012-9D65ED3F7B7E}"/>
              </a:ext>
            </a:extLst>
          </p:cNvPr>
          <p:cNvSpPr/>
          <p:nvPr/>
        </p:nvSpPr>
        <p:spPr>
          <a:xfrm flipH="1">
            <a:off x="4427541" y="3066713"/>
            <a:ext cx="2010948" cy="592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2800" dirty="0">
              <a:latin typeface="Lato Light" panose="020F0502020204030203" pitchFamily="34" charset="0"/>
            </a:endParaRPr>
          </a:p>
        </p:txBody>
      </p:sp>
      <p:sp>
        <p:nvSpPr>
          <p:cNvPr id="40" name="SlideModel shp6">
            <a:extLst>
              <a:ext uri="{FF2B5EF4-FFF2-40B4-BE49-F238E27FC236}">
                <a16:creationId xmlns:a16="http://schemas.microsoft.com/office/drawing/2014/main" id="{C0AB34EF-06BF-47C2-BC7B-BCE39F428590}"/>
              </a:ext>
            </a:extLst>
          </p:cNvPr>
          <p:cNvSpPr/>
          <p:nvPr/>
        </p:nvSpPr>
        <p:spPr>
          <a:xfrm flipH="1">
            <a:off x="4432316" y="5440961"/>
            <a:ext cx="3863043" cy="594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42"/>
                </a:moveTo>
                <a:lnTo>
                  <a:pt x="21600" y="21600"/>
                </a:lnTo>
                <a:lnTo>
                  <a:pt x="21600" y="58"/>
                </a:lnTo>
                <a:lnTo>
                  <a:pt x="0" y="0"/>
                </a:lnTo>
                <a:lnTo>
                  <a:pt x="0" y="215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2800" dirty="0">
              <a:latin typeface="Lato Light" panose="020F0502020204030203" pitchFamily="34" charset="0"/>
            </a:endParaRPr>
          </a:p>
        </p:txBody>
      </p:sp>
      <p:sp>
        <p:nvSpPr>
          <p:cNvPr id="41" name="SlideModel shp7">
            <a:extLst>
              <a:ext uri="{FF2B5EF4-FFF2-40B4-BE49-F238E27FC236}">
                <a16:creationId xmlns:a16="http://schemas.microsoft.com/office/drawing/2014/main" id="{80A6DA7E-EB76-463C-A1E5-949BE71789C1}"/>
              </a:ext>
            </a:extLst>
          </p:cNvPr>
          <p:cNvSpPr/>
          <p:nvPr/>
        </p:nvSpPr>
        <p:spPr>
          <a:xfrm flipH="1">
            <a:off x="3050503" y="1880354"/>
            <a:ext cx="1389103" cy="1778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4835"/>
                  <a:pt x="15394" y="0"/>
                  <a:pt x="7739" y="0"/>
                </a:cubicBezTo>
                <a:lnTo>
                  <a:pt x="0" y="0"/>
                </a:lnTo>
                <a:lnTo>
                  <a:pt x="0" y="7200"/>
                </a:lnTo>
                <a:lnTo>
                  <a:pt x="7739" y="7200"/>
                </a:lnTo>
                <a:cubicBezTo>
                  <a:pt x="10291" y="7200"/>
                  <a:pt x="12359" y="8811"/>
                  <a:pt x="12359" y="10800"/>
                </a:cubicBezTo>
                <a:cubicBezTo>
                  <a:pt x="12359" y="12788"/>
                  <a:pt x="10291" y="14400"/>
                  <a:pt x="7739" y="14400"/>
                </a:cubicBezTo>
                <a:lnTo>
                  <a:pt x="0" y="14400"/>
                </a:lnTo>
                <a:lnTo>
                  <a:pt x="0" y="21600"/>
                </a:lnTo>
                <a:lnTo>
                  <a:pt x="7739" y="21600"/>
                </a:lnTo>
                <a:cubicBezTo>
                  <a:pt x="15394" y="21600"/>
                  <a:pt x="21600" y="16764"/>
                  <a:pt x="21600" y="108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2800" dirty="0">
              <a:latin typeface="Lato Light" panose="020F0502020204030203" pitchFamily="34" charset="0"/>
            </a:endParaRPr>
          </a:p>
        </p:txBody>
      </p:sp>
      <p:sp>
        <p:nvSpPr>
          <p:cNvPr id="42" name="SlideModel shp8">
            <a:extLst>
              <a:ext uri="{FF2B5EF4-FFF2-40B4-BE49-F238E27FC236}">
                <a16:creationId xmlns:a16="http://schemas.microsoft.com/office/drawing/2014/main" id="{852A9584-0D7C-4C0D-A55D-E92816524D60}"/>
              </a:ext>
            </a:extLst>
          </p:cNvPr>
          <p:cNvSpPr/>
          <p:nvPr/>
        </p:nvSpPr>
        <p:spPr>
          <a:xfrm flipH="1">
            <a:off x="3299399" y="2123632"/>
            <a:ext cx="923896" cy="1311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" y="1831"/>
                </a:moveTo>
                <a:lnTo>
                  <a:pt x="16" y="0"/>
                </a:lnTo>
                <a:lnTo>
                  <a:pt x="5212" y="0"/>
                </a:lnTo>
                <a:lnTo>
                  <a:pt x="5212" y="1831"/>
                </a:lnTo>
                <a:cubicBezTo>
                  <a:pt x="5212" y="1831"/>
                  <a:pt x="16" y="1831"/>
                  <a:pt x="16" y="1831"/>
                </a:cubicBezTo>
                <a:close/>
                <a:moveTo>
                  <a:pt x="14188" y="3650"/>
                </a:moveTo>
                <a:cubicBezTo>
                  <a:pt x="12923" y="2976"/>
                  <a:pt x="11515" y="2480"/>
                  <a:pt x="9998" y="2174"/>
                </a:cubicBezTo>
                <a:lnTo>
                  <a:pt x="10716" y="415"/>
                </a:lnTo>
                <a:cubicBezTo>
                  <a:pt x="12543" y="783"/>
                  <a:pt x="14241" y="1380"/>
                  <a:pt x="15763" y="2192"/>
                </a:cubicBezTo>
                <a:cubicBezTo>
                  <a:pt x="15763" y="2192"/>
                  <a:pt x="14188" y="3650"/>
                  <a:pt x="14188" y="3650"/>
                </a:cubicBezTo>
                <a:close/>
                <a:moveTo>
                  <a:pt x="19038" y="9157"/>
                </a:moveTo>
                <a:cubicBezTo>
                  <a:pt x="18750" y="8068"/>
                  <a:pt x="18180" y="7034"/>
                  <a:pt x="17347" y="6088"/>
                </a:cubicBezTo>
                <a:lnTo>
                  <a:pt x="19559" y="5123"/>
                </a:lnTo>
                <a:cubicBezTo>
                  <a:pt x="20567" y="6264"/>
                  <a:pt x="21252" y="7509"/>
                  <a:pt x="21600" y="8823"/>
                </a:cubicBezTo>
                <a:cubicBezTo>
                  <a:pt x="21600" y="8823"/>
                  <a:pt x="19038" y="9157"/>
                  <a:pt x="19038" y="9157"/>
                </a:cubicBezTo>
                <a:close/>
                <a:moveTo>
                  <a:pt x="19550" y="16486"/>
                </a:moveTo>
                <a:lnTo>
                  <a:pt x="17338" y="15519"/>
                </a:lnTo>
                <a:cubicBezTo>
                  <a:pt x="18175" y="14573"/>
                  <a:pt x="18746" y="13542"/>
                  <a:pt x="19037" y="12451"/>
                </a:cubicBezTo>
                <a:lnTo>
                  <a:pt x="21596" y="12788"/>
                </a:lnTo>
                <a:cubicBezTo>
                  <a:pt x="21248" y="14102"/>
                  <a:pt x="20559" y="15346"/>
                  <a:pt x="19550" y="16486"/>
                </a:cubicBezTo>
                <a:close/>
                <a:moveTo>
                  <a:pt x="10700" y="21187"/>
                </a:moveTo>
                <a:lnTo>
                  <a:pt x="9985" y="19427"/>
                </a:lnTo>
                <a:cubicBezTo>
                  <a:pt x="11501" y="19123"/>
                  <a:pt x="12911" y="18627"/>
                  <a:pt x="14177" y="17955"/>
                </a:cubicBezTo>
                <a:lnTo>
                  <a:pt x="15749" y="19414"/>
                </a:lnTo>
                <a:cubicBezTo>
                  <a:pt x="14226" y="20225"/>
                  <a:pt x="12527" y="20821"/>
                  <a:pt x="10700" y="21187"/>
                </a:cubicBezTo>
                <a:close/>
                <a:moveTo>
                  <a:pt x="0" y="21600"/>
                </a:moveTo>
                <a:lnTo>
                  <a:pt x="0" y="19769"/>
                </a:lnTo>
                <a:lnTo>
                  <a:pt x="5196" y="19769"/>
                </a:lnTo>
                <a:lnTo>
                  <a:pt x="5196" y="21600"/>
                </a:lnTo>
                <a:cubicBezTo>
                  <a:pt x="5196" y="21600"/>
                  <a:pt x="0" y="21600"/>
                  <a:pt x="0" y="2160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/>
            </a:pPr>
            <a:endParaRPr sz="2800" dirty="0">
              <a:latin typeface="Lato Light" panose="020F0502020204030203" pitchFamily="34" charset="0"/>
            </a:endParaRPr>
          </a:p>
        </p:txBody>
      </p:sp>
      <p:sp>
        <p:nvSpPr>
          <p:cNvPr id="43" name="SlideModel shp9">
            <a:extLst>
              <a:ext uri="{FF2B5EF4-FFF2-40B4-BE49-F238E27FC236}">
                <a16:creationId xmlns:a16="http://schemas.microsoft.com/office/drawing/2014/main" id="{5AE041DF-8C03-4D6B-AA0A-CB550BDBE6BC}"/>
              </a:ext>
            </a:extLst>
          </p:cNvPr>
          <p:cNvSpPr/>
          <p:nvPr/>
        </p:nvSpPr>
        <p:spPr>
          <a:xfrm flipH="1">
            <a:off x="4432316" y="1876368"/>
            <a:ext cx="3863043" cy="594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42"/>
                </a:moveTo>
                <a:lnTo>
                  <a:pt x="21600" y="21600"/>
                </a:lnTo>
                <a:lnTo>
                  <a:pt x="21600" y="58"/>
                </a:lnTo>
                <a:lnTo>
                  <a:pt x="0" y="0"/>
                </a:lnTo>
                <a:lnTo>
                  <a:pt x="0" y="215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2800" dirty="0">
              <a:latin typeface="Lato Light" panose="020F0502020204030203" pitchFamily="34" charset="0"/>
            </a:endParaRPr>
          </a:p>
        </p:txBody>
      </p:sp>
      <p:sp>
        <p:nvSpPr>
          <p:cNvPr id="45" name="SlideModel shp10">
            <a:extLst>
              <a:ext uri="{FF2B5EF4-FFF2-40B4-BE49-F238E27FC236}">
                <a16:creationId xmlns:a16="http://schemas.microsoft.com/office/drawing/2014/main" id="{EB4F789F-2611-43BE-A696-2BC9434A1C72}"/>
              </a:ext>
            </a:extLst>
          </p:cNvPr>
          <p:cNvSpPr/>
          <p:nvPr/>
        </p:nvSpPr>
        <p:spPr>
          <a:xfrm flipH="1">
            <a:off x="3299399" y="4496480"/>
            <a:ext cx="923896" cy="1311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" y="1831"/>
                </a:moveTo>
                <a:lnTo>
                  <a:pt x="16" y="0"/>
                </a:lnTo>
                <a:lnTo>
                  <a:pt x="5212" y="0"/>
                </a:lnTo>
                <a:lnTo>
                  <a:pt x="5212" y="1831"/>
                </a:lnTo>
                <a:cubicBezTo>
                  <a:pt x="5212" y="1831"/>
                  <a:pt x="16" y="1831"/>
                  <a:pt x="16" y="1831"/>
                </a:cubicBezTo>
                <a:close/>
                <a:moveTo>
                  <a:pt x="14188" y="3650"/>
                </a:moveTo>
                <a:cubicBezTo>
                  <a:pt x="12923" y="2976"/>
                  <a:pt x="11515" y="2480"/>
                  <a:pt x="9998" y="2174"/>
                </a:cubicBezTo>
                <a:lnTo>
                  <a:pt x="10716" y="415"/>
                </a:lnTo>
                <a:cubicBezTo>
                  <a:pt x="12543" y="783"/>
                  <a:pt x="14241" y="1380"/>
                  <a:pt x="15763" y="2192"/>
                </a:cubicBezTo>
                <a:cubicBezTo>
                  <a:pt x="15763" y="2192"/>
                  <a:pt x="14188" y="3650"/>
                  <a:pt x="14188" y="3650"/>
                </a:cubicBezTo>
                <a:close/>
                <a:moveTo>
                  <a:pt x="19038" y="9157"/>
                </a:moveTo>
                <a:cubicBezTo>
                  <a:pt x="18750" y="8068"/>
                  <a:pt x="18180" y="7034"/>
                  <a:pt x="17347" y="6088"/>
                </a:cubicBezTo>
                <a:lnTo>
                  <a:pt x="19559" y="5123"/>
                </a:lnTo>
                <a:cubicBezTo>
                  <a:pt x="20567" y="6264"/>
                  <a:pt x="21252" y="7509"/>
                  <a:pt x="21600" y="8823"/>
                </a:cubicBezTo>
                <a:cubicBezTo>
                  <a:pt x="21600" y="8823"/>
                  <a:pt x="19038" y="9157"/>
                  <a:pt x="19038" y="9157"/>
                </a:cubicBezTo>
                <a:close/>
                <a:moveTo>
                  <a:pt x="19550" y="16486"/>
                </a:moveTo>
                <a:lnTo>
                  <a:pt x="17338" y="15519"/>
                </a:lnTo>
                <a:cubicBezTo>
                  <a:pt x="18175" y="14573"/>
                  <a:pt x="18746" y="13542"/>
                  <a:pt x="19037" y="12451"/>
                </a:cubicBezTo>
                <a:lnTo>
                  <a:pt x="21596" y="12788"/>
                </a:lnTo>
                <a:cubicBezTo>
                  <a:pt x="21248" y="14102"/>
                  <a:pt x="20559" y="15346"/>
                  <a:pt x="19550" y="16486"/>
                </a:cubicBezTo>
                <a:close/>
                <a:moveTo>
                  <a:pt x="10700" y="21187"/>
                </a:moveTo>
                <a:lnTo>
                  <a:pt x="9985" y="19427"/>
                </a:lnTo>
                <a:cubicBezTo>
                  <a:pt x="11501" y="19123"/>
                  <a:pt x="12911" y="18627"/>
                  <a:pt x="14177" y="17955"/>
                </a:cubicBezTo>
                <a:lnTo>
                  <a:pt x="15749" y="19414"/>
                </a:lnTo>
                <a:cubicBezTo>
                  <a:pt x="14226" y="20225"/>
                  <a:pt x="12527" y="20821"/>
                  <a:pt x="10700" y="21187"/>
                </a:cubicBezTo>
                <a:close/>
                <a:moveTo>
                  <a:pt x="0" y="21600"/>
                </a:moveTo>
                <a:lnTo>
                  <a:pt x="0" y="19769"/>
                </a:lnTo>
                <a:lnTo>
                  <a:pt x="5196" y="19769"/>
                </a:lnTo>
                <a:lnTo>
                  <a:pt x="5196" y="21600"/>
                </a:lnTo>
                <a:cubicBezTo>
                  <a:pt x="5196" y="21600"/>
                  <a:pt x="0" y="21600"/>
                  <a:pt x="0" y="2160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/>
            </a:pPr>
            <a:endParaRPr sz="2800" dirty="0">
              <a:latin typeface="Lato Light" panose="020F0502020204030203" pitchFamily="34" charset="0"/>
            </a:endParaRPr>
          </a:p>
        </p:txBody>
      </p:sp>
      <p:sp>
        <p:nvSpPr>
          <p:cNvPr id="46" name="SlideModel shp11">
            <a:extLst>
              <a:ext uri="{FF2B5EF4-FFF2-40B4-BE49-F238E27FC236}">
                <a16:creationId xmlns:a16="http://schemas.microsoft.com/office/drawing/2014/main" id="{853C44E0-88FA-44DC-A5F0-643FB0B1C272}"/>
              </a:ext>
            </a:extLst>
          </p:cNvPr>
          <p:cNvSpPr/>
          <p:nvPr/>
        </p:nvSpPr>
        <p:spPr>
          <a:xfrm flipH="1">
            <a:off x="6655115" y="3309992"/>
            <a:ext cx="923894" cy="1311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88" y="1831"/>
                </a:moveTo>
                <a:lnTo>
                  <a:pt x="16388" y="0"/>
                </a:lnTo>
                <a:lnTo>
                  <a:pt x="21584" y="0"/>
                </a:lnTo>
                <a:lnTo>
                  <a:pt x="21584" y="1831"/>
                </a:lnTo>
                <a:cubicBezTo>
                  <a:pt x="21584" y="1831"/>
                  <a:pt x="16388" y="1831"/>
                  <a:pt x="16388" y="1831"/>
                </a:cubicBezTo>
                <a:close/>
                <a:moveTo>
                  <a:pt x="5837" y="2192"/>
                </a:moveTo>
                <a:cubicBezTo>
                  <a:pt x="7359" y="1380"/>
                  <a:pt x="9057" y="783"/>
                  <a:pt x="10884" y="415"/>
                </a:cubicBezTo>
                <a:lnTo>
                  <a:pt x="11602" y="2174"/>
                </a:lnTo>
                <a:cubicBezTo>
                  <a:pt x="10085" y="2480"/>
                  <a:pt x="8677" y="2976"/>
                  <a:pt x="7412" y="3650"/>
                </a:cubicBezTo>
                <a:cubicBezTo>
                  <a:pt x="7412" y="3650"/>
                  <a:pt x="5837" y="2192"/>
                  <a:pt x="5837" y="2192"/>
                </a:cubicBezTo>
                <a:close/>
                <a:moveTo>
                  <a:pt x="0" y="8823"/>
                </a:moveTo>
                <a:cubicBezTo>
                  <a:pt x="348" y="7509"/>
                  <a:pt x="1033" y="6264"/>
                  <a:pt x="2041" y="5123"/>
                </a:cubicBezTo>
                <a:lnTo>
                  <a:pt x="4253" y="6088"/>
                </a:lnTo>
                <a:cubicBezTo>
                  <a:pt x="3420" y="7034"/>
                  <a:pt x="2850" y="8068"/>
                  <a:pt x="2562" y="9157"/>
                </a:cubicBezTo>
                <a:cubicBezTo>
                  <a:pt x="2562" y="9157"/>
                  <a:pt x="0" y="8823"/>
                  <a:pt x="0" y="8823"/>
                </a:cubicBezTo>
                <a:close/>
                <a:moveTo>
                  <a:pt x="4" y="12788"/>
                </a:moveTo>
                <a:lnTo>
                  <a:pt x="2563" y="12451"/>
                </a:lnTo>
                <a:cubicBezTo>
                  <a:pt x="2854" y="13542"/>
                  <a:pt x="3425" y="14573"/>
                  <a:pt x="4262" y="15519"/>
                </a:cubicBezTo>
                <a:lnTo>
                  <a:pt x="2050" y="16486"/>
                </a:lnTo>
                <a:cubicBezTo>
                  <a:pt x="1041" y="15346"/>
                  <a:pt x="352" y="14102"/>
                  <a:pt x="4" y="12788"/>
                </a:cubicBezTo>
                <a:close/>
                <a:moveTo>
                  <a:pt x="5851" y="19414"/>
                </a:moveTo>
                <a:lnTo>
                  <a:pt x="7423" y="17955"/>
                </a:lnTo>
                <a:cubicBezTo>
                  <a:pt x="8689" y="18627"/>
                  <a:pt x="10099" y="19123"/>
                  <a:pt x="11615" y="19427"/>
                </a:cubicBezTo>
                <a:lnTo>
                  <a:pt x="10900" y="21187"/>
                </a:lnTo>
                <a:cubicBezTo>
                  <a:pt x="9073" y="20821"/>
                  <a:pt x="7374" y="20225"/>
                  <a:pt x="5851" y="19414"/>
                </a:cubicBezTo>
                <a:close/>
                <a:moveTo>
                  <a:pt x="16404" y="21600"/>
                </a:moveTo>
                <a:lnTo>
                  <a:pt x="16404" y="19769"/>
                </a:lnTo>
                <a:lnTo>
                  <a:pt x="21600" y="19769"/>
                </a:lnTo>
                <a:lnTo>
                  <a:pt x="21600" y="21600"/>
                </a:lnTo>
                <a:cubicBezTo>
                  <a:pt x="21600" y="21600"/>
                  <a:pt x="16404" y="21600"/>
                  <a:pt x="16404" y="2160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/>
            </a:pPr>
            <a:endParaRPr sz="2800" dirty="0">
              <a:latin typeface="Lato Light" panose="020F0502020204030203" pitchFamily="34" charset="0"/>
            </a:endParaRPr>
          </a:p>
        </p:txBody>
      </p:sp>
      <p:sp>
        <p:nvSpPr>
          <p:cNvPr id="47" name="SlideModel shp12">
            <a:extLst>
              <a:ext uri="{FF2B5EF4-FFF2-40B4-BE49-F238E27FC236}">
                <a16:creationId xmlns:a16="http://schemas.microsoft.com/office/drawing/2014/main" id="{27788FC6-FF70-45DC-8F24-516858360740}"/>
              </a:ext>
            </a:extLst>
          </p:cNvPr>
          <p:cNvSpPr/>
          <p:nvPr/>
        </p:nvSpPr>
        <p:spPr>
          <a:xfrm flipH="1">
            <a:off x="4429518" y="4509995"/>
            <a:ext cx="2000334" cy="111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00" y="21600"/>
                </a:moveTo>
                <a:lnTo>
                  <a:pt x="19200" y="0"/>
                </a:lnTo>
                <a:lnTo>
                  <a:pt x="21600" y="0"/>
                </a:lnTo>
                <a:lnTo>
                  <a:pt x="21600" y="21600"/>
                </a:lnTo>
                <a:cubicBezTo>
                  <a:pt x="21600" y="21600"/>
                  <a:pt x="19200" y="21600"/>
                  <a:pt x="19200" y="21600"/>
                </a:cubicBezTo>
                <a:close/>
                <a:moveTo>
                  <a:pt x="14400" y="21600"/>
                </a:moveTo>
                <a:lnTo>
                  <a:pt x="14400" y="0"/>
                </a:lnTo>
                <a:lnTo>
                  <a:pt x="16800" y="0"/>
                </a:lnTo>
                <a:lnTo>
                  <a:pt x="16800" y="21600"/>
                </a:lnTo>
                <a:cubicBezTo>
                  <a:pt x="16800" y="21600"/>
                  <a:pt x="14400" y="21600"/>
                  <a:pt x="14400" y="21600"/>
                </a:cubicBezTo>
                <a:close/>
                <a:moveTo>
                  <a:pt x="9600" y="21600"/>
                </a:moveTo>
                <a:lnTo>
                  <a:pt x="9600" y="0"/>
                </a:lnTo>
                <a:lnTo>
                  <a:pt x="12000" y="0"/>
                </a:lnTo>
                <a:lnTo>
                  <a:pt x="12000" y="21600"/>
                </a:lnTo>
                <a:cubicBezTo>
                  <a:pt x="12000" y="21600"/>
                  <a:pt x="9600" y="21600"/>
                  <a:pt x="9600" y="21600"/>
                </a:cubicBezTo>
                <a:close/>
                <a:moveTo>
                  <a:pt x="4800" y="21600"/>
                </a:moveTo>
                <a:lnTo>
                  <a:pt x="4800" y="0"/>
                </a:lnTo>
                <a:lnTo>
                  <a:pt x="7200" y="0"/>
                </a:lnTo>
                <a:lnTo>
                  <a:pt x="7200" y="21600"/>
                </a:lnTo>
                <a:cubicBezTo>
                  <a:pt x="7200" y="21600"/>
                  <a:pt x="4800" y="21600"/>
                  <a:pt x="4800" y="21600"/>
                </a:cubicBezTo>
                <a:close/>
                <a:moveTo>
                  <a:pt x="0" y="21600"/>
                </a:moveTo>
                <a:lnTo>
                  <a:pt x="0" y="0"/>
                </a:lnTo>
                <a:lnTo>
                  <a:pt x="2400" y="0"/>
                </a:lnTo>
                <a:lnTo>
                  <a:pt x="2400" y="21600"/>
                </a:lnTo>
                <a:cubicBezTo>
                  <a:pt x="2400" y="21600"/>
                  <a:pt x="0" y="21600"/>
                  <a:pt x="0" y="2160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/>
            </a:pPr>
            <a:endParaRPr sz="2800" dirty="0">
              <a:latin typeface="Lato Light" panose="020F0502020204030203" pitchFamily="34" charset="0"/>
            </a:endParaRPr>
          </a:p>
        </p:txBody>
      </p:sp>
      <p:sp>
        <p:nvSpPr>
          <p:cNvPr id="48" name="SlideModel shp13">
            <a:extLst>
              <a:ext uri="{FF2B5EF4-FFF2-40B4-BE49-F238E27FC236}">
                <a16:creationId xmlns:a16="http://schemas.microsoft.com/office/drawing/2014/main" id="{751F9E46-8EE5-4D42-976E-C7057CD4EFA5}"/>
              </a:ext>
            </a:extLst>
          </p:cNvPr>
          <p:cNvSpPr/>
          <p:nvPr/>
        </p:nvSpPr>
        <p:spPr>
          <a:xfrm flipH="1">
            <a:off x="4424636" y="3323507"/>
            <a:ext cx="2000334" cy="111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400" y="0"/>
                </a:lnTo>
                <a:lnTo>
                  <a:pt x="2400" y="21600"/>
                </a:lnTo>
                <a:cubicBezTo>
                  <a:pt x="2400" y="21600"/>
                  <a:pt x="0" y="21600"/>
                  <a:pt x="0" y="21600"/>
                </a:cubicBezTo>
                <a:close/>
                <a:moveTo>
                  <a:pt x="4800" y="21600"/>
                </a:moveTo>
                <a:lnTo>
                  <a:pt x="4800" y="0"/>
                </a:lnTo>
                <a:lnTo>
                  <a:pt x="7200" y="0"/>
                </a:lnTo>
                <a:lnTo>
                  <a:pt x="7200" y="21600"/>
                </a:lnTo>
                <a:cubicBezTo>
                  <a:pt x="7200" y="21600"/>
                  <a:pt x="4800" y="21600"/>
                  <a:pt x="4800" y="21600"/>
                </a:cubicBezTo>
                <a:close/>
                <a:moveTo>
                  <a:pt x="9600" y="21600"/>
                </a:moveTo>
                <a:lnTo>
                  <a:pt x="9600" y="0"/>
                </a:lnTo>
                <a:lnTo>
                  <a:pt x="12000" y="0"/>
                </a:lnTo>
                <a:lnTo>
                  <a:pt x="12000" y="21600"/>
                </a:lnTo>
                <a:cubicBezTo>
                  <a:pt x="12000" y="21600"/>
                  <a:pt x="9600" y="21600"/>
                  <a:pt x="9600" y="21600"/>
                </a:cubicBezTo>
                <a:close/>
                <a:moveTo>
                  <a:pt x="14400" y="21600"/>
                </a:moveTo>
                <a:lnTo>
                  <a:pt x="14400" y="0"/>
                </a:lnTo>
                <a:lnTo>
                  <a:pt x="16800" y="0"/>
                </a:lnTo>
                <a:lnTo>
                  <a:pt x="16800" y="21600"/>
                </a:lnTo>
                <a:cubicBezTo>
                  <a:pt x="16800" y="21600"/>
                  <a:pt x="14400" y="21600"/>
                  <a:pt x="14400" y="21600"/>
                </a:cubicBezTo>
                <a:close/>
                <a:moveTo>
                  <a:pt x="19200" y="21600"/>
                </a:moveTo>
                <a:lnTo>
                  <a:pt x="19200" y="0"/>
                </a:lnTo>
                <a:lnTo>
                  <a:pt x="21600" y="0"/>
                </a:lnTo>
                <a:lnTo>
                  <a:pt x="21600" y="21600"/>
                </a:lnTo>
                <a:cubicBezTo>
                  <a:pt x="21600" y="21600"/>
                  <a:pt x="19200" y="21600"/>
                  <a:pt x="19200" y="2160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/>
            </a:pPr>
            <a:endParaRPr sz="2800" dirty="0">
              <a:latin typeface="Lato Light" panose="020F0502020204030203" pitchFamily="34" charset="0"/>
            </a:endParaRPr>
          </a:p>
        </p:txBody>
      </p:sp>
      <p:sp>
        <p:nvSpPr>
          <p:cNvPr id="49" name="SlideModel shp14">
            <a:extLst>
              <a:ext uri="{FF2B5EF4-FFF2-40B4-BE49-F238E27FC236}">
                <a16:creationId xmlns:a16="http://schemas.microsoft.com/office/drawing/2014/main" id="{75332481-A467-4E89-B1C8-6DD9D2C1F8E9}"/>
              </a:ext>
            </a:extLst>
          </p:cNvPr>
          <p:cNvSpPr/>
          <p:nvPr/>
        </p:nvSpPr>
        <p:spPr>
          <a:xfrm flipH="1">
            <a:off x="4434391" y="5699359"/>
            <a:ext cx="3753854" cy="111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60" y="21600"/>
                </a:moveTo>
                <a:lnTo>
                  <a:pt x="20160" y="0"/>
                </a:lnTo>
                <a:lnTo>
                  <a:pt x="21600" y="0"/>
                </a:lnTo>
                <a:lnTo>
                  <a:pt x="21600" y="21600"/>
                </a:lnTo>
                <a:cubicBezTo>
                  <a:pt x="21600" y="21600"/>
                  <a:pt x="20160" y="21600"/>
                  <a:pt x="20160" y="21600"/>
                </a:cubicBezTo>
                <a:close/>
                <a:moveTo>
                  <a:pt x="17280" y="21600"/>
                </a:moveTo>
                <a:lnTo>
                  <a:pt x="17280" y="0"/>
                </a:lnTo>
                <a:lnTo>
                  <a:pt x="18720" y="0"/>
                </a:lnTo>
                <a:lnTo>
                  <a:pt x="18720" y="21600"/>
                </a:lnTo>
                <a:cubicBezTo>
                  <a:pt x="18720" y="21600"/>
                  <a:pt x="17280" y="21600"/>
                  <a:pt x="17280" y="21600"/>
                </a:cubicBezTo>
                <a:close/>
                <a:moveTo>
                  <a:pt x="14400" y="21600"/>
                </a:moveTo>
                <a:lnTo>
                  <a:pt x="14400" y="0"/>
                </a:lnTo>
                <a:lnTo>
                  <a:pt x="15840" y="0"/>
                </a:lnTo>
                <a:lnTo>
                  <a:pt x="15840" y="21600"/>
                </a:lnTo>
                <a:cubicBezTo>
                  <a:pt x="15840" y="21600"/>
                  <a:pt x="14400" y="21600"/>
                  <a:pt x="14400" y="21600"/>
                </a:cubicBezTo>
                <a:close/>
                <a:moveTo>
                  <a:pt x="11520" y="21600"/>
                </a:moveTo>
                <a:lnTo>
                  <a:pt x="11520" y="0"/>
                </a:lnTo>
                <a:lnTo>
                  <a:pt x="12960" y="0"/>
                </a:lnTo>
                <a:lnTo>
                  <a:pt x="12960" y="21600"/>
                </a:lnTo>
                <a:cubicBezTo>
                  <a:pt x="12960" y="21600"/>
                  <a:pt x="11520" y="21600"/>
                  <a:pt x="11520" y="21600"/>
                </a:cubicBezTo>
                <a:close/>
                <a:moveTo>
                  <a:pt x="8640" y="21600"/>
                </a:moveTo>
                <a:lnTo>
                  <a:pt x="8640" y="0"/>
                </a:lnTo>
                <a:lnTo>
                  <a:pt x="10080" y="0"/>
                </a:lnTo>
                <a:lnTo>
                  <a:pt x="10080" y="21600"/>
                </a:lnTo>
                <a:cubicBezTo>
                  <a:pt x="10080" y="21600"/>
                  <a:pt x="8640" y="21600"/>
                  <a:pt x="8640" y="21600"/>
                </a:cubicBezTo>
                <a:close/>
                <a:moveTo>
                  <a:pt x="5760" y="21600"/>
                </a:moveTo>
                <a:lnTo>
                  <a:pt x="5760" y="0"/>
                </a:lnTo>
                <a:lnTo>
                  <a:pt x="7200" y="0"/>
                </a:lnTo>
                <a:lnTo>
                  <a:pt x="7200" y="21600"/>
                </a:lnTo>
                <a:cubicBezTo>
                  <a:pt x="7200" y="21600"/>
                  <a:pt x="5760" y="21600"/>
                  <a:pt x="5760" y="21600"/>
                </a:cubicBezTo>
                <a:close/>
                <a:moveTo>
                  <a:pt x="2880" y="21600"/>
                </a:moveTo>
                <a:lnTo>
                  <a:pt x="2880" y="0"/>
                </a:lnTo>
                <a:lnTo>
                  <a:pt x="4320" y="0"/>
                </a:lnTo>
                <a:lnTo>
                  <a:pt x="4320" y="21600"/>
                </a:lnTo>
                <a:cubicBezTo>
                  <a:pt x="4320" y="21600"/>
                  <a:pt x="2880" y="21600"/>
                  <a:pt x="2880" y="21600"/>
                </a:cubicBezTo>
                <a:close/>
                <a:moveTo>
                  <a:pt x="0" y="21600"/>
                </a:moveTo>
                <a:lnTo>
                  <a:pt x="0" y="0"/>
                </a:lnTo>
                <a:lnTo>
                  <a:pt x="1440" y="0"/>
                </a:lnTo>
                <a:lnTo>
                  <a:pt x="1440" y="21600"/>
                </a:lnTo>
                <a:cubicBezTo>
                  <a:pt x="1440" y="21600"/>
                  <a:pt x="0" y="21600"/>
                  <a:pt x="0" y="2160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/>
            </a:pPr>
            <a:endParaRPr sz="2800" dirty="0">
              <a:latin typeface="Lato Light" panose="020F0502020204030203" pitchFamily="34" charset="0"/>
            </a:endParaRPr>
          </a:p>
        </p:txBody>
      </p:sp>
      <p:sp>
        <p:nvSpPr>
          <p:cNvPr id="50" name="SlideModel shp15">
            <a:extLst>
              <a:ext uri="{FF2B5EF4-FFF2-40B4-BE49-F238E27FC236}">
                <a16:creationId xmlns:a16="http://schemas.microsoft.com/office/drawing/2014/main" id="{095A7188-94C6-4337-A81C-1BF591EC0177}"/>
              </a:ext>
            </a:extLst>
          </p:cNvPr>
          <p:cNvSpPr/>
          <p:nvPr/>
        </p:nvSpPr>
        <p:spPr>
          <a:xfrm flipH="1">
            <a:off x="4434391" y="2134766"/>
            <a:ext cx="3753854" cy="111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60" y="21600"/>
                </a:moveTo>
                <a:lnTo>
                  <a:pt x="20160" y="0"/>
                </a:lnTo>
                <a:lnTo>
                  <a:pt x="21600" y="0"/>
                </a:lnTo>
                <a:lnTo>
                  <a:pt x="21600" y="21600"/>
                </a:lnTo>
                <a:cubicBezTo>
                  <a:pt x="21600" y="21600"/>
                  <a:pt x="20160" y="21600"/>
                  <a:pt x="20160" y="21600"/>
                </a:cubicBezTo>
                <a:close/>
                <a:moveTo>
                  <a:pt x="17280" y="21600"/>
                </a:moveTo>
                <a:lnTo>
                  <a:pt x="17280" y="0"/>
                </a:lnTo>
                <a:lnTo>
                  <a:pt x="18720" y="0"/>
                </a:lnTo>
                <a:lnTo>
                  <a:pt x="18720" y="21600"/>
                </a:lnTo>
                <a:cubicBezTo>
                  <a:pt x="18720" y="21600"/>
                  <a:pt x="17280" y="21600"/>
                  <a:pt x="17280" y="21600"/>
                </a:cubicBezTo>
                <a:close/>
                <a:moveTo>
                  <a:pt x="14400" y="21600"/>
                </a:moveTo>
                <a:lnTo>
                  <a:pt x="14400" y="0"/>
                </a:lnTo>
                <a:lnTo>
                  <a:pt x="15840" y="0"/>
                </a:lnTo>
                <a:lnTo>
                  <a:pt x="15840" y="21600"/>
                </a:lnTo>
                <a:cubicBezTo>
                  <a:pt x="15840" y="21600"/>
                  <a:pt x="14400" y="21600"/>
                  <a:pt x="14400" y="21600"/>
                </a:cubicBezTo>
                <a:close/>
                <a:moveTo>
                  <a:pt x="11520" y="21600"/>
                </a:moveTo>
                <a:lnTo>
                  <a:pt x="11520" y="0"/>
                </a:lnTo>
                <a:lnTo>
                  <a:pt x="12960" y="0"/>
                </a:lnTo>
                <a:lnTo>
                  <a:pt x="12960" y="21600"/>
                </a:lnTo>
                <a:cubicBezTo>
                  <a:pt x="12960" y="21600"/>
                  <a:pt x="11520" y="21600"/>
                  <a:pt x="11520" y="21600"/>
                </a:cubicBezTo>
                <a:close/>
                <a:moveTo>
                  <a:pt x="8640" y="21600"/>
                </a:moveTo>
                <a:lnTo>
                  <a:pt x="8640" y="0"/>
                </a:lnTo>
                <a:lnTo>
                  <a:pt x="10080" y="0"/>
                </a:lnTo>
                <a:lnTo>
                  <a:pt x="10080" y="21600"/>
                </a:lnTo>
                <a:cubicBezTo>
                  <a:pt x="10080" y="21600"/>
                  <a:pt x="8640" y="21600"/>
                  <a:pt x="8640" y="21600"/>
                </a:cubicBezTo>
                <a:close/>
                <a:moveTo>
                  <a:pt x="5760" y="21600"/>
                </a:moveTo>
                <a:lnTo>
                  <a:pt x="5760" y="0"/>
                </a:lnTo>
                <a:lnTo>
                  <a:pt x="7200" y="0"/>
                </a:lnTo>
                <a:lnTo>
                  <a:pt x="7200" y="21600"/>
                </a:lnTo>
                <a:cubicBezTo>
                  <a:pt x="7200" y="21600"/>
                  <a:pt x="5760" y="21600"/>
                  <a:pt x="5760" y="21600"/>
                </a:cubicBezTo>
                <a:close/>
                <a:moveTo>
                  <a:pt x="2880" y="21600"/>
                </a:moveTo>
                <a:lnTo>
                  <a:pt x="2880" y="0"/>
                </a:lnTo>
                <a:lnTo>
                  <a:pt x="4320" y="0"/>
                </a:lnTo>
                <a:lnTo>
                  <a:pt x="4320" y="21600"/>
                </a:lnTo>
                <a:cubicBezTo>
                  <a:pt x="4320" y="21600"/>
                  <a:pt x="2880" y="21600"/>
                  <a:pt x="2880" y="21600"/>
                </a:cubicBezTo>
                <a:close/>
                <a:moveTo>
                  <a:pt x="0" y="21600"/>
                </a:moveTo>
                <a:lnTo>
                  <a:pt x="0" y="0"/>
                </a:lnTo>
                <a:lnTo>
                  <a:pt x="1440" y="0"/>
                </a:lnTo>
                <a:lnTo>
                  <a:pt x="1440" y="21600"/>
                </a:lnTo>
                <a:cubicBezTo>
                  <a:pt x="1440" y="21600"/>
                  <a:pt x="0" y="21600"/>
                  <a:pt x="0" y="2160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/>
            </a:pPr>
            <a:endParaRPr sz="2800" dirty="0">
              <a:latin typeface="Lato Light" panose="020F0502020204030203" pitchFamily="34" charset="0"/>
            </a:endParaRPr>
          </a:p>
        </p:txBody>
      </p:sp>
      <p:sp>
        <p:nvSpPr>
          <p:cNvPr id="51" name="SlideModel shp16">
            <a:extLst>
              <a:ext uri="{FF2B5EF4-FFF2-40B4-BE49-F238E27FC236}">
                <a16:creationId xmlns:a16="http://schemas.microsoft.com/office/drawing/2014/main" id="{22DC5088-0D1C-4172-A40F-CEB2BA91BD76}"/>
              </a:ext>
            </a:extLst>
          </p:cNvPr>
          <p:cNvSpPr/>
          <p:nvPr/>
        </p:nvSpPr>
        <p:spPr>
          <a:xfrm>
            <a:off x="8088375" y="1196752"/>
            <a:ext cx="2682606" cy="15493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1" tIns="267891" rIns="267891" bIns="267891" numCol="1" anchor="t">
            <a:noAutofit/>
          </a:bodyPr>
          <a:lstStyle>
            <a:lvl1pPr algn="l"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endParaRPr sz="11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2" name="SlideModel shp17">
            <a:extLst>
              <a:ext uri="{FF2B5EF4-FFF2-40B4-BE49-F238E27FC236}">
                <a16:creationId xmlns:a16="http://schemas.microsoft.com/office/drawing/2014/main" id="{3505B838-0721-46EC-B4D6-D9FCEBB00E21}"/>
              </a:ext>
            </a:extLst>
          </p:cNvPr>
          <p:cNvSpPr/>
          <p:nvPr/>
        </p:nvSpPr>
        <p:spPr>
          <a:xfrm>
            <a:off x="7345664" y="1812252"/>
            <a:ext cx="80870" cy="659991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2800" dirty="0">
              <a:latin typeface="Lato Light" panose="020F0502020204030203" pitchFamily="34" charset="0"/>
            </a:endParaRPr>
          </a:p>
        </p:txBody>
      </p:sp>
      <p:sp>
        <p:nvSpPr>
          <p:cNvPr id="53" name="SlideModel shp18">
            <a:extLst>
              <a:ext uri="{FF2B5EF4-FFF2-40B4-BE49-F238E27FC236}">
                <a16:creationId xmlns:a16="http://schemas.microsoft.com/office/drawing/2014/main" id="{2D7FB8AD-1A6A-406A-BDE7-103042432244}"/>
              </a:ext>
            </a:extLst>
          </p:cNvPr>
          <p:cNvSpPr/>
          <p:nvPr/>
        </p:nvSpPr>
        <p:spPr>
          <a:xfrm>
            <a:off x="6592866" y="1536235"/>
            <a:ext cx="1389103" cy="489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574" y="21600"/>
                </a:moveTo>
                <a:lnTo>
                  <a:pt x="0" y="10800"/>
                </a:lnTo>
                <a:lnTo>
                  <a:pt x="3574" y="0"/>
                </a:lnTo>
                <a:lnTo>
                  <a:pt x="21600" y="0"/>
                </a:lnTo>
                <a:lnTo>
                  <a:pt x="21600" y="21600"/>
                </a:lnTo>
                <a:lnTo>
                  <a:pt x="3574" y="21600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2500" cap="all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endParaRPr sz="16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4" name="SlideModel shp19">
            <a:extLst>
              <a:ext uri="{FF2B5EF4-FFF2-40B4-BE49-F238E27FC236}">
                <a16:creationId xmlns:a16="http://schemas.microsoft.com/office/drawing/2014/main" id="{4981D6DE-8DDF-4A0B-AC5D-67B883B21042}"/>
              </a:ext>
            </a:extLst>
          </p:cNvPr>
          <p:cNvSpPr/>
          <p:nvPr/>
        </p:nvSpPr>
        <p:spPr>
          <a:xfrm flipH="1">
            <a:off x="7271180" y="5376845"/>
            <a:ext cx="80870" cy="659991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2800" dirty="0">
              <a:latin typeface="Lato Light" panose="020F0502020204030203" pitchFamily="34" charset="0"/>
            </a:endParaRPr>
          </a:p>
        </p:txBody>
      </p:sp>
      <p:sp>
        <p:nvSpPr>
          <p:cNvPr id="55" name="SlideModel shp20">
            <a:extLst>
              <a:ext uri="{FF2B5EF4-FFF2-40B4-BE49-F238E27FC236}">
                <a16:creationId xmlns:a16="http://schemas.microsoft.com/office/drawing/2014/main" id="{8EDDF09B-9A91-4A6D-8C94-99CBF7599B39}"/>
              </a:ext>
            </a:extLst>
          </p:cNvPr>
          <p:cNvSpPr/>
          <p:nvPr/>
        </p:nvSpPr>
        <p:spPr>
          <a:xfrm>
            <a:off x="6592866" y="5100829"/>
            <a:ext cx="1389104" cy="489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26" y="21600"/>
                </a:moveTo>
                <a:lnTo>
                  <a:pt x="21600" y="10800"/>
                </a:lnTo>
                <a:lnTo>
                  <a:pt x="18026" y="0"/>
                </a:lnTo>
                <a:lnTo>
                  <a:pt x="0" y="0"/>
                </a:lnTo>
                <a:lnTo>
                  <a:pt x="0" y="21600"/>
                </a:lnTo>
                <a:lnTo>
                  <a:pt x="18026" y="21600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2500" cap="all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endParaRPr sz="16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6" name="SlideModel shp21">
            <a:extLst>
              <a:ext uri="{FF2B5EF4-FFF2-40B4-BE49-F238E27FC236}">
                <a16:creationId xmlns:a16="http://schemas.microsoft.com/office/drawing/2014/main" id="{F37741CF-9B50-44B0-9B72-9CD369AB8BE8}"/>
              </a:ext>
            </a:extLst>
          </p:cNvPr>
          <p:cNvSpPr/>
          <p:nvPr/>
        </p:nvSpPr>
        <p:spPr>
          <a:xfrm>
            <a:off x="4560078" y="3003996"/>
            <a:ext cx="80870" cy="659991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2800" dirty="0">
              <a:latin typeface="Lato Light" panose="020F0502020204030203" pitchFamily="34" charset="0"/>
            </a:endParaRPr>
          </a:p>
        </p:txBody>
      </p:sp>
      <p:sp>
        <p:nvSpPr>
          <p:cNvPr id="57" name="SlideModel shp22">
            <a:extLst>
              <a:ext uri="{FF2B5EF4-FFF2-40B4-BE49-F238E27FC236}">
                <a16:creationId xmlns:a16="http://schemas.microsoft.com/office/drawing/2014/main" id="{6F8B7950-C18F-468C-8B0C-99D5D07247CD}"/>
              </a:ext>
            </a:extLst>
          </p:cNvPr>
          <p:cNvSpPr/>
          <p:nvPr/>
        </p:nvSpPr>
        <p:spPr>
          <a:xfrm>
            <a:off x="4179755" y="2516024"/>
            <a:ext cx="839180" cy="839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501" y="0"/>
                </a:moveTo>
                <a:lnTo>
                  <a:pt x="11100" y="0"/>
                </a:lnTo>
                <a:cubicBezTo>
                  <a:pt x="16899" y="0"/>
                  <a:pt x="21600" y="4702"/>
                  <a:pt x="21600" y="10500"/>
                </a:cubicBezTo>
                <a:lnTo>
                  <a:pt x="21600" y="11100"/>
                </a:lnTo>
                <a:cubicBezTo>
                  <a:pt x="21600" y="16898"/>
                  <a:pt x="16899" y="21600"/>
                  <a:pt x="11100" y="21600"/>
                </a:cubicBezTo>
                <a:lnTo>
                  <a:pt x="10501" y="21600"/>
                </a:lnTo>
                <a:cubicBezTo>
                  <a:pt x="4702" y="21600"/>
                  <a:pt x="0" y="16898"/>
                  <a:pt x="0" y="11100"/>
                </a:cubicBezTo>
                <a:lnTo>
                  <a:pt x="0" y="10500"/>
                </a:lnTo>
                <a:cubicBezTo>
                  <a:pt x="0" y="4702"/>
                  <a:pt x="4702" y="0"/>
                  <a:pt x="10501" y="0"/>
                </a:cubicBezTo>
                <a:cubicBezTo>
                  <a:pt x="10501" y="0"/>
                  <a:pt x="10501" y="0"/>
                  <a:pt x="10501" y="0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2500" cap="all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endParaRPr sz="16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8" name="SlideModel shp23">
            <a:extLst>
              <a:ext uri="{FF2B5EF4-FFF2-40B4-BE49-F238E27FC236}">
                <a16:creationId xmlns:a16="http://schemas.microsoft.com/office/drawing/2014/main" id="{3C9462F6-A4C0-4B7B-B056-9D2313D4B194}"/>
              </a:ext>
            </a:extLst>
          </p:cNvPr>
          <p:cNvSpPr/>
          <p:nvPr/>
        </p:nvSpPr>
        <p:spPr>
          <a:xfrm>
            <a:off x="5887396" y="4182543"/>
            <a:ext cx="80870" cy="659991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2800" dirty="0">
              <a:latin typeface="Lato Light" panose="020F0502020204030203" pitchFamily="34" charset="0"/>
            </a:endParaRPr>
          </a:p>
        </p:txBody>
      </p:sp>
      <p:sp>
        <p:nvSpPr>
          <p:cNvPr id="59" name="SlideModel shp24">
            <a:extLst>
              <a:ext uri="{FF2B5EF4-FFF2-40B4-BE49-F238E27FC236}">
                <a16:creationId xmlns:a16="http://schemas.microsoft.com/office/drawing/2014/main" id="{BE03BBB8-6A82-40F8-B2C5-2F1B0B1B7A81}"/>
              </a:ext>
            </a:extLst>
          </p:cNvPr>
          <p:cNvSpPr/>
          <p:nvPr/>
        </p:nvSpPr>
        <p:spPr>
          <a:xfrm>
            <a:off x="5507072" y="3694571"/>
            <a:ext cx="839181" cy="839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501" y="0"/>
                </a:moveTo>
                <a:lnTo>
                  <a:pt x="11100" y="0"/>
                </a:lnTo>
                <a:cubicBezTo>
                  <a:pt x="16899" y="0"/>
                  <a:pt x="21600" y="4702"/>
                  <a:pt x="21600" y="10500"/>
                </a:cubicBezTo>
                <a:lnTo>
                  <a:pt x="21600" y="11100"/>
                </a:lnTo>
                <a:cubicBezTo>
                  <a:pt x="21600" y="16898"/>
                  <a:pt x="16899" y="21600"/>
                  <a:pt x="11100" y="21600"/>
                </a:cubicBezTo>
                <a:lnTo>
                  <a:pt x="10501" y="21600"/>
                </a:lnTo>
                <a:cubicBezTo>
                  <a:pt x="4702" y="21600"/>
                  <a:pt x="0" y="16898"/>
                  <a:pt x="0" y="11100"/>
                </a:cubicBezTo>
                <a:lnTo>
                  <a:pt x="0" y="10500"/>
                </a:lnTo>
                <a:cubicBezTo>
                  <a:pt x="0" y="4702"/>
                  <a:pt x="4702" y="0"/>
                  <a:pt x="10501" y="0"/>
                </a:cubicBezTo>
                <a:cubicBezTo>
                  <a:pt x="10501" y="0"/>
                  <a:pt x="10501" y="0"/>
                  <a:pt x="10501" y="0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2500" cap="all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endParaRPr sz="16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0" name="SlideModel shp25">
            <a:extLst>
              <a:ext uri="{FF2B5EF4-FFF2-40B4-BE49-F238E27FC236}">
                <a16:creationId xmlns:a16="http://schemas.microsoft.com/office/drawing/2014/main" id="{A384E9C1-6075-422F-9D87-9CE861860474}"/>
              </a:ext>
            </a:extLst>
          </p:cNvPr>
          <p:cNvSpPr/>
          <p:nvPr/>
        </p:nvSpPr>
        <p:spPr>
          <a:xfrm>
            <a:off x="837828" y="1971401"/>
            <a:ext cx="2681742" cy="1549302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1" tIns="267891" rIns="267891" bIns="267891" numCol="1" anchor="t">
            <a:noAutofit/>
          </a:bodyPr>
          <a:lstStyle>
            <a:lvl1pPr algn="l"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endParaRPr sz="11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1" name="SlideModel shp26">
            <a:extLst>
              <a:ext uri="{FF2B5EF4-FFF2-40B4-BE49-F238E27FC236}">
                <a16:creationId xmlns:a16="http://schemas.microsoft.com/office/drawing/2014/main" id="{71355545-AF79-4463-94B9-934C7ED5DAA1}"/>
              </a:ext>
            </a:extLst>
          </p:cNvPr>
          <p:cNvSpPr/>
          <p:nvPr/>
        </p:nvSpPr>
        <p:spPr>
          <a:xfrm>
            <a:off x="8088375" y="4815644"/>
            <a:ext cx="2682606" cy="1549302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1" tIns="267891" rIns="267891" bIns="267891" numCol="1" anchor="t">
            <a:noAutofit/>
          </a:bodyPr>
          <a:lstStyle>
            <a:lvl1pPr algn="l"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endParaRPr sz="11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2" name="SlideModel shp27">
            <a:extLst>
              <a:ext uri="{FF2B5EF4-FFF2-40B4-BE49-F238E27FC236}">
                <a16:creationId xmlns:a16="http://schemas.microsoft.com/office/drawing/2014/main" id="{95CFFE53-0F8E-46CA-86A2-D5DFE8C46B90}"/>
              </a:ext>
            </a:extLst>
          </p:cNvPr>
          <p:cNvSpPr txBox="1">
            <a:spLocks/>
          </p:cNvSpPr>
          <p:nvPr/>
        </p:nvSpPr>
        <p:spPr>
          <a:xfrm>
            <a:off x="939407" y="2438074"/>
            <a:ext cx="2478583" cy="6873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 </a:t>
            </a:r>
          </a:p>
        </p:txBody>
      </p:sp>
      <p:sp>
        <p:nvSpPr>
          <p:cNvPr id="63" name="SlideModel shp28">
            <a:extLst>
              <a:ext uri="{FF2B5EF4-FFF2-40B4-BE49-F238E27FC236}">
                <a16:creationId xmlns:a16="http://schemas.microsoft.com/office/drawing/2014/main" id="{10F42852-540C-4635-866A-DA5D3799FB56}"/>
              </a:ext>
            </a:extLst>
          </p:cNvPr>
          <p:cNvSpPr txBox="1"/>
          <p:nvPr/>
        </p:nvSpPr>
        <p:spPr>
          <a:xfrm>
            <a:off x="1053853" y="2098727"/>
            <a:ext cx="224554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MILESTONE 02</a:t>
            </a:r>
          </a:p>
        </p:txBody>
      </p:sp>
      <p:sp>
        <p:nvSpPr>
          <p:cNvPr id="64" name="SlideModel shp29">
            <a:extLst>
              <a:ext uri="{FF2B5EF4-FFF2-40B4-BE49-F238E27FC236}">
                <a16:creationId xmlns:a16="http://schemas.microsoft.com/office/drawing/2014/main" id="{CFE00A68-206D-4234-818E-7EF29D79C53B}"/>
              </a:ext>
            </a:extLst>
          </p:cNvPr>
          <p:cNvSpPr txBox="1">
            <a:spLocks/>
          </p:cNvSpPr>
          <p:nvPr/>
        </p:nvSpPr>
        <p:spPr>
          <a:xfrm>
            <a:off x="8197880" y="1672120"/>
            <a:ext cx="2478583" cy="6873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 </a:t>
            </a:r>
          </a:p>
        </p:txBody>
      </p:sp>
      <p:sp>
        <p:nvSpPr>
          <p:cNvPr id="65" name="SlideModel shp30">
            <a:extLst>
              <a:ext uri="{FF2B5EF4-FFF2-40B4-BE49-F238E27FC236}">
                <a16:creationId xmlns:a16="http://schemas.microsoft.com/office/drawing/2014/main" id="{98D4AAE6-C4FC-46D3-A1CC-A22BFC3CAB2C}"/>
              </a:ext>
            </a:extLst>
          </p:cNvPr>
          <p:cNvSpPr txBox="1"/>
          <p:nvPr/>
        </p:nvSpPr>
        <p:spPr>
          <a:xfrm>
            <a:off x="8398668" y="1332772"/>
            <a:ext cx="216024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MILESTONE 01</a:t>
            </a:r>
          </a:p>
        </p:txBody>
      </p:sp>
      <p:sp>
        <p:nvSpPr>
          <p:cNvPr id="66" name="SlideModel shp31">
            <a:extLst>
              <a:ext uri="{FF2B5EF4-FFF2-40B4-BE49-F238E27FC236}">
                <a16:creationId xmlns:a16="http://schemas.microsoft.com/office/drawing/2014/main" id="{DFD4A60D-926B-4D43-8E0B-F75B2581D6A8}"/>
              </a:ext>
            </a:extLst>
          </p:cNvPr>
          <p:cNvSpPr txBox="1">
            <a:spLocks/>
          </p:cNvSpPr>
          <p:nvPr/>
        </p:nvSpPr>
        <p:spPr>
          <a:xfrm>
            <a:off x="8197880" y="5303994"/>
            <a:ext cx="2478583" cy="6873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 </a:t>
            </a:r>
          </a:p>
        </p:txBody>
      </p:sp>
      <p:sp>
        <p:nvSpPr>
          <p:cNvPr id="67" name="SlideModel shp32">
            <a:extLst>
              <a:ext uri="{FF2B5EF4-FFF2-40B4-BE49-F238E27FC236}">
                <a16:creationId xmlns:a16="http://schemas.microsoft.com/office/drawing/2014/main" id="{2E450B1F-71A5-4A49-8C86-5674FFA2675E}"/>
              </a:ext>
            </a:extLst>
          </p:cNvPr>
          <p:cNvSpPr txBox="1"/>
          <p:nvPr/>
        </p:nvSpPr>
        <p:spPr>
          <a:xfrm>
            <a:off x="8608932" y="4964647"/>
            <a:ext cx="1656479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MILESTONE 03</a:t>
            </a:r>
          </a:p>
        </p:txBody>
      </p:sp>
      <p:sp>
        <p:nvSpPr>
          <p:cNvPr id="68" name="SlideModel shp33">
            <a:extLst>
              <a:ext uri="{FF2B5EF4-FFF2-40B4-BE49-F238E27FC236}">
                <a16:creationId xmlns:a16="http://schemas.microsoft.com/office/drawing/2014/main" id="{F14538FE-D9A0-4966-8300-EDB9DA8F7AA4}"/>
              </a:ext>
            </a:extLst>
          </p:cNvPr>
          <p:cNvSpPr txBox="1"/>
          <p:nvPr/>
        </p:nvSpPr>
        <p:spPr>
          <a:xfrm>
            <a:off x="6886500" y="1626724"/>
            <a:ext cx="96092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2021</a:t>
            </a:r>
          </a:p>
        </p:txBody>
      </p:sp>
      <p:sp>
        <p:nvSpPr>
          <p:cNvPr id="69" name="SlideModel shp34">
            <a:extLst>
              <a:ext uri="{FF2B5EF4-FFF2-40B4-BE49-F238E27FC236}">
                <a16:creationId xmlns:a16="http://schemas.microsoft.com/office/drawing/2014/main" id="{60DA108D-358B-46B0-B182-692BD2CFCEA7}"/>
              </a:ext>
            </a:extLst>
          </p:cNvPr>
          <p:cNvSpPr txBox="1"/>
          <p:nvPr/>
        </p:nvSpPr>
        <p:spPr>
          <a:xfrm>
            <a:off x="6753499" y="5191673"/>
            <a:ext cx="997097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2024</a:t>
            </a:r>
          </a:p>
        </p:txBody>
      </p:sp>
      <p:sp>
        <p:nvSpPr>
          <p:cNvPr id="70" name="SlideModel shp35">
            <a:extLst>
              <a:ext uri="{FF2B5EF4-FFF2-40B4-BE49-F238E27FC236}">
                <a16:creationId xmlns:a16="http://schemas.microsoft.com/office/drawing/2014/main" id="{67CDDA9B-8117-4C0B-A94A-391A55C32EB3}"/>
              </a:ext>
            </a:extLst>
          </p:cNvPr>
          <p:cNvSpPr txBox="1"/>
          <p:nvPr/>
        </p:nvSpPr>
        <p:spPr>
          <a:xfrm>
            <a:off x="5593879" y="3958166"/>
            <a:ext cx="665567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2023</a:t>
            </a:r>
          </a:p>
        </p:txBody>
      </p:sp>
      <p:sp>
        <p:nvSpPr>
          <p:cNvPr id="71" name="SlideModel shp36">
            <a:extLst>
              <a:ext uri="{FF2B5EF4-FFF2-40B4-BE49-F238E27FC236}">
                <a16:creationId xmlns:a16="http://schemas.microsoft.com/office/drawing/2014/main" id="{2F4CDDEE-2C7F-4490-B8CB-4B3294947E52}"/>
              </a:ext>
            </a:extLst>
          </p:cNvPr>
          <p:cNvSpPr txBox="1"/>
          <p:nvPr/>
        </p:nvSpPr>
        <p:spPr>
          <a:xfrm>
            <a:off x="4266562" y="2779896"/>
            <a:ext cx="665567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5358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Model shp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Roadmap Design PowerPoint Timelines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SlideModel shp38">
            <a:extLst>
              <a:ext uri="{FF2B5EF4-FFF2-40B4-BE49-F238E27FC236}">
                <a16:creationId xmlns:a16="http://schemas.microsoft.com/office/drawing/2014/main" id="{185AC585-D35C-4586-84CA-FA56D7C1C2C2}"/>
              </a:ext>
            </a:extLst>
          </p:cNvPr>
          <p:cNvSpPr/>
          <p:nvPr/>
        </p:nvSpPr>
        <p:spPr>
          <a:xfrm flipH="1">
            <a:off x="4149610" y="3675958"/>
            <a:ext cx="1196430" cy="153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4835"/>
                  <a:pt x="15394" y="0"/>
                  <a:pt x="7739" y="0"/>
                </a:cubicBezTo>
                <a:lnTo>
                  <a:pt x="0" y="0"/>
                </a:lnTo>
                <a:lnTo>
                  <a:pt x="0" y="7200"/>
                </a:lnTo>
                <a:lnTo>
                  <a:pt x="7739" y="7200"/>
                </a:lnTo>
                <a:cubicBezTo>
                  <a:pt x="10291" y="7200"/>
                  <a:pt x="12359" y="8811"/>
                  <a:pt x="12359" y="10800"/>
                </a:cubicBezTo>
                <a:cubicBezTo>
                  <a:pt x="12359" y="12788"/>
                  <a:pt x="10291" y="14400"/>
                  <a:pt x="7739" y="14400"/>
                </a:cubicBezTo>
                <a:lnTo>
                  <a:pt x="0" y="14400"/>
                </a:lnTo>
                <a:lnTo>
                  <a:pt x="0" y="21600"/>
                </a:lnTo>
                <a:lnTo>
                  <a:pt x="7739" y="21600"/>
                </a:lnTo>
                <a:cubicBezTo>
                  <a:pt x="15394" y="21600"/>
                  <a:pt x="21600" y="16764"/>
                  <a:pt x="21600" y="108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821560">
              <a:spcBef>
                <a:spcPts val="4219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1600" dirty="0"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0" name="SlideModel shp39">
            <a:extLst>
              <a:ext uri="{FF2B5EF4-FFF2-40B4-BE49-F238E27FC236}">
                <a16:creationId xmlns:a16="http://schemas.microsoft.com/office/drawing/2014/main" id="{4AAEBFDE-D359-4368-8CC4-48D976CDB2FB}"/>
              </a:ext>
            </a:extLst>
          </p:cNvPr>
          <p:cNvSpPr/>
          <p:nvPr/>
        </p:nvSpPr>
        <p:spPr>
          <a:xfrm flipH="1">
            <a:off x="4363983" y="3885492"/>
            <a:ext cx="795749" cy="1129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" y="1831"/>
                </a:moveTo>
                <a:lnTo>
                  <a:pt x="16" y="0"/>
                </a:lnTo>
                <a:lnTo>
                  <a:pt x="5212" y="0"/>
                </a:lnTo>
                <a:lnTo>
                  <a:pt x="5212" y="1831"/>
                </a:lnTo>
                <a:cubicBezTo>
                  <a:pt x="5212" y="1831"/>
                  <a:pt x="16" y="1831"/>
                  <a:pt x="16" y="1831"/>
                </a:cubicBezTo>
                <a:close/>
                <a:moveTo>
                  <a:pt x="14188" y="3650"/>
                </a:moveTo>
                <a:cubicBezTo>
                  <a:pt x="12923" y="2976"/>
                  <a:pt x="11515" y="2480"/>
                  <a:pt x="9998" y="2174"/>
                </a:cubicBezTo>
                <a:lnTo>
                  <a:pt x="10716" y="415"/>
                </a:lnTo>
                <a:cubicBezTo>
                  <a:pt x="12543" y="783"/>
                  <a:pt x="14241" y="1380"/>
                  <a:pt x="15763" y="2192"/>
                </a:cubicBezTo>
                <a:cubicBezTo>
                  <a:pt x="15763" y="2192"/>
                  <a:pt x="14188" y="3650"/>
                  <a:pt x="14188" y="3650"/>
                </a:cubicBezTo>
                <a:close/>
                <a:moveTo>
                  <a:pt x="19038" y="9157"/>
                </a:moveTo>
                <a:cubicBezTo>
                  <a:pt x="18750" y="8068"/>
                  <a:pt x="18180" y="7034"/>
                  <a:pt x="17347" y="6088"/>
                </a:cubicBezTo>
                <a:lnTo>
                  <a:pt x="19559" y="5123"/>
                </a:lnTo>
                <a:cubicBezTo>
                  <a:pt x="20567" y="6264"/>
                  <a:pt x="21252" y="7509"/>
                  <a:pt x="21600" y="8823"/>
                </a:cubicBezTo>
                <a:cubicBezTo>
                  <a:pt x="21600" y="8823"/>
                  <a:pt x="19038" y="9157"/>
                  <a:pt x="19038" y="9157"/>
                </a:cubicBezTo>
                <a:close/>
                <a:moveTo>
                  <a:pt x="19550" y="16486"/>
                </a:moveTo>
                <a:lnTo>
                  <a:pt x="17338" y="15519"/>
                </a:lnTo>
                <a:cubicBezTo>
                  <a:pt x="18175" y="14573"/>
                  <a:pt x="18746" y="13542"/>
                  <a:pt x="19037" y="12451"/>
                </a:cubicBezTo>
                <a:lnTo>
                  <a:pt x="21596" y="12788"/>
                </a:lnTo>
                <a:cubicBezTo>
                  <a:pt x="21248" y="14102"/>
                  <a:pt x="20559" y="15346"/>
                  <a:pt x="19550" y="16486"/>
                </a:cubicBezTo>
                <a:close/>
                <a:moveTo>
                  <a:pt x="10700" y="21187"/>
                </a:moveTo>
                <a:lnTo>
                  <a:pt x="9985" y="19427"/>
                </a:lnTo>
                <a:cubicBezTo>
                  <a:pt x="11501" y="19123"/>
                  <a:pt x="12911" y="18627"/>
                  <a:pt x="14177" y="17955"/>
                </a:cubicBezTo>
                <a:lnTo>
                  <a:pt x="15749" y="19414"/>
                </a:lnTo>
                <a:cubicBezTo>
                  <a:pt x="14226" y="20225"/>
                  <a:pt x="12527" y="20821"/>
                  <a:pt x="10700" y="21187"/>
                </a:cubicBezTo>
                <a:close/>
                <a:moveTo>
                  <a:pt x="0" y="21600"/>
                </a:moveTo>
                <a:lnTo>
                  <a:pt x="0" y="19769"/>
                </a:lnTo>
                <a:lnTo>
                  <a:pt x="5196" y="19769"/>
                </a:lnTo>
                <a:lnTo>
                  <a:pt x="5196" y="21600"/>
                </a:lnTo>
                <a:cubicBezTo>
                  <a:pt x="5196" y="21600"/>
                  <a:pt x="0" y="21600"/>
                  <a:pt x="0" y="2160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/>
            </a:pPr>
            <a:endParaRPr sz="2800" dirty="0"/>
          </a:p>
        </p:txBody>
      </p:sp>
      <p:sp>
        <p:nvSpPr>
          <p:cNvPr id="41" name="SlideModel shp40">
            <a:extLst>
              <a:ext uri="{FF2B5EF4-FFF2-40B4-BE49-F238E27FC236}">
                <a16:creationId xmlns:a16="http://schemas.microsoft.com/office/drawing/2014/main" id="{4E35B449-2762-4B83-8DE8-97831F9FDA80}"/>
              </a:ext>
            </a:extLst>
          </p:cNvPr>
          <p:cNvSpPr/>
          <p:nvPr/>
        </p:nvSpPr>
        <p:spPr>
          <a:xfrm flipH="1">
            <a:off x="7162654" y="2654039"/>
            <a:ext cx="1196431" cy="153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6206" y="0"/>
                  <a:pt x="13861" y="0"/>
                </a:cubicBezTo>
                <a:lnTo>
                  <a:pt x="21600" y="0"/>
                </a:lnTo>
                <a:lnTo>
                  <a:pt x="21600" y="7200"/>
                </a:lnTo>
                <a:lnTo>
                  <a:pt x="13861" y="7200"/>
                </a:lnTo>
                <a:cubicBezTo>
                  <a:pt x="11309" y="7200"/>
                  <a:pt x="9241" y="8811"/>
                  <a:pt x="9241" y="10800"/>
                </a:cubicBezTo>
                <a:cubicBezTo>
                  <a:pt x="9241" y="12788"/>
                  <a:pt x="11309" y="14400"/>
                  <a:pt x="13861" y="14400"/>
                </a:cubicBezTo>
                <a:lnTo>
                  <a:pt x="21600" y="14400"/>
                </a:lnTo>
                <a:lnTo>
                  <a:pt x="21600" y="21600"/>
                </a:lnTo>
                <a:lnTo>
                  <a:pt x="13861" y="21600"/>
                </a:lnTo>
                <a:cubicBezTo>
                  <a:pt x="6206" y="21600"/>
                  <a:pt x="0" y="16764"/>
                  <a:pt x="0" y="108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600" dirty="0"/>
          </a:p>
        </p:txBody>
      </p:sp>
      <p:sp>
        <p:nvSpPr>
          <p:cNvPr id="42" name="SlideModel shp41">
            <a:extLst>
              <a:ext uri="{FF2B5EF4-FFF2-40B4-BE49-F238E27FC236}">
                <a16:creationId xmlns:a16="http://schemas.microsoft.com/office/drawing/2014/main" id="{B5B478A3-6522-4257-9E76-B484289B7A24}"/>
              </a:ext>
            </a:extLst>
          </p:cNvPr>
          <p:cNvSpPr/>
          <p:nvPr/>
        </p:nvSpPr>
        <p:spPr>
          <a:xfrm flipH="1">
            <a:off x="7233017" y="2863574"/>
            <a:ext cx="916470" cy="11295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88" y="1831"/>
                </a:moveTo>
                <a:lnTo>
                  <a:pt x="16388" y="0"/>
                </a:lnTo>
                <a:lnTo>
                  <a:pt x="21584" y="0"/>
                </a:lnTo>
                <a:lnTo>
                  <a:pt x="21584" y="1831"/>
                </a:lnTo>
                <a:cubicBezTo>
                  <a:pt x="21584" y="1831"/>
                  <a:pt x="16388" y="1831"/>
                  <a:pt x="16388" y="1831"/>
                </a:cubicBezTo>
                <a:close/>
                <a:moveTo>
                  <a:pt x="5837" y="2192"/>
                </a:moveTo>
                <a:cubicBezTo>
                  <a:pt x="7359" y="1380"/>
                  <a:pt x="9057" y="783"/>
                  <a:pt x="10884" y="415"/>
                </a:cubicBezTo>
                <a:lnTo>
                  <a:pt x="11602" y="2174"/>
                </a:lnTo>
                <a:cubicBezTo>
                  <a:pt x="10085" y="2480"/>
                  <a:pt x="8677" y="2976"/>
                  <a:pt x="7412" y="3650"/>
                </a:cubicBezTo>
                <a:cubicBezTo>
                  <a:pt x="7412" y="3650"/>
                  <a:pt x="5837" y="2192"/>
                  <a:pt x="5837" y="2192"/>
                </a:cubicBezTo>
                <a:close/>
                <a:moveTo>
                  <a:pt x="0" y="8823"/>
                </a:moveTo>
                <a:cubicBezTo>
                  <a:pt x="348" y="7509"/>
                  <a:pt x="1033" y="6264"/>
                  <a:pt x="2041" y="5123"/>
                </a:cubicBezTo>
                <a:lnTo>
                  <a:pt x="4253" y="6088"/>
                </a:lnTo>
                <a:cubicBezTo>
                  <a:pt x="3420" y="7034"/>
                  <a:pt x="2850" y="8068"/>
                  <a:pt x="2562" y="9157"/>
                </a:cubicBezTo>
                <a:cubicBezTo>
                  <a:pt x="2562" y="9157"/>
                  <a:pt x="0" y="8823"/>
                  <a:pt x="0" y="8823"/>
                </a:cubicBezTo>
                <a:close/>
                <a:moveTo>
                  <a:pt x="4" y="12788"/>
                </a:moveTo>
                <a:lnTo>
                  <a:pt x="2563" y="12451"/>
                </a:lnTo>
                <a:cubicBezTo>
                  <a:pt x="2854" y="13542"/>
                  <a:pt x="3425" y="14573"/>
                  <a:pt x="4262" y="15519"/>
                </a:cubicBezTo>
                <a:lnTo>
                  <a:pt x="2050" y="16486"/>
                </a:lnTo>
                <a:cubicBezTo>
                  <a:pt x="1041" y="15346"/>
                  <a:pt x="352" y="14102"/>
                  <a:pt x="4" y="12788"/>
                </a:cubicBezTo>
                <a:close/>
                <a:moveTo>
                  <a:pt x="5851" y="19414"/>
                </a:moveTo>
                <a:lnTo>
                  <a:pt x="7423" y="17955"/>
                </a:lnTo>
                <a:cubicBezTo>
                  <a:pt x="8689" y="18627"/>
                  <a:pt x="10099" y="19123"/>
                  <a:pt x="11615" y="19427"/>
                </a:cubicBezTo>
                <a:lnTo>
                  <a:pt x="10900" y="21187"/>
                </a:lnTo>
                <a:cubicBezTo>
                  <a:pt x="9073" y="20821"/>
                  <a:pt x="7374" y="20225"/>
                  <a:pt x="5851" y="19414"/>
                </a:cubicBezTo>
                <a:close/>
                <a:moveTo>
                  <a:pt x="16404" y="21600"/>
                </a:moveTo>
                <a:lnTo>
                  <a:pt x="16404" y="19769"/>
                </a:lnTo>
                <a:lnTo>
                  <a:pt x="21600" y="19769"/>
                </a:lnTo>
                <a:lnTo>
                  <a:pt x="21600" y="21600"/>
                </a:lnTo>
                <a:cubicBezTo>
                  <a:pt x="21600" y="21600"/>
                  <a:pt x="16404" y="21600"/>
                  <a:pt x="16404" y="2160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/>
            </a:pPr>
            <a:endParaRPr sz="2800" dirty="0"/>
          </a:p>
        </p:txBody>
      </p:sp>
      <p:sp>
        <p:nvSpPr>
          <p:cNvPr id="43" name="SlideModel shp42">
            <a:extLst>
              <a:ext uri="{FF2B5EF4-FFF2-40B4-BE49-F238E27FC236}">
                <a16:creationId xmlns:a16="http://schemas.microsoft.com/office/drawing/2014/main" id="{10B45FD5-9257-40EF-9A36-EDAEB5F2C264}"/>
              </a:ext>
            </a:extLst>
          </p:cNvPr>
          <p:cNvSpPr/>
          <p:nvPr/>
        </p:nvSpPr>
        <p:spPr>
          <a:xfrm flipH="1">
            <a:off x="5339855" y="3675958"/>
            <a:ext cx="1880702" cy="510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ubicBezTo>
                  <a:pt x="0" y="0"/>
                  <a:pt x="0" y="21600"/>
                  <a:pt x="0" y="216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600" dirty="0"/>
          </a:p>
        </p:txBody>
      </p:sp>
      <p:sp>
        <p:nvSpPr>
          <p:cNvPr id="45" name="SlideModel shp43">
            <a:extLst>
              <a:ext uri="{FF2B5EF4-FFF2-40B4-BE49-F238E27FC236}">
                <a16:creationId xmlns:a16="http://schemas.microsoft.com/office/drawing/2014/main" id="{B3327FE1-4948-487B-94C6-1B40ED5FA5F3}"/>
              </a:ext>
            </a:extLst>
          </p:cNvPr>
          <p:cNvSpPr/>
          <p:nvPr/>
        </p:nvSpPr>
        <p:spPr>
          <a:xfrm flipH="1">
            <a:off x="5337352" y="3897133"/>
            <a:ext cx="1722881" cy="95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00" y="21600"/>
                </a:moveTo>
                <a:lnTo>
                  <a:pt x="19200" y="0"/>
                </a:lnTo>
                <a:lnTo>
                  <a:pt x="21600" y="0"/>
                </a:lnTo>
                <a:lnTo>
                  <a:pt x="21600" y="21600"/>
                </a:lnTo>
                <a:cubicBezTo>
                  <a:pt x="21600" y="21600"/>
                  <a:pt x="19200" y="21600"/>
                  <a:pt x="19200" y="21600"/>
                </a:cubicBezTo>
                <a:close/>
                <a:moveTo>
                  <a:pt x="14400" y="21600"/>
                </a:moveTo>
                <a:lnTo>
                  <a:pt x="14400" y="0"/>
                </a:lnTo>
                <a:lnTo>
                  <a:pt x="16800" y="0"/>
                </a:lnTo>
                <a:lnTo>
                  <a:pt x="16800" y="21600"/>
                </a:lnTo>
                <a:cubicBezTo>
                  <a:pt x="16800" y="21600"/>
                  <a:pt x="14400" y="21600"/>
                  <a:pt x="14400" y="21600"/>
                </a:cubicBezTo>
                <a:close/>
                <a:moveTo>
                  <a:pt x="9600" y="21600"/>
                </a:moveTo>
                <a:lnTo>
                  <a:pt x="9600" y="0"/>
                </a:lnTo>
                <a:lnTo>
                  <a:pt x="12000" y="0"/>
                </a:lnTo>
                <a:lnTo>
                  <a:pt x="12000" y="21600"/>
                </a:lnTo>
                <a:cubicBezTo>
                  <a:pt x="12000" y="21600"/>
                  <a:pt x="9600" y="21600"/>
                  <a:pt x="9600" y="21600"/>
                </a:cubicBezTo>
                <a:close/>
                <a:moveTo>
                  <a:pt x="4800" y="21600"/>
                </a:moveTo>
                <a:lnTo>
                  <a:pt x="4800" y="0"/>
                </a:lnTo>
                <a:lnTo>
                  <a:pt x="7200" y="0"/>
                </a:lnTo>
                <a:lnTo>
                  <a:pt x="7200" y="21600"/>
                </a:lnTo>
                <a:cubicBezTo>
                  <a:pt x="7200" y="21600"/>
                  <a:pt x="4800" y="21600"/>
                  <a:pt x="4800" y="21600"/>
                </a:cubicBezTo>
                <a:close/>
                <a:moveTo>
                  <a:pt x="0" y="21600"/>
                </a:moveTo>
                <a:lnTo>
                  <a:pt x="0" y="0"/>
                </a:lnTo>
                <a:lnTo>
                  <a:pt x="2400" y="0"/>
                </a:lnTo>
                <a:lnTo>
                  <a:pt x="2400" y="21600"/>
                </a:lnTo>
                <a:cubicBezTo>
                  <a:pt x="2400" y="21600"/>
                  <a:pt x="0" y="21600"/>
                  <a:pt x="0" y="2160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/>
            </a:pPr>
            <a:endParaRPr sz="2800" dirty="0"/>
          </a:p>
        </p:txBody>
      </p:sp>
      <p:sp>
        <p:nvSpPr>
          <p:cNvPr id="46" name="SlideModel shp44">
            <a:extLst>
              <a:ext uri="{FF2B5EF4-FFF2-40B4-BE49-F238E27FC236}">
                <a16:creationId xmlns:a16="http://schemas.microsoft.com/office/drawing/2014/main" id="{1BEA70C3-C512-409A-8CA7-877BE68DC808}"/>
              </a:ext>
            </a:extLst>
          </p:cNvPr>
          <p:cNvSpPr/>
          <p:nvPr/>
        </p:nvSpPr>
        <p:spPr>
          <a:xfrm flipH="1">
            <a:off x="5336569" y="2652605"/>
            <a:ext cx="1840799" cy="510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600" dirty="0"/>
          </a:p>
        </p:txBody>
      </p:sp>
      <p:sp>
        <p:nvSpPr>
          <p:cNvPr id="47" name="SlideModel shp45">
            <a:extLst>
              <a:ext uri="{FF2B5EF4-FFF2-40B4-BE49-F238E27FC236}">
                <a16:creationId xmlns:a16="http://schemas.microsoft.com/office/drawing/2014/main" id="{4155EF20-E0FD-429D-8DB8-372B5D83D6D2}"/>
              </a:ext>
            </a:extLst>
          </p:cNvPr>
          <p:cNvSpPr/>
          <p:nvPr/>
        </p:nvSpPr>
        <p:spPr>
          <a:xfrm flipH="1">
            <a:off x="5338272" y="2870457"/>
            <a:ext cx="1722881" cy="95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400" y="0"/>
                </a:lnTo>
                <a:lnTo>
                  <a:pt x="2400" y="21600"/>
                </a:lnTo>
                <a:cubicBezTo>
                  <a:pt x="2400" y="21600"/>
                  <a:pt x="0" y="21600"/>
                  <a:pt x="0" y="21600"/>
                </a:cubicBezTo>
                <a:close/>
                <a:moveTo>
                  <a:pt x="4800" y="21600"/>
                </a:moveTo>
                <a:lnTo>
                  <a:pt x="4800" y="0"/>
                </a:lnTo>
                <a:lnTo>
                  <a:pt x="7200" y="0"/>
                </a:lnTo>
                <a:lnTo>
                  <a:pt x="7200" y="21600"/>
                </a:lnTo>
                <a:cubicBezTo>
                  <a:pt x="7200" y="21600"/>
                  <a:pt x="4800" y="21600"/>
                  <a:pt x="4800" y="21600"/>
                </a:cubicBezTo>
                <a:close/>
                <a:moveTo>
                  <a:pt x="9600" y="21600"/>
                </a:moveTo>
                <a:lnTo>
                  <a:pt x="9600" y="0"/>
                </a:lnTo>
                <a:lnTo>
                  <a:pt x="12000" y="0"/>
                </a:lnTo>
                <a:lnTo>
                  <a:pt x="12000" y="21600"/>
                </a:lnTo>
                <a:cubicBezTo>
                  <a:pt x="12000" y="21600"/>
                  <a:pt x="9600" y="21600"/>
                  <a:pt x="9600" y="21600"/>
                </a:cubicBezTo>
                <a:close/>
                <a:moveTo>
                  <a:pt x="14400" y="21600"/>
                </a:moveTo>
                <a:lnTo>
                  <a:pt x="14400" y="0"/>
                </a:lnTo>
                <a:lnTo>
                  <a:pt x="16800" y="0"/>
                </a:lnTo>
                <a:lnTo>
                  <a:pt x="16800" y="21600"/>
                </a:lnTo>
                <a:cubicBezTo>
                  <a:pt x="16800" y="21600"/>
                  <a:pt x="14400" y="21600"/>
                  <a:pt x="14400" y="21600"/>
                </a:cubicBezTo>
                <a:close/>
                <a:moveTo>
                  <a:pt x="19200" y="21600"/>
                </a:moveTo>
                <a:lnTo>
                  <a:pt x="19200" y="0"/>
                </a:lnTo>
                <a:lnTo>
                  <a:pt x="21600" y="0"/>
                </a:lnTo>
                <a:lnTo>
                  <a:pt x="21600" y="21600"/>
                </a:lnTo>
                <a:cubicBezTo>
                  <a:pt x="21600" y="21600"/>
                  <a:pt x="19200" y="21600"/>
                  <a:pt x="19200" y="2160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/>
            </a:pPr>
            <a:endParaRPr sz="2800" dirty="0"/>
          </a:p>
        </p:txBody>
      </p:sp>
      <p:sp>
        <p:nvSpPr>
          <p:cNvPr id="48" name="SlideModel shp46">
            <a:extLst>
              <a:ext uri="{FF2B5EF4-FFF2-40B4-BE49-F238E27FC236}">
                <a16:creationId xmlns:a16="http://schemas.microsoft.com/office/drawing/2014/main" id="{CCF5BF23-D08E-4A97-A84D-541C468570EE}"/>
              </a:ext>
            </a:extLst>
          </p:cNvPr>
          <p:cNvSpPr/>
          <p:nvPr/>
        </p:nvSpPr>
        <p:spPr>
          <a:xfrm flipH="1">
            <a:off x="5339762" y="4699364"/>
            <a:ext cx="2287614" cy="511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42"/>
                </a:moveTo>
                <a:lnTo>
                  <a:pt x="21600" y="21600"/>
                </a:lnTo>
                <a:lnTo>
                  <a:pt x="21600" y="58"/>
                </a:lnTo>
                <a:lnTo>
                  <a:pt x="0" y="0"/>
                </a:lnTo>
                <a:lnTo>
                  <a:pt x="0" y="215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600" dirty="0"/>
          </a:p>
        </p:txBody>
      </p:sp>
      <p:sp>
        <p:nvSpPr>
          <p:cNvPr id="49" name="SlideModel shp47">
            <a:extLst>
              <a:ext uri="{FF2B5EF4-FFF2-40B4-BE49-F238E27FC236}">
                <a16:creationId xmlns:a16="http://schemas.microsoft.com/office/drawing/2014/main" id="{FA402BEA-1773-46C1-A060-B5B1DD7B1515}"/>
              </a:ext>
            </a:extLst>
          </p:cNvPr>
          <p:cNvSpPr/>
          <p:nvPr/>
        </p:nvSpPr>
        <p:spPr>
          <a:xfrm flipH="1">
            <a:off x="5341548" y="4921528"/>
            <a:ext cx="2871471" cy="95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60" y="21600"/>
                </a:moveTo>
                <a:lnTo>
                  <a:pt x="20160" y="0"/>
                </a:lnTo>
                <a:lnTo>
                  <a:pt x="21600" y="0"/>
                </a:lnTo>
                <a:lnTo>
                  <a:pt x="21600" y="21600"/>
                </a:lnTo>
                <a:cubicBezTo>
                  <a:pt x="21600" y="21600"/>
                  <a:pt x="20160" y="21600"/>
                  <a:pt x="20160" y="21600"/>
                </a:cubicBezTo>
                <a:close/>
                <a:moveTo>
                  <a:pt x="17280" y="21600"/>
                </a:moveTo>
                <a:lnTo>
                  <a:pt x="17280" y="0"/>
                </a:lnTo>
                <a:lnTo>
                  <a:pt x="18720" y="0"/>
                </a:lnTo>
                <a:lnTo>
                  <a:pt x="18720" y="21600"/>
                </a:lnTo>
                <a:cubicBezTo>
                  <a:pt x="18720" y="21600"/>
                  <a:pt x="17280" y="21600"/>
                  <a:pt x="17280" y="21600"/>
                </a:cubicBezTo>
                <a:close/>
                <a:moveTo>
                  <a:pt x="14400" y="21600"/>
                </a:moveTo>
                <a:lnTo>
                  <a:pt x="14400" y="0"/>
                </a:lnTo>
                <a:lnTo>
                  <a:pt x="15840" y="0"/>
                </a:lnTo>
                <a:lnTo>
                  <a:pt x="15840" y="21600"/>
                </a:lnTo>
                <a:cubicBezTo>
                  <a:pt x="15840" y="21600"/>
                  <a:pt x="14400" y="21600"/>
                  <a:pt x="14400" y="21600"/>
                </a:cubicBezTo>
                <a:close/>
                <a:moveTo>
                  <a:pt x="11520" y="21600"/>
                </a:moveTo>
                <a:lnTo>
                  <a:pt x="11520" y="0"/>
                </a:lnTo>
                <a:lnTo>
                  <a:pt x="12960" y="0"/>
                </a:lnTo>
                <a:lnTo>
                  <a:pt x="12960" y="21600"/>
                </a:lnTo>
                <a:cubicBezTo>
                  <a:pt x="12960" y="21600"/>
                  <a:pt x="11520" y="21600"/>
                  <a:pt x="11520" y="21600"/>
                </a:cubicBezTo>
                <a:close/>
                <a:moveTo>
                  <a:pt x="8640" y="21600"/>
                </a:moveTo>
                <a:lnTo>
                  <a:pt x="8640" y="0"/>
                </a:lnTo>
                <a:lnTo>
                  <a:pt x="10080" y="0"/>
                </a:lnTo>
                <a:lnTo>
                  <a:pt x="10080" y="21600"/>
                </a:lnTo>
                <a:cubicBezTo>
                  <a:pt x="10080" y="21600"/>
                  <a:pt x="8640" y="21600"/>
                  <a:pt x="8640" y="21600"/>
                </a:cubicBezTo>
                <a:close/>
                <a:moveTo>
                  <a:pt x="5760" y="21600"/>
                </a:moveTo>
                <a:lnTo>
                  <a:pt x="5760" y="0"/>
                </a:lnTo>
                <a:lnTo>
                  <a:pt x="7200" y="0"/>
                </a:lnTo>
                <a:lnTo>
                  <a:pt x="7200" y="21600"/>
                </a:lnTo>
                <a:cubicBezTo>
                  <a:pt x="7200" y="21600"/>
                  <a:pt x="5760" y="21600"/>
                  <a:pt x="5760" y="21600"/>
                </a:cubicBezTo>
                <a:close/>
                <a:moveTo>
                  <a:pt x="2880" y="21600"/>
                </a:moveTo>
                <a:lnTo>
                  <a:pt x="2880" y="0"/>
                </a:lnTo>
                <a:lnTo>
                  <a:pt x="4320" y="0"/>
                </a:lnTo>
                <a:lnTo>
                  <a:pt x="4320" y="21600"/>
                </a:lnTo>
                <a:cubicBezTo>
                  <a:pt x="4320" y="21600"/>
                  <a:pt x="2880" y="21600"/>
                  <a:pt x="2880" y="21600"/>
                </a:cubicBezTo>
                <a:close/>
                <a:moveTo>
                  <a:pt x="0" y="21600"/>
                </a:moveTo>
                <a:lnTo>
                  <a:pt x="0" y="0"/>
                </a:lnTo>
                <a:lnTo>
                  <a:pt x="1440" y="0"/>
                </a:lnTo>
                <a:lnTo>
                  <a:pt x="1440" y="21600"/>
                </a:lnTo>
                <a:cubicBezTo>
                  <a:pt x="1440" y="21600"/>
                  <a:pt x="0" y="21600"/>
                  <a:pt x="0" y="2160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/>
            </a:pPr>
            <a:endParaRPr sz="2800" dirty="0"/>
          </a:p>
        </p:txBody>
      </p:sp>
      <p:sp>
        <p:nvSpPr>
          <p:cNvPr id="50" name="SlideModel shp48">
            <a:extLst>
              <a:ext uri="{FF2B5EF4-FFF2-40B4-BE49-F238E27FC236}">
                <a16:creationId xmlns:a16="http://schemas.microsoft.com/office/drawing/2014/main" id="{DB5F5238-5E59-4AAC-8415-C3CB309A1725}"/>
              </a:ext>
            </a:extLst>
          </p:cNvPr>
          <p:cNvSpPr/>
          <p:nvPr/>
        </p:nvSpPr>
        <p:spPr>
          <a:xfrm flipH="1">
            <a:off x="4149610" y="1632232"/>
            <a:ext cx="1196430" cy="153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4835"/>
                  <a:pt x="15394" y="0"/>
                  <a:pt x="7739" y="0"/>
                </a:cubicBezTo>
                <a:lnTo>
                  <a:pt x="0" y="0"/>
                </a:lnTo>
                <a:lnTo>
                  <a:pt x="0" y="7200"/>
                </a:lnTo>
                <a:lnTo>
                  <a:pt x="7739" y="7200"/>
                </a:lnTo>
                <a:cubicBezTo>
                  <a:pt x="10291" y="7200"/>
                  <a:pt x="12359" y="8811"/>
                  <a:pt x="12359" y="10800"/>
                </a:cubicBezTo>
                <a:cubicBezTo>
                  <a:pt x="12359" y="12788"/>
                  <a:pt x="10291" y="14400"/>
                  <a:pt x="7739" y="14400"/>
                </a:cubicBezTo>
                <a:lnTo>
                  <a:pt x="0" y="14400"/>
                </a:lnTo>
                <a:lnTo>
                  <a:pt x="0" y="21600"/>
                </a:lnTo>
                <a:lnTo>
                  <a:pt x="7739" y="21600"/>
                </a:lnTo>
                <a:cubicBezTo>
                  <a:pt x="15394" y="21600"/>
                  <a:pt x="21600" y="16764"/>
                  <a:pt x="21600" y="108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600" dirty="0"/>
          </a:p>
        </p:txBody>
      </p:sp>
      <p:sp>
        <p:nvSpPr>
          <p:cNvPr id="51" name="SlideModel shp49">
            <a:extLst>
              <a:ext uri="{FF2B5EF4-FFF2-40B4-BE49-F238E27FC236}">
                <a16:creationId xmlns:a16="http://schemas.microsoft.com/office/drawing/2014/main" id="{457B097E-1890-4F53-A00C-4D0A1D017EB0}"/>
              </a:ext>
            </a:extLst>
          </p:cNvPr>
          <p:cNvSpPr/>
          <p:nvPr/>
        </p:nvSpPr>
        <p:spPr>
          <a:xfrm flipH="1">
            <a:off x="4363983" y="1841766"/>
            <a:ext cx="795749" cy="1129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" y="1831"/>
                </a:moveTo>
                <a:lnTo>
                  <a:pt x="16" y="0"/>
                </a:lnTo>
                <a:lnTo>
                  <a:pt x="5212" y="0"/>
                </a:lnTo>
                <a:lnTo>
                  <a:pt x="5212" y="1831"/>
                </a:lnTo>
                <a:cubicBezTo>
                  <a:pt x="5212" y="1831"/>
                  <a:pt x="16" y="1831"/>
                  <a:pt x="16" y="1831"/>
                </a:cubicBezTo>
                <a:close/>
                <a:moveTo>
                  <a:pt x="14188" y="3650"/>
                </a:moveTo>
                <a:cubicBezTo>
                  <a:pt x="12923" y="2976"/>
                  <a:pt x="11515" y="2480"/>
                  <a:pt x="9998" y="2174"/>
                </a:cubicBezTo>
                <a:lnTo>
                  <a:pt x="10716" y="415"/>
                </a:lnTo>
                <a:cubicBezTo>
                  <a:pt x="12543" y="783"/>
                  <a:pt x="14241" y="1380"/>
                  <a:pt x="15763" y="2192"/>
                </a:cubicBezTo>
                <a:cubicBezTo>
                  <a:pt x="15763" y="2192"/>
                  <a:pt x="14188" y="3650"/>
                  <a:pt x="14188" y="3650"/>
                </a:cubicBezTo>
                <a:close/>
                <a:moveTo>
                  <a:pt x="19038" y="9157"/>
                </a:moveTo>
                <a:cubicBezTo>
                  <a:pt x="18750" y="8068"/>
                  <a:pt x="18180" y="7034"/>
                  <a:pt x="17347" y="6088"/>
                </a:cubicBezTo>
                <a:lnTo>
                  <a:pt x="19559" y="5123"/>
                </a:lnTo>
                <a:cubicBezTo>
                  <a:pt x="20567" y="6264"/>
                  <a:pt x="21252" y="7509"/>
                  <a:pt x="21600" y="8823"/>
                </a:cubicBezTo>
                <a:cubicBezTo>
                  <a:pt x="21600" y="8823"/>
                  <a:pt x="19038" y="9157"/>
                  <a:pt x="19038" y="9157"/>
                </a:cubicBezTo>
                <a:close/>
                <a:moveTo>
                  <a:pt x="19550" y="16486"/>
                </a:moveTo>
                <a:lnTo>
                  <a:pt x="17338" y="15519"/>
                </a:lnTo>
                <a:cubicBezTo>
                  <a:pt x="18175" y="14573"/>
                  <a:pt x="18746" y="13542"/>
                  <a:pt x="19037" y="12451"/>
                </a:cubicBezTo>
                <a:lnTo>
                  <a:pt x="21596" y="12788"/>
                </a:lnTo>
                <a:cubicBezTo>
                  <a:pt x="21248" y="14102"/>
                  <a:pt x="20559" y="15346"/>
                  <a:pt x="19550" y="16486"/>
                </a:cubicBezTo>
                <a:close/>
                <a:moveTo>
                  <a:pt x="10700" y="21187"/>
                </a:moveTo>
                <a:lnTo>
                  <a:pt x="9985" y="19427"/>
                </a:lnTo>
                <a:cubicBezTo>
                  <a:pt x="11501" y="19123"/>
                  <a:pt x="12911" y="18627"/>
                  <a:pt x="14177" y="17955"/>
                </a:cubicBezTo>
                <a:lnTo>
                  <a:pt x="15749" y="19414"/>
                </a:lnTo>
                <a:cubicBezTo>
                  <a:pt x="14226" y="20225"/>
                  <a:pt x="12527" y="20821"/>
                  <a:pt x="10700" y="21187"/>
                </a:cubicBezTo>
                <a:close/>
                <a:moveTo>
                  <a:pt x="0" y="21600"/>
                </a:moveTo>
                <a:lnTo>
                  <a:pt x="0" y="19769"/>
                </a:lnTo>
                <a:lnTo>
                  <a:pt x="5196" y="19769"/>
                </a:lnTo>
                <a:lnTo>
                  <a:pt x="5196" y="21600"/>
                </a:lnTo>
                <a:cubicBezTo>
                  <a:pt x="5196" y="21600"/>
                  <a:pt x="0" y="21600"/>
                  <a:pt x="0" y="2160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/>
            </a:pPr>
            <a:endParaRPr sz="2800" dirty="0"/>
          </a:p>
        </p:txBody>
      </p:sp>
      <p:sp>
        <p:nvSpPr>
          <p:cNvPr id="52" name="SlideModel shp50">
            <a:extLst>
              <a:ext uri="{FF2B5EF4-FFF2-40B4-BE49-F238E27FC236}">
                <a16:creationId xmlns:a16="http://schemas.microsoft.com/office/drawing/2014/main" id="{BB669F4C-C8FC-46BE-9307-FAA4A382C5E7}"/>
              </a:ext>
            </a:extLst>
          </p:cNvPr>
          <p:cNvSpPr/>
          <p:nvPr/>
        </p:nvSpPr>
        <p:spPr>
          <a:xfrm flipH="1">
            <a:off x="5339762" y="1628800"/>
            <a:ext cx="3002639" cy="511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42"/>
                </a:moveTo>
                <a:lnTo>
                  <a:pt x="21600" y="21600"/>
                </a:lnTo>
                <a:lnTo>
                  <a:pt x="21600" y="58"/>
                </a:lnTo>
                <a:lnTo>
                  <a:pt x="0" y="0"/>
                </a:lnTo>
                <a:lnTo>
                  <a:pt x="0" y="215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600" dirty="0"/>
          </a:p>
        </p:txBody>
      </p:sp>
      <p:sp>
        <p:nvSpPr>
          <p:cNvPr id="53" name="SlideModel shp51">
            <a:extLst>
              <a:ext uri="{FF2B5EF4-FFF2-40B4-BE49-F238E27FC236}">
                <a16:creationId xmlns:a16="http://schemas.microsoft.com/office/drawing/2014/main" id="{7EF86578-8AEE-45C4-85E7-68FD91733D68}"/>
              </a:ext>
            </a:extLst>
          </p:cNvPr>
          <p:cNvSpPr/>
          <p:nvPr/>
        </p:nvSpPr>
        <p:spPr>
          <a:xfrm flipH="1">
            <a:off x="5341548" y="1851357"/>
            <a:ext cx="2871472" cy="95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60" y="21600"/>
                </a:moveTo>
                <a:lnTo>
                  <a:pt x="20160" y="0"/>
                </a:lnTo>
                <a:lnTo>
                  <a:pt x="21600" y="0"/>
                </a:lnTo>
                <a:lnTo>
                  <a:pt x="21600" y="21600"/>
                </a:lnTo>
                <a:cubicBezTo>
                  <a:pt x="21600" y="21600"/>
                  <a:pt x="20160" y="21600"/>
                  <a:pt x="20160" y="21600"/>
                </a:cubicBezTo>
                <a:close/>
                <a:moveTo>
                  <a:pt x="17280" y="21600"/>
                </a:moveTo>
                <a:lnTo>
                  <a:pt x="17280" y="0"/>
                </a:lnTo>
                <a:lnTo>
                  <a:pt x="18720" y="0"/>
                </a:lnTo>
                <a:lnTo>
                  <a:pt x="18720" y="21600"/>
                </a:lnTo>
                <a:cubicBezTo>
                  <a:pt x="18720" y="21600"/>
                  <a:pt x="17280" y="21600"/>
                  <a:pt x="17280" y="21600"/>
                </a:cubicBezTo>
                <a:close/>
                <a:moveTo>
                  <a:pt x="14400" y="21600"/>
                </a:moveTo>
                <a:lnTo>
                  <a:pt x="14400" y="0"/>
                </a:lnTo>
                <a:lnTo>
                  <a:pt x="15840" y="0"/>
                </a:lnTo>
                <a:lnTo>
                  <a:pt x="15840" y="21600"/>
                </a:lnTo>
                <a:cubicBezTo>
                  <a:pt x="15840" y="21600"/>
                  <a:pt x="14400" y="21600"/>
                  <a:pt x="14400" y="21600"/>
                </a:cubicBezTo>
                <a:close/>
                <a:moveTo>
                  <a:pt x="11520" y="21600"/>
                </a:moveTo>
                <a:lnTo>
                  <a:pt x="11520" y="0"/>
                </a:lnTo>
                <a:lnTo>
                  <a:pt x="12960" y="0"/>
                </a:lnTo>
                <a:lnTo>
                  <a:pt x="12960" y="21600"/>
                </a:lnTo>
                <a:cubicBezTo>
                  <a:pt x="12960" y="21600"/>
                  <a:pt x="11520" y="21600"/>
                  <a:pt x="11520" y="21600"/>
                </a:cubicBezTo>
                <a:close/>
                <a:moveTo>
                  <a:pt x="8640" y="21600"/>
                </a:moveTo>
                <a:lnTo>
                  <a:pt x="8640" y="0"/>
                </a:lnTo>
                <a:lnTo>
                  <a:pt x="10080" y="0"/>
                </a:lnTo>
                <a:lnTo>
                  <a:pt x="10080" y="21600"/>
                </a:lnTo>
                <a:cubicBezTo>
                  <a:pt x="10080" y="21600"/>
                  <a:pt x="8640" y="21600"/>
                  <a:pt x="8640" y="21600"/>
                </a:cubicBezTo>
                <a:close/>
                <a:moveTo>
                  <a:pt x="5760" y="21600"/>
                </a:moveTo>
                <a:lnTo>
                  <a:pt x="5760" y="0"/>
                </a:lnTo>
                <a:lnTo>
                  <a:pt x="7200" y="0"/>
                </a:lnTo>
                <a:lnTo>
                  <a:pt x="7200" y="21600"/>
                </a:lnTo>
                <a:cubicBezTo>
                  <a:pt x="7200" y="21600"/>
                  <a:pt x="5760" y="21600"/>
                  <a:pt x="5760" y="21600"/>
                </a:cubicBezTo>
                <a:close/>
                <a:moveTo>
                  <a:pt x="2880" y="21600"/>
                </a:moveTo>
                <a:lnTo>
                  <a:pt x="2880" y="0"/>
                </a:lnTo>
                <a:lnTo>
                  <a:pt x="4320" y="0"/>
                </a:lnTo>
                <a:lnTo>
                  <a:pt x="4320" y="21600"/>
                </a:lnTo>
                <a:cubicBezTo>
                  <a:pt x="4320" y="21600"/>
                  <a:pt x="2880" y="21600"/>
                  <a:pt x="2880" y="21600"/>
                </a:cubicBezTo>
                <a:close/>
                <a:moveTo>
                  <a:pt x="0" y="21600"/>
                </a:moveTo>
                <a:lnTo>
                  <a:pt x="0" y="0"/>
                </a:lnTo>
                <a:lnTo>
                  <a:pt x="1440" y="0"/>
                </a:lnTo>
                <a:lnTo>
                  <a:pt x="1440" y="21600"/>
                </a:lnTo>
                <a:cubicBezTo>
                  <a:pt x="1440" y="21600"/>
                  <a:pt x="0" y="21600"/>
                  <a:pt x="0" y="2160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/>
            </a:pPr>
            <a:endParaRPr sz="2800" dirty="0"/>
          </a:p>
        </p:txBody>
      </p:sp>
      <p:sp>
        <p:nvSpPr>
          <p:cNvPr id="54" name="SlideModel shp52">
            <a:extLst>
              <a:ext uri="{FF2B5EF4-FFF2-40B4-BE49-F238E27FC236}">
                <a16:creationId xmlns:a16="http://schemas.microsoft.com/office/drawing/2014/main" id="{CB21F135-D316-42E2-959D-269EA4013066}"/>
              </a:ext>
            </a:extLst>
          </p:cNvPr>
          <p:cNvSpPr/>
          <p:nvPr/>
        </p:nvSpPr>
        <p:spPr>
          <a:xfrm flipH="1">
            <a:off x="7162654" y="4697764"/>
            <a:ext cx="1196431" cy="153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6206" y="0"/>
                  <a:pt x="13861" y="0"/>
                </a:cubicBezTo>
                <a:lnTo>
                  <a:pt x="21600" y="0"/>
                </a:lnTo>
                <a:lnTo>
                  <a:pt x="21600" y="7200"/>
                </a:lnTo>
                <a:lnTo>
                  <a:pt x="13861" y="7200"/>
                </a:lnTo>
                <a:cubicBezTo>
                  <a:pt x="11309" y="7200"/>
                  <a:pt x="9241" y="8811"/>
                  <a:pt x="9241" y="10800"/>
                </a:cubicBezTo>
                <a:cubicBezTo>
                  <a:pt x="9241" y="12788"/>
                  <a:pt x="11309" y="14400"/>
                  <a:pt x="13861" y="14400"/>
                </a:cubicBezTo>
                <a:lnTo>
                  <a:pt x="21600" y="14400"/>
                </a:lnTo>
                <a:lnTo>
                  <a:pt x="21600" y="21600"/>
                </a:lnTo>
                <a:lnTo>
                  <a:pt x="13861" y="21600"/>
                </a:lnTo>
                <a:cubicBezTo>
                  <a:pt x="6206" y="21600"/>
                  <a:pt x="0" y="16764"/>
                  <a:pt x="0" y="108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600" dirty="0"/>
          </a:p>
        </p:txBody>
      </p:sp>
      <p:sp>
        <p:nvSpPr>
          <p:cNvPr id="55" name="SlideModel shp53">
            <a:extLst>
              <a:ext uri="{FF2B5EF4-FFF2-40B4-BE49-F238E27FC236}">
                <a16:creationId xmlns:a16="http://schemas.microsoft.com/office/drawing/2014/main" id="{860430ED-640F-4BB6-95C2-913BFDC9FBBE}"/>
              </a:ext>
            </a:extLst>
          </p:cNvPr>
          <p:cNvSpPr/>
          <p:nvPr/>
        </p:nvSpPr>
        <p:spPr>
          <a:xfrm flipH="1">
            <a:off x="7274187" y="4898784"/>
            <a:ext cx="857064" cy="1129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88" y="1831"/>
                </a:moveTo>
                <a:lnTo>
                  <a:pt x="16388" y="0"/>
                </a:lnTo>
                <a:lnTo>
                  <a:pt x="21584" y="0"/>
                </a:lnTo>
                <a:lnTo>
                  <a:pt x="21584" y="1831"/>
                </a:lnTo>
                <a:cubicBezTo>
                  <a:pt x="21584" y="1831"/>
                  <a:pt x="16388" y="1831"/>
                  <a:pt x="16388" y="1831"/>
                </a:cubicBezTo>
                <a:close/>
                <a:moveTo>
                  <a:pt x="5837" y="2192"/>
                </a:moveTo>
                <a:cubicBezTo>
                  <a:pt x="7359" y="1380"/>
                  <a:pt x="9057" y="783"/>
                  <a:pt x="10884" y="415"/>
                </a:cubicBezTo>
                <a:lnTo>
                  <a:pt x="11602" y="2174"/>
                </a:lnTo>
                <a:cubicBezTo>
                  <a:pt x="10085" y="2480"/>
                  <a:pt x="8677" y="2976"/>
                  <a:pt x="7412" y="3650"/>
                </a:cubicBezTo>
                <a:cubicBezTo>
                  <a:pt x="7412" y="3650"/>
                  <a:pt x="5837" y="2192"/>
                  <a:pt x="5837" y="2192"/>
                </a:cubicBezTo>
                <a:close/>
                <a:moveTo>
                  <a:pt x="0" y="8823"/>
                </a:moveTo>
                <a:cubicBezTo>
                  <a:pt x="348" y="7509"/>
                  <a:pt x="1033" y="6264"/>
                  <a:pt x="2041" y="5123"/>
                </a:cubicBezTo>
                <a:lnTo>
                  <a:pt x="4253" y="6088"/>
                </a:lnTo>
                <a:cubicBezTo>
                  <a:pt x="3420" y="7034"/>
                  <a:pt x="2850" y="8068"/>
                  <a:pt x="2562" y="9157"/>
                </a:cubicBezTo>
                <a:cubicBezTo>
                  <a:pt x="2562" y="9157"/>
                  <a:pt x="0" y="8823"/>
                  <a:pt x="0" y="8823"/>
                </a:cubicBezTo>
                <a:close/>
                <a:moveTo>
                  <a:pt x="4" y="12788"/>
                </a:moveTo>
                <a:lnTo>
                  <a:pt x="2563" y="12451"/>
                </a:lnTo>
                <a:cubicBezTo>
                  <a:pt x="2854" y="13542"/>
                  <a:pt x="3425" y="14573"/>
                  <a:pt x="4262" y="15519"/>
                </a:cubicBezTo>
                <a:lnTo>
                  <a:pt x="2050" y="16486"/>
                </a:lnTo>
                <a:cubicBezTo>
                  <a:pt x="1041" y="15346"/>
                  <a:pt x="352" y="14102"/>
                  <a:pt x="4" y="12788"/>
                </a:cubicBezTo>
                <a:close/>
                <a:moveTo>
                  <a:pt x="5851" y="19414"/>
                </a:moveTo>
                <a:lnTo>
                  <a:pt x="7423" y="17955"/>
                </a:lnTo>
                <a:cubicBezTo>
                  <a:pt x="8689" y="18627"/>
                  <a:pt x="10099" y="19123"/>
                  <a:pt x="11615" y="19427"/>
                </a:cubicBezTo>
                <a:lnTo>
                  <a:pt x="10900" y="21187"/>
                </a:lnTo>
                <a:cubicBezTo>
                  <a:pt x="9073" y="20821"/>
                  <a:pt x="7374" y="20225"/>
                  <a:pt x="5851" y="19414"/>
                </a:cubicBezTo>
                <a:close/>
                <a:moveTo>
                  <a:pt x="16404" y="21600"/>
                </a:moveTo>
                <a:lnTo>
                  <a:pt x="16404" y="19769"/>
                </a:lnTo>
                <a:lnTo>
                  <a:pt x="21600" y="19769"/>
                </a:lnTo>
                <a:lnTo>
                  <a:pt x="21600" y="21600"/>
                </a:lnTo>
                <a:cubicBezTo>
                  <a:pt x="21600" y="21600"/>
                  <a:pt x="16404" y="21600"/>
                  <a:pt x="16404" y="2160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/>
            </a:pPr>
            <a:endParaRPr sz="2800" dirty="0"/>
          </a:p>
        </p:txBody>
      </p:sp>
      <p:sp>
        <p:nvSpPr>
          <p:cNvPr id="56" name="SlideModel shp54">
            <a:extLst>
              <a:ext uri="{FF2B5EF4-FFF2-40B4-BE49-F238E27FC236}">
                <a16:creationId xmlns:a16="http://schemas.microsoft.com/office/drawing/2014/main" id="{C87A0BEF-AC23-473A-A320-6DE574B1ACCF}"/>
              </a:ext>
            </a:extLst>
          </p:cNvPr>
          <p:cNvSpPr/>
          <p:nvPr/>
        </p:nvSpPr>
        <p:spPr>
          <a:xfrm>
            <a:off x="11187" y="5716381"/>
            <a:ext cx="7196919" cy="51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48"/>
                </a:lnTo>
                <a:lnTo>
                  <a:pt x="0" y="21600"/>
                </a:lnTo>
                <a:lnTo>
                  <a:pt x="21600" y="2154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600" dirty="0"/>
          </a:p>
        </p:txBody>
      </p:sp>
      <p:sp>
        <p:nvSpPr>
          <p:cNvPr id="57" name="SlideModel shp55">
            <a:extLst>
              <a:ext uri="{FF2B5EF4-FFF2-40B4-BE49-F238E27FC236}">
                <a16:creationId xmlns:a16="http://schemas.microsoft.com/office/drawing/2014/main" id="{E9B8706A-84CD-458E-A0BA-3D73B2C65F7C}"/>
              </a:ext>
            </a:extLst>
          </p:cNvPr>
          <p:cNvSpPr/>
          <p:nvPr/>
        </p:nvSpPr>
        <p:spPr>
          <a:xfrm flipH="1">
            <a:off x="4250951" y="5924340"/>
            <a:ext cx="2871471" cy="95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60" y="21600"/>
                </a:moveTo>
                <a:lnTo>
                  <a:pt x="20160" y="0"/>
                </a:lnTo>
                <a:lnTo>
                  <a:pt x="21600" y="0"/>
                </a:lnTo>
                <a:lnTo>
                  <a:pt x="21600" y="21600"/>
                </a:lnTo>
                <a:cubicBezTo>
                  <a:pt x="21600" y="21600"/>
                  <a:pt x="20160" y="21600"/>
                  <a:pt x="20160" y="21600"/>
                </a:cubicBezTo>
                <a:close/>
                <a:moveTo>
                  <a:pt x="17280" y="21600"/>
                </a:moveTo>
                <a:lnTo>
                  <a:pt x="17280" y="0"/>
                </a:lnTo>
                <a:lnTo>
                  <a:pt x="18720" y="0"/>
                </a:lnTo>
                <a:lnTo>
                  <a:pt x="18720" y="21600"/>
                </a:lnTo>
                <a:cubicBezTo>
                  <a:pt x="18720" y="21600"/>
                  <a:pt x="17280" y="21600"/>
                  <a:pt x="17280" y="21600"/>
                </a:cubicBezTo>
                <a:close/>
                <a:moveTo>
                  <a:pt x="14400" y="21600"/>
                </a:moveTo>
                <a:lnTo>
                  <a:pt x="14400" y="0"/>
                </a:lnTo>
                <a:lnTo>
                  <a:pt x="15840" y="0"/>
                </a:lnTo>
                <a:lnTo>
                  <a:pt x="15840" y="21600"/>
                </a:lnTo>
                <a:cubicBezTo>
                  <a:pt x="15840" y="21600"/>
                  <a:pt x="14400" y="21600"/>
                  <a:pt x="14400" y="21600"/>
                </a:cubicBezTo>
                <a:close/>
                <a:moveTo>
                  <a:pt x="11520" y="21600"/>
                </a:moveTo>
                <a:lnTo>
                  <a:pt x="11520" y="0"/>
                </a:lnTo>
                <a:lnTo>
                  <a:pt x="12960" y="0"/>
                </a:lnTo>
                <a:lnTo>
                  <a:pt x="12960" y="21600"/>
                </a:lnTo>
                <a:cubicBezTo>
                  <a:pt x="12960" y="21600"/>
                  <a:pt x="11520" y="21600"/>
                  <a:pt x="11520" y="21600"/>
                </a:cubicBezTo>
                <a:close/>
                <a:moveTo>
                  <a:pt x="8640" y="21600"/>
                </a:moveTo>
                <a:lnTo>
                  <a:pt x="8640" y="0"/>
                </a:lnTo>
                <a:lnTo>
                  <a:pt x="10080" y="0"/>
                </a:lnTo>
                <a:lnTo>
                  <a:pt x="10080" y="21600"/>
                </a:lnTo>
                <a:cubicBezTo>
                  <a:pt x="10080" y="21600"/>
                  <a:pt x="8640" y="21600"/>
                  <a:pt x="8640" y="21600"/>
                </a:cubicBezTo>
                <a:close/>
                <a:moveTo>
                  <a:pt x="5760" y="21600"/>
                </a:moveTo>
                <a:lnTo>
                  <a:pt x="5760" y="0"/>
                </a:lnTo>
                <a:lnTo>
                  <a:pt x="7200" y="0"/>
                </a:lnTo>
                <a:lnTo>
                  <a:pt x="7200" y="21600"/>
                </a:lnTo>
                <a:cubicBezTo>
                  <a:pt x="7200" y="21600"/>
                  <a:pt x="5760" y="21600"/>
                  <a:pt x="5760" y="21600"/>
                </a:cubicBezTo>
                <a:close/>
                <a:moveTo>
                  <a:pt x="2880" y="21600"/>
                </a:moveTo>
                <a:lnTo>
                  <a:pt x="2880" y="0"/>
                </a:lnTo>
                <a:lnTo>
                  <a:pt x="4320" y="0"/>
                </a:lnTo>
                <a:lnTo>
                  <a:pt x="4320" y="21600"/>
                </a:lnTo>
                <a:cubicBezTo>
                  <a:pt x="4320" y="21600"/>
                  <a:pt x="2880" y="21600"/>
                  <a:pt x="2880" y="21600"/>
                </a:cubicBezTo>
                <a:close/>
                <a:moveTo>
                  <a:pt x="0" y="21600"/>
                </a:moveTo>
                <a:lnTo>
                  <a:pt x="0" y="0"/>
                </a:lnTo>
                <a:lnTo>
                  <a:pt x="1440" y="0"/>
                </a:lnTo>
                <a:lnTo>
                  <a:pt x="1440" y="21600"/>
                </a:lnTo>
                <a:cubicBezTo>
                  <a:pt x="1440" y="21600"/>
                  <a:pt x="0" y="21600"/>
                  <a:pt x="0" y="2160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/>
            </a:pPr>
            <a:endParaRPr sz="2800" dirty="0"/>
          </a:p>
        </p:txBody>
      </p:sp>
      <p:sp>
        <p:nvSpPr>
          <p:cNvPr id="58" name="SlideModel shp56">
            <a:extLst>
              <a:ext uri="{FF2B5EF4-FFF2-40B4-BE49-F238E27FC236}">
                <a16:creationId xmlns:a16="http://schemas.microsoft.com/office/drawing/2014/main" id="{A5A182ED-1EC1-4FA7-AA19-2559FA7E7CFA}"/>
              </a:ext>
            </a:extLst>
          </p:cNvPr>
          <p:cNvSpPr/>
          <p:nvPr/>
        </p:nvSpPr>
        <p:spPr>
          <a:xfrm flipH="1">
            <a:off x="1229229" y="5924340"/>
            <a:ext cx="2871471" cy="95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60" y="21600"/>
                </a:moveTo>
                <a:lnTo>
                  <a:pt x="20160" y="0"/>
                </a:lnTo>
                <a:lnTo>
                  <a:pt x="21600" y="0"/>
                </a:lnTo>
                <a:lnTo>
                  <a:pt x="21600" y="21600"/>
                </a:lnTo>
                <a:cubicBezTo>
                  <a:pt x="21600" y="21600"/>
                  <a:pt x="20160" y="21600"/>
                  <a:pt x="20160" y="21600"/>
                </a:cubicBezTo>
                <a:close/>
                <a:moveTo>
                  <a:pt x="17280" y="21600"/>
                </a:moveTo>
                <a:lnTo>
                  <a:pt x="17280" y="0"/>
                </a:lnTo>
                <a:lnTo>
                  <a:pt x="18720" y="0"/>
                </a:lnTo>
                <a:lnTo>
                  <a:pt x="18720" y="21600"/>
                </a:lnTo>
                <a:cubicBezTo>
                  <a:pt x="18720" y="21600"/>
                  <a:pt x="17280" y="21600"/>
                  <a:pt x="17280" y="21600"/>
                </a:cubicBezTo>
                <a:close/>
                <a:moveTo>
                  <a:pt x="14400" y="21600"/>
                </a:moveTo>
                <a:lnTo>
                  <a:pt x="14400" y="0"/>
                </a:lnTo>
                <a:lnTo>
                  <a:pt x="15840" y="0"/>
                </a:lnTo>
                <a:lnTo>
                  <a:pt x="15840" y="21600"/>
                </a:lnTo>
                <a:cubicBezTo>
                  <a:pt x="15840" y="21600"/>
                  <a:pt x="14400" y="21600"/>
                  <a:pt x="14400" y="21600"/>
                </a:cubicBezTo>
                <a:close/>
                <a:moveTo>
                  <a:pt x="11520" y="21600"/>
                </a:moveTo>
                <a:lnTo>
                  <a:pt x="11520" y="0"/>
                </a:lnTo>
                <a:lnTo>
                  <a:pt x="12960" y="0"/>
                </a:lnTo>
                <a:lnTo>
                  <a:pt x="12960" y="21600"/>
                </a:lnTo>
                <a:cubicBezTo>
                  <a:pt x="12960" y="21600"/>
                  <a:pt x="11520" y="21600"/>
                  <a:pt x="11520" y="21600"/>
                </a:cubicBezTo>
                <a:close/>
                <a:moveTo>
                  <a:pt x="8640" y="21600"/>
                </a:moveTo>
                <a:lnTo>
                  <a:pt x="8640" y="0"/>
                </a:lnTo>
                <a:lnTo>
                  <a:pt x="10080" y="0"/>
                </a:lnTo>
                <a:lnTo>
                  <a:pt x="10080" y="21600"/>
                </a:lnTo>
                <a:cubicBezTo>
                  <a:pt x="10080" y="21600"/>
                  <a:pt x="8640" y="21600"/>
                  <a:pt x="8640" y="21600"/>
                </a:cubicBezTo>
                <a:close/>
                <a:moveTo>
                  <a:pt x="5760" y="21600"/>
                </a:moveTo>
                <a:lnTo>
                  <a:pt x="5760" y="0"/>
                </a:lnTo>
                <a:lnTo>
                  <a:pt x="7200" y="0"/>
                </a:lnTo>
                <a:lnTo>
                  <a:pt x="7200" y="21600"/>
                </a:lnTo>
                <a:cubicBezTo>
                  <a:pt x="7200" y="21600"/>
                  <a:pt x="5760" y="21600"/>
                  <a:pt x="5760" y="21600"/>
                </a:cubicBezTo>
                <a:close/>
                <a:moveTo>
                  <a:pt x="2880" y="21600"/>
                </a:moveTo>
                <a:lnTo>
                  <a:pt x="2880" y="0"/>
                </a:lnTo>
                <a:lnTo>
                  <a:pt x="4320" y="0"/>
                </a:lnTo>
                <a:lnTo>
                  <a:pt x="4320" y="21600"/>
                </a:lnTo>
                <a:cubicBezTo>
                  <a:pt x="4320" y="21600"/>
                  <a:pt x="2880" y="21600"/>
                  <a:pt x="2880" y="21600"/>
                </a:cubicBezTo>
                <a:close/>
                <a:moveTo>
                  <a:pt x="0" y="21600"/>
                </a:moveTo>
                <a:lnTo>
                  <a:pt x="0" y="0"/>
                </a:lnTo>
                <a:lnTo>
                  <a:pt x="1440" y="0"/>
                </a:lnTo>
                <a:lnTo>
                  <a:pt x="1440" y="21600"/>
                </a:lnTo>
                <a:cubicBezTo>
                  <a:pt x="1440" y="21600"/>
                  <a:pt x="0" y="21600"/>
                  <a:pt x="0" y="2160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/>
            </a:pPr>
            <a:endParaRPr sz="2800" dirty="0"/>
          </a:p>
        </p:txBody>
      </p:sp>
      <p:sp>
        <p:nvSpPr>
          <p:cNvPr id="59" name="SlideModel shp57">
            <a:extLst>
              <a:ext uri="{FF2B5EF4-FFF2-40B4-BE49-F238E27FC236}">
                <a16:creationId xmlns:a16="http://schemas.microsoft.com/office/drawing/2014/main" id="{719D963B-6AF6-48F3-A00C-7325EC24AB9A}"/>
              </a:ext>
            </a:extLst>
          </p:cNvPr>
          <p:cNvSpPr/>
          <p:nvPr/>
        </p:nvSpPr>
        <p:spPr>
          <a:xfrm>
            <a:off x="7874902" y="5005329"/>
            <a:ext cx="916470" cy="916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501" y="0"/>
                </a:moveTo>
                <a:lnTo>
                  <a:pt x="11100" y="0"/>
                </a:lnTo>
                <a:cubicBezTo>
                  <a:pt x="16899" y="0"/>
                  <a:pt x="21600" y="4702"/>
                  <a:pt x="21600" y="10500"/>
                </a:cubicBezTo>
                <a:lnTo>
                  <a:pt x="21600" y="11100"/>
                </a:lnTo>
                <a:cubicBezTo>
                  <a:pt x="21600" y="16898"/>
                  <a:pt x="16899" y="21600"/>
                  <a:pt x="11100" y="21600"/>
                </a:cubicBezTo>
                <a:lnTo>
                  <a:pt x="10501" y="21600"/>
                </a:lnTo>
                <a:cubicBezTo>
                  <a:pt x="4702" y="21600"/>
                  <a:pt x="0" y="16898"/>
                  <a:pt x="0" y="11100"/>
                </a:cubicBezTo>
                <a:lnTo>
                  <a:pt x="0" y="10500"/>
                </a:lnTo>
                <a:cubicBezTo>
                  <a:pt x="0" y="4702"/>
                  <a:pt x="4702" y="0"/>
                  <a:pt x="10501" y="0"/>
                </a:cubicBezTo>
                <a:cubicBezTo>
                  <a:pt x="10501" y="0"/>
                  <a:pt x="10501" y="0"/>
                  <a:pt x="10501" y="0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600" dirty="0"/>
          </a:p>
        </p:txBody>
      </p:sp>
      <p:sp>
        <p:nvSpPr>
          <p:cNvPr id="60" name="SlideModel shp58">
            <a:extLst>
              <a:ext uri="{FF2B5EF4-FFF2-40B4-BE49-F238E27FC236}">
                <a16:creationId xmlns:a16="http://schemas.microsoft.com/office/drawing/2014/main" id="{BD764818-4AD2-479D-8DF1-99D93F7CD4CB}"/>
              </a:ext>
            </a:extLst>
          </p:cNvPr>
          <p:cNvSpPr/>
          <p:nvPr/>
        </p:nvSpPr>
        <p:spPr>
          <a:xfrm>
            <a:off x="3700386" y="3983524"/>
            <a:ext cx="916470" cy="916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501" y="0"/>
                </a:moveTo>
                <a:lnTo>
                  <a:pt x="11100" y="0"/>
                </a:lnTo>
                <a:cubicBezTo>
                  <a:pt x="16899" y="0"/>
                  <a:pt x="21600" y="4702"/>
                  <a:pt x="21600" y="10500"/>
                </a:cubicBezTo>
                <a:lnTo>
                  <a:pt x="21600" y="11100"/>
                </a:lnTo>
                <a:cubicBezTo>
                  <a:pt x="21600" y="16898"/>
                  <a:pt x="16899" y="21600"/>
                  <a:pt x="11100" y="21600"/>
                </a:cubicBezTo>
                <a:lnTo>
                  <a:pt x="10501" y="21600"/>
                </a:lnTo>
                <a:cubicBezTo>
                  <a:pt x="4702" y="21600"/>
                  <a:pt x="0" y="16898"/>
                  <a:pt x="0" y="11100"/>
                </a:cubicBezTo>
                <a:lnTo>
                  <a:pt x="0" y="10500"/>
                </a:lnTo>
                <a:cubicBezTo>
                  <a:pt x="0" y="4702"/>
                  <a:pt x="4702" y="0"/>
                  <a:pt x="10501" y="0"/>
                </a:cubicBezTo>
                <a:cubicBezTo>
                  <a:pt x="10501" y="0"/>
                  <a:pt x="10501" y="0"/>
                  <a:pt x="10501" y="0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600" dirty="0"/>
          </a:p>
        </p:txBody>
      </p:sp>
      <p:sp>
        <p:nvSpPr>
          <p:cNvPr id="61" name="SlideModel shp59">
            <a:extLst>
              <a:ext uri="{FF2B5EF4-FFF2-40B4-BE49-F238E27FC236}">
                <a16:creationId xmlns:a16="http://schemas.microsoft.com/office/drawing/2014/main" id="{2A688715-D62F-459C-BFB5-EBBFD1F7DBBA}"/>
              </a:ext>
            </a:extLst>
          </p:cNvPr>
          <p:cNvSpPr/>
          <p:nvPr/>
        </p:nvSpPr>
        <p:spPr>
          <a:xfrm>
            <a:off x="7874902" y="2961603"/>
            <a:ext cx="916470" cy="916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501" y="0"/>
                </a:moveTo>
                <a:lnTo>
                  <a:pt x="11100" y="0"/>
                </a:lnTo>
                <a:cubicBezTo>
                  <a:pt x="16899" y="0"/>
                  <a:pt x="21600" y="4702"/>
                  <a:pt x="21600" y="10500"/>
                </a:cubicBezTo>
                <a:lnTo>
                  <a:pt x="21600" y="11100"/>
                </a:lnTo>
                <a:cubicBezTo>
                  <a:pt x="21600" y="16898"/>
                  <a:pt x="16899" y="21600"/>
                  <a:pt x="11100" y="21600"/>
                </a:cubicBezTo>
                <a:lnTo>
                  <a:pt x="10501" y="21600"/>
                </a:lnTo>
                <a:cubicBezTo>
                  <a:pt x="4702" y="21600"/>
                  <a:pt x="0" y="16898"/>
                  <a:pt x="0" y="11100"/>
                </a:cubicBezTo>
                <a:lnTo>
                  <a:pt x="0" y="10500"/>
                </a:lnTo>
                <a:cubicBezTo>
                  <a:pt x="0" y="4702"/>
                  <a:pt x="4702" y="0"/>
                  <a:pt x="10501" y="0"/>
                </a:cubicBezTo>
                <a:cubicBezTo>
                  <a:pt x="10501" y="0"/>
                  <a:pt x="10501" y="0"/>
                  <a:pt x="10501" y="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600" dirty="0"/>
          </a:p>
        </p:txBody>
      </p:sp>
      <p:sp>
        <p:nvSpPr>
          <p:cNvPr id="62" name="SlideModel shp60">
            <a:extLst>
              <a:ext uri="{FF2B5EF4-FFF2-40B4-BE49-F238E27FC236}">
                <a16:creationId xmlns:a16="http://schemas.microsoft.com/office/drawing/2014/main" id="{1C20B933-B9C6-441A-9713-8C12A135487B}"/>
              </a:ext>
            </a:extLst>
          </p:cNvPr>
          <p:cNvSpPr/>
          <p:nvPr/>
        </p:nvSpPr>
        <p:spPr>
          <a:xfrm>
            <a:off x="3700386" y="1939797"/>
            <a:ext cx="916470" cy="916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501" y="0"/>
                </a:moveTo>
                <a:lnTo>
                  <a:pt x="11100" y="0"/>
                </a:lnTo>
                <a:cubicBezTo>
                  <a:pt x="16899" y="0"/>
                  <a:pt x="21600" y="4702"/>
                  <a:pt x="21600" y="10500"/>
                </a:cubicBezTo>
                <a:lnTo>
                  <a:pt x="21600" y="11100"/>
                </a:lnTo>
                <a:cubicBezTo>
                  <a:pt x="21600" y="16898"/>
                  <a:pt x="16899" y="21600"/>
                  <a:pt x="11100" y="21600"/>
                </a:cubicBezTo>
                <a:lnTo>
                  <a:pt x="10501" y="21600"/>
                </a:lnTo>
                <a:cubicBezTo>
                  <a:pt x="4702" y="21600"/>
                  <a:pt x="0" y="16898"/>
                  <a:pt x="0" y="11100"/>
                </a:cubicBezTo>
                <a:lnTo>
                  <a:pt x="0" y="10500"/>
                </a:lnTo>
                <a:cubicBezTo>
                  <a:pt x="0" y="4702"/>
                  <a:pt x="4702" y="0"/>
                  <a:pt x="10501" y="0"/>
                </a:cubicBezTo>
                <a:cubicBezTo>
                  <a:pt x="10501" y="0"/>
                  <a:pt x="10501" y="0"/>
                  <a:pt x="10501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600" dirty="0"/>
          </a:p>
        </p:txBody>
      </p:sp>
      <p:sp>
        <p:nvSpPr>
          <p:cNvPr id="63" name="SlideModel shp61">
            <a:extLst>
              <a:ext uri="{FF2B5EF4-FFF2-40B4-BE49-F238E27FC236}">
                <a16:creationId xmlns:a16="http://schemas.microsoft.com/office/drawing/2014/main" id="{CAA63691-3E2C-48A1-A649-1683E130C0F5}"/>
              </a:ext>
            </a:extLst>
          </p:cNvPr>
          <p:cNvSpPr/>
          <p:nvPr/>
        </p:nvSpPr>
        <p:spPr>
          <a:xfrm flipH="1">
            <a:off x="8341711" y="1628800"/>
            <a:ext cx="3002639" cy="511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42"/>
                </a:moveTo>
                <a:lnTo>
                  <a:pt x="21600" y="21600"/>
                </a:lnTo>
                <a:lnTo>
                  <a:pt x="21600" y="58"/>
                </a:lnTo>
                <a:lnTo>
                  <a:pt x="0" y="0"/>
                </a:lnTo>
                <a:lnTo>
                  <a:pt x="0" y="215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600" dirty="0"/>
          </a:p>
        </p:txBody>
      </p:sp>
      <p:sp>
        <p:nvSpPr>
          <p:cNvPr id="64" name="SlideModel shp62">
            <a:extLst>
              <a:ext uri="{FF2B5EF4-FFF2-40B4-BE49-F238E27FC236}">
                <a16:creationId xmlns:a16="http://schemas.microsoft.com/office/drawing/2014/main" id="{8102C805-FDC5-450C-9999-ECA553583533}"/>
              </a:ext>
            </a:extLst>
          </p:cNvPr>
          <p:cNvSpPr/>
          <p:nvPr/>
        </p:nvSpPr>
        <p:spPr>
          <a:xfrm flipH="1">
            <a:off x="8343496" y="1851357"/>
            <a:ext cx="2871472" cy="95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60" y="21600"/>
                </a:moveTo>
                <a:lnTo>
                  <a:pt x="20160" y="0"/>
                </a:lnTo>
                <a:lnTo>
                  <a:pt x="21600" y="0"/>
                </a:lnTo>
                <a:lnTo>
                  <a:pt x="21600" y="21600"/>
                </a:lnTo>
                <a:cubicBezTo>
                  <a:pt x="21600" y="21600"/>
                  <a:pt x="20160" y="21600"/>
                  <a:pt x="20160" y="21600"/>
                </a:cubicBezTo>
                <a:close/>
                <a:moveTo>
                  <a:pt x="17280" y="21600"/>
                </a:moveTo>
                <a:lnTo>
                  <a:pt x="17280" y="0"/>
                </a:lnTo>
                <a:lnTo>
                  <a:pt x="18720" y="0"/>
                </a:lnTo>
                <a:lnTo>
                  <a:pt x="18720" y="21600"/>
                </a:lnTo>
                <a:cubicBezTo>
                  <a:pt x="18720" y="21600"/>
                  <a:pt x="17280" y="21600"/>
                  <a:pt x="17280" y="21600"/>
                </a:cubicBezTo>
                <a:close/>
                <a:moveTo>
                  <a:pt x="14400" y="21600"/>
                </a:moveTo>
                <a:lnTo>
                  <a:pt x="14400" y="0"/>
                </a:lnTo>
                <a:lnTo>
                  <a:pt x="15840" y="0"/>
                </a:lnTo>
                <a:lnTo>
                  <a:pt x="15840" y="21600"/>
                </a:lnTo>
                <a:cubicBezTo>
                  <a:pt x="15840" y="21600"/>
                  <a:pt x="14400" y="21600"/>
                  <a:pt x="14400" y="21600"/>
                </a:cubicBezTo>
                <a:close/>
                <a:moveTo>
                  <a:pt x="11520" y="21600"/>
                </a:moveTo>
                <a:lnTo>
                  <a:pt x="11520" y="0"/>
                </a:lnTo>
                <a:lnTo>
                  <a:pt x="12960" y="0"/>
                </a:lnTo>
                <a:lnTo>
                  <a:pt x="12960" y="21600"/>
                </a:lnTo>
                <a:cubicBezTo>
                  <a:pt x="12960" y="21600"/>
                  <a:pt x="11520" y="21600"/>
                  <a:pt x="11520" y="21600"/>
                </a:cubicBezTo>
                <a:close/>
                <a:moveTo>
                  <a:pt x="8640" y="21600"/>
                </a:moveTo>
                <a:lnTo>
                  <a:pt x="8640" y="0"/>
                </a:lnTo>
                <a:lnTo>
                  <a:pt x="10080" y="0"/>
                </a:lnTo>
                <a:lnTo>
                  <a:pt x="10080" y="21600"/>
                </a:lnTo>
                <a:cubicBezTo>
                  <a:pt x="10080" y="21600"/>
                  <a:pt x="8640" y="21600"/>
                  <a:pt x="8640" y="21600"/>
                </a:cubicBezTo>
                <a:close/>
                <a:moveTo>
                  <a:pt x="5760" y="21600"/>
                </a:moveTo>
                <a:lnTo>
                  <a:pt x="5760" y="0"/>
                </a:lnTo>
                <a:lnTo>
                  <a:pt x="7200" y="0"/>
                </a:lnTo>
                <a:lnTo>
                  <a:pt x="7200" y="21600"/>
                </a:lnTo>
                <a:cubicBezTo>
                  <a:pt x="7200" y="21600"/>
                  <a:pt x="5760" y="21600"/>
                  <a:pt x="5760" y="21600"/>
                </a:cubicBezTo>
                <a:close/>
                <a:moveTo>
                  <a:pt x="2880" y="21600"/>
                </a:moveTo>
                <a:lnTo>
                  <a:pt x="2880" y="0"/>
                </a:lnTo>
                <a:lnTo>
                  <a:pt x="4320" y="0"/>
                </a:lnTo>
                <a:lnTo>
                  <a:pt x="4320" y="21600"/>
                </a:lnTo>
                <a:cubicBezTo>
                  <a:pt x="4320" y="21600"/>
                  <a:pt x="2880" y="21600"/>
                  <a:pt x="2880" y="21600"/>
                </a:cubicBezTo>
                <a:close/>
                <a:moveTo>
                  <a:pt x="0" y="21600"/>
                </a:moveTo>
                <a:lnTo>
                  <a:pt x="0" y="0"/>
                </a:lnTo>
                <a:lnTo>
                  <a:pt x="1440" y="0"/>
                </a:lnTo>
                <a:lnTo>
                  <a:pt x="1440" y="21600"/>
                </a:lnTo>
                <a:cubicBezTo>
                  <a:pt x="1440" y="21600"/>
                  <a:pt x="0" y="21600"/>
                  <a:pt x="0" y="2160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/>
            </a:pPr>
            <a:endParaRPr sz="2800" dirty="0"/>
          </a:p>
        </p:txBody>
      </p:sp>
      <p:sp>
        <p:nvSpPr>
          <p:cNvPr id="69" name="SlideModel shp63">
            <a:extLst>
              <a:ext uri="{FF2B5EF4-FFF2-40B4-BE49-F238E27FC236}">
                <a16:creationId xmlns:a16="http://schemas.microsoft.com/office/drawing/2014/main" id="{EE91AD15-7DF1-4522-A324-A9EC0FEDD18B}"/>
              </a:ext>
            </a:extLst>
          </p:cNvPr>
          <p:cNvSpPr txBox="1"/>
          <p:nvPr/>
        </p:nvSpPr>
        <p:spPr>
          <a:xfrm>
            <a:off x="8960767" y="3276933"/>
            <a:ext cx="104387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STEP 02</a:t>
            </a:r>
          </a:p>
        </p:txBody>
      </p:sp>
      <p:sp>
        <p:nvSpPr>
          <p:cNvPr id="70" name="SlideModel shp64">
            <a:extLst>
              <a:ext uri="{FF2B5EF4-FFF2-40B4-BE49-F238E27FC236}">
                <a16:creationId xmlns:a16="http://schemas.microsoft.com/office/drawing/2014/main" id="{F8F6B9AB-D201-4B0A-8B9C-8898D280F073}"/>
              </a:ext>
            </a:extLst>
          </p:cNvPr>
          <p:cNvSpPr txBox="1"/>
          <p:nvPr/>
        </p:nvSpPr>
        <p:spPr>
          <a:xfrm>
            <a:off x="8960767" y="5278898"/>
            <a:ext cx="104387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STEP 04</a:t>
            </a:r>
          </a:p>
        </p:txBody>
      </p:sp>
      <p:sp>
        <p:nvSpPr>
          <p:cNvPr id="71" name="SlideModel shp65">
            <a:extLst>
              <a:ext uri="{FF2B5EF4-FFF2-40B4-BE49-F238E27FC236}">
                <a16:creationId xmlns:a16="http://schemas.microsoft.com/office/drawing/2014/main" id="{2F0A94F8-D3AA-45E4-AEE9-618DBE41448E}"/>
              </a:ext>
            </a:extLst>
          </p:cNvPr>
          <p:cNvSpPr txBox="1"/>
          <p:nvPr/>
        </p:nvSpPr>
        <p:spPr>
          <a:xfrm>
            <a:off x="2536124" y="2246611"/>
            <a:ext cx="104387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8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STEP 01</a:t>
            </a:r>
          </a:p>
        </p:txBody>
      </p:sp>
      <p:sp>
        <p:nvSpPr>
          <p:cNvPr id="72" name="SlideModel shp66">
            <a:extLst>
              <a:ext uri="{FF2B5EF4-FFF2-40B4-BE49-F238E27FC236}">
                <a16:creationId xmlns:a16="http://schemas.microsoft.com/office/drawing/2014/main" id="{87A9DF92-2505-439B-BD8B-89A8A09EE8B3}"/>
              </a:ext>
            </a:extLst>
          </p:cNvPr>
          <p:cNvSpPr txBox="1"/>
          <p:nvPr/>
        </p:nvSpPr>
        <p:spPr>
          <a:xfrm>
            <a:off x="2536123" y="4290336"/>
            <a:ext cx="104387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8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STEP 03</a:t>
            </a:r>
          </a:p>
        </p:txBody>
      </p:sp>
      <p:sp>
        <p:nvSpPr>
          <p:cNvPr id="73" name="SlideModel shp67">
            <a:extLst>
              <a:ext uri="{FF2B5EF4-FFF2-40B4-BE49-F238E27FC236}">
                <a16:creationId xmlns:a16="http://schemas.microsoft.com/office/drawing/2014/main" id="{D91C3C2E-2E56-47E3-99FA-39DC30143DCD}"/>
              </a:ext>
            </a:extLst>
          </p:cNvPr>
          <p:cNvSpPr txBox="1">
            <a:spLocks/>
          </p:cNvSpPr>
          <p:nvPr/>
        </p:nvSpPr>
        <p:spPr>
          <a:xfrm>
            <a:off x="10047519" y="4991197"/>
            <a:ext cx="2043652" cy="110248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400" kern="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74" name="SlideModel shp68">
            <a:extLst>
              <a:ext uri="{FF2B5EF4-FFF2-40B4-BE49-F238E27FC236}">
                <a16:creationId xmlns:a16="http://schemas.microsoft.com/office/drawing/2014/main" id="{ECF56BD3-3289-4062-973E-C3F61B354B67}"/>
              </a:ext>
            </a:extLst>
          </p:cNvPr>
          <p:cNvSpPr txBox="1">
            <a:spLocks/>
          </p:cNvSpPr>
          <p:nvPr/>
        </p:nvSpPr>
        <p:spPr>
          <a:xfrm>
            <a:off x="10047518" y="2947472"/>
            <a:ext cx="2043653" cy="110248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400" kern="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75" name="SlideModel shp69">
            <a:extLst>
              <a:ext uri="{FF2B5EF4-FFF2-40B4-BE49-F238E27FC236}">
                <a16:creationId xmlns:a16="http://schemas.microsoft.com/office/drawing/2014/main" id="{6AE0453E-77EC-4A2A-87AA-918E0F53D70E}"/>
              </a:ext>
            </a:extLst>
          </p:cNvPr>
          <p:cNvSpPr txBox="1">
            <a:spLocks/>
          </p:cNvSpPr>
          <p:nvPr/>
        </p:nvSpPr>
        <p:spPr>
          <a:xfrm>
            <a:off x="97653" y="3965800"/>
            <a:ext cx="2386791" cy="84394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1400" kern="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76" name="SlideModel shp70">
            <a:extLst>
              <a:ext uri="{FF2B5EF4-FFF2-40B4-BE49-F238E27FC236}">
                <a16:creationId xmlns:a16="http://schemas.microsoft.com/office/drawing/2014/main" id="{28E681E3-7E33-4188-9E5D-D918DE41530F}"/>
              </a:ext>
            </a:extLst>
          </p:cNvPr>
          <p:cNvSpPr txBox="1">
            <a:spLocks/>
          </p:cNvSpPr>
          <p:nvPr/>
        </p:nvSpPr>
        <p:spPr>
          <a:xfrm>
            <a:off x="97653" y="1922075"/>
            <a:ext cx="2386791" cy="84394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1400" kern="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78" name="SlideModel shp71">
            <a:extLst>
              <a:ext uri="{FF2B5EF4-FFF2-40B4-BE49-F238E27FC236}">
                <a16:creationId xmlns:a16="http://schemas.microsoft.com/office/drawing/2014/main" id="{36D81209-1386-4B63-85CD-28E1E117FD88}"/>
              </a:ext>
            </a:extLst>
          </p:cNvPr>
          <p:cNvSpPr/>
          <p:nvPr/>
        </p:nvSpPr>
        <p:spPr>
          <a:xfrm flipH="1">
            <a:off x="11344350" y="1628800"/>
            <a:ext cx="844475" cy="511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42"/>
                </a:moveTo>
                <a:lnTo>
                  <a:pt x="21600" y="21600"/>
                </a:lnTo>
                <a:lnTo>
                  <a:pt x="21600" y="58"/>
                </a:lnTo>
                <a:lnTo>
                  <a:pt x="0" y="0"/>
                </a:lnTo>
                <a:lnTo>
                  <a:pt x="0" y="215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600" dirty="0"/>
          </a:p>
        </p:txBody>
      </p:sp>
      <p:sp>
        <p:nvSpPr>
          <p:cNvPr id="79" name="SlideModel shp72">
            <a:extLst>
              <a:ext uri="{FF2B5EF4-FFF2-40B4-BE49-F238E27FC236}">
                <a16:creationId xmlns:a16="http://schemas.microsoft.com/office/drawing/2014/main" id="{BD9EE080-0633-471C-B62B-375705515BFA}"/>
              </a:ext>
            </a:extLst>
          </p:cNvPr>
          <p:cNvSpPr/>
          <p:nvPr/>
        </p:nvSpPr>
        <p:spPr>
          <a:xfrm flipH="1">
            <a:off x="11346136" y="1851357"/>
            <a:ext cx="0" cy="95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60" y="21600"/>
                </a:moveTo>
                <a:lnTo>
                  <a:pt x="20160" y="0"/>
                </a:lnTo>
                <a:lnTo>
                  <a:pt x="21600" y="0"/>
                </a:lnTo>
                <a:lnTo>
                  <a:pt x="21600" y="21600"/>
                </a:lnTo>
                <a:cubicBezTo>
                  <a:pt x="21600" y="21600"/>
                  <a:pt x="20160" y="21600"/>
                  <a:pt x="20160" y="21600"/>
                </a:cubicBezTo>
                <a:close/>
                <a:moveTo>
                  <a:pt x="17280" y="21600"/>
                </a:moveTo>
                <a:lnTo>
                  <a:pt x="17280" y="0"/>
                </a:lnTo>
                <a:lnTo>
                  <a:pt x="18720" y="0"/>
                </a:lnTo>
                <a:lnTo>
                  <a:pt x="18720" y="21600"/>
                </a:lnTo>
                <a:cubicBezTo>
                  <a:pt x="18720" y="21600"/>
                  <a:pt x="17280" y="21600"/>
                  <a:pt x="17280" y="21600"/>
                </a:cubicBezTo>
                <a:close/>
                <a:moveTo>
                  <a:pt x="14400" y="21600"/>
                </a:moveTo>
                <a:lnTo>
                  <a:pt x="14400" y="0"/>
                </a:lnTo>
                <a:lnTo>
                  <a:pt x="15840" y="0"/>
                </a:lnTo>
                <a:lnTo>
                  <a:pt x="15840" y="21600"/>
                </a:lnTo>
                <a:cubicBezTo>
                  <a:pt x="15840" y="21600"/>
                  <a:pt x="14400" y="21600"/>
                  <a:pt x="14400" y="21600"/>
                </a:cubicBezTo>
                <a:close/>
                <a:moveTo>
                  <a:pt x="11520" y="21600"/>
                </a:moveTo>
                <a:lnTo>
                  <a:pt x="11520" y="0"/>
                </a:lnTo>
                <a:lnTo>
                  <a:pt x="12960" y="0"/>
                </a:lnTo>
                <a:lnTo>
                  <a:pt x="12960" y="21600"/>
                </a:lnTo>
                <a:cubicBezTo>
                  <a:pt x="12960" y="21600"/>
                  <a:pt x="11520" y="21600"/>
                  <a:pt x="11520" y="21600"/>
                </a:cubicBezTo>
                <a:close/>
                <a:moveTo>
                  <a:pt x="8640" y="21600"/>
                </a:moveTo>
                <a:lnTo>
                  <a:pt x="8640" y="0"/>
                </a:lnTo>
                <a:lnTo>
                  <a:pt x="10080" y="0"/>
                </a:lnTo>
                <a:lnTo>
                  <a:pt x="10080" y="21600"/>
                </a:lnTo>
                <a:cubicBezTo>
                  <a:pt x="10080" y="21600"/>
                  <a:pt x="8640" y="21600"/>
                  <a:pt x="8640" y="21600"/>
                </a:cubicBezTo>
                <a:close/>
                <a:moveTo>
                  <a:pt x="5760" y="21600"/>
                </a:moveTo>
                <a:lnTo>
                  <a:pt x="5760" y="0"/>
                </a:lnTo>
                <a:lnTo>
                  <a:pt x="7200" y="0"/>
                </a:lnTo>
                <a:lnTo>
                  <a:pt x="7200" y="21600"/>
                </a:lnTo>
                <a:cubicBezTo>
                  <a:pt x="7200" y="21600"/>
                  <a:pt x="5760" y="21600"/>
                  <a:pt x="5760" y="21600"/>
                </a:cubicBezTo>
                <a:close/>
                <a:moveTo>
                  <a:pt x="2880" y="21600"/>
                </a:moveTo>
                <a:lnTo>
                  <a:pt x="2880" y="0"/>
                </a:lnTo>
                <a:lnTo>
                  <a:pt x="4320" y="0"/>
                </a:lnTo>
                <a:lnTo>
                  <a:pt x="4320" y="21600"/>
                </a:lnTo>
                <a:cubicBezTo>
                  <a:pt x="4320" y="21600"/>
                  <a:pt x="2880" y="21600"/>
                  <a:pt x="2880" y="21600"/>
                </a:cubicBezTo>
                <a:close/>
                <a:moveTo>
                  <a:pt x="0" y="21600"/>
                </a:moveTo>
                <a:lnTo>
                  <a:pt x="0" y="0"/>
                </a:lnTo>
                <a:lnTo>
                  <a:pt x="1440" y="0"/>
                </a:lnTo>
                <a:lnTo>
                  <a:pt x="1440" y="21600"/>
                </a:lnTo>
                <a:cubicBezTo>
                  <a:pt x="1440" y="21600"/>
                  <a:pt x="0" y="21600"/>
                  <a:pt x="0" y="2160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/>
            </a:pPr>
            <a:endParaRPr sz="2800" dirty="0"/>
          </a:p>
        </p:txBody>
      </p:sp>
      <p:sp>
        <p:nvSpPr>
          <p:cNvPr id="80" name="SlideModel shp73">
            <a:extLst>
              <a:ext uri="{FF2B5EF4-FFF2-40B4-BE49-F238E27FC236}">
                <a16:creationId xmlns:a16="http://schemas.microsoft.com/office/drawing/2014/main" id="{E286F0A7-D7E6-4AB2-9FA6-E397B79186F5}"/>
              </a:ext>
            </a:extLst>
          </p:cNvPr>
          <p:cNvSpPr/>
          <p:nvPr/>
        </p:nvSpPr>
        <p:spPr>
          <a:xfrm flipH="1">
            <a:off x="97653" y="5924340"/>
            <a:ext cx="957157" cy="95731"/>
          </a:xfrm>
          <a:custGeom>
            <a:avLst/>
            <a:gdLst>
              <a:gd name="connsiteX0" fmla="*/ 373046 w 1865228"/>
              <a:gd name="connsiteY0" fmla="*/ 0 h 186552"/>
              <a:gd name="connsiteX1" fmla="*/ 0 w 1865228"/>
              <a:gd name="connsiteY1" fmla="*/ 0 h 186552"/>
              <a:gd name="connsiteX2" fmla="*/ 0 w 1865228"/>
              <a:gd name="connsiteY2" fmla="*/ 186552 h 186552"/>
              <a:gd name="connsiteX3" fmla="*/ 373046 w 1865228"/>
              <a:gd name="connsiteY3" fmla="*/ 186552 h 186552"/>
              <a:gd name="connsiteX4" fmla="*/ 1119137 w 1865228"/>
              <a:gd name="connsiteY4" fmla="*/ 0 h 186552"/>
              <a:gd name="connsiteX5" fmla="*/ 746091 w 1865228"/>
              <a:gd name="connsiteY5" fmla="*/ 0 h 186552"/>
              <a:gd name="connsiteX6" fmla="*/ 746091 w 1865228"/>
              <a:gd name="connsiteY6" fmla="*/ 186552 h 186552"/>
              <a:gd name="connsiteX7" fmla="*/ 1119137 w 1865228"/>
              <a:gd name="connsiteY7" fmla="*/ 186552 h 186552"/>
              <a:gd name="connsiteX8" fmla="*/ 1865228 w 1865228"/>
              <a:gd name="connsiteY8" fmla="*/ 0 h 186552"/>
              <a:gd name="connsiteX9" fmla="*/ 1492182 w 1865228"/>
              <a:gd name="connsiteY9" fmla="*/ 0 h 186552"/>
              <a:gd name="connsiteX10" fmla="*/ 1492182 w 1865228"/>
              <a:gd name="connsiteY10" fmla="*/ 186552 h 186552"/>
              <a:gd name="connsiteX11" fmla="*/ 1865228 w 1865228"/>
              <a:gd name="connsiteY11" fmla="*/ 186552 h 18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65228" h="186552">
                <a:moveTo>
                  <a:pt x="373046" y="0"/>
                </a:moveTo>
                <a:lnTo>
                  <a:pt x="0" y="0"/>
                </a:lnTo>
                <a:lnTo>
                  <a:pt x="0" y="186552"/>
                </a:lnTo>
                <a:cubicBezTo>
                  <a:pt x="0" y="186552"/>
                  <a:pt x="373046" y="186552"/>
                  <a:pt x="373046" y="186552"/>
                </a:cubicBezTo>
                <a:close/>
                <a:moveTo>
                  <a:pt x="1119137" y="0"/>
                </a:moveTo>
                <a:lnTo>
                  <a:pt x="746091" y="0"/>
                </a:lnTo>
                <a:lnTo>
                  <a:pt x="746091" y="186552"/>
                </a:lnTo>
                <a:cubicBezTo>
                  <a:pt x="746091" y="186552"/>
                  <a:pt x="1119137" y="186552"/>
                  <a:pt x="1119137" y="186552"/>
                </a:cubicBezTo>
                <a:close/>
                <a:moveTo>
                  <a:pt x="1865228" y="0"/>
                </a:moveTo>
                <a:lnTo>
                  <a:pt x="1492182" y="0"/>
                </a:lnTo>
                <a:lnTo>
                  <a:pt x="1492182" y="186552"/>
                </a:lnTo>
                <a:cubicBezTo>
                  <a:pt x="1492182" y="186552"/>
                  <a:pt x="1865228" y="186552"/>
                  <a:pt x="1865228" y="186552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/>
            </a:pPr>
            <a:endParaRPr sz="2800" dirty="0"/>
          </a:p>
        </p:txBody>
      </p:sp>
      <p:sp>
        <p:nvSpPr>
          <p:cNvPr id="108" name="SlideModel shp74">
            <a:extLst>
              <a:ext uri="{FF2B5EF4-FFF2-40B4-BE49-F238E27FC236}">
                <a16:creationId xmlns:a16="http://schemas.microsoft.com/office/drawing/2014/main" id="{EA4AEAFC-5D78-4A1C-834B-247AA0BD2976}"/>
              </a:ext>
            </a:extLst>
          </p:cNvPr>
          <p:cNvSpPr/>
          <p:nvPr/>
        </p:nvSpPr>
        <p:spPr>
          <a:xfrm flipH="1">
            <a:off x="11345445" y="1841766"/>
            <a:ext cx="1176426" cy="95730"/>
          </a:xfrm>
          <a:custGeom>
            <a:avLst/>
            <a:gdLst>
              <a:gd name="connsiteX0" fmla="*/ 54248 w 2292522"/>
              <a:gd name="connsiteY0" fmla="*/ 0 h 186551"/>
              <a:gd name="connsiteX1" fmla="*/ 0 w 2292522"/>
              <a:gd name="connsiteY1" fmla="*/ 0 h 186551"/>
              <a:gd name="connsiteX2" fmla="*/ 0 w 2292522"/>
              <a:gd name="connsiteY2" fmla="*/ 186551 h 186551"/>
              <a:gd name="connsiteX3" fmla="*/ 54248 w 2292522"/>
              <a:gd name="connsiteY3" fmla="*/ 186551 h 186551"/>
              <a:gd name="connsiteX4" fmla="*/ 800338 w 2292522"/>
              <a:gd name="connsiteY4" fmla="*/ 0 h 186551"/>
              <a:gd name="connsiteX5" fmla="*/ 427294 w 2292522"/>
              <a:gd name="connsiteY5" fmla="*/ 0 h 186551"/>
              <a:gd name="connsiteX6" fmla="*/ 427294 w 2292522"/>
              <a:gd name="connsiteY6" fmla="*/ 186551 h 186551"/>
              <a:gd name="connsiteX7" fmla="*/ 800338 w 2292522"/>
              <a:gd name="connsiteY7" fmla="*/ 186551 h 186551"/>
              <a:gd name="connsiteX8" fmla="*/ 1546430 w 2292522"/>
              <a:gd name="connsiteY8" fmla="*/ 0 h 186551"/>
              <a:gd name="connsiteX9" fmla="*/ 1173386 w 2292522"/>
              <a:gd name="connsiteY9" fmla="*/ 0 h 186551"/>
              <a:gd name="connsiteX10" fmla="*/ 1173386 w 2292522"/>
              <a:gd name="connsiteY10" fmla="*/ 186551 h 186551"/>
              <a:gd name="connsiteX11" fmla="*/ 1546430 w 2292522"/>
              <a:gd name="connsiteY11" fmla="*/ 186551 h 186551"/>
              <a:gd name="connsiteX12" fmla="*/ 2292522 w 2292522"/>
              <a:gd name="connsiteY12" fmla="*/ 0 h 186551"/>
              <a:gd name="connsiteX13" fmla="*/ 1919476 w 2292522"/>
              <a:gd name="connsiteY13" fmla="*/ 0 h 186551"/>
              <a:gd name="connsiteX14" fmla="*/ 1919476 w 2292522"/>
              <a:gd name="connsiteY14" fmla="*/ 186551 h 186551"/>
              <a:gd name="connsiteX15" fmla="*/ 2292522 w 2292522"/>
              <a:gd name="connsiteY15" fmla="*/ 186551 h 18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92522" h="186551">
                <a:moveTo>
                  <a:pt x="54248" y="0"/>
                </a:moveTo>
                <a:lnTo>
                  <a:pt x="0" y="0"/>
                </a:lnTo>
                <a:lnTo>
                  <a:pt x="0" y="186551"/>
                </a:lnTo>
                <a:lnTo>
                  <a:pt x="54248" y="186551"/>
                </a:lnTo>
                <a:close/>
                <a:moveTo>
                  <a:pt x="800338" y="0"/>
                </a:moveTo>
                <a:lnTo>
                  <a:pt x="427294" y="0"/>
                </a:lnTo>
                <a:lnTo>
                  <a:pt x="427294" y="186551"/>
                </a:lnTo>
                <a:cubicBezTo>
                  <a:pt x="427294" y="186551"/>
                  <a:pt x="800338" y="186551"/>
                  <a:pt x="800338" y="186551"/>
                </a:cubicBezTo>
                <a:close/>
                <a:moveTo>
                  <a:pt x="1546430" y="0"/>
                </a:moveTo>
                <a:lnTo>
                  <a:pt x="1173386" y="0"/>
                </a:lnTo>
                <a:lnTo>
                  <a:pt x="1173386" y="186551"/>
                </a:lnTo>
                <a:cubicBezTo>
                  <a:pt x="1173386" y="186551"/>
                  <a:pt x="1546430" y="186551"/>
                  <a:pt x="1546430" y="186551"/>
                </a:cubicBezTo>
                <a:close/>
                <a:moveTo>
                  <a:pt x="2292522" y="0"/>
                </a:moveTo>
                <a:lnTo>
                  <a:pt x="1919476" y="0"/>
                </a:lnTo>
                <a:lnTo>
                  <a:pt x="1919476" y="186551"/>
                </a:lnTo>
                <a:cubicBezTo>
                  <a:pt x="1919476" y="186551"/>
                  <a:pt x="2292522" y="186551"/>
                  <a:pt x="2292522" y="186551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/>
            </a:pPr>
            <a:endParaRPr sz="2800" dirty="0"/>
          </a:p>
        </p:txBody>
      </p:sp>
      <p:sp>
        <p:nvSpPr>
          <p:cNvPr id="16" name="SlideModel shp75" descr="Board Of Directors with solid fill">
            <a:extLst>
              <a:ext uri="{FF2B5EF4-FFF2-40B4-BE49-F238E27FC236}">
                <a16:creationId xmlns:a16="http://schemas.microsoft.com/office/drawing/2014/main" id="{8DE6A055-2A40-4E42-9586-9FF8FE37A04D}"/>
              </a:ext>
            </a:extLst>
          </p:cNvPr>
          <p:cNvSpPr/>
          <p:nvPr/>
        </p:nvSpPr>
        <p:spPr>
          <a:xfrm>
            <a:off x="8042454" y="5199936"/>
            <a:ext cx="598514" cy="515242"/>
          </a:xfrm>
          <a:custGeom>
            <a:avLst/>
            <a:gdLst>
              <a:gd name="connsiteX0" fmla="*/ 832757 w 876284"/>
              <a:gd name="connsiteY0" fmla="*/ 486289 h 685787"/>
              <a:gd name="connsiteX1" fmla="*/ 853436 w 876284"/>
              <a:gd name="connsiteY1" fmla="*/ 462201 h 685787"/>
              <a:gd name="connsiteX2" fmla="*/ 876077 w 876284"/>
              <a:gd name="connsiteY2" fmla="*/ 273549 h 685787"/>
              <a:gd name="connsiteX3" fmla="*/ 851173 w 876284"/>
              <a:gd name="connsiteY3" fmla="*/ 241826 h 685787"/>
              <a:gd name="connsiteX4" fmla="*/ 849407 w 876284"/>
              <a:gd name="connsiteY4" fmla="*/ 241668 h 685787"/>
              <a:gd name="connsiteX5" fmla="*/ 744575 w 876284"/>
              <a:gd name="connsiteY5" fmla="*/ 235496 h 685787"/>
              <a:gd name="connsiteX6" fmla="*/ 714599 w 876284"/>
              <a:gd name="connsiteY6" fmla="*/ 260328 h 685787"/>
              <a:gd name="connsiteX7" fmla="*/ 708103 w 876284"/>
              <a:gd name="connsiteY7" fmla="*/ 310696 h 685787"/>
              <a:gd name="connsiteX8" fmla="*/ 692092 w 876284"/>
              <a:gd name="connsiteY8" fmla="*/ 286179 h 685787"/>
              <a:gd name="connsiteX9" fmla="*/ 695740 w 876284"/>
              <a:gd name="connsiteY9" fmla="*/ 257899 h 685787"/>
              <a:gd name="connsiteX10" fmla="*/ 742946 w 876284"/>
              <a:gd name="connsiteY10" fmla="*/ 216437 h 685787"/>
              <a:gd name="connsiteX11" fmla="*/ 745803 w 876284"/>
              <a:gd name="connsiteY11" fmla="*/ 216522 h 685787"/>
              <a:gd name="connsiteX12" fmla="*/ 791085 w 876284"/>
              <a:gd name="connsiteY12" fmla="*/ 219180 h 685787"/>
              <a:gd name="connsiteX13" fmla="*/ 797629 w 876284"/>
              <a:gd name="connsiteY13" fmla="*/ 179013 h 685787"/>
              <a:gd name="connsiteX14" fmla="*/ 773950 w 876284"/>
              <a:gd name="connsiteY14" fmla="*/ 146266 h 685787"/>
              <a:gd name="connsiteX15" fmla="*/ 771368 w 876284"/>
              <a:gd name="connsiteY15" fmla="*/ 145971 h 685787"/>
              <a:gd name="connsiteX16" fmla="*/ 686129 w 876284"/>
              <a:gd name="connsiteY16" fmla="*/ 140256 h 685787"/>
              <a:gd name="connsiteX17" fmla="*/ 656040 w 876284"/>
              <a:gd name="connsiteY17" fmla="*/ 164373 h 685787"/>
              <a:gd name="connsiteX18" fmla="*/ 647696 w 876284"/>
              <a:gd name="connsiteY18" fmla="*/ 218084 h 685787"/>
              <a:gd name="connsiteX19" fmla="*/ 632132 w 876284"/>
              <a:gd name="connsiteY19" fmla="*/ 194272 h 685787"/>
              <a:gd name="connsiteX20" fmla="*/ 637180 w 876284"/>
              <a:gd name="connsiteY20" fmla="*/ 161525 h 685787"/>
              <a:gd name="connsiteX21" fmla="*/ 684158 w 876284"/>
              <a:gd name="connsiteY21" fmla="*/ 121225 h 685787"/>
              <a:gd name="connsiteX22" fmla="*/ 687339 w 876284"/>
              <a:gd name="connsiteY22" fmla="*/ 121339 h 685787"/>
              <a:gd name="connsiteX23" fmla="*/ 706141 w 876284"/>
              <a:gd name="connsiteY23" fmla="*/ 122587 h 685787"/>
              <a:gd name="connsiteX24" fmla="*/ 709104 w 876284"/>
              <a:gd name="connsiteY24" fmla="*/ 95917 h 685787"/>
              <a:gd name="connsiteX25" fmla="*/ 683816 w 876284"/>
              <a:gd name="connsiteY25" fmla="*/ 64396 h 685787"/>
              <a:gd name="connsiteX26" fmla="*/ 682938 w 876284"/>
              <a:gd name="connsiteY26" fmla="*/ 64313 h 685787"/>
              <a:gd name="connsiteX27" fmla="*/ 616397 w 876284"/>
              <a:gd name="connsiteY27" fmla="*/ 59198 h 685787"/>
              <a:gd name="connsiteX28" fmla="*/ 585783 w 876284"/>
              <a:gd name="connsiteY28" fmla="*/ 84658 h 685787"/>
              <a:gd name="connsiteX29" fmla="*/ 581469 w 876284"/>
              <a:gd name="connsiteY29" fmla="*/ 125673 h 685787"/>
              <a:gd name="connsiteX30" fmla="*/ 520928 w 876284"/>
              <a:gd name="connsiteY30" fmla="*/ 104623 h 685787"/>
              <a:gd name="connsiteX31" fmla="*/ 512612 w 876284"/>
              <a:gd name="connsiteY31" fmla="*/ 104623 h 685787"/>
              <a:gd name="connsiteX32" fmla="*/ 512612 w 876284"/>
              <a:gd name="connsiteY32" fmla="*/ 37948 h 685787"/>
              <a:gd name="connsiteX33" fmla="*/ 504992 w 876284"/>
              <a:gd name="connsiteY33" fmla="*/ 19555 h 685787"/>
              <a:gd name="connsiteX34" fmla="*/ 493391 w 876284"/>
              <a:gd name="connsiteY34" fmla="*/ 12402 h 685787"/>
              <a:gd name="connsiteX35" fmla="*/ 382529 w 876284"/>
              <a:gd name="connsiteY35" fmla="*/ 11925 h 685787"/>
              <a:gd name="connsiteX36" fmla="*/ 368766 w 876284"/>
              <a:gd name="connsiteY36" fmla="*/ 19545 h 685787"/>
              <a:gd name="connsiteX37" fmla="*/ 361146 w 876284"/>
              <a:gd name="connsiteY37" fmla="*/ 37938 h 685787"/>
              <a:gd name="connsiteX38" fmla="*/ 361146 w 876284"/>
              <a:gd name="connsiteY38" fmla="*/ 104613 h 685787"/>
              <a:gd name="connsiteX39" fmla="*/ 351983 w 876284"/>
              <a:gd name="connsiteY39" fmla="*/ 104613 h 685787"/>
              <a:gd name="connsiteX40" fmla="*/ 294547 w 876284"/>
              <a:gd name="connsiteY40" fmla="*/ 123273 h 685787"/>
              <a:gd name="connsiteX41" fmla="*/ 290508 w 876284"/>
              <a:gd name="connsiteY41" fmla="*/ 84658 h 685787"/>
              <a:gd name="connsiteX42" fmla="*/ 259952 w 876284"/>
              <a:gd name="connsiteY42" fmla="*/ 59198 h 685787"/>
              <a:gd name="connsiteX43" fmla="*/ 193410 w 876284"/>
              <a:gd name="connsiteY43" fmla="*/ 64313 h 685787"/>
              <a:gd name="connsiteX44" fmla="*/ 167162 w 876284"/>
              <a:gd name="connsiteY44" fmla="*/ 95040 h 685787"/>
              <a:gd name="connsiteX45" fmla="*/ 167245 w 876284"/>
              <a:gd name="connsiteY45" fmla="*/ 95917 h 685787"/>
              <a:gd name="connsiteX46" fmla="*/ 170208 w 876284"/>
              <a:gd name="connsiteY46" fmla="*/ 122587 h 685787"/>
              <a:gd name="connsiteX47" fmla="*/ 189010 w 876284"/>
              <a:gd name="connsiteY47" fmla="*/ 121339 h 685787"/>
              <a:gd name="connsiteX48" fmla="*/ 192191 w 876284"/>
              <a:gd name="connsiteY48" fmla="*/ 121225 h 685787"/>
              <a:gd name="connsiteX49" fmla="*/ 239159 w 876284"/>
              <a:gd name="connsiteY49" fmla="*/ 161525 h 685787"/>
              <a:gd name="connsiteX50" fmla="*/ 243588 w 876284"/>
              <a:gd name="connsiteY50" fmla="*/ 190157 h 685787"/>
              <a:gd name="connsiteX51" fmla="*/ 228024 w 876284"/>
              <a:gd name="connsiteY51" fmla="*/ 213970 h 685787"/>
              <a:gd name="connsiteX52" fmla="*/ 220404 w 876284"/>
              <a:gd name="connsiteY52" fmla="*/ 164382 h 685787"/>
              <a:gd name="connsiteX53" fmla="*/ 190315 w 876284"/>
              <a:gd name="connsiteY53" fmla="*/ 140265 h 685787"/>
              <a:gd name="connsiteX54" fmla="*/ 105076 w 876284"/>
              <a:gd name="connsiteY54" fmla="*/ 145980 h 685787"/>
              <a:gd name="connsiteX55" fmla="*/ 78520 w 876284"/>
              <a:gd name="connsiteY55" fmla="*/ 176441 h 685787"/>
              <a:gd name="connsiteX56" fmla="*/ 78815 w 876284"/>
              <a:gd name="connsiteY56" fmla="*/ 179022 h 685787"/>
              <a:gd name="connsiteX57" fmla="*/ 85359 w 876284"/>
              <a:gd name="connsiteY57" fmla="*/ 219189 h 685787"/>
              <a:gd name="connsiteX58" fmla="*/ 130641 w 876284"/>
              <a:gd name="connsiteY58" fmla="*/ 216532 h 685787"/>
              <a:gd name="connsiteX59" fmla="*/ 133498 w 876284"/>
              <a:gd name="connsiteY59" fmla="*/ 216446 h 685787"/>
              <a:gd name="connsiteX60" fmla="*/ 180628 w 876284"/>
              <a:gd name="connsiteY60" fmla="*/ 257908 h 685787"/>
              <a:gd name="connsiteX61" fmla="*/ 183733 w 876284"/>
              <a:gd name="connsiteY61" fmla="*/ 282016 h 685787"/>
              <a:gd name="connsiteX62" fmla="*/ 167636 w 876284"/>
              <a:gd name="connsiteY62" fmla="*/ 306543 h 685787"/>
              <a:gd name="connsiteX63" fmla="*/ 161673 w 876284"/>
              <a:gd name="connsiteY63" fmla="*/ 260328 h 685787"/>
              <a:gd name="connsiteX64" fmla="*/ 131698 w 876284"/>
              <a:gd name="connsiteY64" fmla="*/ 235496 h 685787"/>
              <a:gd name="connsiteX65" fmla="*/ 26875 w 876284"/>
              <a:gd name="connsiteY65" fmla="*/ 241668 h 685787"/>
              <a:gd name="connsiteX66" fmla="*/ 48 w 876284"/>
              <a:gd name="connsiteY66" fmla="*/ 271782 h 685787"/>
              <a:gd name="connsiteX67" fmla="*/ 205 w 876284"/>
              <a:gd name="connsiteY67" fmla="*/ 273549 h 685787"/>
              <a:gd name="connsiteX68" fmla="*/ 22856 w 876284"/>
              <a:gd name="connsiteY68" fmla="*/ 462201 h 685787"/>
              <a:gd name="connsiteX69" fmla="*/ 43544 w 876284"/>
              <a:gd name="connsiteY69" fmla="*/ 486289 h 685787"/>
              <a:gd name="connsiteX70" fmla="*/ 83130 w 876284"/>
              <a:gd name="connsiteY70" fmla="*/ 497291 h 685787"/>
              <a:gd name="connsiteX71" fmla="*/ 83130 w 876284"/>
              <a:gd name="connsiteY71" fmla="*/ 537296 h 685787"/>
              <a:gd name="connsiteX72" fmla="*/ 49869 w 876284"/>
              <a:gd name="connsiteY72" fmla="*/ 537296 h 685787"/>
              <a:gd name="connsiteX73" fmla="*/ 16588 w 876284"/>
              <a:gd name="connsiteY73" fmla="*/ 570567 h 685787"/>
              <a:gd name="connsiteX74" fmla="*/ 16588 w 876284"/>
              <a:gd name="connsiteY74" fmla="*/ 577120 h 685787"/>
              <a:gd name="connsiteX75" fmla="*/ 18275 w 876284"/>
              <a:gd name="connsiteY75" fmla="*/ 604008 h 685787"/>
              <a:gd name="connsiteX76" fmla="*/ 45163 w 876284"/>
              <a:gd name="connsiteY76" fmla="*/ 602320 h 685787"/>
              <a:gd name="connsiteX77" fmla="*/ 45163 w 876284"/>
              <a:gd name="connsiteY77" fmla="*/ 577120 h 685787"/>
              <a:gd name="connsiteX78" fmla="*/ 45163 w 876284"/>
              <a:gd name="connsiteY78" fmla="*/ 570567 h 685787"/>
              <a:gd name="connsiteX79" fmla="*/ 49926 w 876284"/>
              <a:gd name="connsiteY79" fmla="*/ 565804 h 685787"/>
              <a:gd name="connsiteX80" fmla="*/ 83149 w 876284"/>
              <a:gd name="connsiteY80" fmla="*/ 565804 h 685787"/>
              <a:gd name="connsiteX81" fmla="*/ 83149 w 876284"/>
              <a:gd name="connsiteY81" fmla="*/ 577110 h 685787"/>
              <a:gd name="connsiteX82" fmla="*/ 84785 w 876284"/>
              <a:gd name="connsiteY82" fmla="*/ 604001 h 685787"/>
              <a:gd name="connsiteX83" fmla="*/ 111676 w 876284"/>
              <a:gd name="connsiteY83" fmla="*/ 602365 h 685787"/>
              <a:gd name="connsiteX84" fmla="*/ 111676 w 876284"/>
              <a:gd name="connsiteY84" fmla="*/ 577110 h 685787"/>
              <a:gd name="connsiteX85" fmla="*/ 111676 w 876284"/>
              <a:gd name="connsiteY85" fmla="*/ 565804 h 685787"/>
              <a:gd name="connsiteX86" fmla="*/ 144957 w 876284"/>
              <a:gd name="connsiteY86" fmla="*/ 565804 h 685787"/>
              <a:gd name="connsiteX87" fmla="*/ 149719 w 876284"/>
              <a:gd name="connsiteY87" fmla="*/ 570567 h 685787"/>
              <a:gd name="connsiteX88" fmla="*/ 149719 w 876284"/>
              <a:gd name="connsiteY88" fmla="*/ 577120 h 685787"/>
              <a:gd name="connsiteX89" fmla="*/ 151406 w 876284"/>
              <a:gd name="connsiteY89" fmla="*/ 604008 h 685787"/>
              <a:gd name="connsiteX90" fmla="*/ 178294 w 876284"/>
              <a:gd name="connsiteY90" fmla="*/ 602320 h 685787"/>
              <a:gd name="connsiteX91" fmla="*/ 178294 w 876284"/>
              <a:gd name="connsiteY91" fmla="*/ 577120 h 685787"/>
              <a:gd name="connsiteX92" fmla="*/ 178294 w 876284"/>
              <a:gd name="connsiteY92" fmla="*/ 570567 h 685787"/>
              <a:gd name="connsiteX93" fmla="*/ 145014 w 876284"/>
              <a:gd name="connsiteY93" fmla="*/ 537286 h 685787"/>
              <a:gd name="connsiteX94" fmla="*/ 111676 w 876284"/>
              <a:gd name="connsiteY94" fmla="*/ 537286 h 685787"/>
              <a:gd name="connsiteX95" fmla="*/ 111676 w 876284"/>
              <a:gd name="connsiteY95" fmla="*/ 510302 h 685787"/>
              <a:gd name="connsiteX96" fmla="*/ 130888 w 876284"/>
              <a:gd name="connsiteY96" fmla="*/ 518941 h 685787"/>
              <a:gd name="connsiteX97" fmla="*/ 192191 w 876284"/>
              <a:gd name="connsiteY97" fmla="*/ 535324 h 685787"/>
              <a:gd name="connsiteX98" fmla="*/ 284431 w 876284"/>
              <a:gd name="connsiteY98" fmla="*/ 555069 h 685787"/>
              <a:gd name="connsiteX99" fmla="*/ 284431 w 876284"/>
              <a:gd name="connsiteY99" fmla="*/ 643538 h 685787"/>
              <a:gd name="connsiteX100" fmla="*/ 306044 w 876284"/>
              <a:gd name="connsiteY100" fmla="*/ 671160 h 685787"/>
              <a:gd name="connsiteX101" fmla="*/ 320379 w 876284"/>
              <a:gd name="connsiteY101" fmla="*/ 674742 h 685787"/>
              <a:gd name="connsiteX102" fmla="*/ 552322 w 876284"/>
              <a:gd name="connsiteY102" fmla="*/ 672932 h 685787"/>
              <a:gd name="connsiteX103" fmla="*/ 558037 w 876284"/>
              <a:gd name="connsiteY103" fmla="*/ 671408 h 685787"/>
              <a:gd name="connsiteX104" fmla="*/ 579221 w 876284"/>
              <a:gd name="connsiteY104" fmla="*/ 643909 h 685787"/>
              <a:gd name="connsiteX105" fmla="*/ 579221 w 876284"/>
              <a:gd name="connsiteY105" fmla="*/ 556422 h 685787"/>
              <a:gd name="connsiteX106" fmla="*/ 679433 w 876284"/>
              <a:gd name="connsiteY106" fmla="*/ 535610 h 685787"/>
              <a:gd name="connsiteX107" fmla="*/ 742155 w 876284"/>
              <a:gd name="connsiteY107" fmla="*/ 518922 h 685787"/>
              <a:gd name="connsiteX108" fmla="*/ 764644 w 876284"/>
              <a:gd name="connsiteY108" fmla="*/ 508102 h 685787"/>
              <a:gd name="connsiteX109" fmla="*/ 764644 w 876284"/>
              <a:gd name="connsiteY109" fmla="*/ 537286 h 685787"/>
              <a:gd name="connsiteX110" fmla="*/ 731363 w 876284"/>
              <a:gd name="connsiteY110" fmla="*/ 537286 h 685787"/>
              <a:gd name="connsiteX111" fmla="*/ 698083 w 876284"/>
              <a:gd name="connsiteY111" fmla="*/ 570567 h 685787"/>
              <a:gd name="connsiteX112" fmla="*/ 698083 w 876284"/>
              <a:gd name="connsiteY112" fmla="*/ 577120 h 685787"/>
              <a:gd name="connsiteX113" fmla="*/ 699720 w 876284"/>
              <a:gd name="connsiteY113" fmla="*/ 604011 h 685787"/>
              <a:gd name="connsiteX114" fmla="*/ 726611 w 876284"/>
              <a:gd name="connsiteY114" fmla="*/ 602374 h 685787"/>
              <a:gd name="connsiteX115" fmla="*/ 726611 w 876284"/>
              <a:gd name="connsiteY115" fmla="*/ 577120 h 685787"/>
              <a:gd name="connsiteX116" fmla="*/ 726611 w 876284"/>
              <a:gd name="connsiteY116" fmla="*/ 570567 h 685787"/>
              <a:gd name="connsiteX117" fmla="*/ 731373 w 876284"/>
              <a:gd name="connsiteY117" fmla="*/ 565804 h 685787"/>
              <a:gd name="connsiteX118" fmla="*/ 764653 w 876284"/>
              <a:gd name="connsiteY118" fmla="*/ 565804 h 685787"/>
              <a:gd name="connsiteX119" fmla="*/ 764653 w 876284"/>
              <a:gd name="connsiteY119" fmla="*/ 577110 h 685787"/>
              <a:gd name="connsiteX120" fmla="*/ 766290 w 876284"/>
              <a:gd name="connsiteY120" fmla="*/ 604001 h 685787"/>
              <a:gd name="connsiteX121" fmla="*/ 793181 w 876284"/>
              <a:gd name="connsiteY121" fmla="*/ 602365 h 685787"/>
              <a:gd name="connsiteX122" fmla="*/ 793181 w 876284"/>
              <a:gd name="connsiteY122" fmla="*/ 577110 h 685787"/>
              <a:gd name="connsiteX123" fmla="*/ 793181 w 876284"/>
              <a:gd name="connsiteY123" fmla="*/ 565804 h 685787"/>
              <a:gd name="connsiteX124" fmla="*/ 826461 w 876284"/>
              <a:gd name="connsiteY124" fmla="*/ 565804 h 685787"/>
              <a:gd name="connsiteX125" fmla="*/ 831224 w 876284"/>
              <a:gd name="connsiteY125" fmla="*/ 570567 h 685787"/>
              <a:gd name="connsiteX126" fmla="*/ 831224 w 876284"/>
              <a:gd name="connsiteY126" fmla="*/ 577120 h 685787"/>
              <a:gd name="connsiteX127" fmla="*/ 832910 w 876284"/>
              <a:gd name="connsiteY127" fmla="*/ 604008 h 685787"/>
              <a:gd name="connsiteX128" fmla="*/ 859799 w 876284"/>
              <a:gd name="connsiteY128" fmla="*/ 602320 h 685787"/>
              <a:gd name="connsiteX129" fmla="*/ 859799 w 876284"/>
              <a:gd name="connsiteY129" fmla="*/ 577120 h 685787"/>
              <a:gd name="connsiteX130" fmla="*/ 859799 w 876284"/>
              <a:gd name="connsiteY130" fmla="*/ 570567 h 685787"/>
              <a:gd name="connsiteX131" fmla="*/ 826461 w 876284"/>
              <a:gd name="connsiteY131" fmla="*/ 537286 h 685787"/>
              <a:gd name="connsiteX132" fmla="*/ 793171 w 876284"/>
              <a:gd name="connsiteY132" fmla="*/ 537286 h 685787"/>
              <a:gd name="connsiteX133" fmla="*/ 793171 w 876284"/>
              <a:gd name="connsiteY133" fmla="*/ 497281 h 685787"/>
              <a:gd name="connsiteX134" fmla="*/ 669651 w 876284"/>
              <a:gd name="connsiteY134" fmla="*/ 498853 h 685787"/>
              <a:gd name="connsiteX135" fmla="*/ 436355 w 876284"/>
              <a:gd name="connsiteY135" fmla="*/ 529333 h 685787"/>
              <a:gd name="connsiteX136" fmla="*/ 202040 w 876284"/>
              <a:gd name="connsiteY136" fmla="*/ 498558 h 685787"/>
              <a:gd name="connsiteX137" fmla="*/ 140737 w 876284"/>
              <a:gd name="connsiteY137" fmla="*/ 482175 h 685787"/>
              <a:gd name="connsiteX138" fmla="*/ 120800 w 876284"/>
              <a:gd name="connsiteY138" fmla="*/ 451131 h 685787"/>
              <a:gd name="connsiteX139" fmla="*/ 124611 w 876284"/>
              <a:gd name="connsiteY139" fmla="*/ 442170 h 685787"/>
              <a:gd name="connsiteX140" fmla="*/ 304053 w 876284"/>
              <a:gd name="connsiteY140" fmla="*/ 167049 h 685787"/>
              <a:gd name="connsiteX141" fmla="*/ 352002 w 876284"/>
              <a:gd name="connsiteY141" fmla="*/ 142656 h 685787"/>
              <a:gd name="connsiteX142" fmla="*/ 521013 w 876284"/>
              <a:gd name="connsiteY142" fmla="*/ 142656 h 685787"/>
              <a:gd name="connsiteX143" fmla="*/ 568962 w 876284"/>
              <a:gd name="connsiteY143" fmla="*/ 167030 h 685787"/>
              <a:gd name="connsiteX144" fmla="*/ 748528 w 876284"/>
              <a:gd name="connsiteY144" fmla="*/ 442131 h 685787"/>
              <a:gd name="connsiteX145" fmla="*/ 741378 w 876284"/>
              <a:gd name="connsiteY145" fmla="*/ 478314 h 685787"/>
              <a:gd name="connsiteX146" fmla="*/ 732383 w 876284"/>
              <a:gd name="connsiteY146" fmla="*/ 482137 h 68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876284" h="685787">
                <a:moveTo>
                  <a:pt x="832757" y="486289"/>
                </a:moveTo>
                <a:cubicBezTo>
                  <a:pt x="843896" y="483194"/>
                  <a:pt x="852062" y="473679"/>
                  <a:pt x="853436" y="462201"/>
                </a:cubicBezTo>
                <a:lnTo>
                  <a:pt x="876077" y="273549"/>
                </a:lnTo>
                <a:cubicBezTo>
                  <a:pt x="877960" y="257911"/>
                  <a:pt x="866810" y="243709"/>
                  <a:pt x="851173" y="241826"/>
                </a:cubicBezTo>
                <a:cubicBezTo>
                  <a:pt x="850586" y="241755"/>
                  <a:pt x="849997" y="241703"/>
                  <a:pt x="849407" y="241668"/>
                </a:cubicBezTo>
                <a:lnTo>
                  <a:pt x="744575" y="235496"/>
                </a:lnTo>
                <a:cubicBezTo>
                  <a:pt x="729618" y="234636"/>
                  <a:pt x="716537" y="245473"/>
                  <a:pt x="714599" y="260328"/>
                </a:cubicBezTo>
                <a:lnTo>
                  <a:pt x="708103" y="310696"/>
                </a:lnTo>
                <a:lnTo>
                  <a:pt x="692092" y="286179"/>
                </a:lnTo>
                <a:lnTo>
                  <a:pt x="695740" y="257899"/>
                </a:lnTo>
                <a:cubicBezTo>
                  <a:pt x="698835" y="234186"/>
                  <a:pt x="719032" y="216446"/>
                  <a:pt x="742946" y="216437"/>
                </a:cubicBezTo>
                <a:cubicBezTo>
                  <a:pt x="743898" y="216437"/>
                  <a:pt x="744851" y="216437"/>
                  <a:pt x="745803" y="216522"/>
                </a:cubicBezTo>
                <a:lnTo>
                  <a:pt x="791085" y="219180"/>
                </a:lnTo>
                <a:lnTo>
                  <a:pt x="797629" y="179013"/>
                </a:lnTo>
                <a:cubicBezTo>
                  <a:pt x="800133" y="163431"/>
                  <a:pt x="789532" y="148770"/>
                  <a:pt x="773950" y="146266"/>
                </a:cubicBezTo>
                <a:cubicBezTo>
                  <a:pt x="773094" y="146129"/>
                  <a:pt x="772233" y="146030"/>
                  <a:pt x="771368" y="145971"/>
                </a:cubicBezTo>
                <a:lnTo>
                  <a:pt x="686129" y="140256"/>
                </a:lnTo>
                <a:cubicBezTo>
                  <a:pt x="671369" y="139296"/>
                  <a:pt x="658316" y="149758"/>
                  <a:pt x="656040" y="164373"/>
                </a:cubicBezTo>
                <a:lnTo>
                  <a:pt x="647696" y="218084"/>
                </a:lnTo>
                <a:lnTo>
                  <a:pt x="632132" y="194272"/>
                </a:lnTo>
                <a:lnTo>
                  <a:pt x="637180" y="161525"/>
                </a:lnTo>
                <a:cubicBezTo>
                  <a:pt x="640654" y="138287"/>
                  <a:pt x="660661" y="121123"/>
                  <a:pt x="684158" y="121225"/>
                </a:cubicBezTo>
                <a:cubicBezTo>
                  <a:pt x="685205" y="121225"/>
                  <a:pt x="686272" y="121225"/>
                  <a:pt x="687339" y="121339"/>
                </a:cubicBezTo>
                <a:lnTo>
                  <a:pt x="706141" y="122587"/>
                </a:lnTo>
                <a:lnTo>
                  <a:pt x="709104" y="95917"/>
                </a:lnTo>
                <a:cubicBezTo>
                  <a:pt x="710825" y="80229"/>
                  <a:pt x="699503" y="66117"/>
                  <a:pt x="683816" y="64396"/>
                </a:cubicBezTo>
                <a:cubicBezTo>
                  <a:pt x="683524" y="64363"/>
                  <a:pt x="683232" y="64336"/>
                  <a:pt x="682938" y="64313"/>
                </a:cubicBezTo>
                <a:lnTo>
                  <a:pt x="616397" y="59198"/>
                </a:lnTo>
                <a:cubicBezTo>
                  <a:pt x="600985" y="58008"/>
                  <a:pt x="587423" y="69289"/>
                  <a:pt x="585783" y="84658"/>
                </a:cubicBezTo>
                <a:lnTo>
                  <a:pt x="581469" y="125673"/>
                </a:lnTo>
                <a:cubicBezTo>
                  <a:pt x="564250" y="112009"/>
                  <a:pt x="542908" y="104589"/>
                  <a:pt x="520928" y="104623"/>
                </a:cubicBezTo>
                <a:lnTo>
                  <a:pt x="512612" y="104623"/>
                </a:lnTo>
                <a:lnTo>
                  <a:pt x="512612" y="37948"/>
                </a:lnTo>
                <a:cubicBezTo>
                  <a:pt x="512605" y="31051"/>
                  <a:pt x="509864" y="24437"/>
                  <a:pt x="504992" y="19555"/>
                </a:cubicBezTo>
                <a:cubicBezTo>
                  <a:pt x="501493" y="16619"/>
                  <a:pt x="497585" y="14209"/>
                  <a:pt x="493391" y="12402"/>
                </a:cubicBezTo>
                <a:cubicBezTo>
                  <a:pt x="458286" y="-3966"/>
                  <a:pt x="417774" y="-4140"/>
                  <a:pt x="382529" y="11925"/>
                </a:cubicBezTo>
                <a:cubicBezTo>
                  <a:pt x="377638" y="13875"/>
                  <a:pt x="373014" y="16435"/>
                  <a:pt x="368766" y="19545"/>
                </a:cubicBezTo>
                <a:cubicBezTo>
                  <a:pt x="363894" y="24428"/>
                  <a:pt x="361153" y="31041"/>
                  <a:pt x="361146" y="37938"/>
                </a:cubicBezTo>
                <a:lnTo>
                  <a:pt x="361146" y="104613"/>
                </a:lnTo>
                <a:lnTo>
                  <a:pt x="351983" y="104613"/>
                </a:lnTo>
                <a:cubicBezTo>
                  <a:pt x="331344" y="104589"/>
                  <a:pt x="311231" y="111123"/>
                  <a:pt x="294547" y="123273"/>
                </a:cubicBezTo>
                <a:lnTo>
                  <a:pt x="290508" y="84658"/>
                </a:lnTo>
                <a:cubicBezTo>
                  <a:pt x="288870" y="69313"/>
                  <a:pt x="275342" y="58041"/>
                  <a:pt x="259952" y="59198"/>
                </a:cubicBezTo>
                <a:lnTo>
                  <a:pt x="193410" y="64313"/>
                </a:lnTo>
                <a:cubicBezTo>
                  <a:pt x="177677" y="65549"/>
                  <a:pt x="165926" y="79306"/>
                  <a:pt x="167162" y="95040"/>
                </a:cubicBezTo>
                <a:cubicBezTo>
                  <a:pt x="167185" y="95332"/>
                  <a:pt x="167213" y="95624"/>
                  <a:pt x="167245" y="95917"/>
                </a:cubicBezTo>
                <a:lnTo>
                  <a:pt x="170208" y="122587"/>
                </a:lnTo>
                <a:lnTo>
                  <a:pt x="189010" y="121339"/>
                </a:lnTo>
                <a:cubicBezTo>
                  <a:pt x="190077" y="121263"/>
                  <a:pt x="191144" y="121225"/>
                  <a:pt x="192191" y="121225"/>
                </a:cubicBezTo>
                <a:cubicBezTo>
                  <a:pt x="215687" y="121119"/>
                  <a:pt x="235694" y="138286"/>
                  <a:pt x="239159" y="161525"/>
                </a:cubicBezTo>
                <a:lnTo>
                  <a:pt x="243588" y="190157"/>
                </a:lnTo>
                <a:lnTo>
                  <a:pt x="228024" y="213970"/>
                </a:lnTo>
                <a:lnTo>
                  <a:pt x="220404" y="164382"/>
                </a:lnTo>
                <a:cubicBezTo>
                  <a:pt x="218128" y="149767"/>
                  <a:pt x="205075" y="139305"/>
                  <a:pt x="190315" y="140265"/>
                </a:cubicBezTo>
                <a:lnTo>
                  <a:pt x="105076" y="145980"/>
                </a:lnTo>
                <a:cubicBezTo>
                  <a:pt x="89331" y="147058"/>
                  <a:pt x="77442" y="160696"/>
                  <a:pt x="78520" y="176441"/>
                </a:cubicBezTo>
                <a:cubicBezTo>
                  <a:pt x="78579" y="177305"/>
                  <a:pt x="78678" y="178167"/>
                  <a:pt x="78815" y="179022"/>
                </a:cubicBezTo>
                <a:lnTo>
                  <a:pt x="85359" y="219189"/>
                </a:lnTo>
                <a:lnTo>
                  <a:pt x="130641" y="216532"/>
                </a:lnTo>
                <a:cubicBezTo>
                  <a:pt x="131593" y="216475"/>
                  <a:pt x="132546" y="216446"/>
                  <a:pt x="133498" y="216446"/>
                </a:cubicBezTo>
                <a:cubicBezTo>
                  <a:pt x="157382" y="216494"/>
                  <a:pt x="177537" y="234226"/>
                  <a:pt x="180628" y="257908"/>
                </a:cubicBezTo>
                <a:lnTo>
                  <a:pt x="183733" y="282016"/>
                </a:lnTo>
                <a:lnTo>
                  <a:pt x="167636" y="306543"/>
                </a:lnTo>
                <a:lnTo>
                  <a:pt x="161673" y="260328"/>
                </a:lnTo>
                <a:cubicBezTo>
                  <a:pt x="159736" y="245473"/>
                  <a:pt x="146654" y="234636"/>
                  <a:pt x="131698" y="235496"/>
                </a:cubicBezTo>
                <a:lnTo>
                  <a:pt x="26875" y="241668"/>
                </a:lnTo>
                <a:cubicBezTo>
                  <a:pt x="11152" y="242576"/>
                  <a:pt x="-859" y="256059"/>
                  <a:pt x="48" y="271782"/>
                </a:cubicBezTo>
                <a:cubicBezTo>
                  <a:pt x="82" y="272372"/>
                  <a:pt x="135" y="272962"/>
                  <a:pt x="205" y="273549"/>
                </a:cubicBezTo>
                <a:lnTo>
                  <a:pt x="22856" y="462201"/>
                </a:lnTo>
                <a:cubicBezTo>
                  <a:pt x="24230" y="473682"/>
                  <a:pt x="32402" y="483197"/>
                  <a:pt x="43544" y="486289"/>
                </a:cubicBezTo>
                <a:lnTo>
                  <a:pt x="83130" y="497291"/>
                </a:lnTo>
                <a:lnTo>
                  <a:pt x="83130" y="537296"/>
                </a:lnTo>
                <a:lnTo>
                  <a:pt x="49869" y="537296"/>
                </a:lnTo>
                <a:cubicBezTo>
                  <a:pt x="31505" y="537327"/>
                  <a:pt x="16625" y="552203"/>
                  <a:pt x="16588" y="570567"/>
                </a:cubicBezTo>
                <a:lnTo>
                  <a:pt x="16588" y="577120"/>
                </a:lnTo>
                <a:cubicBezTo>
                  <a:pt x="9629" y="585010"/>
                  <a:pt x="10385" y="597049"/>
                  <a:pt x="18275" y="604008"/>
                </a:cubicBezTo>
                <a:cubicBezTo>
                  <a:pt x="26166" y="610967"/>
                  <a:pt x="38204" y="610212"/>
                  <a:pt x="45163" y="602320"/>
                </a:cubicBezTo>
                <a:cubicBezTo>
                  <a:pt x="51513" y="595120"/>
                  <a:pt x="51513" y="584320"/>
                  <a:pt x="45163" y="577120"/>
                </a:cubicBezTo>
                <a:lnTo>
                  <a:pt x="45163" y="570567"/>
                </a:lnTo>
                <a:cubicBezTo>
                  <a:pt x="45163" y="567937"/>
                  <a:pt x="47296" y="565804"/>
                  <a:pt x="49926" y="565804"/>
                </a:cubicBezTo>
                <a:lnTo>
                  <a:pt x="83149" y="565804"/>
                </a:lnTo>
                <a:lnTo>
                  <a:pt x="83149" y="577110"/>
                </a:lnTo>
                <a:cubicBezTo>
                  <a:pt x="76175" y="584987"/>
                  <a:pt x="76907" y="597027"/>
                  <a:pt x="84785" y="604001"/>
                </a:cubicBezTo>
                <a:cubicBezTo>
                  <a:pt x="92663" y="610975"/>
                  <a:pt x="104702" y="610243"/>
                  <a:pt x="111676" y="602365"/>
                </a:cubicBezTo>
                <a:cubicBezTo>
                  <a:pt x="118058" y="595156"/>
                  <a:pt x="118058" y="584319"/>
                  <a:pt x="111676" y="577110"/>
                </a:cubicBezTo>
                <a:lnTo>
                  <a:pt x="111676" y="565804"/>
                </a:lnTo>
                <a:lnTo>
                  <a:pt x="144957" y="565804"/>
                </a:lnTo>
                <a:cubicBezTo>
                  <a:pt x="147587" y="565804"/>
                  <a:pt x="149719" y="567937"/>
                  <a:pt x="149719" y="570567"/>
                </a:cubicBezTo>
                <a:lnTo>
                  <a:pt x="149719" y="577120"/>
                </a:lnTo>
                <a:cubicBezTo>
                  <a:pt x="142760" y="585010"/>
                  <a:pt x="143516" y="597049"/>
                  <a:pt x="151406" y="604008"/>
                </a:cubicBezTo>
                <a:cubicBezTo>
                  <a:pt x="159298" y="610967"/>
                  <a:pt x="171335" y="610212"/>
                  <a:pt x="178294" y="602320"/>
                </a:cubicBezTo>
                <a:cubicBezTo>
                  <a:pt x="184645" y="595120"/>
                  <a:pt x="184645" y="584320"/>
                  <a:pt x="178294" y="577120"/>
                </a:cubicBezTo>
                <a:lnTo>
                  <a:pt x="178294" y="570567"/>
                </a:lnTo>
                <a:cubicBezTo>
                  <a:pt x="178263" y="552200"/>
                  <a:pt x="163381" y="537318"/>
                  <a:pt x="145014" y="537286"/>
                </a:cubicBezTo>
                <a:lnTo>
                  <a:pt x="111676" y="537286"/>
                </a:lnTo>
                <a:lnTo>
                  <a:pt x="111676" y="510302"/>
                </a:lnTo>
                <a:cubicBezTo>
                  <a:pt x="117588" y="514171"/>
                  <a:pt x="124071" y="517086"/>
                  <a:pt x="130888" y="518941"/>
                </a:cubicBezTo>
                <a:lnTo>
                  <a:pt x="192191" y="535324"/>
                </a:lnTo>
                <a:cubicBezTo>
                  <a:pt x="222614" y="543446"/>
                  <a:pt x="253361" y="550028"/>
                  <a:pt x="284431" y="555069"/>
                </a:cubicBezTo>
                <a:lnTo>
                  <a:pt x="284431" y="643538"/>
                </a:lnTo>
                <a:cubicBezTo>
                  <a:pt x="284473" y="656603"/>
                  <a:pt x="293372" y="667977"/>
                  <a:pt x="306044" y="671160"/>
                </a:cubicBezTo>
                <a:lnTo>
                  <a:pt x="320379" y="674742"/>
                </a:lnTo>
                <a:cubicBezTo>
                  <a:pt x="396999" y="690057"/>
                  <a:pt x="475951" y="689441"/>
                  <a:pt x="552322" y="672932"/>
                </a:cubicBezTo>
                <a:lnTo>
                  <a:pt x="558037" y="671408"/>
                </a:lnTo>
                <a:cubicBezTo>
                  <a:pt x="570495" y="668072"/>
                  <a:pt x="579174" y="656805"/>
                  <a:pt x="579221" y="643909"/>
                </a:cubicBezTo>
                <a:lnTo>
                  <a:pt x="579221" y="556422"/>
                </a:lnTo>
                <a:cubicBezTo>
                  <a:pt x="612975" y="551294"/>
                  <a:pt x="646428" y="544346"/>
                  <a:pt x="679433" y="535610"/>
                </a:cubicBezTo>
                <a:lnTo>
                  <a:pt x="742155" y="518922"/>
                </a:lnTo>
                <a:cubicBezTo>
                  <a:pt x="750263" y="516756"/>
                  <a:pt x="757892" y="513085"/>
                  <a:pt x="764644" y="508102"/>
                </a:cubicBezTo>
                <a:lnTo>
                  <a:pt x="764644" y="537286"/>
                </a:lnTo>
                <a:lnTo>
                  <a:pt x="731363" y="537286"/>
                </a:lnTo>
                <a:cubicBezTo>
                  <a:pt x="712996" y="537318"/>
                  <a:pt x="698115" y="552200"/>
                  <a:pt x="698083" y="570567"/>
                </a:cubicBezTo>
                <a:lnTo>
                  <a:pt x="698083" y="577120"/>
                </a:lnTo>
                <a:cubicBezTo>
                  <a:pt x="691109" y="584997"/>
                  <a:pt x="691842" y="597037"/>
                  <a:pt x="699720" y="604011"/>
                </a:cubicBezTo>
                <a:cubicBezTo>
                  <a:pt x="707597" y="610985"/>
                  <a:pt x="719636" y="610253"/>
                  <a:pt x="726611" y="602374"/>
                </a:cubicBezTo>
                <a:cubicBezTo>
                  <a:pt x="732992" y="595166"/>
                  <a:pt x="732992" y="584328"/>
                  <a:pt x="726611" y="577120"/>
                </a:cubicBezTo>
                <a:lnTo>
                  <a:pt x="726611" y="570567"/>
                </a:lnTo>
                <a:cubicBezTo>
                  <a:pt x="726611" y="567937"/>
                  <a:pt x="728743" y="565804"/>
                  <a:pt x="731373" y="565804"/>
                </a:cubicBezTo>
                <a:lnTo>
                  <a:pt x="764653" y="565804"/>
                </a:lnTo>
                <a:lnTo>
                  <a:pt x="764653" y="577110"/>
                </a:lnTo>
                <a:cubicBezTo>
                  <a:pt x="757679" y="584987"/>
                  <a:pt x="758412" y="597027"/>
                  <a:pt x="766290" y="604001"/>
                </a:cubicBezTo>
                <a:cubicBezTo>
                  <a:pt x="774167" y="610975"/>
                  <a:pt x="786207" y="610243"/>
                  <a:pt x="793181" y="602365"/>
                </a:cubicBezTo>
                <a:cubicBezTo>
                  <a:pt x="799562" y="595156"/>
                  <a:pt x="799562" y="584319"/>
                  <a:pt x="793181" y="577110"/>
                </a:cubicBezTo>
                <a:lnTo>
                  <a:pt x="793181" y="565804"/>
                </a:lnTo>
                <a:lnTo>
                  <a:pt x="826461" y="565804"/>
                </a:lnTo>
                <a:cubicBezTo>
                  <a:pt x="829091" y="565804"/>
                  <a:pt x="831224" y="567937"/>
                  <a:pt x="831224" y="570567"/>
                </a:cubicBezTo>
                <a:lnTo>
                  <a:pt x="831224" y="577120"/>
                </a:lnTo>
                <a:cubicBezTo>
                  <a:pt x="824265" y="585010"/>
                  <a:pt x="825020" y="597049"/>
                  <a:pt x="832910" y="604008"/>
                </a:cubicBezTo>
                <a:cubicBezTo>
                  <a:pt x="840802" y="610967"/>
                  <a:pt x="852840" y="610212"/>
                  <a:pt x="859799" y="602320"/>
                </a:cubicBezTo>
                <a:cubicBezTo>
                  <a:pt x="866149" y="595120"/>
                  <a:pt x="866149" y="584320"/>
                  <a:pt x="859799" y="577120"/>
                </a:cubicBezTo>
                <a:lnTo>
                  <a:pt x="859799" y="570567"/>
                </a:lnTo>
                <a:cubicBezTo>
                  <a:pt x="859767" y="552177"/>
                  <a:pt x="844851" y="537286"/>
                  <a:pt x="826461" y="537286"/>
                </a:cubicBezTo>
                <a:lnTo>
                  <a:pt x="793171" y="537286"/>
                </a:lnTo>
                <a:lnTo>
                  <a:pt x="793171" y="497281"/>
                </a:lnTo>
                <a:close/>
                <a:moveTo>
                  <a:pt x="669651" y="498853"/>
                </a:moveTo>
                <a:cubicBezTo>
                  <a:pt x="593538" y="519094"/>
                  <a:pt x="515114" y="529341"/>
                  <a:pt x="436355" y="529333"/>
                </a:cubicBezTo>
                <a:cubicBezTo>
                  <a:pt x="357243" y="529326"/>
                  <a:pt x="278471" y="518980"/>
                  <a:pt x="202040" y="498558"/>
                </a:cubicBezTo>
                <a:lnTo>
                  <a:pt x="140737" y="482175"/>
                </a:lnTo>
                <a:cubicBezTo>
                  <a:pt x="126659" y="479108"/>
                  <a:pt x="117732" y="465209"/>
                  <a:pt x="120800" y="451131"/>
                </a:cubicBezTo>
                <a:cubicBezTo>
                  <a:pt x="121497" y="447930"/>
                  <a:pt x="122789" y="444891"/>
                  <a:pt x="124611" y="442170"/>
                </a:cubicBezTo>
                <a:lnTo>
                  <a:pt x="304053" y="167049"/>
                </a:lnTo>
                <a:cubicBezTo>
                  <a:pt x="315090" y="151572"/>
                  <a:pt x="332993" y="142464"/>
                  <a:pt x="352002" y="142656"/>
                </a:cubicBezTo>
                <a:lnTo>
                  <a:pt x="521013" y="142656"/>
                </a:lnTo>
                <a:cubicBezTo>
                  <a:pt x="540018" y="142465"/>
                  <a:pt x="557918" y="151564"/>
                  <a:pt x="568962" y="167030"/>
                </a:cubicBezTo>
                <a:lnTo>
                  <a:pt x="748528" y="442131"/>
                </a:lnTo>
                <a:cubicBezTo>
                  <a:pt x="756545" y="454097"/>
                  <a:pt x="753344" y="470297"/>
                  <a:pt x="741378" y="478314"/>
                </a:cubicBezTo>
                <a:cubicBezTo>
                  <a:pt x="738647" y="480144"/>
                  <a:pt x="735595" y="481440"/>
                  <a:pt x="732383" y="48213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9" name="SlideModel shp76">
            <a:extLst>
              <a:ext uri="{FF2B5EF4-FFF2-40B4-BE49-F238E27FC236}">
                <a16:creationId xmlns:a16="http://schemas.microsoft.com/office/drawing/2014/main" id="{7D640903-79EF-40A4-A47A-9A5FCB91A0D3}"/>
              </a:ext>
            </a:extLst>
          </p:cNvPr>
          <p:cNvGrpSpPr/>
          <p:nvPr/>
        </p:nvGrpSpPr>
        <p:grpSpPr>
          <a:xfrm>
            <a:off x="3893286" y="4260314"/>
            <a:ext cx="546382" cy="454423"/>
            <a:chOff x="3893286" y="4260314"/>
            <a:chExt cx="546382" cy="454423"/>
          </a:xfrm>
          <a:solidFill>
            <a:schemeClr val="bg1"/>
          </a:solidFill>
        </p:grpSpPr>
        <p:sp>
          <p:nvSpPr>
            <p:cNvPr id="18" name="SlideGroup shp77">
              <a:extLst>
                <a:ext uri="{FF2B5EF4-FFF2-40B4-BE49-F238E27FC236}">
                  <a16:creationId xmlns:a16="http://schemas.microsoft.com/office/drawing/2014/main" id="{07B85CE9-48CA-4686-877A-338E42ECDEE3}"/>
                </a:ext>
              </a:extLst>
            </p:cNvPr>
            <p:cNvSpPr/>
            <p:nvPr/>
          </p:nvSpPr>
          <p:spPr>
            <a:xfrm>
              <a:off x="3899044" y="4369284"/>
              <a:ext cx="540624" cy="345453"/>
            </a:xfrm>
            <a:custGeom>
              <a:avLst/>
              <a:gdLst>
                <a:gd name="connsiteX0" fmla="*/ 639128 w 791527"/>
                <a:gd name="connsiteY0" fmla="*/ 192405 h 505777"/>
                <a:gd name="connsiteX1" fmla="*/ 735330 w 791527"/>
                <a:gd name="connsiteY1" fmla="*/ 96202 h 505777"/>
                <a:gd name="connsiteX2" fmla="*/ 791528 w 791527"/>
                <a:gd name="connsiteY2" fmla="*/ 152400 h 505777"/>
                <a:gd name="connsiteX3" fmla="*/ 791528 w 791527"/>
                <a:gd name="connsiteY3" fmla="*/ 0 h 505777"/>
                <a:gd name="connsiteX4" fmla="*/ 639128 w 791527"/>
                <a:gd name="connsiteY4" fmla="*/ 0 h 505777"/>
                <a:gd name="connsiteX5" fmla="*/ 695325 w 791527"/>
                <a:gd name="connsiteY5" fmla="*/ 56198 h 505777"/>
                <a:gd name="connsiteX6" fmla="*/ 601028 w 791527"/>
                <a:gd name="connsiteY6" fmla="*/ 150495 h 505777"/>
                <a:gd name="connsiteX7" fmla="*/ 439103 w 791527"/>
                <a:gd name="connsiteY7" fmla="*/ 312420 h 505777"/>
                <a:gd name="connsiteX8" fmla="*/ 296228 w 791527"/>
                <a:gd name="connsiteY8" fmla="*/ 169545 h 505777"/>
                <a:gd name="connsiteX9" fmla="*/ 0 w 791527"/>
                <a:gd name="connsiteY9" fmla="*/ 465773 h 505777"/>
                <a:gd name="connsiteX10" fmla="*/ 40005 w 791527"/>
                <a:gd name="connsiteY10" fmla="*/ 505778 h 505777"/>
                <a:gd name="connsiteX11" fmla="*/ 296228 w 791527"/>
                <a:gd name="connsiteY11" fmla="*/ 249555 h 505777"/>
                <a:gd name="connsiteX12" fmla="*/ 439103 w 791527"/>
                <a:gd name="connsiteY12" fmla="*/ 392430 h 505777"/>
                <a:gd name="connsiteX13" fmla="*/ 639128 w 791527"/>
                <a:gd name="connsiteY13" fmla="*/ 192405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1527" h="505777">
                  <a:moveTo>
                    <a:pt x="639128" y="192405"/>
                  </a:moveTo>
                  <a:lnTo>
                    <a:pt x="735330" y="96202"/>
                  </a:lnTo>
                  <a:lnTo>
                    <a:pt x="791528" y="152400"/>
                  </a:lnTo>
                  <a:lnTo>
                    <a:pt x="791528" y="0"/>
                  </a:lnTo>
                  <a:lnTo>
                    <a:pt x="639128" y="0"/>
                  </a:lnTo>
                  <a:lnTo>
                    <a:pt x="695325" y="56198"/>
                  </a:lnTo>
                  <a:lnTo>
                    <a:pt x="601028" y="150495"/>
                  </a:lnTo>
                  <a:lnTo>
                    <a:pt x="439103" y="312420"/>
                  </a:lnTo>
                  <a:lnTo>
                    <a:pt x="296228" y="169545"/>
                  </a:lnTo>
                  <a:lnTo>
                    <a:pt x="0" y="465773"/>
                  </a:lnTo>
                  <a:lnTo>
                    <a:pt x="40005" y="505778"/>
                  </a:lnTo>
                  <a:lnTo>
                    <a:pt x="296228" y="249555"/>
                  </a:lnTo>
                  <a:lnTo>
                    <a:pt x="439103" y="392430"/>
                  </a:lnTo>
                  <a:lnTo>
                    <a:pt x="639128" y="1924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SlideGroup shp78">
              <a:extLst>
                <a:ext uri="{FF2B5EF4-FFF2-40B4-BE49-F238E27FC236}">
                  <a16:creationId xmlns:a16="http://schemas.microsoft.com/office/drawing/2014/main" id="{5746802A-E6AB-4D61-99A5-283A4A126DA7}"/>
                </a:ext>
              </a:extLst>
            </p:cNvPr>
            <p:cNvSpPr/>
            <p:nvPr/>
          </p:nvSpPr>
          <p:spPr>
            <a:xfrm>
              <a:off x="3938729" y="4260314"/>
              <a:ext cx="65057" cy="65057"/>
            </a:xfrm>
            <a:custGeom>
              <a:avLst/>
              <a:gdLst>
                <a:gd name="connsiteX0" fmla="*/ 95250 w 95250"/>
                <a:gd name="connsiteY0" fmla="*/ 47625 h 95250"/>
                <a:gd name="connsiteX1" fmla="*/ 47625 w 95250"/>
                <a:gd name="connsiteY1" fmla="*/ 95250 h 95250"/>
                <a:gd name="connsiteX2" fmla="*/ 0 w 95250"/>
                <a:gd name="connsiteY2" fmla="*/ 47625 h 95250"/>
                <a:gd name="connsiteX3" fmla="*/ 47625 w 95250"/>
                <a:gd name="connsiteY3" fmla="*/ 0 h 95250"/>
                <a:gd name="connsiteX4" fmla="*/ 95250 w 95250"/>
                <a:gd name="connsiteY4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SlideGroup shp79">
              <a:extLst>
                <a:ext uri="{FF2B5EF4-FFF2-40B4-BE49-F238E27FC236}">
                  <a16:creationId xmlns:a16="http://schemas.microsoft.com/office/drawing/2014/main" id="{B8F6E6E9-8A8B-421D-A50D-6C095D33109C}"/>
                </a:ext>
              </a:extLst>
            </p:cNvPr>
            <p:cNvSpPr/>
            <p:nvPr/>
          </p:nvSpPr>
          <p:spPr>
            <a:xfrm>
              <a:off x="3893286" y="4331878"/>
              <a:ext cx="412756" cy="279028"/>
            </a:xfrm>
            <a:custGeom>
              <a:avLst/>
              <a:gdLst>
                <a:gd name="connsiteX0" fmla="*/ 572978 w 604315"/>
                <a:gd name="connsiteY0" fmla="*/ 187735 h 408524"/>
                <a:gd name="connsiteX1" fmla="*/ 582503 w 604315"/>
                <a:gd name="connsiteY1" fmla="*/ 178210 h 408524"/>
                <a:gd name="connsiteX2" fmla="*/ 604315 w 604315"/>
                <a:gd name="connsiteY2" fmla="*/ 156398 h 408524"/>
                <a:gd name="connsiteX3" fmla="*/ 577836 w 604315"/>
                <a:gd name="connsiteY3" fmla="*/ 37336 h 408524"/>
                <a:gd name="connsiteX4" fmla="*/ 571359 w 604315"/>
                <a:gd name="connsiteY4" fmla="*/ 26668 h 408524"/>
                <a:gd name="connsiteX5" fmla="*/ 533259 w 604315"/>
                <a:gd name="connsiteY5" fmla="*/ 6379 h 408524"/>
                <a:gd name="connsiteX6" fmla="*/ 456487 w 604315"/>
                <a:gd name="connsiteY6" fmla="*/ 6379 h 408524"/>
                <a:gd name="connsiteX7" fmla="*/ 418387 w 604315"/>
                <a:gd name="connsiteY7" fmla="*/ 26668 h 408524"/>
                <a:gd name="connsiteX8" fmla="*/ 411910 w 604315"/>
                <a:gd name="connsiteY8" fmla="*/ 37336 h 408524"/>
                <a:gd name="connsiteX9" fmla="*/ 399909 w 604315"/>
                <a:gd name="connsiteY9" fmla="*/ 93152 h 408524"/>
                <a:gd name="connsiteX10" fmla="*/ 399909 w 604315"/>
                <a:gd name="connsiteY10" fmla="*/ 93152 h 408524"/>
                <a:gd name="connsiteX11" fmla="*/ 387431 w 604315"/>
                <a:gd name="connsiteY11" fmla="*/ 37336 h 408524"/>
                <a:gd name="connsiteX12" fmla="*/ 380859 w 604315"/>
                <a:gd name="connsiteY12" fmla="*/ 26668 h 408524"/>
                <a:gd name="connsiteX13" fmla="*/ 342759 w 604315"/>
                <a:gd name="connsiteY13" fmla="*/ 6379 h 408524"/>
                <a:gd name="connsiteX14" fmla="*/ 228459 w 604315"/>
                <a:gd name="connsiteY14" fmla="*/ 26668 h 408524"/>
                <a:gd name="connsiteX15" fmla="*/ 221982 w 604315"/>
                <a:gd name="connsiteY15" fmla="*/ 37336 h 408524"/>
                <a:gd name="connsiteX16" fmla="*/ 209409 w 604315"/>
                <a:gd name="connsiteY16" fmla="*/ 91342 h 408524"/>
                <a:gd name="connsiteX17" fmla="*/ 209409 w 604315"/>
                <a:gd name="connsiteY17" fmla="*/ 91342 h 408524"/>
                <a:gd name="connsiteX18" fmla="*/ 197026 w 604315"/>
                <a:gd name="connsiteY18" fmla="*/ 37336 h 408524"/>
                <a:gd name="connsiteX19" fmla="*/ 190359 w 604315"/>
                <a:gd name="connsiteY19" fmla="*/ 26668 h 408524"/>
                <a:gd name="connsiteX20" fmla="*/ 152259 w 604315"/>
                <a:gd name="connsiteY20" fmla="*/ 6379 h 408524"/>
                <a:gd name="connsiteX21" fmla="*/ 75487 w 604315"/>
                <a:gd name="connsiteY21" fmla="*/ 6379 h 408524"/>
                <a:gd name="connsiteX22" fmla="*/ 37387 w 604315"/>
                <a:gd name="connsiteY22" fmla="*/ 26668 h 408524"/>
                <a:gd name="connsiteX23" fmla="*/ 30910 w 604315"/>
                <a:gd name="connsiteY23" fmla="*/ 37336 h 408524"/>
                <a:gd name="connsiteX24" fmla="*/ 621 w 604315"/>
                <a:gd name="connsiteY24" fmla="*/ 175639 h 408524"/>
                <a:gd name="connsiteX25" fmla="*/ 14999 w 604315"/>
                <a:gd name="connsiteY25" fmla="*/ 199844 h 408524"/>
                <a:gd name="connsiteX26" fmla="*/ 15765 w 604315"/>
                <a:gd name="connsiteY26" fmla="*/ 200023 h 408524"/>
                <a:gd name="connsiteX27" fmla="*/ 18909 w 604315"/>
                <a:gd name="connsiteY27" fmla="*/ 200023 h 408524"/>
                <a:gd name="connsiteX28" fmla="*/ 37959 w 604315"/>
                <a:gd name="connsiteY28" fmla="*/ 185068 h 408524"/>
                <a:gd name="connsiteX29" fmla="*/ 66534 w 604315"/>
                <a:gd name="connsiteY29" fmla="*/ 57148 h 408524"/>
                <a:gd name="connsiteX30" fmla="*/ 66534 w 604315"/>
                <a:gd name="connsiteY30" fmla="*/ 57148 h 408524"/>
                <a:gd name="connsiteX31" fmla="*/ 66534 w 604315"/>
                <a:gd name="connsiteY31" fmla="*/ 124775 h 408524"/>
                <a:gd name="connsiteX32" fmla="*/ 37959 w 604315"/>
                <a:gd name="connsiteY32" fmla="*/ 266698 h 408524"/>
                <a:gd name="connsiteX33" fmla="*/ 66534 w 604315"/>
                <a:gd name="connsiteY33" fmla="*/ 266698 h 408524"/>
                <a:gd name="connsiteX34" fmla="*/ 66534 w 604315"/>
                <a:gd name="connsiteY34" fmla="*/ 408525 h 408524"/>
                <a:gd name="connsiteX35" fmla="*/ 104634 w 604315"/>
                <a:gd name="connsiteY35" fmla="*/ 370425 h 408524"/>
                <a:gd name="connsiteX36" fmla="*/ 104634 w 604315"/>
                <a:gd name="connsiteY36" fmla="*/ 266698 h 408524"/>
                <a:gd name="connsiteX37" fmla="*/ 123684 w 604315"/>
                <a:gd name="connsiteY37" fmla="*/ 266698 h 408524"/>
                <a:gd name="connsiteX38" fmla="*/ 123684 w 604315"/>
                <a:gd name="connsiteY38" fmla="*/ 351375 h 408524"/>
                <a:gd name="connsiteX39" fmla="*/ 161784 w 604315"/>
                <a:gd name="connsiteY39" fmla="*/ 313275 h 408524"/>
                <a:gd name="connsiteX40" fmla="*/ 161784 w 604315"/>
                <a:gd name="connsiteY40" fmla="*/ 266698 h 408524"/>
                <a:gd name="connsiteX41" fmla="*/ 190359 w 604315"/>
                <a:gd name="connsiteY41" fmla="*/ 266698 h 408524"/>
                <a:gd name="connsiteX42" fmla="*/ 161784 w 604315"/>
                <a:gd name="connsiteY42" fmla="*/ 124870 h 408524"/>
                <a:gd name="connsiteX43" fmla="*/ 161784 w 604315"/>
                <a:gd name="connsiteY43" fmla="*/ 58195 h 408524"/>
                <a:gd name="connsiteX44" fmla="*/ 161784 w 604315"/>
                <a:gd name="connsiteY44" fmla="*/ 58195 h 408524"/>
                <a:gd name="connsiteX45" fmla="*/ 190359 w 604315"/>
                <a:gd name="connsiteY45" fmla="*/ 182592 h 408524"/>
                <a:gd name="connsiteX46" fmla="*/ 209409 w 604315"/>
                <a:gd name="connsiteY46" fmla="*/ 200023 h 408524"/>
                <a:gd name="connsiteX47" fmla="*/ 209409 w 604315"/>
                <a:gd name="connsiteY47" fmla="*/ 200023 h 408524"/>
                <a:gd name="connsiteX48" fmla="*/ 227887 w 604315"/>
                <a:gd name="connsiteY48" fmla="*/ 185068 h 408524"/>
                <a:gd name="connsiteX49" fmla="*/ 228459 w 604315"/>
                <a:gd name="connsiteY49" fmla="*/ 180973 h 408524"/>
                <a:gd name="connsiteX50" fmla="*/ 256272 w 604315"/>
                <a:gd name="connsiteY50" fmla="*/ 58767 h 408524"/>
                <a:gd name="connsiteX51" fmla="*/ 256272 w 604315"/>
                <a:gd name="connsiteY51" fmla="*/ 58767 h 408524"/>
                <a:gd name="connsiteX52" fmla="*/ 256272 w 604315"/>
                <a:gd name="connsiteY52" fmla="*/ 218501 h 408524"/>
                <a:gd name="connsiteX53" fmla="*/ 277322 w 604315"/>
                <a:gd name="connsiteY53" fmla="*/ 197356 h 408524"/>
                <a:gd name="connsiteX54" fmla="*/ 331204 w 604315"/>
                <a:gd name="connsiteY54" fmla="*/ 197326 h 408524"/>
                <a:gd name="connsiteX55" fmla="*/ 331233 w 604315"/>
                <a:gd name="connsiteY55" fmla="*/ 197356 h 408524"/>
                <a:gd name="connsiteX56" fmla="*/ 352284 w 604315"/>
                <a:gd name="connsiteY56" fmla="*/ 217644 h 408524"/>
                <a:gd name="connsiteX57" fmla="*/ 352284 w 604315"/>
                <a:gd name="connsiteY57" fmla="*/ 58862 h 408524"/>
                <a:gd name="connsiteX58" fmla="*/ 352284 w 604315"/>
                <a:gd name="connsiteY58" fmla="*/ 58862 h 408524"/>
                <a:gd name="connsiteX59" fmla="*/ 380859 w 604315"/>
                <a:gd name="connsiteY59" fmla="*/ 185164 h 408524"/>
                <a:gd name="connsiteX60" fmla="*/ 399909 w 604315"/>
                <a:gd name="connsiteY60" fmla="*/ 200023 h 408524"/>
                <a:gd name="connsiteX61" fmla="*/ 399909 w 604315"/>
                <a:gd name="connsiteY61" fmla="*/ 200023 h 408524"/>
                <a:gd name="connsiteX62" fmla="*/ 418482 w 604315"/>
                <a:gd name="connsiteY62" fmla="*/ 185068 h 408524"/>
                <a:gd name="connsiteX63" fmla="*/ 447057 w 604315"/>
                <a:gd name="connsiteY63" fmla="*/ 58767 h 408524"/>
                <a:gd name="connsiteX64" fmla="*/ 447057 w 604315"/>
                <a:gd name="connsiteY64" fmla="*/ 58767 h 408524"/>
                <a:gd name="connsiteX65" fmla="*/ 447057 w 604315"/>
                <a:gd name="connsiteY65" fmla="*/ 313084 h 408524"/>
                <a:gd name="connsiteX66" fmla="*/ 447057 w 604315"/>
                <a:gd name="connsiteY66" fmla="*/ 313084 h 408524"/>
                <a:gd name="connsiteX67" fmla="*/ 485157 w 604315"/>
                <a:gd name="connsiteY67" fmla="*/ 274984 h 408524"/>
                <a:gd name="connsiteX68" fmla="*/ 485157 w 604315"/>
                <a:gd name="connsiteY68" fmla="*/ 209548 h 408524"/>
                <a:gd name="connsiteX69" fmla="*/ 504207 w 604315"/>
                <a:gd name="connsiteY69" fmla="*/ 209548 h 408524"/>
                <a:gd name="connsiteX70" fmla="*/ 504207 w 604315"/>
                <a:gd name="connsiteY70" fmla="*/ 256315 h 408524"/>
                <a:gd name="connsiteX71" fmla="*/ 542307 w 604315"/>
                <a:gd name="connsiteY71" fmla="*/ 218215 h 408524"/>
                <a:gd name="connsiteX72" fmla="*/ 542307 w 604315"/>
                <a:gd name="connsiteY72" fmla="*/ 58862 h 408524"/>
                <a:gd name="connsiteX73" fmla="*/ 542307 w 604315"/>
                <a:gd name="connsiteY73" fmla="*/ 58862 h 408524"/>
                <a:gd name="connsiteX74" fmla="*/ 572311 w 604315"/>
                <a:gd name="connsiteY74" fmla="*/ 187831 h 40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604315" h="408524">
                  <a:moveTo>
                    <a:pt x="572978" y="187735"/>
                  </a:moveTo>
                  <a:lnTo>
                    <a:pt x="582503" y="178210"/>
                  </a:lnTo>
                  <a:lnTo>
                    <a:pt x="604315" y="156398"/>
                  </a:lnTo>
                  <a:lnTo>
                    <a:pt x="577836" y="37336"/>
                  </a:lnTo>
                  <a:cubicBezTo>
                    <a:pt x="577026" y="33118"/>
                    <a:pt x="574727" y="29332"/>
                    <a:pt x="571359" y="26668"/>
                  </a:cubicBezTo>
                  <a:cubicBezTo>
                    <a:pt x="559951" y="17716"/>
                    <a:pt x="547053" y="10848"/>
                    <a:pt x="533259" y="6379"/>
                  </a:cubicBezTo>
                  <a:cubicBezTo>
                    <a:pt x="508375" y="-2126"/>
                    <a:pt x="481371" y="-2126"/>
                    <a:pt x="456487" y="6379"/>
                  </a:cubicBezTo>
                  <a:cubicBezTo>
                    <a:pt x="442697" y="10859"/>
                    <a:pt x="429801" y="17726"/>
                    <a:pt x="418387" y="26668"/>
                  </a:cubicBezTo>
                  <a:cubicBezTo>
                    <a:pt x="415092" y="29396"/>
                    <a:pt x="412810" y="33153"/>
                    <a:pt x="411910" y="37336"/>
                  </a:cubicBezTo>
                  <a:lnTo>
                    <a:pt x="399909" y="93152"/>
                  </a:lnTo>
                  <a:lnTo>
                    <a:pt x="399909" y="93152"/>
                  </a:lnTo>
                  <a:lnTo>
                    <a:pt x="387431" y="37336"/>
                  </a:lnTo>
                  <a:cubicBezTo>
                    <a:pt x="386557" y="33120"/>
                    <a:pt x="384231" y="29344"/>
                    <a:pt x="380859" y="26668"/>
                  </a:cubicBezTo>
                  <a:cubicBezTo>
                    <a:pt x="369451" y="17716"/>
                    <a:pt x="356553" y="10848"/>
                    <a:pt x="342759" y="6379"/>
                  </a:cubicBezTo>
                  <a:cubicBezTo>
                    <a:pt x="303653" y="-6242"/>
                    <a:pt x="260832" y="1358"/>
                    <a:pt x="228459" y="26668"/>
                  </a:cubicBezTo>
                  <a:cubicBezTo>
                    <a:pt x="225163" y="29396"/>
                    <a:pt x="222882" y="33153"/>
                    <a:pt x="221982" y="37336"/>
                  </a:cubicBezTo>
                  <a:lnTo>
                    <a:pt x="209409" y="91342"/>
                  </a:lnTo>
                  <a:cubicBezTo>
                    <a:pt x="209409" y="91342"/>
                    <a:pt x="209409" y="91342"/>
                    <a:pt x="209409" y="91342"/>
                  </a:cubicBezTo>
                  <a:lnTo>
                    <a:pt x="197026" y="37336"/>
                  </a:lnTo>
                  <a:cubicBezTo>
                    <a:pt x="196076" y="33127"/>
                    <a:pt x="193725" y="29366"/>
                    <a:pt x="190359" y="26668"/>
                  </a:cubicBezTo>
                  <a:cubicBezTo>
                    <a:pt x="178945" y="17726"/>
                    <a:pt x="166049" y="10859"/>
                    <a:pt x="152259" y="6379"/>
                  </a:cubicBezTo>
                  <a:cubicBezTo>
                    <a:pt x="127375" y="-2126"/>
                    <a:pt x="100371" y="-2126"/>
                    <a:pt x="75487" y="6379"/>
                  </a:cubicBezTo>
                  <a:cubicBezTo>
                    <a:pt x="61705" y="10879"/>
                    <a:pt x="48813" y="17745"/>
                    <a:pt x="37387" y="26668"/>
                  </a:cubicBezTo>
                  <a:cubicBezTo>
                    <a:pt x="34091" y="29396"/>
                    <a:pt x="31810" y="33153"/>
                    <a:pt x="30910" y="37336"/>
                  </a:cubicBezTo>
                  <a:lnTo>
                    <a:pt x="621" y="175639"/>
                  </a:lnTo>
                  <a:cubicBezTo>
                    <a:pt x="-2093" y="186293"/>
                    <a:pt x="4344" y="197130"/>
                    <a:pt x="14999" y="199844"/>
                  </a:cubicBezTo>
                  <a:cubicBezTo>
                    <a:pt x="15253" y="199908"/>
                    <a:pt x="15509" y="199968"/>
                    <a:pt x="15765" y="200023"/>
                  </a:cubicBezTo>
                  <a:cubicBezTo>
                    <a:pt x="16811" y="200117"/>
                    <a:pt x="17863" y="200117"/>
                    <a:pt x="18909" y="200023"/>
                  </a:cubicBezTo>
                  <a:cubicBezTo>
                    <a:pt x="28018" y="200235"/>
                    <a:pt x="36002" y="193968"/>
                    <a:pt x="37959" y="185068"/>
                  </a:cubicBezTo>
                  <a:lnTo>
                    <a:pt x="66534" y="57148"/>
                  </a:lnTo>
                  <a:lnTo>
                    <a:pt x="66534" y="57148"/>
                  </a:lnTo>
                  <a:lnTo>
                    <a:pt x="66534" y="124775"/>
                  </a:lnTo>
                  <a:lnTo>
                    <a:pt x="37959" y="266698"/>
                  </a:lnTo>
                  <a:lnTo>
                    <a:pt x="66534" y="266698"/>
                  </a:lnTo>
                  <a:lnTo>
                    <a:pt x="66534" y="408525"/>
                  </a:lnTo>
                  <a:lnTo>
                    <a:pt x="104634" y="370425"/>
                  </a:lnTo>
                  <a:lnTo>
                    <a:pt x="104634" y="266698"/>
                  </a:lnTo>
                  <a:lnTo>
                    <a:pt x="123684" y="266698"/>
                  </a:lnTo>
                  <a:lnTo>
                    <a:pt x="123684" y="351375"/>
                  </a:lnTo>
                  <a:lnTo>
                    <a:pt x="161784" y="313275"/>
                  </a:lnTo>
                  <a:lnTo>
                    <a:pt x="161784" y="266698"/>
                  </a:lnTo>
                  <a:lnTo>
                    <a:pt x="190359" y="266698"/>
                  </a:lnTo>
                  <a:lnTo>
                    <a:pt x="161784" y="124870"/>
                  </a:lnTo>
                  <a:lnTo>
                    <a:pt x="161784" y="58195"/>
                  </a:lnTo>
                  <a:lnTo>
                    <a:pt x="161784" y="58195"/>
                  </a:lnTo>
                  <a:lnTo>
                    <a:pt x="190359" y="182592"/>
                  </a:lnTo>
                  <a:cubicBezTo>
                    <a:pt x="191202" y="192476"/>
                    <a:pt x="199489" y="200059"/>
                    <a:pt x="209409" y="200023"/>
                  </a:cubicBezTo>
                  <a:lnTo>
                    <a:pt x="209409" y="200023"/>
                  </a:lnTo>
                  <a:cubicBezTo>
                    <a:pt x="218304" y="199964"/>
                    <a:pt x="225975" y="193756"/>
                    <a:pt x="227887" y="185068"/>
                  </a:cubicBezTo>
                  <a:lnTo>
                    <a:pt x="228459" y="180973"/>
                  </a:lnTo>
                  <a:lnTo>
                    <a:pt x="256272" y="58767"/>
                  </a:lnTo>
                  <a:cubicBezTo>
                    <a:pt x="256272" y="58767"/>
                    <a:pt x="256272" y="58767"/>
                    <a:pt x="256272" y="58767"/>
                  </a:cubicBezTo>
                  <a:lnTo>
                    <a:pt x="256272" y="218501"/>
                  </a:lnTo>
                  <a:lnTo>
                    <a:pt x="277322" y="197356"/>
                  </a:lnTo>
                  <a:cubicBezTo>
                    <a:pt x="292192" y="182468"/>
                    <a:pt x="316316" y="182455"/>
                    <a:pt x="331204" y="197326"/>
                  </a:cubicBezTo>
                  <a:cubicBezTo>
                    <a:pt x="331213" y="197336"/>
                    <a:pt x="331224" y="197346"/>
                    <a:pt x="331233" y="197356"/>
                  </a:cubicBezTo>
                  <a:lnTo>
                    <a:pt x="352284" y="217644"/>
                  </a:lnTo>
                  <a:lnTo>
                    <a:pt x="352284" y="58862"/>
                  </a:lnTo>
                  <a:cubicBezTo>
                    <a:pt x="352284" y="58862"/>
                    <a:pt x="352284" y="58862"/>
                    <a:pt x="352284" y="58862"/>
                  </a:cubicBezTo>
                  <a:lnTo>
                    <a:pt x="380859" y="185164"/>
                  </a:lnTo>
                  <a:cubicBezTo>
                    <a:pt x="382854" y="194025"/>
                    <a:pt x="390828" y="200245"/>
                    <a:pt x="399909" y="200023"/>
                  </a:cubicBezTo>
                  <a:lnTo>
                    <a:pt x="399909" y="200023"/>
                  </a:lnTo>
                  <a:cubicBezTo>
                    <a:pt x="408840" y="200008"/>
                    <a:pt x="416562" y="193790"/>
                    <a:pt x="418482" y="185068"/>
                  </a:cubicBezTo>
                  <a:lnTo>
                    <a:pt x="447057" y="58767"/>
                  </a:lnTo>
                  <a:cubicBezTo>
                    <a:pt x="447057" y="58767"/>
                    <a:pt x="447057" y="58767"/>
                    <a:pt x="447057" y="58767"/>
                  </a:cubicBezTo>
                  <a:lnTo>
                    <a:pt x="447057" y="313084"/>
                  </a:lnTo>
                  <a:lnTo>
                    <a:pt x="447057" y="313084"/>
                  </a:lnTo>
                  <a:lnTo>
                    <a:pt x="485157" y="274984"/>
                  </a:lnTo>
                  <a:lnTo>
                    <a:pt x="485157" y="209548"/>
                  </a:lnTo>
                  <a:lnTo>
                    <a:pt x="504207" y="209548"/>
                  </a:lnTo>
                  <a:lnTo>
                    <a:pt x="504207" y="256315"/>
                  </a:lnTo>
                  <a:lnTo>
                    <a:pt x="542307" y="218215"/>
                  </a:lnTo>
                  <a:lnTo>
                    <a:pt x="542307" y="58862"/>
                  </a:lnTo>
                  <a:cubicBezTo>
                    <a:pt x="542307" y="58862"/>
                    <a:pt x="542307" y="58862"/>
                    <a:pt x="542307" y="58862"/>
                  </a:cubicBezTo>
                  <a:lnTo>
                    <a:pt x="572311" y="1878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SlideGroup shp80">
              <a:extLst>
                <a:ext uri="{FF2B5EF4-FFF2-40B4-BE49-F238E27FC236}">
                  <a16:creationId xmlns:a16="http://schemas.microsoft.com/office/drawing/2014/main" id="{CC3ABA1B-9FC7-4875-A890-314DCFE3A3C7}"/>
                </a:ext>
              </a:extLst>
            </p:cNvPr>
            <p:cNvSpPr/>
            <p:nvPr/>
          </p:nvSpPr>
          <p:spPr>
            <a:xfrm>
              <a:off x="4198892" y="4260314"/>
              <a:ext cx="65057" cy="65057"/>
            </a:xfrm>
            <a:custGeom>
              <a:avLst/>
              <a:gdLst>
                <a:gd name="connsiteX0" fmla="*/ 95250 w 95250"/>
                <a:gd name="connsiteY0" fmla="*/ 47625 h 95250"/>
                <a:gd name="connsiteX1" fmla="*/ 47625 w 95250"/>
                <a:gd name="connsiteY1" fmla="*/ 95250 h 95250"/>
                <a:gd name="connsiteX2" fmla="*/ 0 w 95250"/>
                <a:gd name="connsiteY2" fmla="*/ 47625 h 95250"/>
                <a:gd name="connsiteX3" fmla="*/ 47625 w 95250"/>
                <a:gd name="connsiteY3" fmla="*/ 0 h 95250"/>
                <a:gd name="connsiteX4" fmla="*/ 95250 w 95250"/>
                <a:gd name="connsiteY4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SlideGroup shp81">
              <a:extLst>
                <a:ext uri="{FF2B5EF4-FFF2-40B4-BE49-F238E27FC236}">
                  <a16:creationId xmlns:a16="http://schemas.microsoft.com/office/drawing/2014/main" id="{9ABF8774-17FB-4A9E-B630-6B2BF264DA20}"/>
                </a:ext>
              </a:extLst>
            </p:cNvPr>
            <p:cNvSpPr/>
            <p:nvPr/>
          </p:nvSpPr>
          <p:spPr>
            <a:xfrm>
              <a:off x="4068583" y="4260314"/>
              <a:ext cx="65057" cy="65057"/>
            </a:xfrm>
            <a:custGeom>
              <a:avLst/>
              <a:gdLst>
                <a:gd name="connsiteX0" fmla="*/ 95250 w 95250"/>
                <a:gd name="connsiteY0" fmla="*/ 47625 h 95250"/>
                <a:gd name="connsiteX1" fmla="*/ 47625 w 95250"/>
                <a:gd name="connsiteY1" fmla="*/ 95250 h 95250"/>
                <a:gd name="connsiteX2" fmla="*/ 0 w 95250"/>
                <a:gd name="connsiteY2" fmla="*/ 47625 h 95250"/>
                <a:gd name="connsiteX3" fmla="*/ 47625 w 95250"/>
                <a:gd name="connsiteY3" fmla="*/ 0 h 95250"/>
                <a:gd name="connsiteX4" fmla="*/ 95250 w 95250"/>
                <a:gd name="connsiteY4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SlideModel shp82">
            <a:extLst>
              <a:ext uri="{FF2B5EF4-FFF2-40B4-BE49-F238E27FC236}">
                <a16:creationId xmlns:a16="http://schemas.microsoft.com/office/drawing/2014/main" id="{CF6787EA-0353-4E18-A313-A2F70AB0A717}"/>
              </a:ext>
            </a:extLst>
          </p:cNvPr>
          <p:cNvGrpSpPr/>
          <p:nvPr/>
        </p:nvGrpSpPr>
        <p:grpSpPr>
          <a:xfrm>
            <a:off x="8062510" y="3154628"/>
            <a:ext cx="572502" cy="497360"/>
            <a:chOff x="7979761" y="3062155"/>
            <a:chExt cx="762000" cy="661987"/>
          </a:xfrm>
          <a:solidFill>
            <a:schemeClr val="bg1"/>
          </a:solidFill>
        </p:grpSpPr>
        <p:sp>
          <p:nvSpPr>
            <p:cNvPr id="24" name="SlideGroup shp83">
              <a:extLst>
                <a:ext uri="{FF2B5EF4-FFF2-40B4-BE49-F238E27FC236}">
                  <a16:creationId xmlns:a16="http://schemas.microsoft.com/office/drawing/2014/main" id="{55214251-3231-4F28-B396-F4EE7A7462D2}"/>
                </a:ext>
              </a:extLst>
            </p:cNvPr>
            <p:cNvSpPr/>
            <p:nvPr/>
          </p:nvSpPr>
          <p:spPr>
            <a:xfrm>
              <a:off x="7979761" y="3419342"/>
              <a:ext cx="762000" cy="304800"/>
            </a:xfrm>
            <a:custGeom>
              <a:avLst/>
              <a:gdLst>
                <a:gd name="connsiteX0" fmla="*/ 438150 w 762000"/>
                <a:gd name="connsiteY0" fmla="*/ 19050 h 304800"/>
                <a:gd name="connsiteX1" fmla="*/ 400050 w 762000"/>
                <a:gd name="connsiteY1" fmla="*/ 57150 h 304800"/>
                <a:gd name="connsiteX2" fmla="*/ 361950 w 762000"/>
                <a:gd name="connsiteY2" fmla="*/ 57150 h 304800"/>
                <a:gd name="connsiteX3" fmla="*/ 323850 w 762000"/>
                <a:gd name="connsiteY3" fmla="*/ 19050 h 304800"/>
                <a:gd name="connsiteX4" fmla="*/ 323850 w 762000"/>
                <a:gd name="connsiteY4" fmla="*/ 0 h 304800"/>
                <a:gd name="connsiteX5" fmla="*/ 0 w 762000"/>
                <a:gd name="connsiteY5" fmla="*/ 0 h 304800"/>
                <a:gd name="connsiteX6" fmla="*/ 0 w 762000"/>
                <a:gd name="connsiteY6" fmla="*/ 266700 h 304800"/>
                <a:gd name="connsiteX7" fmla="*/ 38100 w 762000"/>
                <a:gd name="connsiteY7" fmla="*/ 304800 h 304800"/>
                <a:gd name="connsiteX8" fmla="*/ 723900 w 762000"/>
                <a:gd name="connsiteY8" fmla="*/ 304800 h 304800"/>
                <a:gd name="connsiteX9" fmla="*/ 762000 w 762000"/>
                <a:gd name="connsiteY9" fmla="*/ 266700 h 304800"/>
                <a:gd name="connsiteX10" fmla="*/ 762000 w 762000"/>
                <a:gd name="connsiteY10" fmla="*/ 0 h 304800"/>
                <a:gd name="connsiteX11" fmla="*/ 438150 w 762000"/>
                <a:gd name="connsiteY11" fmla="*/ 0 h 304800"/>
                <a:gd name="connsiteX12" fmla="*/ 438150 w 762000"/>
                <a:gd name="connsiteY12" fmla="*/ 1905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0" h="304800">
                  <a:moveTo>
                    <a:pt x="438150" y="19050"/>
                  </a:moveTo>
                  <a:cubicBezTo>
                    <a:pt x="438150" y="40005"/>
                    <a:pt x="421005" y="57150"/>
                    <a:pt x="400050" y="57150"/>
                  </a:cubicBezTo>
                  <a:lnTo>
                    <a:pt x="361950" y="57150"/>
                  </a:lnTo>
                  <a:cubicBezTo>
                    <a:pt x="340995" y="57150"/>
                    <a:pt x="323850" y="40005"/>
                    <a:pt x="323850" y="19050"/>
                  </a:cubicBezTo>
                  <a:lnTo>
                    <a:pt x="323850" y="0"/>
                  </a:lnTo>
                  <a:lnTo>
                    <a:pt x="0" y="0"/>
                  </a:lnTo>
                  <a:lnTo>
                    <a:pt x="0" y="266700"/>
                  </a:lnTo>
                  <a:cubicBezTo>
                    <a:pt x="0" y="287655"/>
                    <a:pt x="17145" y="304800"/>
                    <a:pt x="38100" y="304800"/>
                  </a:cubicBezTo>
                  <a:lnTo>
                    <a:pt x="723900" y="304800"/>
                  </a:lnTo>
                  <a:cubicBezTo>
                    <a:pt x="744855" y="304800"/>
                    <a:pt x="762000" y="287655"/>
                    <a:pt x="762000" y="266700"/>
                  </a:cubicBezTo>
                  <a:lnTo>
                    <a:pt x="762000" y="0"/>
                  </a:lnTo>
                  <a:lnTo>
                    <a:pt x="438150" y="0"/>
                  </a:lnTo>
                  <a:lnTo>
                    <a:pt x="43815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SlideGroup shp84">
              <a:extLst>
                <a:ext uri="{FF2B5EF4-FFF2-40B4-BE49-F238E27FC236}">
                  <a16:creationId xmlns:a16="http://schemas.microsoft.com/office/drawing/2014/main" id="{0368B3B1-BDEB-4E8E-AD18-ABC41DAC24DC}"/>
                </a:ext>
              </a:extLst>
            </p:cNvPr>
            <p:cNvSpPr/>
            <p:nvPr/>
          </p:nvSpPr>
          <p:spPr>
            <a:xfrm>
              <a:off x="7979761" y="3062155"/>
              <a:ext cx="762000" cy="319087"/>
            </a:xfrm>
            <a:custGeom>
              <a:avLst/>
              <a:gdLst>
                <a:gd name="connsiteX0" fmla="*/ 723900 w 762000"/>
                <a:gd name="connsiteY0" fmla="*/ 128588 h 319087"/>
                <a:gd name="connsiteX1" fmla="*/ 533400 w 762000"/>
                <a:gd name="connsiteY1" fmla="*/ 128588 h 319087"/>
                <a:gd name="connsiteX2" fmla="*/ 533400 w 762000"/>
                <a:gd name="connsiteY2" fmla="*/ 66675 h 319087"/>
                <a:gd name="connsiteX3" fmla="*/ 466725 w 762000"/>
                <a:gd name="connsiteY3" fmla="*/ 0 h 319087"/>
                <a:gd name="connsiteX4" fmla="*/ 295275 w 762000"/>
                <a:gd name="connsiteY4" fmla="*/ 0 h 319087"/>
                <a:gd name="connsiteX5" fmla="*/ 228600 w 762000"/>
                <a:gd name="connsiteY5" fmla="*/ 66675 h 319087"/>
                <a:gd name="connsiteX6" fmla="*/ 228600 w 762000"/>
                <a:gd name="connsiteY6" fmla="*/ 128588 h 319087"/>
                <a:gd name="connsiteX7" fmla="*/ 38100 w 762000"/>
                <a:gd name="connsiteY7" fmla="*/ 128588 h 319087"/>
                <a:gd name="connsiteX8" fmla="*/ 0 w 762000"/>
                <a:gd name="connsiteY8" fmla="*/ 166688 h 319087"/>
                <a:gd name="connsiteX9" fmla="*/ 0 w 762000"/>
                <a:gd name="connsiteY9" fmla="*/ 319088 h 319087"/>
                <a:gd name="connsiteX10" fmla="*/ 323850 w 762000"/>
                <a:gd name="connsiteY10" fmla="*/ 319088 h 319087"/>
                <a:gd name="connsiteX11" fmla="*/ 323850 w 762000"/>
                <a:gd name="connsiteY11" fmla="*/ 300038 h 319087"/>
                <a:gd name="connsiteX12" fmla="*/ 438150 w 762000"/>
                <a:gd name="connsiteY12" fmla="*/ 300038 h 319087"/>
                <a:gd name="connsiteX13" fmla="*/ 438150 w 762000"/>
                <a:gd name="connsiteY13" fmla="*/ 319088 h 319087"/>
                <a:gd name="connsiteX14" fmla="*/ 762000 w 762000"/>
                <a:gd name="connsiteY14" fmla="*/ 319088 h 319087"/>
                <a:gd name="connsiteX15" fmla="*/ 762000 w 762000"/>
                <a:gd name="connsiteY15" fmla="*/ 166688 h 319087"/>
                <a:gd name="connsiteX16" fmla="*/ 723900 w 762000"/>
                <a:gd name="connsiteY16" fmla="*/ 128588 h 319087"/>
                <a:gd name="connsiteX17" fmla="*/ 285750 w 762000"/>
                <a:gd name="connsiteY17" fmla="*/ 128588 h 319087"/>
                <a:gd name="connsiteX18" fmla="*/ 285750 w 762000"/>
                <a:gd name="connsiteY18" fmla="*/ 66675 h 319087"/>
                <a:gd name="connsiteX19" fmla="*/ 295275 w 762000"/>
                <a:gd name="connsiteY19" fmla="*/ 57150 h 319087"/>
                <a:gd name="connsiteX20" fmla="*/ 466725 w 762000"/>
                <a:gd name="connsiteY20" fmla="*/ 57150 h 319087"/>
                <a:gd name="connsiteX21" fmla="*/ 476250 w 762000"/>
                <a:gd name="connsiteY21" fmla="*/ 66675 h 319087"/>
                <a:gd name="connsiteX22" fmla="*/ 476250 w 762000"/>
                <a:gd name="connsiteY22" fmla="*/ 128588 h 319087"/>
                <a:gd name="connsiteX23" fmla="*/ 285750 w 762000"/>
                <a:gd name="connsiteY23" fmla="*/ 128588 h 31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62000" h="319087">
                  <a:moveTo>
                    <a:pt x="723900" y="128588"/>
                  </a:moveTo>
                  <a:lnTo>
                    <a:pt x="533400" y="128588"/>
                  </a:lnTo>
                  <a:lnTo>
                    <a:pt x="533400" y="66675"/>
                  </a:lnTo>
                  <a:cubicBezTo>
                    <a:pt x="533400" y="29528"/>
                    <a:pt x="503873" y="0"/>
                    <a:pt x="466725" y="0"/>
                  </a:cubicBezTo>
                  <a:lnTo>
                    <a:pt x="295275" y="0"/>
                  </a:lnTo>
                  <a:cubicBezTo>
                    <a:pt x="258127" y="0"/>
                    <a:pt x="228600" y="29528"/>
                    <a:pt x="228600" y="66675"/>
                  </a:cubicBezTo>
                  <a:lnTo>
                    <a:pt x="228600" y="128588"/>
                  </a:lnTo>
                  <a:lnTo>
                    <a:pt x="38100" y="128588"/>
                  </a:lnTo>
                  <a:cubicBezTo>
                    <a:pt x="17145" y="128588"/>
                    <a:pt x="0" y="145733"/>
                    <a:pt x="0" y="166688"/>
                  </a:cubicBezTo>
                  <a:lnTo>
                    <a:pt x="0" y="319088"/>
                  </a:lnTo>
                  <a:lnTo>
                    <a:pt x="323850" y="319088"/>
                  </a:lnTo>
                  <a:lnTo>
                    <a:pt x="323850" y="300038"/>
                  </a:lnTo>
                  <a:lnTo>
                    <a:pt x="438150" y="300038"/>
                  </a:lnTo>
                  <a:lnTo>
                    <a:pt x="438150" y="319088"/>
                  </a:lnTo>
                  <a:lnTo>
                    <a:pt x="762000" y="319088"/>
                  </a:lnTo>
                  <a:lnTo>
                    <a:pt x="762000" y="166688"/>
                  </a:lnTo>
                  <a:cubicBezTo>
                    <a:pt x="762000" y="145733"/>
                    <a:pt x="744855" y="128588"/>
                    <a:pt x="723900" y="128588"/>
                  </a:cubicBezTo>
                  <a:moveTo>
                    <a:pt x="285750" y="128588"/>
                  </a:moveTo>
                  <a:lnTo>
                    <a:pt x="285750" y="66675"/>
                  </a:lnTo>
                  <a:cubicBezTo>
                    <a:pt x="285750" y="60960"/>
                    <a:pt x="289560" y="57150"/>
                    <a:pt x="295275" y="57150"/>
                  </a:cubicBezTo>
                  <a:lnTo>
                    <a:pt x="466725" y="57150"/>
                  </a:lnTo>
                  <a:cubicBezTo>
                    <a:pt x="472440" y="57150"/>
                    <a:pt x="476250" y="60960"/>
                    <a:pt x="476250" y="66675"/>
                  </a:cubicBezTo>
                  <a:lnTo>
                    <a:pt x="476250" y="128588"/>
                  </a:lnTo>
                  <a:lnTo>
                    <a:pt x="285750" y="1285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SlideModel shp85">
            <a:extLst>
              <a:ext uri="{FF2B5EF4-FFF2-40B4-BE49-F238E27FC236}">
                <a16:creationId xmlns:a16="http://schemas.microsoft.com/office/drawing/2014/main" id="{D32429DA-685B-47E6-B2EA-B46756E8C1E4}"/>
              </a:ext>
            </a:extLst>
          </p:cNvPr>
          <p:cNvGrpSpPr/>
          <p:nvPr/>
        </p:nvGrpSpPr>
        <p:grpSpPr>
          <a:xfrm>
            <a:off x="3806183" y="2255665"/>
            <a:ext cx="683281" cy="409491"/>
            <a:chOff x="3806183" y="2255665"/>
            <a:chExt cx="683281" cy="409491"/>
          </a:xfrm>
        </p:grpSpPr>
        <p:sp>
          <p:nvSpPr>
            <p:cNvPr id="27" name="SlideGroup shp86">
              <a:extLst>
                <a:ext uri="{FF2B5EF4-FFF2-40B4-BE49-F238E27FC236}">
                  <a16:creationId xmlns:a16="http://schemas.microsoft.com/office/drawing/2014/main" id="{F445176B-C369-4AF5-AA14-53BA063927CF}"/>
                </a:ext>
              </a:extLst>
            </p:cNvPr>
            <p:cNvSpPr/>
            <p:nvPr/>
          </p:nvSpPr>
          <p:spPr>
            <a:xfrm>
              <a:off x="4106354" y="2586537"/>
              <a:ext cx="61686" cy="66660"/>
            </a:xfrm>
            <a:custGeom>
              <a:avLst/>
              <a:gdLst>
                <a:gd name="connsiteX0" fmla="*/ 20651 w 74640"/>
                <a:gd name="connsiteY0" fmla="*/ 80659 h 80658"/>
                <a:gd name="connsiteX1" fmla="*/ 6364 w 74640"/>
                <a:gd name="connsiteY1" fmla="*/ 75896 h 80658"/>
                <a:gd name="connsiteX2" fmla="*/ 4459 w 74640"/>
                <a:gd name="connsiteY2" fmla="*/ 49226 h 80658"/>
                <a:gd name="connsiteX3" fmla="*/ 41606 w 74640"/>
                <a:gd name="connsiteY3" fmla="*/ 6364 h 80658"/>
                <a:gd name="connsiteX4" fmla="*/ 68276 w 74640"/>
                <a:gd name="connsiteY4" fmla="*/ 4459 h 80658"/>
                <a:gd name="connsiteX5" fmla="*/ 70181 w 74640"/>
                <a:gd name="connsiteY5" fmla="*/ 31129 h 80658"/>
                <a:gd name="connsiteX6" fmla="*/ 33034 w 74640"/>
                <a:gd name="connsiteY6" fmla="*/ 73991 h 80658"/>
                <a:gd name="connsiteX7" fmla="*/ 20651 w 74640"/>
                <a:gd name="connsiteY7" fmla="*/ 80659 h 8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640" h="80658">
                  <a:moveTo>
                    <a:pt x="20651" y="80659"/>
                  </a:moveTo>
                  <a:cubicBezTo>
                    <a:pt x="15889" y="80659"/>
                    <a:pt x="10174" y="79706"/>
                    <a:pt x="6364" y="75896"/>
                  </a:cubicBezTo>
                  <a:cubicBezTo>
                    <a:pt x="-1256" y="69229"/>
                    <a:pt x="-2209" y="56846"/>
                    <a:pt x="4459" y="49226"/>
                  </a:cubicBezTo>
                  <a:lnTo>
                    <a:pt x="41606" y="6364"/>
                  </a:lnTo>
                  <a:cubicBezTo>
                    <a:pt x="48274" y="-1256"/>
                    <a:pt x="60656" y="-2209"/>
                    <a:pt x="68276" y="4459"/>
                  </a:cubicBezTo>
                  <a:cubicBezTo>
                    <a:pt x="75896" y="11126"/>
                    <a:pt x="76849" y="23509"/>
                    <a:pt x="70181" y="31129"/>
                  </a:cubicBezTo>
                  <a:lnTo>
                    <a:pt x="33034" y="73991"/>
                  </a:lnTo>
                  <a:cubicBezTo>
                    <a:pt x="30176" y="77801"/>
                    <a:pt x="25414" y="79706"/>
                    <a:pt x="20651" y="806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SlideGroup shp87">
              <a:extLst>
                <a:ext uri="{FF2B5EF4-FFF2-40B4-BE49-F238E27FC236}">
                  <a16:creationId xmlns:a16="http://schemas.microsoft.com/office/drawing/2014/main" id="{9E1A8334-B3C5-47D0-90F8-101E185374C8}"/>
                </a:ext>
              </a:extLst>
            </p:cNvPr>
            <p:cNvSpPr/>
            <p:nvPr/>
          </p:nvSpPr>
          <p:spPr>
            <a:xfrm>
              <a:off x="4054015" y="2554665"/>
              <a:ext cx="75050" cy="80623"/>
            </a:xfrm>
            <a:custGeom>
              <a:avLst/>
              <a:gdLst>
                <a:gd name="connsiteX0" fmla="*/ 25879 w 90810"/>
                <a:gd name="connsiteY0" fmla="*/ 97316 h 97554"/>
                <a:gd name="connsiteX1" fmla="*/ 7781 w 90810"/>
                <a:gd name="connsiteY1" fmla="*/ 91601 h 97554"/>
                <a:gd name="connsiteX2" fmla="*/ 5876 w 90810"/>
                <a:gd name="connsiteY2" fmla="*/ 58264 h 97554"/>
                <a:gd name="connsiteX3" fmla="*/ 49691 w 90810"/>
                <a:gd name="connsiteY3" fmla="*/ 7781 h 97554"/>
                <a:gd name="connsiteX4" fmla="*/ 83029 w 90810"/>
                <a:gd name="connsiteY4" fmla="*/ 5876 h 97554"/>
                <a:gd name="connsiteX5" fmla="*/ 84934 w 90810"/>
                <a:gd name="connsiteY5" fmla="*/ 39214 h 97554"/>
                <a:gd name="connsiteX6" fmla="*/ 41119 w 90810"/>
                <a:gd name="connsiteY6" fmla="*/ 89696 h 97554"/>
                <a:gd name="connsiteX7" fmla="*/ 25879 w 90810"/>
                <a:gd name="connsiteY7" fmla="*/ 97316 h 9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810" h="97554">
                  <a:moveTo>
                    <a:pt x="25879" y="97316"/>
                  </a:moveTo>
                  <a:cubicBezTo>
                    <a:pt x="19211" y="98269"/>
                    <a:pt x="13496" y="96364"/>
                    <a:pt x="7781" y="91601"/>
                  </a:cubicBezTo>
                  <a:cubicBezTo>
                    <a:pt x="-1744" y="83029"/>
                    <a:pt x="-2696" y="67789"/>
                    <a:pt x="5876" y="58264"/>
                  </a:cubicBezTo>
                  <a:lnTo>
                    <a:pt x="49691" y="7781"/>
                  </a:lnTo>
                  <a:cubicBezTo>
                    <a:pt x="58264" y="-1744"/>
                    <a:pt x="73504" y="-2696"/>
                    <a:pt x="83029" y="5876"/>
                  </a:cubicBezTo>
                  <a:cubicBezTo>
                    <a:pt x="92554" y="14449"/>
                    <a:pt x="93506" y="29689"/>
                    <a:pt x="84934" y="39214"/>
                  </a:cubicBezTo>
                  <a:lnTo>
                    <a:pt x="41119" y="89696"/>
                  </a:lnTo>
                  <a:cubicBezTo>
                    <a:pt x="37309" y="94459"/>
                    <a:pt x="31594" y="97316"/>
                    <a:pt x="25879" y="9731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SlideGroup shp88">
              <a:extLst>
                <a:ext uri="{FF2B5EF4-FFF2-40B4-BE49-F238E27FC236}">
                  <a16:creationId xmlns:a16="http://schemas.microsoft.com/office/drawing/2014/main" id="{753BF26D-54D1-49C9-B01A-C4E1CC23A206}"/>
                </a:ext>
              </a:extLst>
            </p:cNvPr>
            <p:cNvSpPr/>
            <p:nvPr/>
          </p:nvSpPr>
          <p:spPr>
            <a:xfrm>
              <a:off x="4000441" y="2517622"/>
              <a:ext cx="83011" cy="88494"/>
            </a:xfrm>
            <a:custGeom>
              <a:avLst/>
              <a:gdLst>
                <a:gd name="connsiteX0" fmla="*/ 30696 w 100443"/>
                <a:gd name="connsiteY0" fmla="*/ 106896 h 107078"/>
                <a:gd name="connsiteX1" fmla="*/ 9741 w 100443"/>
                <a:gd name="connsiteY1" fmla="*/ 100228 h 107078"/>
                <a:gd name="connsiteX2" fmla="*/ 6883 w 100443"/>
                <a:gd name="connsiteY2" fmla="*/ 60223 h 107078"/>
                <a:gd name="connsiteX3" fmla="*/ 50698 w 100443"/>
                <a:gd name="connsiteY3" fmla="*/ 9741 h 107078"/>
                <a:gd name="connsiteX4" fmla="*/ 90703 w 100443"/>
                <a:gd name="connsiteY4" fmla="*/ 6883 h 107078"/>
                <a:gd name="connsiteX5" fmla="*/ 93561 w 100443"/>
                <a:gd name="connsiteY5" fmla="*/ 46888 h 107078"/>
                <a:gd name="connsiteX6" fmla="*/ 49746 w 100443"/>
                <a:gd name="connsiteY6" fmla="*/ 97371 h 107078"/>
                <a:gd name="connsiteX7" fmla="*/ 30696 w 100443"/>
                <a:gd name="connsiteY7" fmla="*/ 106896 h 107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43" h="107078">
                  <a:moveTo>
                    <a:pt x="30696" y="106896"/>
                  </a:moveTo>
                  <a:cubicBezTo>
                    <a:pt x="23076" y="107848"/>
                    <a:pt x="15456" y="104991"/>
                    <a:pt x="9741" y="100228"/>
                  </a:cubicBezTo>
                  <a:cubicBezTo>
                    <a:pt x="-1689" y="89751"/>
                    <a:pt x="-3594" y="71653"/>
                    <a:pt x="6883" y="60223"/>
                  </a:cubicBezTo>
                  <a:lnTo>
                    <a:pt x="50698" y="9741"/>
                  </a:lnTo>
                  <a:cubicBezTo>
                    <a:pt x="61176" y="-1689"/>
                    <a:pt x="79273" y="-3594"/>
                    <a:pt x="90703" y="6883"/>
                  </a:cubicBezTo>
                  <a:cubicBezTo>
                    <a:pt x="102133" y="17361"/>
                    <a:pt x="104038" y="35458"/>
                    <a:pt x="93561" y="46888"/>
                  </a:cubicBezTo>
                  <a:lnTo>
                    <a:pt x="49746" y="97371"/>
                  </a:lnTo>
                  <a:cubicBezTo>
                    <a:pt x="44983" y="103086"/>
                    <a:pt x="37363" y="106896"/>
                    <a:pt x="30696" y="10689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SlideGroup shp89">
              <a:extLst>
                <a:ext uri="{FF2B5EF4-FFF2-40B4-BE49-F238E27FC236}">
                  <a16:creationId xmlns:a16="http://schemas.microsoft.com/office/drawing/2014/main" id="{894FAF9B-C38B-49C0-83F5-0A358D402D2D}"/>
                </a:ext>
              </a:extLst>
            </p:cNvPr>
            <p:cNvSpPr/>
            <p:nvPr/>
          </p:nvSpPr>
          <p:spPr>
            <a:xfrm>
              <a:off x="3942976" y="2482985"/>
              <a:ext cx="88522" cy="94004"/>
            </a:xfrm>
            <a:custGeom>
              <a:avLst/>
              <a:gdLst>
                <a:gd name="connsiteX0" fmla="*/ 30696 w 107111"/>
                <a:gd name="connsiteY0" fmla="*/ 113563 h 113745"/>
                <a:gd name="connsiteX1" fmla="*/ 9741 w 107111"/>
                <a:gd name="connsiteY1" fmla="*/ 106896 h 113745"/>
                <a:gd name="connsiteX2" fmla="*/ 6883 w 107111"/>
                <a:gd name="connsiteY2" fmla="*/ 66891 h 113745"/>
                <a:gd name="connsiteX3" fmla="*/ 57366 w 107111"/>
                <a:gd name="connsiteY3" fmla="*/ 9741 h 113745"/>
                <a:gd name="connsiteX4" fmla="*/ 97371 w 107111"/>
                <a:gd name="connsiteY4" fmla="*/ 6883 h 113745"/>
                <a:gd name="connsiteX5" fmla="*/ 100228 w 107111"/>
                <a:gd name="connsiteY5" fmla="*/ 46888 h 113745"/>
                <a:gd name="connsiteX6" fmla="*/ 49746 w 107111"/>
                <a:gd name="connsiteY6" fmla="*/ 104038 h 113745"/>
                <a:gd name="connsiteX7" fmla="*/ 30696 w 107111"/>
                <a:gd name="connsiteY7" fmla="*/ 113563 h 113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111" h="113745">
                  <a:moveTo>
                    <a:pt x="30696" y="113563"/>
                  </a:moveTo>
                  <a:cubicBezTo>
                    <a:pt x="23076" y="114516"/>
                    <a:pt x="15456" y="111658"/>
                    <a:pt x="9741" y="106896"/>
                  </a:cubicBezTo>
                  <a:cubicBezTo>
                    <a:pt x="-1689" y="96418"/>
                    <a:pt x="-3594" y="78321"/>
                    <a:pt x="6883" y="66891"/>
                  </a:cubicBezTo>
                  <a:lnTo>
                    <a:pt x="57366" y="9741"/>
                  </a:lnTo>
                  <a:cubicBezTo>
                    <a:pt x="67843" y="-1689"/>
                    <a:pt x="85941" y="-3594"/>
                    <a:pt x="97371" y="6883"/>
                  </a:cubicBezTo>
                  <a:cubicBezTo>
                    <a:pt x="108801" y="17361"/>
                    <a:pt x="110706" y="35458"/>
                    <a:pt x="100228" y="46888"/>
                  </a:cubicBezTo>
                  <a:lnTo>
                    <a:pt x="49746" y="104038"/>
                  </a:lnTo>
                  <a:cubicBezTo>
                    <a:pt x="44031" y="109753"/>
                    <a:pt x="37363" y="112611"/>
                    <a:pt x="30696" y="11356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SlideGroup shp90">
              <a:extLst>
                <a:ext uri="{FF2B5EF4-FFF2-40B4-BE49-F238E27FC236}">
                  <a16:creationId xmlns:a16="http://schemas.microsoft.com/office/drawing/2014/main" id="{9CFA016B-5E05-45A5-A678-9A7B52599E66}"/>
                </a:ext>
              </a:extLst>
            </p:cNvPr>
            <p:cNvSpPr/>
            <p:nvPr/>
          </p:nvSpPr>
          <p:spPr>
            <a:xfrm>
              <a:off x="3806183" y="2255665"/>
              <a:ext cx="157499" cy="187413"/>
            </a:xfrm>
            <a:custGeom>
              <a:avLst/>
              <a:gdLst>
                <a:gd name="connsiteX0" fmla="*/ 0 w 190574"/>
                <a:gd name="connsiteY0" fmla="*/ 179070 h 226769"/>
                <a:gd name="connsiteX1" fmla="*/ 73343 w 190574"/>
                <a:gd name="connsiteY1" fmla="*/ 223838 h 226769"/>
                <a:gd name="connsiteX2" fmla="*/ 99060 w 190574"/>
                <a:gd name="connsiteY2" fmla="*/ 217170 h 226769"/>
                <a:gd name="connsiteX3" fmla="*/ 187643 w 190574"/>
                <a:gd name="connsiteY3" fmla="*/ 70485 h 226769"/>
                <a:gd name="connsiteX4" fmla="*/ 180975 w 190574"/>
                <a:gd name="connsiteY4" fmla="*/ 44768 h 226769"/>
                <a:gd name="connsiteX5" fmla="*/ 108585 w 190574"/>
                <a:gd name="connsiteY5" fmla="*/ 0 h 226769"/>
                <a:gd name="connsiteX6" fmla="*/ 0 w 190574"/>
                <a:gd name="connsiteY6" fmla="*/ 179070 h 22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74" h="226769">
                  <a:moveTo>
                    <a:pt x="0" y="179070"/>
                  </a:moveTo>
                  <a:lnTo>
                    <a:pt x="73343" y="223838"/>
                  </a:lnTo>
                  <a:cubicBezTo>
                    <a:pt x="81915" y="229553"/>
                    <a:pt x="94298" y="226695"/>
                    <a:pt x="99060" y="217170"/>
                  </a:cubicBezTo>
                  <a:lnTo>
                    <a:pt x="187643" y="70485"/>
                  </a:lnTo>
                  <a:cubicBezTo>
                    <a:pt x="193358" y="61913"/>
                    <a:pt x="190500" y="49530"/>
                    <a:pt x="180975" y="44768"/>
                  </a:cubicBezTo>
                  <a:lnTo>
                    <a:pt x="108585" y="0"/>
                  </a:lnTo>
                  <a:lnTo>
                    <a:pt x="0" y="17907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SlideGroup shp91">
              <a:extLst>
                <a:ext uri="{FF2B5EF4-FFF2-40B4-BE49-F238E27FC236}">
                  <a16:creationId xmlns:a16="http://schemas.microsoft.com/office/drawing/2014/main" id="{1C9187B9-8A3D-472D-8B74-371187091DD2}"/>
                </a:ext>
              </a:extLst>
            </p:cNvPr>
            <p:cNvSpPr/>
            <p:nvPr/>
          </p:nvSpPr>
          <p:spPr>
            <a:xfrm>
              <a:off x="3903008" y="2326512"/>
              <a:ext cx="422066" cy="338644"/>
            </a:xfrm>
            <a:custGeom>
              <a:avLst/>
              <a:gdLst>
                <a:gd name="connsiteX0" fmla="*/ 500063 w 510700"/>
                <a:gd name="connsiteY0" fmla="*/ 218123 h 409759"/>
                <a:gd name="connsiteX1" fmla="*/ 346710 w 510700"/>
                <a:gd name="connsiteY1" fmla="*/ 86678 h 409759"/>
                <a:gd name="connsiteX2" fmla="*/ 336233 w 510700"/>
                <a:gd name="connsiteY2" fmla="*/ 77153 h 409759"/>
                <a:gd name="connsiteX3" fmla="*/ 270510 w 510700"/>
                <a:gd name="connsiteY3" fmla="*/ 152400 h 409759"/>
                <a:gd name="connsiteX4" fmla="*/ 232410 w 510700"/>
                <a:gd name="connsiteY4" fmla="*/ 171450 h 409759"/>
                <a:gd name="connsiteX5" fmla="*/ 227648 w 510700"/>
                <a:gd name="connsiteY5" fmla="*/ 171450 h 409759"/>
                <a:gd name="connsiteX6" fmla="*/ 190500 w 510700"/>
                <a:gd name="connsiteY6" fmla="*/ 157163 h 409759"/>
                <a:gd name="connsiteX7" fmla="*/ 184785 w 510700"/>
                <a:gd name="connsiteY7" fmla="*/ 76200 h 409759"/>
                <a:gd name="connsiteX8" fmla="*/ 240983 w 510700"/>
                <a:gd name="connsiteY8" fmla="*/ 11430 h 409759"/>
                <a:gd name="connsiteX9" fmla="*/ 82868 w 510700"/>
                <a:gd name="connsiteY9" fmla="*/ 0 h 409759"/>
                <a:gd name="connsiteX10" fmla="*/ 0 w 510700"/>
                <a:gd name="connsiteY10" fmla="*/ 137160 h 409759"/>
                <a:gd name="connsiteX11" fmla="*/ 64770 w 510700"/>
                <a:gd name="connsiteY11" fmla="*/ 212408 h 409759"/>
                <a:gd name="connsiteX12" fmla="*/ 89535 w 510700"/>
                <a:gd name="connsiteY12" fmla="*/ 183833 h 409759"/>
                <a:gd name="connsiteX13" fmla="*/ 125730 w 510700"/>
                <a:gd name="connsiteY13" fmla="*/ 167640 h 409759"/>
                <a:gd name="connsiteX14" fmla="*/ 125730 w 510700"/>
                <a:gd name="connsiteY14" fmla="*/ 167640 h 409759"/>
                <a:gd name="connsiteX15" fmla="*/ 157163 w 510700"/>
                <a:gd name="connsiteY15" fmla="*/ 179070 h 409759"/>
                <a:gd name="connsiteX16" fmla="*/ 173355 w 510700"/>
                <a:gd name="connsiteY16" fmla="*/ 213360 h 409759"/>
                <a:gd name="connsiteX17" fmla="*/ 189548 w 510700"/>
                <a:gd name="connsiteY17" fmla="*/ 210503 h 409759"/>
                <a:gd name="connsiteX18" fmla="*/ 220980 w 510700"/>
                <a:gd name="connsiteY18" fmla="*/ 221933 h 409759"/>
                <a:gd name="connsiteX19" fmla="*/ 237173 w 510700"/>
                <a:gd name="connsiteY19" fmla="*/ 257175 h 409759"/>
                <a:gd name="connsiteX20" fmla="*/ 249555 w 510700"/>
                <a:gd name="connsiteY20" fmla="*/ 255270 h 409759"/>
                <a:gd name="connsiteX21" fmla="*/ 249555 w 510700"/>
                <a:gd name="connsiteY21" fmla="*/ 255270 h 409759"/>
                <a:gd name="connsiteX22" fmla="*/ 278130 w 510700"/>
                <a:gd name="connsiteY22" fmla="*/ 265748 h 409759"/>
                <a:gd name="connsiteX23" fmla="*/ 292418 w 510700"/>
                <a:gd name="connsiteY23" fmla="*/ 295275 h 409759"/>
                <a:gd name="connsiteX24" fmla="*/ 302895 w 510700"/>
                <a:gd name="connsiteY24" fmla="*/ 293370 h 409759"/>
                <a:gd name="connsiteX25" fmla="*/ 302895 w 510700"/>
                <a:gd name="connsiteY25" fmla="*/ 293370 h 409759"/>
                <a:gd name="connsiteX26" fmla="*/ 327660 w 510700"/>
                <a:gd name="connsiteY26" fmla="*/ 302895 h 409759"/>
                <a:gd name="connsiteX27" fmla="*/ 340995 w 510700"/>
                <a:gd name="connsiteY27" fmla="*/ 328613 h 409759"/>
                <a:gd name="connsiteX28" fmla="*/ 331470 w 510700"/>
                <a:gd name="connsiteY28" fmla="*/ 356235 h 409759"/>
                <a:gd name="connsiteX29" fmla="*/ 299085 w 510700"/>
                <a:gd name="connsiteY29" fmla="*/ 393382 h 409759"/>
                <a:gd name="connsiteX30" fmla="*/ 312420 w 510700"/>
                <a:gd name="connsiteY30" fmla="*/ 403860 h 409759"/>
                <a:gd name="connsiteX31" fmla="*/ 335280 w 510700"/>
                <a:gd name="connsiteY31" fmla="*/ 409575 h 409759"/>
                <a:gd name="connsiteX32" fmla="*/ 369570 w 510700"/>
                <a:gd name="connsiteY32" fmla="*/ 368618 h 409759"/>
                <a:gd name="connsiteX33" fmla="*/ 369570 w 510700"/>
                <a:gd name="connsiteY33" fmla="*/ 367665 h 409759"/>
                <a:gd name="connsiteX34" fmla="*/ 379095 w 510700"/>
                <a:gd name="connsiteY34" fmla="*/ 368618 h 409759"/>
                <a:gd name="connsiteX35" fmla="*/ 413385 w 510700"/>
                <a:gd name="connsiteY35" fmla="*/ 327660 h 409759"/>
                <a:gd name="connsiteX36" fmla="*/ 413385 w 510700"/>
                <a:gd name="connsiteY36" fmla="*/ 326707 h 409759"/>
                <a:gd name="connsiteX37" fmla="*/ 422910 w 510700"/>
                <a:gd name="connsiteY37" fmla="*/ 327660 h 409759"/>
                <a:gd name="connsiteX38" fmla="*/ 457200 w 510700"/>
                <a:gd name="connsiteY38" fmla="*/ 286703 h 409759"/>
                <a:gd name="connsiteX39" fmla="*/ 456248 w 510700"/>
                <a:gd name="connsiteY39" fmla="*/ 280988 h 409759"/>
                <a:gd name="connsiteX40" fmla="*/ 476250 w 510700"/>
                <a:gd name="connsiteY40" fmla="*/ 284798 h 409759"/>
                <a:gd name="connsiteX41" fmla="*/ 510540 w 510700"/>
                <a:gd name="connsiteY41" fmla="*/ 243840 h 409759"/>
                <a:gd name="connsiteX42" fmla="*/ 500063 w 510700"/>
                <a:gd name="connsiteY42" fmla="*/ 218123 h 40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10700" h="409759">
                  <a:moveTo>
                    <a:pt x="500063" y="218123"/>
                  </a:moveTo>
                  <a:lnTo>
                    <a:pt x="346710" y="86678"/>
                  </a:lnTo>
                  <a:lnTo>
                    <a:pt x="336233" y="77153"/>
                  </a:lnTo>
                  <a:lnTo>
                    <a:pt x="270510" y="152400"/>
                  </a:lnTo>
                  <a:cubicBezTo>
                    <a:pt x="260985" y="163830"/>
                    <a:pt x="247650" y="170498"/>
                    <a:pt x="232410" y="171450"/>
                  </a:cubicBezTo>
                  <a:cubicBezTo>
                    <a:pt x="230505" y="171450"/>
                    <a:pt x="228600" y="171450"/>
                    <a:pt x="227648" y="171450"/>
                  </a:cubicBezTo>
                  <a:cubicBezTo>
                    <a:pt x="213360" y="171450"/>
                    <a:pt x="200025" y="166688"/>
                    <a:pt x="190500" y="157163"/>
                  </a:cubicBezTo>
                  <a:cubicBezTo>
                    <a:pt x="166688" y="136208"/>
                    <a:pt x="164783" y="100013"/>
                    <a:pt x="184785" y="76200"/>
                  </a:cubicBezTo>
                  <a:lnTo>
                    <a:pt x="240983" y="11430"/>
                  </a:lnTo>
                  <a:cubicBezTo>
                    <a:pt x="197167" y="5715"/>
                    <a:pt x="140970" y="28575"/>
                    <a:pt x="82868" y="0"/>
                  </a:cubicBezTo>
                  <a:lnTo>
                    <a:pt x="0" y="137160"/>
                  </a:lnTo>
                  <a:lnTo>
                    <a:pt x="64770" y="212408"/>
                  </a:lnTo>
                  <a:lnTo>
                    <a:pt x="89535" y="183833"/>
                  </a:lnTo>
                  <a:cubicBezTo>
                    <a:pt x="98108" y="173355"/>
                    <a:pt x="111443" y="167640"/>
                    <a:pt x="125730" y="167640"/>
                  </a:cubicBezTo>
                  <a:lnTo>
                    <a:pt x="125730" y="167640"/>
                  </a:lnTo>
                  <a:cubicBezTo>
                    <a:pt x="137160" y="167640"/>
                    <a:pt x="148590" y="171450"/>
                    <a:pt x="157163" y="179070"/>
                  </a:cubicBezTo>
                  <a:cubicBezTo>
                    <a:pt x="167640" y="187642"/>
                    <a:pt x="172403" y="200025"/>
                    <a:pt x="173355" y="213360"/>
                  </a:cubicBezTo>
                  <a:cubicBezTo>
                    <a:pt x="178117" y="211455"/>
                    <a:pt x="183833" y="210503"/>
                    <a:pt x="189548" y="210503"/>
                  </a:cubicBezTo>
                  <a:cubicBezTo>
                    <a:pt x="200978" y="210503"/>
                    <a:pt x="212408" y="214313"/>
                    <a:pt x="220980" y="221933"/>
                  </a:cubicBezTo>
                  <a:cubicBezTo>
                    <a:pt x="231458" y="231458"/>
                    <a:pt x="237173" y="243840"/>
                    <a:pt x="237173" y="257175"/>
                  </a:cubicBezTo>
                  <a:cubicBezTo>
                    <a:pt x="240983" y="256223"/>
                    <a:pt x="245745" y="255270"/>
                    <a:pt x="249555" y="255270"/>
                  </a:cubicBezTo>
                  <a:lnTo>
                    <a:pt x="249555" y="255270"/>
                  </a:lnTo>
                  <a:cubicBezTo>
                    <a:pt x="260033" y="255270"/>
                    <a:pt x="269558" y="259080"/>
                    <a:pt x="278130" y="265748"/>
                  </a:cubicBezTo>
                  <a:cubicBezTo>
                    <a:pt x="286703" y="273368"/>
                    <a:pt x="291465" y="283845"/>
                    <a:pt x="292418" y="295275"/>
                  </a:cubicBezTo>
                  <a:cubicBezTo>
                    <a:pt x="295275" y="294323"/>
                    <a:pt x="299085" y="293370"/>
                    <a:pt x="302895" y="293370"/>
                  </a:cubicBezTo>
                  <a:lnTo>
                    <a:pt x="302895" y="293370"/>
                  </a:lnTo>
                  <a:cubicBezTo>
                    <a:pt x="312420" y="293370"/>
                    <a:pt x="320993" y="296228"/>
                    <a:pt x="327660" y="302895"/>
                  </a:cubicBezTo>
                  <a:cubicBezTo>
                    <a:pt x="335280" y="309563"/>
                    <a:pt x="340043" y="319088"/>
                    <a:pt x="340995" y="328613"/>
                  </a:cubicBezTo>
                  <a:cubicBezTo>
                    <a:pt x="341948" y="339090"/>
                    <a:pt x="338138" y="348615"/>
                    <a:pt x="331470" y="356235"/>
                  </a:cubicBezTo>
                  <a:lnTo>
                    <a:pt x="299085" y="393382"/>
                  </a:lnTo>
                  <a:lnTo>
                    <a:pt x="312420" y="403860"/>
                  </a:lnTo>
                  <a:cubicBezTo>
                    <a:pt x="319088" y="407670"/>
                    <a:pt x="326708" y="410528"/>
                    <a:pt x="335280" y="409575"/>
                  </a:cubicBezTo>
                  <a:cubicBezTo>
                    <a:pt x="356235" y="407670"/>
                    <a:pt x="371475" y="389573"/>
                    <a:pt x="369570" y="368618"/>
                  </a:cubicBezTo>
                  <a:cubicBezTo>
                    <a:pt x="369570" y="368618"/>
                    <a:pt x="369570" y="367665"/>
                    <a:pt x="369570" y="367665"/>
                  </a:cubicBezTo>
                  <a:cubicBezTo>
                    <a:pt x="372428" y="368618"/>
                    <a:pt x="376238" y="368618"/>
                    <a:pt x="379095" y="368618"/>
                  </a:cubicBezTo>
                  <a:cubicBezTo>
                    <a:pt x="400050" y="366713"/>
                    <a:pt x="415290" y="348615"/>
                    <a:pt x="413385" y="327660"/>
                  </a:cubicBezTo>
                  <a:cubicBezTo>
                    <a:pt x="413385" y="327660"/>
                    <a:pt x="413385" y="326707"/>
                    <a:pt x="413385" y="326707"/>
                  </a:cubicBezTo>
                  <a:cubicBezTo>
                    <a:pt x="416243" y="327660"/>
                    <a:pt x="420053" y="327660"/>
                    <a:pt x="422910" y="327660"/>
                  </a:cubicBezTo>
                  <a:cubicBezTo>
                    <a:pt x="443865" y="325755"/>
                    <a:pt x="459105" y="307658"/>
                    <a:pt x="457200" y="286703"/>
                  </a:cubicBezTo>
                  <a:cubicBezTo>
                    <a:pt x="457200" y="284798"/>
                    <a:pt x="456248" y="282893"/>
                    <a:pt x="456248" y="280988"/>
                  </a:cubicBezTo>
                  <a:cubicBezTo>
                    <a:pt x="461963" y="283845"/>
                    <a:pt x="468630" y="285750"/>
                    <a:pt x="476250" y="284798"/>
                  </a:cubicBezTo>
                  <a:cubicBezTo>
                    <a:pt x="497205" y="282893"/>
                    <a:pt x="512445" y="264795"/>
                    <a:pt x="510540" y="243840"/>
                  </a:cubicBezTo>
                  <a:cubicBezTo>
                    <a:pt x="511493" y="233363"/>
                    <a:pt x="506730" y="224790"/>
                    <a:pt x="500063" y="2181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SlideGroup shp92">
              <a:extLst>
                <a:ext uri="{FF2B5EF4-FFF2-40B4-BE49-F238E27FC236}">
                  <a16:creationId xmlns:a16="http://schemas.microsoft.com/office/drawing/2014/main" id="{53B030F9-964B-43D3-9E75-F7C4C8EBE0B7}"/>
                </a:ext>
              </a:extLst>
            </p:cNvPr>
            <p:cNvSpPr/>
            <p:nvPr/>
          </p:nvSpPr>
          <p:spPr>
            <a:xfrm>
              <a:off x="4331965" y="2255665"/>
              <a:ext cx="157499" cy="187413"/>
            </a:xfrm>
            <a:custGeom>
              <a:avLst/>
              <a:gdLst>
                <a:gd name="connsiteX0" fmla="*/ 190575 w 190574"/>
                <a:gd name="connsiteY0" fmla="*/ 179070 h 226769"/>
                <a:gd name="connsiteX1" fmla="*/ 117232 w 190574"/>
                <a:gd name="connsiteY1" fmla="*/ 223838 h 226769"/>
                <a:gd name="connsiteX2" fmla="*/ 91515 w 190574"/>
                <a:gd name="connsiteY2" fmla="*/ 217170 h 226769"/>
                <a:gd name="connsiteX3" fmla="*/ 2932 w 190574"/>
                <a:gd name="connsiteY3" fmla="*/ 70485 h 226769"/>
                <a:gd name="connsiteX4" fmla="*/ 9600 w 190574"/>
                <a:gd name="connsiteY4" fmla="*/ 44768 h 226769"/>
                <a:gd name="connsiteX5" fmla="*/ 82942 w 190574"/>
                <a:gd name="connsiteY5" fmla="*/ 0 h 226769"/>
                <a:gd name="connsiteX6" fmla="*/ 190575 w 190574"/>
                <a:gd name="connsiteY6" fmla="*/ 179070 h 22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74" h="226769">
                  <a:moveTo>
                    <a:pt x="190575" y="179070"/>
                  </a:moveTo>
                  <a:lnTo>
                    <a:pt x="117232" y="223838"/>
                  </a:lnTo>
                  <a:cubicBezTo>
                    <a:pt x="108660" y="229553"/>
                    <a:pt x="96277" y="226695"/>
                    <a:pt x="91515" y="217170"/>
                  </a:cubicBezTo>
                  <a:lnTo>
                    <a:pt x="2932" y="70485"/>
                  </a:lnTo>
                  <a:cubicBezTo>
                    <a:pt x="-2783" y="61913"/>
                    <a:pt x="75" y="49530"/>
                    <a:pt x="9600" y="44768"/>
                  </a:cubicBezTo>
                  <a:lnTo>
                    <a:pt x="82942" y="0"/>
                  </a:lnTo>
                  <a:lnTo>
                    <a:pt x="190575" y="17907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SlideGroup shp93">
              <a:extLst>
                <a:ext uri="{FF2B5EF4-FFF2-40B4-BE49-F238E27FC236}">
                  <a16:creationId xmlns:a16="http://schemas.microsoft.com/office/drawing/2014/main" id="{AC2ED5E5-B042-4A3B-8BC6-D422D149C28E}"/>
                </a:ext>
              </a:extLst>
            </p:cNvPr>
            <p:cNvSpPr/>
            <p:nvPr/>
          </p:nvSpPr>
          <p:spPr>
            <a:xfrm>
              <a:off x="4058789" y="2319311"/>
              <a:ext cx="333064" cy="185107"/>
            </a:xfrm>
            <a:custGeom>
              <a:avLst/>
              <a:gdLst>
                <a:gd name="connsiteX0" fmla="*/ 322045 w 403007"/>
                <a:gd name="connsiteY0" fmla="*/ 12524 h 223979"/>
                <a:gd name="connsiteX1" fmla="*/ 122020 w 403007"/>
                <a:gd name="connsiteY1" fmla="*/ 1094 h 223979"/>
                <a:gd name="connsiteX2" fmla="*/ 117258 w 403007"/>
                <a:gd name="connsiteY2" fmla="*/ 142 h 223979"/>
                <a:gd name="connsiteX3" fmla="*/ 84873 w 403007"/>
                <a:gd name="connsiteY3" fmla="*/ 12524 h 223979"/>
                <a:gd name="connsiteX4" fmla="*/ 9625 w 403007"/>
                <a:gd name="connsiteY4" fmla="*/ 98249 h 223979"/>
                <a:gd name="connsiteX5" fmla="*/ 13435 w 403007"/>
                <a:gd name="connsiteY5" fmla="*/ 151589 h 223979"/>
                <a:gd name="connsiteX6" fmla="*/ 42010 w 403007"/>
                <a:gd name="connsiteY6" fmla="*/ 161114 h 223979"/>
                <a:gd name="connsiteX7" fmla="*/ 67728 w 403007"/>
                <a:gd name="connsiteY7" fmla="*/ 147779 h 223979"/>
                <a:gd name="connsiteX8" fmla="*/ 145833 w 403007"/>
                <a:gd name="connsiteY8" fmla="*/ 58244 h 223979"/>
                <a:gd name="connsiteX9" fmla="*/ 323950 w 403007"/>
                <a:gd name="connsiteY9" fmla="*/ 211597 h 223979"/>
                <a:gd name="connsiteX10" fmla="*/ 323950 w 403007"/>
                <a:gd name="connsiteY10" fmla="*/ 211597 h 223979"/>
                <a:gd name="connsiteX11" fmla="*/ 323950 w 403007"/>
                <a:gd name="connsiteY11" fmla="*/ 211597 h 223979"/>
                <a:gd name="connsiteX12" fmla="*/ 334428 w 403007"/>
                <a:gd name="connsiteY12" fmla="*/ 223979 h 223979"/>
                <a:gd name="connsiteX13" fmla="*/ 403008 w 403007"/>
                <a:gd name="connsiteY13" fmla="*/ 144922 h 223979"/>
                <a:gd name="connsiteX14" fmla="*/ 322045 w 403007"/>
                <a:gd name="connsiteY14" fmla="*/ 12524 h 223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3007" h="223979">
                  <a:moveTo>
                    <a:pt x="322045" y="12524"/>
                  </a:moveTo>
                  <a:cubicBezTo>
                    <a:pt x="242988" y="41099"/>
                    <a:pt x="185838" y="13477"/>
                    <a:pt x="122020" y="1094"/>
                  </a:cubicBezTo>
                  <a:cubicBezTo>
                    <a:pt x="121068" y="1094"/>
                    <a:pt x="117258" y="142"/>
                    <a:pt x="117258" y="142"/>
                  </a:cubicBezTo>
                  <a:cubicBezTo>
                    <a:pt x="105828" y="-811"/>
                    <a:pt x="93445" y="2999"/>
                    <a:pt x="84873" y="12524"/>
                  </a:cubicBezTo>
                  <a:lnTo>
                    <a:pt x="9625" y="98249"/>
                  </a:lnTo>
                  <a:cubicBezTo>
                    <a:pt x="-4662" y="114442"/>
                    <a:pt x="-2757" y="138254"/>
                    <a:pt x="13435" y="151589"/>
                  </a:cubicBezTo>
                  <a:cubicBezTo>
                    <a:pt x="22008" y="158257"/>
                    <a:pt x="31533" y="162067"/>
                    <a:pt x="42010" y="161114"/>
                  </a:cubicBezTo>
                  <a:cubicBezTo>
                    <a:pt x="51535" y="160162"/>
                    <a:pt x="61060" y="156352"/>
                    <a:pt x="67728" y="147779"/>
                  </a:cubicBezTo>
                  <a:cubicBezTo>
                    <a:pt x="67728" y="147779"/>
                    <a:pt x="145833" y="58244"/>
                    <a:pt x="145833" y="58244"/>
                  </a:cubicBezTo>
                  <a:lnTo>
                    <a:pt x="323950" y="211597"/>
                  </a:lnTo>
                  <a:lnTo>
                    <a:pt x="323950" y="211597"/>
                  </a:lnTo>
                  <a:lnTo>
                    <a:pt x="323950" y="211597"/>
                  </a:lnTo>
                  <a:cubicBezTo>
                    <a:pt x="328713" y="216359"/>
                    <a:pt x="330618" y="218264"/>
                    <a:pt x="334428" y="223979"/>
                  </a:cubicBezTo>
                  <a:lnTo>
                    <a:pt x="403008" y="144922"/>
                  </a:lnTo>
                  <a:lnTo>
                    <a:pt x="322045" y="1252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33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Model shp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Roadmap Design PowerPoint Timelines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SlideModel shp95">
            <a:extLst>
              <a:ext uri="{FF2B5EF4-FFF2-40B4-BE49-F238E27FC236}">
                <a16:creationId xmlns:a16="http://schemas.microsoft.com/office/drawing/2014/main" id="{941DE8D2-7A40-487F-8792-ACC9175553CE}"/>
              </a:ext>
            </a:extLst>
          </p:cNvPr>
          <p:cNvSpPr/>
          <p:nvPr/>
        </p:nvSpPr>
        <p:spPr>
          <a:xfrm>
            <a:off x="2893413" y="1309587"/>
            <a:ext cx="1722452" cy="138531"/>
          </a:xfrm>
          <a:custGeom>
            <a:avLst/>
            <a:gdLst>
              <a:gd name="connsiteX0" fmla="*/ 0 w 1657715"/>
              <a:gd name="connsiteY0" fmla="*/ 0 h 180316"/>
              <a:gd name="connsiteX1" fmla="*/ 1657715 w 1657715"/>
              <a:gd name="connsiteY1" fmla="*/ 0 h 180316"/>
              <a:gd name="connsiteX2" fmla="*/ 1657715 w 1657715"/>
              <a:gd name="connsiteY2" fmla="*/ 180316 h 180316"/>
              <a:gd name="connsiteX3" fmla="*/ 0 w 1657715"/>
              <a:gd name="connsiteY3" fmla="*/ 180316 h 180316"/>
              <a:gd name="connsiteX4" fmla="*/ 0 w 1657715"/>
              <a:gd name="connsiteY4" fmla="*/ 0 h 180316"/>
              <a:gd name="connsiteX0" fmla="*/ 0 w 1657715"/>
              <a:gd name="connsiteY0" fmla="*/ 180316 h 271756"/>
              <a:gd name="connsiteX1" fmla="*/ 0 w 1657715"/>
              <a:gd name="connsiteY1" fmla="*/ 0 h 271756"/>
              <a:gd name="connsiteX2" fmla="*/ 1657715 w 1657715"/>
              <a:gd name="connsiteY2" fmla="*/ 0 h 271756"/>
              <a:gd name="connsiteX3" fmla="*/ 1657715 w 1657715"/>
              <a:gd name="connsiteY3" fmla="*/ 180316 h 271756"/>
              <a:gd name="connsiteX4" fmla="*/ 91440 w 1657715"/>
              <a:gd name="connsiteY4" fmla="*/ 271756 h 271756"/>
              <a:gd name="connsiteX0" fmla="*/ 0 w 1657715"/>
              <a:gd name="connsiteY0" fmla="*/ 180316 h 180316"/>
              <a:gd name="connsiteX1" fmla="*/ 0 w 1657715"/>
              <a:gd name="connsiteY1" fmla="*/ 0 h 180316"/>
              <a:gd name="connsiteX2" fmla="*/ 1657715 w 1657715"/>
              <a:gd name="connsiteY2" fmla="*/ 0 h 180316"/>
              <a:gd name="connsiteX3" fmla="*/ 1657715 w 1657715"/>
              <a:gd name="connsiteY3" fmla="*/ 180316 h 180316"/>
              <a:gd name="connsiteX0" fmla="*/ 0 w 1657715"/>
              <a:gd name="connsiteY0" fmla="*/ 0 h 180316"/>
              <a:gd name="connsiteX1" fmla="*/ 1657715 w 1657715"/>
              <a:gd name="connsiteY1" fmla="*/ 0 h 180316"/>
              <a:gd name="connsiteX2" fmla="*/ 1657715 w 1657715"/>
              <a:gd name="connsiteY2" fmla="*/ 180316 h 18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7715" h="180316">
                <a:moveTo>
                  <a:pt x="0" y="0"/>
                </a:moveTo>
                <a:lnTo>
                  <a:pt x="1657715" y="0"/>
                </a:lnTo>
                <a:lnTo>
                  <a:pt x="1657715" y="180316"/>
                </a:lnTo>
              </a:path>
            </a:pathLst>
          </a:custGeom>
          <a:noFill/>
          <a:ln w="9525" cap="rnd">
            <a:solidFill>
              <a:schemeClr val="tx1">
                <a:alpha val="50000"/>
              </a:schemeClr>
            </a:solidFill>
            <a:head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solidFill>
                <a:schemeClr val="tx1"/>
              </a:solidFill>
            </a:endParaRPr>
          </a:p>
        </p:txBody>
      </p:sp>
      <p:sp>
        <p:nvSpPr>
          <p:cNvPr id="37" name="SlideModel shp96">
            <a:extLst>
              <a:ext uri="{FF2B5EF4-FFF2-40B4-BE49-F238E27FC236}">
                <a16:creationId xmlns:a16="http://schemas.microsoft.com/office/drawing/2014/main" id="{1D2B9B70-8D58-4E10-A97C-617A0F7E57C6}"/>
              </a:ext>
            </a:extLst>
          </p:cNvPr>
          <p:cNvSpPr/>
          <p:nvPr/>
        </p:nvSpPr>
        <p:spPr>
          <a:xfrm flipH="1">
            <a:off x="6776106" y="1309587"/>
            <a:ext cx="1722452" cy="138531"/>
          </a:xfrm>
          <a:custGeom>
            <a:avLst/>
            <a:gdLst>
              <a:gd name="connsiteX0" fmla="*/ 0 w 1657715"/>
              <a:gd name="connsiteY0" fmla="*/ 0 h 180316"/>
              <a:gd name="connsiteX1" fmla="*/ 1657715 w 1657715"/>
              <a:gd name="connsiteY1" fmla="*/ 0 h 180316"/>
              <a:gd name="connsiteX2" fmla="*/ 1657715 w 1657715"/>
              <a:gd name="connsiteY2" fmla="*/ 180316 h 180316"/>
              <a:gd name="connsiteX3" fmla="*/ 0 w 1657715"/>
              <a:gd name="connsiteY3" fmla="*/ 180316 h 180316"/>
              <a:gd name="connsiteX4" fmla="*/ 0 w 1657715"/>
              <a:gd name="connsiteY4" fmla="*/ 0 h 180316"/>
              <a:gd name="connsiteX0" fmla="*/ 0 w 1657715"/>
              <a:gd name="connsiteY0" fmla="*/ 180316 h 271756"/>
              <a:gd name="connsiteX1" fmla="*/ 0 w 1657715"/>
              <a:gd name="connsiteY1" fmla="*/ 0 h 271756"/>
              <a:gd name="connsiteX2" fmla="*/ 1657715 w 1657715"/>
              <a:gd name="connsiteY2" fmla="*/ 0 h 271756"/>
              <a:gd name="connsiteX3" fmla="*/ 1657715 w 1657715"/>
              <a:gd name="connsiteY3" fmla="*/ 180316 h 271756"/>
              <a:gd name="connsiteX4" fmla="*/ 91440 w 1657715"/>
              <a:gd name="connsiteY4" fmla="*/ 271756 h 271756"/>
              <a:gd name="connsiteX0" fmla="*/ 0 w 1657715"/>
              <a:gd name="connsiteY0" fmla="*/ 180316 h 180316"/>
              <a:gd name="connsiteX1" fmla="*/ 0 w 1657715"/>
              <a:gd name="connsiteY1" fmla="*/ 0 h 180316"/>
              <a:gd name="connsiteX2" fmla="*/ 1657715 w 1657715"/>
              <a:gd name="connsiteY2" fmla="*/ 0 h 180316"/>
              <a:gd name="connsiteX3" fmla="*/ 1657715 w 1657715"/>
              <a:gd name="connsiteY3" fmla="*/ 180316 h 180316"/>
              <a:gd name="connsiteX0" fmla="*/ 0 w 1657715"/>
              <a:gd name="connsiteY0" fmla="*/ 0 h 180316"/>
              <a:gd name="connsiteX1" fmla="*/ 1657715 w 1657715"/>
              <a:gd name="connsiteY1" fmla="*/ 0 h 180316"/>
              <a:gd name="connsiteX2" fmla="*/ 1657715 w 1657715"/>
              <a:gd name="connsiteY2" fmla="*/ 180316 h 18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7715" h="180316">
                <a:moveTo>
                  <a:pt x="0" y="0"/>
                </a:moveTo>
                <a:lnTo>
                  <a:pt x="1657715" y="0"/>
                </a:lnTo>
                <a:lnTo>
                  <a:pt x="1657715" y="180316"/>
                </a:lnTo>
              </a:path>
            </a:pathLst>
          </a:custGeom>
          <a:noFill/>
          <a:ln w="9525" cap="rnd">
            <a:solidFill>
              <a:schemeClr val="tx1">
                <a:alpha val="50000"/>
              </a:schemeClr>
            </a:solidFill>
            <a:head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solidFill>
                <a:schemeClr val="tx1"/>
              </a:solidFill>
            </a:endParaRPr>
          </a:p>
        </p:txBody>
      </p:sp>
      <p:sp>
        <p:nvSpPr>
          <p:cNvPr id="38" name="SlideModel shp97">
            <a:extLst>
              <a:ext uri="{FF2B5EF4-FFF2-40B4-BE49-F238E27FC236}">
                <a16:creationId xmlns:a16="http://schemas.microsoft.com/office/drawing/2014/main" id="{5B559EA8-E5EF-4B7F-9C98-AE1B6FC4FD05}"/>
              </a:ext>
            </a:extLst>
          </p:cNvPr>
          <p:cNvSpPr/>
          <p:nvPr/>
        </p:nvSpPr>
        <p:spPr>
          <a:xfrm flipV="1">
            <a:off x="2893413" y="5758333"/>
            <a:ext cx="642332" cy="368016"/>
          </a:xfrm>
          <a:custGeom>
            <a:avLst/>
            <a:gdLst>
              <a:gd name="connsiteX0" fmla="*/ 0 w 1657715"/>
              <a:gd name="connsiteY0" fmla="*/ 0 h 180316"/>
              <a:gd name="connsiteX1" fmla="*/ 1657715 w 1657715"/>
              <a:gd name="connsiteY1" fmla="*/ 0 h 180316"/>
              <a:gd name="connsiteX2" fmla="*/ 1657715 w 1657715"/>
              <a:gd name="connsiteY2" fmla="*/ 180316 h 180316"/>
              <a:gd name="connsiteX3" fmla="*/ 0 w 1657715"/>
              <a:gd name="connsiteY3" fmla="*/ 180316 h 180316"/>
              <a:gd name="connsiteX4" fmla="*/ 0 w 1657715"/>
              <a:gd name="connsiteY4" fmla="*/ 0 h 180316"/>
              <a:gd name="connsiteX0" fmla="*/ 0 w 1657715"/>
              <a:gd name="connsiteY0" fmla="*/ 180316 h 271756"/>
              <a:gd name="connsiteX1" fmla="*/ 0 w 1657715"/>
              <a:gd name="connsiteY1" fmla="*/ 0 h 271756"/>
              <a:gd name="connsiteX2" fmla="*/ 1657715 w 1657715"/>
              <a:gd name="connsiteY2" fmla="*/ 0 h 271756"/>
              <a:gd name="connsiteX3" fmla="*/ 1657715 w 1657715"/>
              <a:gd name="connsiteY3" fmla="*/ 180316 h 271756"/>
              <a:gd name="connsiteX4" fmla="*/ 91440 w 1657715"/>
              <a:gd name="connsiteY4" fmla="*/ 271756 h 271756"/>
              <a:gd name="connsiteX0" fmla="*/ 0 w 1657715"/>
              <a:gd name="connsiteY0" fmla="*/ 180316 h 180316"/>
              <a:gd name="connsiteX1" fmla="*/ 0 w 1657715"/>
              <a:gd name="connsiteY1" fmla="*/ 0 h 180316"/>
              <a:gd name="connsiteX2" fmla="*/ 1657715 w 1657715"/>
              <a:gd name="connsiteY2" fmla="*/ 0 h 180316"/>
              <a:gd name="connsiteX3" fmla="*/ 1657715 w 1657715"/>
              <a:gd name="connsiteY3" fmla="*/ 180316 h 180316"/>
              <a:gd name="connsiteX0" fmla="*/ 0 w 1657715"/>
              <a:gd name="connsiteY0" fmla="*/ 0 h 180316"/>
              <a:gd name="connsiteX1" fmla="*/ 1657715 w 1657715"/>
              <a:gd name="connsiteY1" fmla="*/ 0 h 180316"/>
              <a:gd name="connsiteX2" fmla="*/ 1657715 w 1657715"/>
              <a:gd name="connsiteY2" fmla="*/ 180316 h 18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7715" h="180316">
                <a:moveTo>
                  <a:pt x="0" y="0"/>
                </a:moveTo>
                <a:lnTo>
                  <a:pt x="1657715" y="0"/>
                </a:lnTo>
                <a:lnTo>
                  <a:pt x="1657715" y="180316"/>
                </a:lnTo>
              </a:path>
            </a:pathLst>
          </a:custGeom>
          <a:noFill/>
          <a:ln w="9525" cap="rnd">
            <a:solidFill>
              <a:schemeClr val="tx1">
                <a:alpha val="50000"/>
              </a:schemeClr>
            </a:solidFill>
            <a:head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solidFill>
                <a:schemeClr val="tx1"/>
              </a:solidFill>
            </a:endParaRPr>
          </a:p>
        </p:txBody>
      </p:sp>
      <p:sp>
        <p:nvSpPr>
          <p:cNvPr id="39" name="SlideModel shp98">
            <a:extLst>
              <a:ext uri="{FF2B5EF4-FFF2-40B4-BE49-F238E27FC236}">
                <a16:creationId xmlns:a16="http://schemas.microsoft.com/office/drawing/2014/main" id="{63E03655-FF98-42DD-8C14-10F902180B8F}"/>
              </a:ext>
            </a:extLst>
          </p:cNvPr>
          <p:cNvSpPr/>
          <p:nvPr/>
        </p:nvSpPr>
        <p:spPr>
          <a:xfrm flipH="1" flipV="1">
            <a:off x="7837623" y="5758333"/>
            <a:ext cx="642332" cy="368016"/>
          </a:xfrm>
          <a:custGeom>
            <a:avLst/>
            <a:gdLst>
              <a:gd name="connsiteX0" fmla="*/ 0 w 1657715"/>
              <a:gd name="connsiteY0" fmla="*/ 0 h 180316"/>
              <a:gd name="connsiteX1" fmla="*/ 1657715 w 1657715"/>
              <a:gd name="connsiteY1" fmla="*/ 0 h 180316"/>
              <a:gd name="connsiteX2" fmla="*/ 1657715 w 1657715"/>
              <a:gd name="connsiteY2" fmla="*/ 180316 h 180316"/>
              <a:gd name="connsiteX3" fmla="*/ 0 w 1657715"/>
              <a:gd name="connsiteY3" fmla="*/ 180316 h 180316"/>
              <a:gd name="connsiteX4" fmla="*/ 0 w 1657715"/>
              <a:gd name="connsiteY4" fmla="*/ 0 h 180316"/>
              <a:gd name="connsiteX0" fmla="*/ 0 w 1657715"/>
              <a:gd name="connsiteY0" fmla="*/ 180316 h 271756"/>
              <a:gd name="connsiteX1" fmla="*/ 0 w 1657715"/>
              <a:gd name="connsiteY1" fmla="*/ 0 h 271756"/>
              <a:gd name="connsiteX2" fmla="*/ 1657715 w 1657715"/>
              <a:gd name="connsiteY2" fmla="*/ 0 h 271756"/>
              <a:gd name="connsiteX3" fmla="*/ 1657715 w 1657715"/>
              <a:gd name="connsiteY3" fmla="*/ 180316 h 271756"/>
              <a:gd name="connsiteX4" fmla="*/ 91440 w 1657715"/>
              <a:gd name="connsiteY4" fmla="*/ 271756 h 271756"/>
              <a:gd name="connsiteX0" fmla="*/ 0 w 1657715"/>
              <a:gd name="connsiteY0" fmla="*/ 180316 h 180316"/>
              <a:gd name="connsiteX1" fmla="*/ 0 w 1657715"/>
              <a:gd name="connsiteY1" fmla="*/ 0 h 180316"/>
              <a:gd name="connsiteX2" fmla="*/ 1657715 w 1657715"/>
              <a:gd name="connsiteY2" fmla="*/ 0 h 180316"/>
              <a:gd name="connsiteX3" fmla="*/ 1657715 w 1657715"/>
              <a:gd name="connsiteY3" fmla="*/ 180316 h 180316"/>
              <a:gd name="connsiteX0" fmla="*/ 0 w 1657715"/>
              <a:gd name="connsiteY0" fmla="*/ 0 h 180316"/>
              <a:gd name="connsiteX1" fmla="*/ 1657715 w 1657715"/>
              <a:gd name="connsiteY1" fmla="*/ 0 h 180316"/>
              <a:gd name="connsiteX2" fmla="*/ 1657715 w 1657715"/>
              <a:gd name="connsiteY2" fmla="*/ 180316 h 18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7715" h="180316">
                <a:moveTo>
                  <a:pt x="0" y="0"/>
                </a:moveTo>
                <a:lnTo>
                  <a:pt x="1657715" y="0"/>
                </a:lnTo>
                <a:lnTo>
                  <a:pt x="1657715" y="180316"/>
                </a:lnTo>
              </a:path>
            </a:pathLst>
          </a:custGeom>
          <a:noFill/>
          <a:ln w="9525" cap="rnd">
            <a:solidFill>
              <a:schemeClr val="tx1">
                <a:alpha val="50000"/>
              </a:schemeClr>
            </a:solidFill>
            <a:head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solidFill>
                <a:schemeClr val="tx1"/>
              </a:solidFill>
            </a:endParaRPr>
          </a:p>
        </p:txBody>
      </p:sp>
      <p:cxnSp>
        <p:nvCxnSpPr>
          <p:cNvPr id="40" name="SlideModel shp99">
            <a:extLst>
              <a:ext uri="{FF2B5EF4-FFF2-40B4-BE49-F238E27FC236}">
                <a16:creationId xmlns:a16="http://schemas.microsoft.com/office/drawing/2014/main" id="{897EC44A-1CA1-4185-9E27-B49D60CDEA2A}"/>
              </a:ext>
            </a:extLst>
          </p:cNvPr>
          <p:cNvCxnSpPr>
            <a:cxnSpLocks/>
          </p:cNvCxnSpPr>
          <p:nvPr/>
        </p:nvCxnSpPr>
        <p:spPr>
          <a:xfrm>
            <a:off x="5690138" y="5522784"/>
            <a:ext cx="0" cy="327493"/>
          </a:xfrm>
          <a:prstGeom prst="line">
            <a:avLst/>
          </a:prstGeom>
          <a:ln w="9525">
            <a:solidFill>
              <a:schemeClr val="tx1">
                <a:alpha val="50000"/>
              </a:schemeClr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lideModel shp100">
            <a:extLst>
              <a:ext uri="{FF2B5EF4-FFF2-40B4-BE49-F238E27FC236}">
                <a16:creationId xmlns:a16="http://schemas.microsoft.com/office/drawing/2014/main" id="{AEC926AD-A9C5-44F3-9C81-995016CBA834}"/>
              </a:ext>
            </a:extLst>
          </p:cNvPr>
          <p:cNvSpPr/>
          <p:nvPr/>
        </p:nvSpPr>
        <p:spPr>
          <a:xfrm>
            <a:off x="3970373" y="1996758"/>
            <a:ext cx="1280160" cy="12801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solidFill>
                <a:schemeClr val="tx1"/>
              </a:solidFill>
            </a:endParaRPr>
          </a:p>
        </p:txBody>
      </p:sp>
      <p:sp>
        <p:nvSpPr>
          <p:cNvPr id="43" name="SlideModel shp101">
            <a:extLst>
              <a:ext uri="{FF2B5EF4-FFF2-40B4-BE49-F238E27FC236}">
                <a16:creationId xmlns:a16="http://schemas.microsoft.com/office/drawing/2014/main" id="{E575E6CD-0CAE-44C1-8898-9F59736E92F9}"/>
              </a:ext>
            </a:extLst>
          </p:cNvPr>
          <p:cNvSpPr/>
          <p:nvPr/>
        </p:nvSpPr>
        <p:spPr>
          <a:xfrm>
            <a:off x="6154773" y="1996758"/>
            <a:ext cx="1280160" cy="12801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solidFill>
                <a:schemeClr val="tx1"/>
              </a:solidFill>
            </a:endParaRPr>
          </a:p>
        </p:txBody>
      </p:sp>
      <p:sp>
        <p:nvSpPr>
          <p:cNvPr id="45" name="SlideModel shp102">
            <a:extLst>
              <a:ext uri="{FF2B5EF4-FFF2-40B4-BE49-F238E27FC236}">
                <a16:creationId xmlns:a16="http://schemas.microsoft.com/office/drawing/2014/main" id="{61B11BD3-3C71-482C-96BC-786046D6822F}"/>
              </a:ext>
            </a:extLst>
          </p:cNvPr>
          <p:cNvSpPr/>
          <p:nvPr/>
        </p:nvSpPr>
        <p:spPr>
          <a:xfrm>
            <a:off x="2893413" y="3825558"/>
            <a:ext cx="1280160" cy="12801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solidFill>
                <a:schemeClr val="tx1"/>
              </a:solidFill>
            </a:endParaRPr>
          </a:p>
        </p:txBody>
      </p:sp>
      <p:sp>
        <p:nvSpPr>
          <p:cNvPr id="46" name="SlideModel shp103">
            <a:extLst>
              <a:ext uri="{FF2B5EF4-FFF2-40B4-BE49-F238E27FC236}">
                <a16:creationId xmlns:a16="http://schemas.microsoft.com/office/drawing/2014/main" id="{078BDBB4-6B67-4FDF-B878-306DF1AEDFD7}"/>
              </a:ext>
            </a:extLst>
          </p:cNvPr>
          <p:cNvSpPr/>
          <p:nvPr/>
        </p:nvSpPr>
        <p:spPr>
          <a:xfrm>
            <a:off x="5077813" y="3825558"/>
            <a:ext cx="1280160" cy="12801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solidFill>
                <a:schemeClr val="tx1"/>
              </a:solidFill>
            </a:endParaRPr>
          </a:p>
        </p:txBody>
      </p:sp>
      <p:sp>
        <p:nvSpPr>
          <p:cNvPr id="47" name="SlideModel shp104">
            <a:extLst>
              <a:ext uri="{FF2B5EF4-FFF2-40B4-BE49-F238E27FC236}">
                <a16:creationId xmlns:a16="http://schemas.microsoft.com/office/drawing/2014/main" id="{2FA6E589-16C0-4646-A1D1-570BF39E79EF}"/>
              </a:ext>
            </a:extLst>
          </p:cNvPr>
          <p:cNvSpPr/>
          <p:nvPr/>
        </p:nvSpPr>
        <p:spPr>
          <a:xfrm>
            <a:off x="7231733" y="3825558"/>
            <a:ext cx="1280160" cy="12801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solidFill>
                <a:schemeClr val="tx1"/>
              </a:solidFill>
            </a:endParaRPr>
          </a:p>
        </p:txBody>
      </p:sp>
      <p:sp>
        <p:nvSpPr>
          <p:cNvPr id="48" name="SlideModel shp105">
            <a:extLst>
              <a:ext uri="{FF2B5EF4-FFF2-40B4-BE49-F238E27FC236}">
                <a16:creationId xmlns:a16="http://schemas.microsoft.com/office/drawing/2014/main" id="{146946FC-1A72-4CFC-9D6D-DCD21A649B57}"/>
              </a:ext>
            </a:extLst>
          </p:cNvPr>
          <p:cNvSpPr>
            <a:spLocks/>
          </p:cNvSpPr>
          <p:nvPr/>
        </p:nvSpPr>
        <p:spPr bwMode="auto">
          <a:xfrm>
            <a:off x="1626928" y="1662902"/>
            <a:ext cx="10168233" cy="3775075"/>
          </a:xfrm>
          <a:custGeom>
            <a:avLst/>
            <a:gdLst>
              <a:gd name="T0" fmla="*/ 0 w 2728"/>
              <a:gd name="T1" fmla="*/ 417 h 843"/>
              <a:gd name="T2" fmla="*/ 453 w 2728"/>
              <a:gd name="T3" fmla="*/ 417 h 843"/>
              <a:gd name="T4" fmla="*/ 667 w 2728"/>
              <a:gd name="T5" fmla="*/ 630 h 843"/>
              <a:gd name="T6" fmla="*/ 880 w 2728"/>
              <a:gd name="T7" fmla="*/ 843 h 843"/>
              <a:gd name="T8" fmla="*/ 1093 w 2728"/>
              <a:gd name="T9" fmla="*/ 630 h 843"/>
              <a:gd name="T10" fmla="*/ 1007 w 2728"/>
              <a:gd name="T11" fmla="*/ 435 h 843"/>
              <a:gd name="T12" fmla="*/ 908 w 2728"/>
              <a:gd name="T13" fmla="*/ 213 h 843"/>
              <a:gd name="T14" fmla="*/ 1122 w 2728"/>
              <a:gd name="T15" fmla="*/ 0 h 843"/>
              <a:gd name="T16" fmla="*/ 1335 w 2728"/>
              <a:gd name="T17" fmla="*/ 213 h 843"/>
              <a:gd name="T18" fmla="*/ 1335 w 2728"/>
              <a:gd name="T19" fmla="*/ 213 h 843"/>
              <a:gd name="T20" fmla="*/ 1238 w 2728"/>
              <a:gd name="T21" fmla="*/ 435 h 843"/>
              <a:gd name="T22" fmla="*/ 1152 w 2728"/>
              <a:gd name="T23" fmla="*/ 630 h 843"/>
              <a:gd name="T24" fmla="*/ 1365 w 2728"/>
              <a:gd name="T25" fmla="*/ 843 h 843"/>
              <a:gd name="T26" fmla="*/ 1579 w 2728"/>
              <a:gd name="T27" fmla="*/ 630 h 843"/>
              <a:gd name="T28" fmla="*/ 1492 w 2728"/>
              <a:gd name="T29" fmla="*/ 435 h 843"/>
              <a:gd name="T30" fmla="*/ 1393 w 2728"/>
              <a:gd name="T31" fmla="*/ 213 h 843"/>
              <a:gd name="T32" fmla="*/ 1607 w 2728"/>
              <a:gd name="T33" fmla="*/ 0 h 843"/>
              <a:gd name="T34" fmla="*/ 1820 w 2728"/>
              <a:gd name="T35" fmla="*/ 213 h 843"/>
              <a:gd name="T36" fmla="*/ 1820 w 2728"/>
              <a:gd name="T37" fmla="*/ 213 h 843"/>
              <a:gd name="T38" fmla="*/ 1723 w 2728"/>
              <a:gd name="T39" fmla="*/ 435 h 843"/>
              <a:gd name="T40" fmla="*/ 1635 w 2728"/>
              <a:gd name="T41" fmla="*/ 630 h 843"/>
              <a:gd name="T42" fmla="*/ 1849 w 2728"/>
              <a:gd name="T43" fmla="*/ 843 h 843"/>
              <a:gd name="T44" fmla="*/ 2062 w 2728"/>
              <a:gd name="T45" fmla="*/ 630 h 843"/>
              <a:gd name="T46" fmla="*/ 2275 w 2728"/>
              <a:gd name="T47" fmla="*/ 417 h 843"/>
              <a:gd name="T48" fmla="*/ 2728 w 2728"/>
              <a:gd name="T49" fmla="*/ 417 h 843"/>
              <a:gd name="connsiteX0" fmla="*/ 0 w 8339"/>
              <a:gd name="connsiteY0" fmla="*/ 4947 h 10000"/>
              <a:gd name="connsiteX1" fmla="*/ 784 w 8339"/>
              <a:gd name="connsiteY1" fmla="*/ 7473 h 10000"/>
              <a:gd name="connsiteX2" fmla="*/ 1565 w 8339"/>
              <a:gd name="connsiteY2" fmla="*/ 10000 h 10000"/>
              <a:gd name="connsiteX3" fmla="*/ 2346 w 8339"/>
              <a:gd name="connsiteY3" fmla="*/ 7473 h 10000"/>
              <a:gd name="connsiteX4" fmla="*/ 2030 w 8339"/>
              <a:gd name="connsiteY4" fmla="*/ 5160 h 10000"/>
              <a:gd name="connsiteX5" fmla="*/ 1667 w 8339"/>
              <a:gd name="connsiteY5" fmla="*/ 2527 h 10000"/>
              <a:gd name="connsiteX6" fmla="*/ 2452 w 8339"/>
              <a:gd name="connsiteY6" fmla="*/ 0 h 10000"/>
              <a:gd name="connsiteX7" fmla="*/ 3233 w 8339"/>
              <a:gd name="connsiteY7" fmla="*/ 2527 h 10000"/>
              <a:gd name="connsiteX8" fmla="*/ 3233 w 8339"/>
              <a:gd name="connsiteY8" fmla="*/ 2527 h 10000"/>
              <a:gd name="connsiteX9" fmla="*/ 2877 w 8339"/>
              <a:gd name="connsiteY9" fmla="*/ 5160 h 10000"/>
              <a:gd name="connsiteX10" fmla="*/ 2562 w 8339"/>
              <a:gd name="connsiteY10" fmla="*/ 7473 h 10000"/>
              <a:gd name="connsiteX11" fmla="*/ 3343 w 8339"/>
              <a:gd name="connsiteY11" fmla="*/ 10000 h 10000"/>
              <a:gd name="connsiteX12" fmla="*/ 4127 w 8339"/>
              <a:gd name="connsiteY12" fmla="*/ 7473 h 10000"/>
              <a:gd name="connsiteX13" fmla="*/ 3808 w 8339"/>
              <a:gd name="connsiteY13" fmla="*/ 5160 h 10000"/>
              <a:gd name="connsiteX14" fmla="*/ 3445 w 8339"/>
              <a:gd name="connsiteY14" fmla="*/ 2527 h 10000"/>
              <a:gd name="connsiteX15" fmla="*/ 4230 w 8339"/>
              <a:gd name="connsiteY15" fmla="*/ 0 h 10000"/>
              <a:gd name="connsiteX16" fmla="*/ 5011 w 8339"/>
              <a:gd name="connsiteY16" fmla="*/ 2527 h 10000"/>
              <a:gd name="connsiteX17" fmla="*/ 5011 w 8339"/>
              <a:gd name="connsiteY17" fmla="*/ 2527 h 10000"/>
              <a:gd name="connsiteX18" fmla="*/ 4655 w 8339"/>
              <a:gd name="connsiteY18" fmla="*/ 5160 h 10000"/>
              <a:gd name="connsiteX19" fmla="*/ 4332 w 8339"/>
              <a:gd name="connsiteY19" fmla="*/ 7473 h 10000"/>
              <a:gd name="connsiteX20" fmla="*/ 5117 w 8339"/>
              <a:gd name="connsiteY20" fmla="*/ 10000 h 10000"/>
              <a:gd name="connsiteX21" fmla="*/ 5898 w 8339"/>
              <a:gd name="connsiteY21" fmla="*/ 7473 h 10000"/>
              <a:gd name="connsiteX22" fmla="*/ 6678 w 8339"/>
              <a:gd name="connsiteY22" fmla="*/ 4947 h 10000"/>
              <a:gd name="connsiteX23" fmla="*/ 8339 w 8339"/>
              <a:gd name="connsiteY23" fmla="*/ 494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339" h="10000">
                <a:moveTo>
                  <a:pt x="0" y="4947"/>
                </a:moveTo>
                <a:cubicBezTo>
                  <a:pt x="791" y="4947"/>
                  <a:pt x="784" y="7473"/>
                  <a:pt x="784" y="7473"/>
                </a:cubicBezTo>
                <a:cubicBezTo>
                  <a:pt x="784" y="8873"/>
                  <a:pt x="1132" y="10000"/>
                  <a:pt x="1565" y="10000"/>
                </a:cubicBezTo>
                <a:cubicBezTo>
                  <a:pt x="1997" y="10000"/>
                  <a:pt x="2346" y="8873"/>
                  <a:pt x="2346" y="7473"/>
                </a:cubicBezTo>
                <a:cubicBezTo>
                  <a:pt x="2346" y="7473"/>
                  <a:pt x="2401" y="6335"/>
                  <a:pt x="2030" y="5160"/>
                </a:cubicBezTo>
                <a:cubicBezTo>
                  <a:pt x="1620" y="3867"/>
                  <a:pt x="1667" y="2527"/>
                  <a:pt x="1667" y="2527"/>
                </a:cubicBezTo>
                <a:cubicBezTo>
                  <a:pt x="1667" y="1127"/>
                  <a:pt x="2019" y="0"/>
                  <a:pt x="2452" y="0"/>
                </a:cubicBezTo>
                <a:cubicBezTo>
                  <a:pt x="2881" y="0"/>
                  <a:pt x="3233" y="1127"/>
                  <a:pt x="3233" y="2527"/>
                </a:cubicBezTo>
                <a:lnTo>
                  <a:pt x="3233" y="2527"/>
                </a:lnTo>
                <a:cubicBezTo>
                  <a:pt x="3233" y="2527"/>
                  <a:pt x="3277" y="3855"/>
                  <a:pt x="2877" y="5160"/>
                </a:cubicBezTo>
                <a:cubicBezTo>
                  <a:pt x="2529" y="6311"/>
                  <a:pt x="2562" y="7473"/>
                  <a:pt x="2562" y="7473"/>
                </a:cubicBezTo>
                <a:cubicBezTo>
                  <a:pt x="2562" y="8873"/>
                  <a:pt x="2910" y="10000"/>
                  <a:pt x="3343" y="10000"/>
                </a:cubicBezTo>
                <a:cubicBezTo>
                  <a:pt x="3775" y="10000"/>
                  <a:pt x="4127" y="8873"/>
                  <a:pt x="4127" y="7473"/>
                </a:cubicBezTo>
                <a:cubicBezTo>
                  <a:pt x="4127" y="7473"/>
                  <a:pt x="4182" y="6335"/>
                  <a:pt x="3808" y="5160"/>
                </a:cubicBezTo>
                <a:cubicBezTo>
                  <a:pt x="3398" y="3867"/>
                  <a:pt x="3445" y="2527"/>
                  <a:pt x="3445" y="2527"/>
                </a:cubicBezTo>
                <a:cubicBezTo>
                  <a:pt x="3445" y="1127"/>
                  <a:pt x="3797" y="0"/>
                  <a:pt x="4230" y="0"/>
                </a:cubicBezTo>
                <a:cubicBezTo>
                  <a:pt x="4662" y="0"/>
                  <a:pt x="5011" y="1127"/>
                  <a:pt x="5011" y="2527"/>
                </a:cubicBezTo>
                <a:lnTo>
                  <a:pt x="5011" y="2527"/>
                </a:lnTo>
                <a:cubicBezTo>
                  <a:pt x="5011" y="2527"/>
                  <a:pt x="5055" y="3855"/>
                  <a:pt x="4655" y="5160"/>
                </a:cubicBezTo>
                <a:cubicBezTo>
                  <a:pt x="4296" y="6323"/>
                  <a:pt x="4332" y="7473"/>
                  <a:pt x="4332" y="7473"/>
                </a:cubicBezTo>
                <a:cubicBezTo>
                  <a:pt x="4332" y="8873"/>
                  <a:pt x="4684" y="10000"/>
                  <a:pt x="5117" y="10000"/>
                </a:cubicBezTo>
                <a:cubicBezTo>
                  <a:pt x="5546" y="10000"/>
                  <a:pt x="5898" y="8873"/>
                  <a:pt x="5898" y="7473"/>
                </a:cubicBezTo>
                <a:cubicBezTo>
                  <a:pt x="5898" y="7473"/>
                  <a:pt x="5883" y="5042"/>
                  <a:pt x="6678" y="4947"/>
                </a:cubicBezTo>
                <a:lnTo>
                  <a:pt x="8339" y="4947"/>
                </a:lnTo>
              </a:path>
            </a:pathLst>
          </a:custGeom>
          <a:noFill/>
          <a:ln w="317500" cap="rnd">
            <a:solidFill>
              <a:srgbClr val="D9D9D9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49" name="SlideModel shp106">
            <a:extLst>
              <a:ext uri="{FF2B5EF4-FFF2-40B4-BE49-F238E27FC236}">
                <a16:creationId xmlns:a16="http://schemas.microsoft.com/office/drawing/2014/main" id="{947788E5-79FF-42B3-A60D-50619206D2BB}"/>
              </a:ext>
            </a:extLst>
          </p:cNvPr>
          <p:cNvSpPr>
            <a:spLocks/>
          </p:cNvSpPr>
          <p:nvPr/>
        </p:nvSpPr>
        <p:spPr bwMode="auto">
          <a:xfrm>
            <a:off x="1626928" y="1662901"/>
            <a:ext cx="10168233" cy="3775075"/>
          </a:xfrm>
          <a:custGeom>
            <a:avLst/>
            <a:gdLst>
              <a:gd name="T0" fmla="*/ 0 w 2728"/>
              <a:gd name="T1" fmla="*/ 417 h 843"/>
              <a:gd name="T2" fmla="*/ 453 w 2728"/>
              <a:gd name="T3" fmla="*/ 417 h 843"/>
              <a:gd name="T4" fmla="*/ 667 w 2728"/>
              <a:gd name="T5" fmla="*/ 630 h 843"/>
              <a:gd name="T6" fmla="*/ 880 w 2728"/>
              <a:gd name="T7" fmla="*/ 843 h 843"/>
              <a:gd name="T8" fmla="*/ 1093 w 2728"/>
              <a:gd name="T9" fmla="*/ 630 h 843"/>
              <a:gd name="T10" fmla="*/ 1007 w 2728"/>
              <a:gd name="T11" fmla="*/ 435 h 843"/>
              <a:gd name="T12" fmla="*/ 908 w 2728"/>
              <a:gd name="T13" fmla="*/ 213 h 843"/>
              <a:gd name="T14" fmla="*/ 1122 w 2728"/>
              <a:gd name="T15" fmla="*/ 0 h 843"/>
              <a:gd name="T16" fmla="*/ 1335 w 2728"/>
              <a:gd name="T17" fmla="*/ 213 h 843"/>
              <a:gd name="T18" fmla="*/ 1335 w 2728"/>
              <a:gd name="T19" fmla="*/ 213 h 843"/>
              <a:gd name="T20" fmla="*/ 1238 w 2728"/>
              <a:gd name="T21" fmla="*/ 435 h 843"/>
              <a:gd name="T22" fmla="*/ 1152 w 2728"/>
              <a:gd name="T23" fmla="*/ 630 h 843"/>
              <a:gd name="T24" fmla="*/ 1365 w 2728"/>
              <a:gd name="T25" fmla="*/ 843 h 843"/>
              <a:gd name="T26" fmla="*/ 1579 w 2728"/>
              <a:gd name="T27" fmla="*/ 630 h 843"/>
              <a:gd name="T28" fmla="*/ 1492 w 2728"/>
              <a:gd name="T29" fmla="*/ 435 h 843"/>
              <a:gd name="T30" fmla="*/ 1393 w 2728"/>
              <a:gd name="T31" fmla="*/ 213 h 843"/>
              <a:gd name="T32" fmla="*/ 1607 w 2728"/>
              <a:gd name="T33" fmla="*/ 0 h 843"/>
              <a:gd name="T34" fmla="*/ 1820 w 2728"/>
              <a:gd name="T35" fmla="*/ 213 h 843"/>
              <a:gd name="T36" fmla="*/ 1820 w 2728"/>
              <a:gd name="T37" fmla="*/ 213 h 843"/>
              <a:gd name="T38" fmla="*/ 1723 w 2728"/>
              <a:gd name="T39" fmla="*/ 435 h 843"/>
              <a:gd name="T40" fmla="*/ 1635 w 2728"/>
              <a:gd name="T41" fmla="*/ 630 h 843"/>
              <a:gd name="T42" fmla="*/ 1849 w 2728"/>
              <a:gd name="T43" fmla="*/ 843 h 843"/>
              <a:gd name="T44" fmla="*/ 2062 w 2728"/>
              <a:gd name="T45" fmla="*/ 630 h 843"/>
              <a:gd name="T46" fmla="*/ 2275 w 2728"/>
              <a:gd name="T47" fmla="*/ 417 h 843"/>
              <a:gd name="T48" fmla="*/ 2728 w 2728"/>
              <a:gd name="T49" fmla="*/ 417 h 843"/>
              <a:gd name="connsiteX0" fmla="*/ 0 w 8339"/>
              <a:gd name="connsiteY0" fmla="*/ 4947 h 10000"/>
              <a:gd name="connsiteX1" fmla="*/ 784 w 8339"/>
              <a:gd name="connsiteY1" fmla="*/ 7473 h 10000"/>
              <a:gd name="connsiteX2" fmla="*/ 1565 w 8339"/>
              <a:gd name="connsiteY2" fmla="*/ 10000 h 10000"/>
              <a:gd name="connsiteX3" fmla="*/ 2346 w 8339"/>
              <a:gd name="connsiteY3" fmla="*/ 7473 h 10000"/>
              <a:gd name="connsiteX4" fmla="*/ 2030 w 8339"/>
              <a:gd name="connsiteY4" fmla="*/ 5160 h 10000"/>
              <a:gd name="connsiteX5" fmla="*/ 1667 w 8339"/>
              <a:gd name="connsiteY5" fmla="*/ 2527 h 10000"/>
              <a:gd name="connsiteX6" fmla="*/ 2452 w 8339"/>
              <a:gd name="connsiteY6" fmla="*/ 0 h 10000"/>
              <a:gd name="connsiteX7" fmla="*/ 3233 w 8339"/>
              <a:gd name="connsiteY7" fmla="*/ 2527 h 10000"/>
              <a:gd name="connsiteX8" fmla="*/ 3233 w 8339"/>
              <a:gd name="connsiteY8" fmla="*/ 2527 h 10000"/>
              <a:gd name="connsiteX9" fmla="*/ 2877 w 8339"/>
              <a:gd name="connsiteY9" fmla="*/ 5160 h 10000"/>
              <a:gd name="connsiteX10" fmla="*/ 2562 w 8339"/>
              <a:gd name="connsiteY10" fmla="*/ 7473 h 10000"/>
              <a:gd name="connsiteX11" fmla="*/ 3343 w 8339"/>
              <a:gd name="connsiteY11" fmla="*/ 10000 h 10000"/>
              <a:gd name="connsiteX12" fmla="*/ 4127 w 8339"/>
              <a:gd name="connsiteY12" fmla="*/ 7473 h 10000"/>
              <a:gd name="connsiteX13" fmla="*/ 3808 w 8339"/>
              <a:gd name="connsiteY13" fmla="*/ 5160 h 10000"/>
              <a:gd name="connsiteX14" fmla="*/ 3445 w 8339"/>
              <a:gd name="connsiteY14" fmla="*/ 2527 h 10000"/>
              <a:gd name="connsiteX15" fmla="*/ 4230 w 8339"/>
              <a:gd name="connsiteY15" fmla="*/ 0 h 10000"/>
              <a:gd name="connsiteX16" fmla="*/ 5011 w 8339"/>
              <a:gd name="connsiteY16" fmla="*/ 2527 h 10000"/>
              <a:gd name="connsiteX17" fmla="*/ 5011 w 8339"/>
              <a:gd name="connsiteY17" fmla="*/ 2527 h 10000"/>
              <a:gd name="connsiteX18" fmla="*/ 4655 w 8339"/>
              <a:gd name="connsiteY18" fmla="*/ 5160 h 10000"/>
              <a:gd name="connsiteX19" fmla="*/ 4332 w 8339"/>
              <a:gd name="connsiteY19" fmla="*/ 7473 h 10000"/>
              <a:gd name="connsiteX20" fmla="*/ 5117 w 8339"/>
              <a:gd name="connsiteY20" fmla="*/ 10000 h 10000"/>
              <a:gd name="connsiteX21" fmla="*/ 5898 w 8339"/>
              <a:gd name="connsiteY21" fmla="*/ 7473 h 10000"/>
              <a:gd name="connsiteX22" fmla="*/ 6678 w 8339"/>
              <a:gd name="connsiteY22" fmla="*/ 4947 h 10000"/>
              <a:gd name="connsiteX23" fmla="*/ 8339 w 8339"/>
              <a:gd name="connsiteY23" fmla="*/ 494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339" h="10000">
                <a:moveTo>
                  <a:pt x="0" y="4947"/>
                </a:moveTo>
                <a:cubicBezTo>
                  <a:pt x="791" y="4947"/>
                  <a:pt x="784" y="7473"/>
                  <a:pt x="784" y="7473"/>
                </a:cubicBezTo>
                <a:cubicBezTo>
                  <a:pt x="784" y="8873"/>
                  <a:pt x="1132" y="10000"/>
                  <a:pt x="1565" y="10000"/>
                </a:cubicBezTo>
                <a:cubicBezTo>
                  <a:pt x="1997" y="10000"/>
                  <a:pt x="2346" y="8873"/>
                  <a:pt x="2346" y="7473"/>
                </a:cubicBezTo>
                <a:cubicBezTo>
                  <a:pt x="2346" y="7473"/>
                  <a:pt x="2401" y="6335"/>
                  <a:pt x="2030" y="5160"/>
                </a:cubicBezTo>
                <a:cubicBezTo>
                  <a:pt x="1620" y="3867"/>
                  <a:pt x="1667" y="2527"/>
                  <a:pt x="1667" y="2527"/>
                </a:cubicBezTo>
                <a:cubicBezTo>
                  <a:pt x="1667" y="1127"/>
                  <a:pt x="2019" y="0"/>
                  <a:pt x="2452" y="0"/>
                </a:cubicBezTo>
                <a:cubicBezTo>
                  <a:pt x="2881" y="0"/>
                  <a:pt x="3233" y="1127"/>
                  <a:pt x="3233" y="2527"/>
                </a:cubicBezTo>
                <a:lnTo>
                  <a:pt x="3233" y="2527"/>
                </a:lnTo>
                <a:cubicBezTo>
                  <a:pt x="3233" y="2527"/>
                  <a:pt x="3277" y="3855"/>
                  <a:pt x="2877" y="5160"/>
                </a:cubicBezTo>
                <a:cubicBezTo>
                  <a:pt x="2529" y="6311"/>
                  <a:pt x="2562" y="7473"/>
                  <a:pt x="2562" y="7473"/>
                </a:cubicBezTo>
                <a:cubicBezTo>
                  <a:pt x="2562" y="8873"/>
                  <a:pt x="2910" y="10000"/>
                  <a:pt x="3343" y="10000"/>
                </a:cubicBezTo>
                <a:cubicBezTo>
                  <a:pt x="3775" y="10000"/>
                  <a:pt x="4127" y="8873"/>
                  <a:pt x="4127" y="7473"/>
                </a:cubicBezTo>
                <a:cubicBezTo>
                  <a:pt x="4127" y="7473"/>
                  <a:pt x="4182" y="6335"/>
                  <a:pt x="3808" y="5160"/>
                </a:cubicBezTo>
                <a:cubicBezTo>
                  <a:pt x="3398" y="3867"/>
                  <a:pt x="3445" y="2527"/>
                  <a:pt x="3445" y="2527"/>
                </a:cubicBezTo>
                <a:cubicBezTo>
                  <a:pt x="3445" y="1127"/>
                  <a:pt x="3797" y="0"/>
                  <a:pt x="4230" y="0"/>
                </a:cubicBezTo>
                <a:cubicBezTo>
                  <a:pt x="4662" y="0"/>
                  <a:pt x="5011" y="1127"/>
                  <a:pt x="5011" y="2527"/>
                </a:cubicBezTo>
                <a:lnTo>
                  <a:pt x="5011" y="2527"/>
                </a:lnTo>
                <a:cubicBezTo>
                  <a:pt x="5011" y="2527"/>
                  <a:pt x="5055" y="3855"/>
                  <a:pt x="4655" y="5160"/>
                </a:cubicBezTo>
                <a:cubicBezTo>
                  <a:pt x="4296" y="6323"/>
                  <a:pt x="4332" y="7473"/>
                  <a:pt x="4332" y="7473"/>
                </a:cubicBezTo>
                <a:cubicBezTo>
                  <a:pt x="4332" y="8873"/>
                  <a:pt x="4684" y="10000"/>
                  <a:pt x="5117" y="10000"/>
                </a:cubicBezTo>
                <a:cubicBezTo>
                  <a:pt x="5546" y="10000"/>
                  <a:pt x="5898" y="8873"/>
                  <a:pt x="5898" y="7473"/>
                </a:cubicBezTo>
                <a:cubicBezTo>
                  <a:pt x="5898" y="7473"/>
                  <a:pt x="5883" y="5042"/>
                  <a:pt x="6678" y="4947"/>
                </a:cubicBezTo>
                <a:lnTo>
                  <a:pt x="8339" y="4947"/>
                </a:lnTo>
              </a:path>
            </a:pathLst>
          </a:custGeom>
          <a:noFill/>
          <a:ln w="19050" cap="flat">
            <a:solidFill>
              <a:schemeClr val="bg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grpSp>
        <p:nvGrpSpPr>
          <p:cNvPr id="5" name="SlideModel shp107">
            <a:extLst>
              <a:ext uri="{FF2B5EF4-FFF2-40B4-BE49-F238E27FC236}">
                <a16:creationId xmlns:a16="http://schemas.microsoft.com/office/drawing/2014/main" id="{44B57598-E5BC-493A-AD5D-DF1ECC9FA47C}"/>
              </a:ext>
            </a:extLst>
          </p:cNvPr>
          <p:cNvGrpSpPr/>
          <p:nvPr/>
        </p:nvGrpSpPr>
        <p:grpSpPr>
          <a:xfrm>
            <a:off x="405780" y="1556444"/>
            <a:ext cx="2291102" cy="707886"/>
            <a:chOff x="363087" y="985460"/>
            <a:chExt cx="2291102" cy="707886"/>
          </a:xfrm>
        </p:grpSpPr>
        <p:sp>
          <p:nvSpPr>
            <p:cNvPr id="55" name="SlideGroup shp108">
              <a:extLst>
                <a:ext uri="{FF2B5EF4-FFF2-40B4-BE49-F238E27FC236}">
                  <a16:creationId xmlns:a16="http://schemas.microsoft.com/office/drawing/2014/main" id="{32964BD7-C0FE-4679-B393-218EE438F998}"/>
                </a:ext>
              </a:extLst>
            </p:cNvPr>
            <p:cNvSpPr/>
            <p:nvPr/>
          </p:nvSpPr>
          <p:spPr>
            <a:xfrm>
              <a:off x="363087" y="1262459"/>
              <a:ext cx="2289715" cy="43088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r"/>
              <a:r>
                <a:rPr lang="en-IN" sz="1400" dirty="0">
                  <a:ea typeface="Open Sans" panose="020B0606030504020204" pitchFamily="34" charset="0"/>
                  <a:cs typeface="Segoe UI Light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56" name="SlideGroup shp109">
              <a:extLst>
                <a:ext uri="{FF2B5EF4-FFF2-40B4-BE49-F238E27FC236}">
                  <a16:creationId xmlns:a16="http://schemas.microsoft.com/office/drawing/2014/main" id="{F85380B7-3BD4-49C2-B511-428AD69100F6}"/>
                </a:ext>
              </a:extLst>
            </p:cNvPr>
            <p:cNvSpPr/>
            <p:nvPr/>
          </p:nvSpPr>
          <p:spPr>
            <a:xfrm>
              <a:off x="364474" y="985460"/>
              <a:ext cx="2289715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N" sz="1800" b="1" dirty="0">
                  <a:latin typeface="Arial Black" panose="020B0A04020102020204" pitchFamily="34" charset="0"/>
                  <a:ea typeface="Open Sans" panose="020B0606030504020204" pitchFamily="34" charset="0"/>
                  <a:cs typeface="Segoe UI Light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6" name="SlideModel shp110">
            <a:extLst>
              <a:ext uri="{FF2B5EF4-FFF2-40B4-BE49-F238E27FC236}">
                <a16:creationId xmlns:a16="http://schemas.microsoft.com/office/drawing/2014/main" id="{AECC60F5-CDCD-4A0A-8829-F066F96D303F}"/>
              </a:ext>
            </a:extLst>
          </p:cNvPr>
          <p:cNvGrpSpPr/>
          <p:nvPr/>
        </p:nvGrpSpPr>
        <p:grpSpPr>
          <a:xfrm>
            <a:off x="8699854" y="1556444"/>
            <a:ext cx="2289716" cy="777000"/>
            <a:chOff x="8737781" y="985460"/>
            <a:chExt cx="2289716" cy="777000"/>
          </a:xfrm>
        </p:grpSpPr>
        <p:sp>
          <p:nvSpPr>
            <p:cNvPr id="53" name="SlideGroup shp111">
              <a:extLst>
                <a:ext uri="{FF2B5EF4-FFF2-40B4-BE49-F238E27FC236}">
                  <a16:creationId xmlns:a16="http://schemas.microsoft.com/office/drawing/2014/main" id="{651739E8-AFF0-4BF4-8690-65C917821CD4}"/>
                </a:ext>
              </a:extLst>
            </p:cNvPr>
            <p:cNvSpPr/>
            <p:nvPr/>
          </p:nvSpPr>
          <p:spPr>
            <a:xfrm>
              <a:off x="8737781" y="1331573"/>
              <a:ext cx="2289715" cy="43088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r>
                <a:rPr lang="en-IN" sz="1400" dirty="0">
                  <a:ea typeface="Open Sans" panose="020B0606030504020204" pitchFamily="34" charset="0"/>
                  <a:cs typeface="Segoe UI Light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54" name="SlideGroup shp112">
              <a:extLst>
                <a:ext uri="{FF2B5EF4-FFF2-40B4-BE49-F238E27FC236}">
                  <a16:creationId xmlns:a16="http://schemas.microsoft.com/office/drawing/2014/main" id="{9360C93D-BA5F-4DCA-8C52-B7D711744BC5}"/>
                </a:ext>
              </a:extLst>
            </p:cNvPr>
            <p:cNvSpPr/>
            <p:nvPr/>
          </p:nvSpPr>
          <p:spPr>
            <a:xfrm>
              <a:off x="8737782" y="985460"/>
              <a:ext cx="2289715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IN" sz="1800" b="1" dirty="0">
                  <a:latin typeface="Arial Black" panose="020B0A04020102020204" pitchFamily="34" charset="0"/>
                  <a:ea typeface="Open Sans" panose="020B0606030504020204" pitchFamily="34" charset="0"/>
                  <a:cs typeface="Segoe UI Light" panose="020B0502040204020203" pitchFamily="34" charset="0"/>
                </a:rPr>
                <a:t>Placeholder</a:t>
              </a:r>
            </a:p>
          </p:txBody>
        </p:sp>
      </p:grpSp>
      <p:sp>
        <p:nvSpPr>
          <p:cNvPr id="66" name="SlideModel shp113">
            <a:extLst>
              <a:ext uri="{FF2B5EF4-FFF2-40B4-BE49-F238E27FC236}">
                <a16:creationId xmlns:a16="http://schemas.microsoft.com/office/drawing/2014/main" id="{DCCADEE8-6810-4C9E-89FF-E552703EC79C}"/>
              </a:ext>
            </a:extLst>
          </p:cNvPr>
          <p:cNvSpPr/>
          <p:nvPr/>
        </p:nvSpPr>
        <p:spPr>
          <a:xfrm>
            <a:off x="348586" y="2905338"/>
            <a:ext cx="1290200" cy="1290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IN" sz="2000">
              <a:solidFill>
                <a:schemeClr val="tx1"/>
              </a:solidFill>
            </a:endParaRPr>
          </a:p>
        </p:txBody>
      </p:sp>
      <p:grpSp>
        <p:nvGrpSpPr>
          <p:cNvPr id="67" name="SlideModel shp114">
            <a:extLst>
              <a:ext uri="{FF2B5EF4-FFF2-40B4-BE49-F238E27FC236}">
                <a16:creationId xmlns:a16="http://schemas.microsoft.com/office/drawing/2014/main" id="{AA735DA4-3E15-4A50-95BA-39C1615EC443}"/>
              </a:ext>
            </a:extLst>
          </p:cNvPr>
          <p:cNvGrpSpPr/>
          <p:nvPr/>
        </p:nvGrpSpPr>
        <p:grpSpPr>
          <a:xfrm>
            <a:off x="6473870" y="2346393"/>
            <a:ext cx="604472" cy="522140"/>
            <a:chOff x="5067300" y="1905000"/>
            <a:chExt cx="1363662" cy="1177925"/>
          </a:xfrm>
          <a:solidFill>
            <a:schemeClr val="bg1"/>
          </a:solidFill>
        </p:grpSpPr>
        <p:sp>
          <p:nvSpPr>
            <p:cNvPr id="68" name="SlideGroup shp115">
              <a:extLst>
                <a:ext uri="{FF2B5EF4-FFF2-40B4-BE49-F238E27FC236}">
                  <a16:creationId xmlns:a16="http://schemas.microsoft.com/office/drawing/2014/main" id="{6EF8FEDC-6E62-41A3-85DE-B550D9E85E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67300" y="1905000"/>
              <a:ext cx="1363662" cy="1177925"/>
            </a:xfrm>
            <a:custGeom>
              <a:avLst/>
              <a:gdLst>
                <a:gd name="T0" fmla="*/ 360 w 362"/>
                <a:gd name="T1" fmla="*/ 177 h 312"/>
                <a:gd name="T2" fmla="*/ 360 w 362"/>
                <a:gd name="T3" fmla="*/ 176 h 312"/>
                <a:gd name="T4" fmla="*/ 360 w 362"/>
                <a:gd name="T5" fmla="*/ 176 h 312"/>
                <a:gd name="T6" fmla="*/ 293 w 362"/>
                <a:gd name="T7" fmla="*/ 7 h 312"/>
                <a:gd name="T8" fmla="*/ 281 w 362"/>
                <a:gd name="T9" fmla="*/ 2 h 312"/>
                <a:gd name="T10" fmla="*/ 280 w 362"/>
                <a:gd name="T11" fmla="*/ 2 h 312"/>
                <a:gd name="T12" fmla="*/ 280 w 362"/>
                <a:gd name="T13" fmla="*/ 2 h 312"/>
                <a:gd name="T14" fmla="*/ 7 w 362"/>
                <a:gd name="T15" fmla="*/ 111 h 312"/>
                <a:gd name="T16" fmla="*/ 4 w 362"/>
                <a:gd name="T17" fmla="*/ 113 h 312"/>
                <a:gd name="T18" fmla="*/ 0 w 362"/>
                <a:gd name="T19" fmla="*/ 121 h 312"/>
                <a:gd name="T20" fmla="*/ 0 w 362"/>
                <a:gd name="T21" fmla="*/ 303 h 312"/>
                <a:gd name="T22" fmla="*/ 9 w 362"/>
                <a:gd name="T23" fmla="*/ 312 h 312"/>
                <a:gd name="T24" fmla="*/ 303 w 362"/>
                <a:gd name="T25" fmla="*/ 312 h 312"/>
                <a:gd name="T26" fmla="*/ 312 w 362"/>
                <a:gd name="T27" fmla="*/ 303 h 312"/>
                <a:gd name="T28" fmla="*/ 312 w 362"/>
                <a:gd name="T29" fmla="*/ 205 h 312"/>
                <a:gd name="T30" fmla="*/ 355 w 362"/>
                <a:gd name="T31" fmla="*/ 188 h 312"/>
                <a:gd name="T32" fmla="*/ 360 w 362"/>
                <a:gd name="T33" fmla="*/ 177 h 312"/>
                <a:gd name="T34" fmla="*/ 304 w 362"/>
                <a:gd name="T35" fmla="*/ 112 h 312"/>
                <a:gd name="T36" fmla="*/ 290 w 362"/>
                <a:gd name="T37" fmla="*/ 76 h 312"/>
                <a:gd name="T38" fmla="*/ 289 w 362"/>
                <a:gd name="T39" fmla="*/ 75 h 312"/>
                <a:gd name="T40" fmla="*/ 281 w 362"/>
                <a:gd name="T41" fmla="*/ 69 h 312"/>
                <a:gd name="T42" fmla="*/ 280 w 362"/>
                <a:gd name="T43" fmla="*/ 69 h 312"/>
                <a:gd name="T44" fmla="*/ 245 w 362"/>
                <a:gd name="T45" fmla="*/ 53 h 312"/>
                <a:gd name="T46" fmla="*/ 234 w 362"/>
                <a:gd name="T47" fmla="*/ 51 h 312"/>
                <a:gd name="T48" fmla="*/ 233 w 362"/>
                <a:gd name="T49" fmla="*/ 51 h 312"/>
                <a:gd name="T50" fmla="*/ 89 w 362"/>
                <a:gd name="T51" fmla="*/ 109 h 312"/>
                <a:gd name="T52" fmla="*/ 85 w 362"/>
                <a:gd name="T53" fmla="*/ 112 h 312"/>
                <a:gd name="T54" fmla="*/ 53 w 362"/>
                <a:gd name="T55" fmla="*/ 112 h 312"/>
                <a:gd name="T56" fmla="*/ 279 w 362"/>
                <a:gd name="T57" fmla="*/ 22 h 312"/>
                <a:gd name="T58" fmla="*/ 340 w 362"/>
                <a:gd name="T59" fmla="*/ 175 h 312"/>
                <a:gd name="T60" fmla="*/ 312 w 362"/>
                <a:gd name="T61" fmla="*/ 186 h 312"/>
                <a:gd name="T62" fmla="*/ 312 w 362"/>
                <a:gd name="T63" fmla="*/ 121 h 312"/>
                <a:gd name="T64" fmla="*/ 304 w 362"/>
                <a:gd name="T65" fmla="*/ 112 h 312"/>
                <a:gd name="T66" fmla="*/ 236 w 362"/>
                <a:gd name="T67" fmla="*/ 70 h 312"/>
                <a:gd name="T68" fmla="*/ 275 w 362"/>
                <a:gd name="T69" fmla="*/ 87 h 312"/>
                <a:gd name="T70" fmla="*/ 285 w 362"/>
                <a:gd name="T71" fmla="*/ 112 h 312"/>
                <a:gd name="T72" fmla="*/ 129 w 362"/>
                <a:gd name="T73" fmla="*/ 112 h 312"/>
                <a:gd name="T74" fmla="*/ 236 w 362"/>
                <a:gd name="T75" fmla="*/ 70 h 312"/>
                <a:gd name="T76" fmla="*/ 294 w 362"/>
                <a:gd name="T77" fmla="*/ 130 h 312"/>
                <a:gd name="T78" fmla="*/ 294 w 362"/>
                <a:gd name="T79" fmla="*/ 294 h 312"/>
                <a:gd name="T80" fmla="*/ 18 w 362"/>
                <a:gd name="T81" fmla="*/ 294 h 312"/>
                <a:gd name="T82" fmla="*/ 18 w 362"/>
                <a:gd name="T83" fmla="*/ 130 h 312"/>
                <a:gd name="T84" fmla="*/ 294 w 362"/>
                <a:gd name="T85" fmla="*/ 13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2" h="312">
                  <a:moveTo>
                    <a:pt x="360" y="177"/>
                  </a:moveTo>
                  <a:cubicBezTo>
                    <a:pt x="360" y="176"/>
                    <a:pt x="360" y="176"/>
                    <a:pt x="360" y="176"/>
                  </a:cubicBezTo>
                  <a:cubicBezTo>
                    <a:pt x="360" y="176"/>
                    <a:pt x="360" y="176"/>
                    <a:pt x="360" y="176"/>
                  </a:cubicBezTo>
                  <a:cubicBezTo>
                    <a:pt x="293" y="7"/>
                    <a:pt x="293" y="7"/>
                    <a:pt x="293" y="7"/>
                  </a:cubicBezTo>
                  <a:cubicBezTo>
                    <a:pt x="291" y="3"/>
                    <a:pt x="286" y="0"/>
                    <a:pt x="281" y="2"/>
                  </a:cubicBezTo>
                  <a:cubicBezTo>
                    <a:pt x="280" y="2"/>
                    <a:pt x="280" y="2"/>
                    <a:pt x="280" y="2"/>
                  </a:cubicBezTo>
                  <a:cubicBezTo>
                    <a:pt x="280" y="2"/>
                    <a:pt x="280" y="2"/>
                    <a:pt x="280" y="2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6" y="112"/>
                    <a:pt x="5" y="112"/>
                    <a:pt x="4" y="113"/>
                  </a:cubicBezTo>
                  <a:cubicBezTo>
                    <a:pt x="1" y="115"/>
                    <a:pt x="0" y="118"/>
                    <a:pt x="0" y="121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8"/>
                    <a:pt x="4" y="312"/>
                    <a:pt x="9" y="312"/>
                  </a:cubicBezTo>
                  <a:cubicBezTo>
                    <a:pt x="303" y="312"/>
                    <a:pt x="303" y="312"/>
                    <a:pt x="303" y="312"/>
                  </a:cubicBezTo>
                  <a:cubicBezTo>
                    <a:pt x="308" y="312"/>
                    <a:pt x="312" y="308"/>
                    <a:pt x="312" y="303"/>
                  </a:cubicBezTo>
                  <a:cubicBezTo>
                    <a:pt x="312" y="205"/>
                    <a:pt x="312" y="205"/>
                    <a:pt x="312" y="205"/>
                  </a:cubicBezTo>
                  <a:cubicBezTo>
                    <a:pt x="355" y="188"/>
                    <a:pt x="355" y="188"/>
                    <a:pt x="355" y="188"/>
                  </a:cubicBezTo>
                  <a:cubicBezTo>
                    <a:pt x="360" y="186"/>
                    <a:pt x="362" y="181"/>
                    <a:pt x="360" y="177"/>
                  </a:cubicBezTo>
                  <a:close/>
                  <a:moveTo>
                    <a:pt x="304" y="112"/>
                  </a:moveTo>
                  <a:cubicBezTo>
                    <a:pt x="290" y="76"/>
                    <a:pt x="290" y="76"/>
                    <a:pt x="290" y="76"/>
                  </a:cubicBezTo>
                  <a:cubicBezTo>
                    <a:pt x="290" y="76"/>
                    <a:pt x="290" y="75"/>
                    <a:pt x="289" y="75"/>
                  </a:cubicBezTo>
                  <a:cubicBezTo>
                    <a:pt x="288" y="71"/>
                    <a:pt x="285" y="69"/>
                    <a:pt x="281" y="69"/>
                  </a:cubicBezTo>
                  <a:cubicBezTo>
                    <a:pt x="281" y="69"/>
                    <a:pt x="280" y="69"/>
                    <a:pt x="280" y="69"/>
                  </a:cubicBezTo>
                  <a:cubicBezTo>
                    <a:pt x="266" y="70"/>
                    <a:pt x="253" y="64"/>
                    <a:pt x="245" y="53"/>
                  </a:cubicBezTo>
                  <a:cubicBezTo>
                    <a:pt x="242" y="50"/>
                    <a:pt x="238" y="49"/>
                    <a:pt x="234" y="51"/>
                  </a:cubicBezTo>
                  <a:cubicBezTo>
                    <a:pt x="234" y="51"/>
                    <a:pt x="233" y="51"/>
                    <a:pt x="233" y="51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88" y="109"/>
                    <a:pt x="86" y="111"/>
                    <a:pt x="85" y="112"/>
                  </a:cubicBezTo>
                  <a:cubicBezTo>
                    <a:pt x="53" y="112"/>
                    <a:pt x="53" y="112"/>
                    <a:pt x="53" y="112"/>
                  </a:cubicBezTo>
                  <a:cubicBezTo>
                    <a:pt x="279" y="22"/>
                    <a:pt x="279" y="22"/>
                    <a:pt x="279" y="22"/>
                  </a:cubicBezTo>
                  <a:cubicBezTo>
                    <a:pt x="340" y="175"/>
                    <a:pt x="340" y="175"/>
                    <a:pt x="340" y="175"/>
                  </a:cubicBezTo>
                  <a:cubicBezTo>
                    <a:pt x="312" y="186"/>
                    <a:pt x="312" y="186"/>
                    <a:pt x="312" y="186"/>
                  </a:cubicBezTo>
                  <a:cubicBezTo>
                    <a:pt x="312" y="121"/>
                    <a:pt x="312" y="121"/>
                    <a:pt x="312" y="121"/>
                  </a:cubicBezTo>
                  <a:cubicBezTo>
                    <a:pt x="312" y="117"/>
                    <a:pt x="309" y="113"/>
                    <a:pt x="304" y="112"/>
                  </a:cubicBezTo>
                  <a:close/>
                  <a:moveTo>
                    <a:pt x="236" y="70"/>
                  </a:moveTo>
                  <a:cubicBezTo>
                    <a:pt x="246" y="80"/>
                    <a:pt x="260" y="86"/>
                    <a:pt x="275" y="87"/>
                  </a:cubicBezTo>
                  <a:cubicBezTo>
                    <a:pt x="285" y="112"/>
                    <a:pt x="285" y="112"/>
                    <a:pt x="285" y="112"/>
                  </a:cubicBezTo>
                  <a:cubicBezTo>
                    <a:pt x="129" y="112"/>
                    <a:pt x="129" y="112"/>
                    <a:pt x="129" y="112"/>
                  </a:cubicBezTo>
                  <a:lnTo>
                    <a:pt x="236" y="70"/>
                  </a:lnTo>
                  <a:close/>
                  <a:moveTo>
                    <a:pt x="294" y="130"/>
                  </a:moveTo>
                  <a:cubicBezTo>
                    <a:pt x="294" y="294"/>
                    <a:pt x="294" y="294"/>
                    <a:pt x="294" y="294"/>
                  </a:cubicBezTo>
                  <a:cubicBezTo>
                    <a:pt x="18" y="294"/>
                    <a:pt x="18" y="294"/>
                    <a:pt x="18" y="294"/>
                  </a:cubicBezTo>
                  <a:cubicBezTo>
                    <a:pt x="18" y="130"/>
                    <a:pt x="18" y="130"/>
                    <a:pt x="18" y="130"/>
                  </a:cubicBezTo>
                  <a:lnTo>
                    <a:pt x="294" y="1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69" name="SlideGroup shp116">
              <a:extLst>
                <a:ext uri="{FF2B5EF4-FFF2-40B4-BE49-F238E27FC236}">
                  <a16:creationId xmlns:a16="http://schemas.microsoft.com/office/drawing/2014/main" id="{C3E451B3-FCF6-460F-BBD2-36893D5645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68900" y="2433638"/>
              <a:ext cx="968375" cy="544513"/>
            </a:xfrm>
            <a:custGeom>
              <a:avLst/>
              <a:gdLst>
                <a:gd name="T0" fmla="*/ 1 w 257"/>
                <a:gd name="T1" fmla="*/ 101 h 144"/>
                <a:gd name="T2" fmla="*/ 1 w 257"/>
                <a:gd name="T3" fmla="*/ 101 h 144"/>
                <a:gd name="T4" fmla="*/ 7 w 257"/>
                <a:gd name="T5" fmla="*/ 111 h 144"/>
                <a:gd name="T6" fmla="*/ 34 w 257"/>
                <a:gd name="T7" fmla="*/ 138 h 144"/>
                <a:gd name="T8" fmla="*/ 43 w 257"/>
                <a:gd name="T9" fmla="*/ 144 h 144"/>
                <a:gd name="T10" fmla="*/ 43 w 257"/>
                <a:gd name="T11" fmla="*/ 144 h 144"/>
                <a:gd name="T12" fmla="*/ 44 w 257"/>
                <a:gd name="T13" fmla="*/ 144 h 144"/>
                <a:gd name="T14" fmla="*/ 45 w 257"/>
                <a:gd name="T15" fmla="*/ 144 h 144"/>
                <a:gd name="T16" fmla="*/ 213 w 257"/>
                <a:gd name="T17" fmla="*/ 144 h 144"/>
                <a:gd name="T18" fmla="*/ 214 w 257"/>
                <a:gd name="T19" fmla="*/ 144 h 144"/>
                <a:gd name="T20" fmla="*/ 215 w 257"/>
                <a:gd name="T21" fmla="*/ 144 h 144"/>
                <a:gd name="T22" fmla="*/ 224 w 257"/>
                <a:gd name="T23" fmla="*/ 138 h 144"/>
                <a:gd name="T24" fmla="*/ 251 w 257"/>
                <a:gd name="T25" fmla="*/ 111 h 144"/>
                <a:gd name="T26" fmla="*/ 257 w 257"/>
                <a:gd name="T27" fmla="*/ 101 h 144"/>
                <a:gd name="T28" fmla="*/ 257 w 257"/>
                <a:gd name="T29" fmla="*/ 100 h 144"/>
                <a:gd name="T30" fmla="*/ 257 w 257"/>
                <a:gd name="T31" fmla="*/ 44 h 144"/>
                <a:gd name="T32" fmla="*/ 257 w 257"/>
                <a:gd name="T33" fmla="*/ 43 h 144"/>
                <a:gd name="T34" fmla="*/ 251 w 257"/>
                <a:gd name="T35" fmla="*/ 34 h 144"/>
                <a:gd name="T36" fmla="*/ 224 w 257"/>
                <a:gd name="T37" fmla="*/ 7 h 144"/>
                <a:gd name="T38" fmla="*/ 214 w 257"/>
                <a:gd name="T39" fmla="*/ 0 h 144"/>
                <a:gd name="T40" fmla="*/ 213 w 257"/>
                <a:gd name="T41" fmla="*/ 0 h 144"/>
                <a:gd name="T42" fmla="*/ 45 w 257"/>
                <a:gd name="T43" fmla="*/ 0 h 144"/>
                <a:gd name="T44" fmla="*/ 44 w 257"/>
                <a:gd name="T45" fmla="*/ 0 h 144"/>
                <a:gd name="T46" fmla="*/ 34 w 257"/>
                <a:gd name="T47" fmla="*/ 7 h 144"/>
                <a:gd name="T48" fmla="*/ 7 w 257"/>
                <a:gd name="T49" fmla="*/ 34 h 144"/>
                <a:gd name="T50" fmla="*/ 1 w 257"/>
                <a:gd name="T51" fmla="*/ 43 h 144"/>
                <a:gd name="T52" fmla="*/ 1 w 257"/>
                <a:gd name="T53" fmla="*/ 44 h 144"/>
                <a:gd name="T54" fmla="*/ 1 w 257"/>
                <a:gd name="T55" fmla="*/ 101 h 144"/>
                <a:gd name="T56" fmla="*/ 19 w 257"/>
                <a:gd name="T57" fmla="*/ 96 h 144"/>
                <a:gd name="T58" fmla="*/ 19 w 257"/>
                <a:gd name="T59" fmla="*/ 48 h 144"/>
                <a:gd name="T60" fmla="*/ 49 w 257"/>
                <a:gd name="T61" fmla="*/ 18 h 144"/>
                <a:gd name="T62" fmla="*/ 209 w 257"/>
                <a:gd name="T63" fmla="*/ 18 h 144"/>
                <a:gd name="T64" fmla="*/ 239 w 257"/>
                <a:gd name="T65" fmla="*/ 48 h 144"/>
                <a:gd name="T66" fmla="*/ 239 w 257"/>
                <a:gd name="T67" fmla="*/ 96 h 144"/>
                <a:gd name="T68" fmla="*/ 209 w 257"/>
                <a:gd name="T69" fmla="*/ 126 h 144"/>
                <a:gd name="T70" fmla="*/ 49 w 257"/>
                <a:gd name="T71" fmla="*/ 126 h 144"/>
                <a:gd name="T72" fmla="*/ 19 w 257"/>
                <a:gd name="T73" fmla="*/ 9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7" h="144">
                  <a:moveTo>
                    <a:pt x="1" y="101"/>
                  </a:moveTo>
                  <a:cubicBezTo>
                    <a:pt x="1" y="101"/>
                    <a:pt x="1" y="101"/>
                    <a:pt x="1" y="101"/>
                  </a:cubicBezTo>
                  <a:cubicBezTo>
                    <a:pt x="0" y="106"/>
                    <a:pt x="3" y="110"/>
                    <a:pt x="7" y="111"/>
                  </a:cubicBezTo>
                  <a:cubicBezTo>
                    <a:pt x="20" y="115"/>
                    <a:pt x="30" y="125"/>
                    <a:pt x="34" y="138"/>
                  </a:cubicBezTo>
                  <a:cubicBezTo>
                    <a:pt x="35" y="142"/>
                    <a:pt x="39" y="144"/>
                    <a:pt x="43" y="144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3" y="144"/>
                    <a:pt x="43" y="144"/>
                    <a:pt x="44" y="144"/>
                  </a:cubicBezTo>
                  <a:cubicBezTo>
                    <a:pt x="44" y="144"/>
                    <a:pt x="44" y="144"/>
                    <a:pt x="45" y="144"/>
                  </a:cubicBezTo>
                  <a:cubicBezTo>
                    <a:pt x="213" y="144"/>
                    <a:pt x="213" y="144"/>
                    <a:pt x="213" y="144"/>
                  </a:cubicBezTo>
                  <a:cubicBezTo>
                    <a:pt x="213" y="144"/>
                    <a:pt x="214" y="144"/>
                    <a:pt x="214" y="144"/>
                  </a:cubicBezTo>
                  <a:cubicBezTo>
                    <a:pt x="214" y="144"/>
                    <a:pt x="215" y="144"/>
                    <a:pt x="215" y="144"/>
                  </a:cubicBezTo>
                  <a:cubicBezTo>
                    <a:pt x="219" y="144"/>
                    <a:pt x="223" y="142"/>
                    <a:pt x="224" y="138"/>
                  </a:cubicBezTo>
                  <a:cubicBezTo>
                    <a:pt x="228" y="125"/>
                    <a:pt x="238" y="115"/>
                    <a:pt x="251" y="111"/>
                  </a:cubicBezTo>
                  <a:cubicBezTo>
                    <a:pt x="255" y="110"/>
                    <a:pt x="257" y="106"/>
                    <a:pt x="257" y="101"/>
                  </a:cubicBezTo>
                  <a:cubicBezTo>
                    <a:pt x="257" y="101"/>
                    <a:pt x="257" y="101"/>
                    <a:pt x="257" y="100"/>
                  </a:cubicBezTo>
                  <a:cubicBezTo>
                    <a:pt x="257" y="44"/>
                    <a:pt x="257" y="44"/>
                    <a:pt x="257" y="44"/>
                  </a:cubicBezTo>
                  <a:cubicBezTo>
                    <a:pt x="257" y="44"/>
                    <a:pt x="257" y="43"/>
                    <a:pt x="257" y="43"/>
                  </a:cubicBezTo>
                  <a:cubicBezTo>
                    <a:pt x="257" y="39"/>
                    <a:pt x="255" y="35"/>
                    <a:pt x="251" y="34"/>
                  </a:cubicBezTo>
                  <a:cubicBezTo>
                    <a:pt x="238" y="30"/>
                    <a:pt x="228" y="20"/>
                    <a:pt x="224" y="7"/>
                  </a:cubicBezTo>
                  <a:cubicBezTo>
                    <a:pt x="222" y="2"/>
                    <a:pt x="218" y="0"/>
                    <a:pt x="214" y="0"/>
                  </a:cubicBezTo>
                  <a:cubicBezTo>
                    <a:pt x="214" y="0"/>
                    <a:pt x="213" y="0"/>
                    <a:pt x="2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9" y="0"/>
                    <a:pt x="35" y="3"/>
                    <a:pt x="34" y="7"/>
                  </a:cubicBezTo>
                  <a:cubicBezTo>
                    <a:pt x="30" y="20"/>
                    <a:pt x="20" y="30"/>
                    <a:pt x="7" y="34"/>
                  </a:cubicBezTo>
                  <a:cubicBezTo>
                    <a:pt x="3" y="35"/>
                    <a:pt x="0" y="39"/>
                    <a:pt x="1" y="43"/>
                  </a:cubicBezTo>
                  <a:cubicBezTo>
                    <a:pt x="1" y="43"/>
                    <a:pt x="1" y="44"/>
                    <a:pt x="1" y="44"/>
                  </a:cubicBezTo>
                  <a:lnTo>
                    <a:pt x="1" y="101"/>
                  </a:lnTo>
                  <a:close/>
                  <a:moveTo>
                    <a:pt x="19" y="96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32" y="43"/>
                    <a:pt x="43" y="32"/>
                    <a:pt x="49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15" y="32"/>
                    <a:pt x="226" y="43"/>
                    <a:pt x="239" y="48"/>
                  </a:cubicBezTo>
                  <a:cubicBezTo>
                    <a:pt x="239" y="96"/>
                    <a:pt x="239" y="96"/>
                    <a:pt x="239" y="96"/>
                  </a:cubicBezTo>
                  <a:cubicBezTo>
                    <a:pt x="226" y="102"/>
                    <a:pt x="215" y="113"/>
                    <a:pt x="209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3" y="113"/>
                    <a:pt x="32" y="102"/>
                    <a:pt x="19" y="9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70" name="SlideGroup shp117">
              <a:extLst>
                <a:ext uri="{FF2B5EF4-FFF2-40B4-BE49-F238E27FC236}">
                  <a16:creationId xmlns:a16="http://schemas.microsoft.com/office/drawing/2014/main" id="{8D172077-A21D-4558-9F85-D052541FC0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7988" y="2540000"/>
              <a:ext cx="331787" cy="331788"/>
            </a:xfrm>
            <a:custGeom>
              <a:avLst/>
              <a:gdLst>
                <a:gd name="T0" fmla="*/ 44 w 88"/>
                <a:gd name="T1" fmla="*/ 88 h 88"/>
                <a:gd name="T2" fmla="*/ 44 w 88"/>
                <a:gd name="T3" fmla="*/ 88 h 88"/>
                <a:gd name="T4" fmla="*/ 88 w 88"/>
                <a:gd name="T5" fmla="*/ 44 h 88"/>
                <a:gd name="T6" fmla="*/ 44 w 88"/>
                <a:gd name="T7" fmla="*/ 0 h 88"/>
                <a:gd name="T8" fmla="*/ 0 w 88"/>
                <a:gd name="T9" fmla="*/ 44 h 88"/>
                <a:gd name="T10" fmla="*/ 44 w 88"/>
                <a:gd name="T11" fmla="*/ 88 h 88"/>
                <a:gd name="T12" fmla="*/ 44 w 88"/>
                <a:gd name="T13" fmla="*/ 18 h 88"/>
                <a:gd name="T14" fmla="*/ 70 w 88"/>
                <a:gd name="T15" fmla="*/ 44 h 88"/>
                <a:gd name="T16" fmla="*/ 44 w 88"/>
                <a:gd name="T17" fmla="*/ 70 h 88"/>
                <a:gd name="T18" fmla="*/ 18 w 88"/>
                <a:gd name="T19" fmla="*/ 44 h 88"/>
                <a:gd name="T20" fmla="*/ 44 w 88"/>
                <a:gd name="T21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4" y="88"/>
                    <a:pt x="44" y="88"/>
                    <a:pt x="44" y="88"/>
                  </a:cubicBezTo>
                  <a:cubicBezTo>
                    <a:pt x="68" y="88"/>
                    <a:pt x="88" y="69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69"/>
                    <a:pt x="20" y="88"/>
                    <a:pt x="44" y="88"/>
                  </a:cubicBezTo>
                  <a:close/>
                  <a:moveTo>
                    <a:pt x="44" y="18"/>
                  </a:moveTo>
                  <a:cubicBezTo>
                    <a:pt x="58" y="18"/>
                    <a:pt x="70" y="30"/>
                    <a:pt x="70" y="44"/>
                  </a:cubicBezTo>
                  <a:cubicBezTo>
                    <a:pt x="70" y="59"/>
                    <a:pt x="58" y="70"/>
                    <a:pt x="44" y="70"/>
                  </a:cubicBezTo>
                  <a:cubicBezTo>
                    <a:pt x="30" y="70"/>
                    <a:pt x="18" y="59"/>
                    <a:pt x="18" y="44"/>
                  </a:cubicBezTo>
                  <a:cubicBezTo>
                    <a:pt x="18" y="30"/>
                    <a:pt x="30" y="18"/>
                    <a:pt x="44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71" name="SlideGroup shp118">
              <a:extLst>
                <a:ext uri="{FF2B5EF4-FFF2-40B4-BE49-F238E27FC236}">
                  <a16:creationId xmlns:a16="http://schemas.microsoft.com/office/drawing/2014/main" id="{1BB05943-C2C9-45EA-A844-C27A9F9E6D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4950" y="2660650"/>
              <a:ext cx="93662" cy="93663"/>
            </a:xfrm>
            <a:custGeom>
              <a:avLst/>
              <a:gdLst>
                <a:gd name="T0" fmla="*/ 13 w 25"/>
                <a:gd name="T1" fmla="*/ 25 h 25"/>
                <a:gd name="T2" fmla="*/ 25 w 25"/>
                <a:gd name="T3" fmla="*/ 12 h 25"/>
                <a:gd name="T4" fmla="*/ 13 w 25"/>
                <a:gd name="T5" fmla="*/ 0 h 25"/>
                <a:gd name="T6" fmla="*/ 0 w 25"/>
                <a:gd name="T7" fmla="*/ 12 h 25"/>
                <a:gd name="T8" fmla="*/ 13 w 25"/>
                <a:gd name="T9" fmla="*/ 25 h 25"/>
                <a:gd name="T10" fmla="*/ 13 w 25"/>
                <a:gd name="T11" fmla="*/ 14 h 25"/>
                <a:gd name="T12" fmla="*/ 11 w 25"/>
                <a:gd name="T13" fmla="*/ 12 h 25"/>
                <a:gd name="T14" fmla="*/ 13 w 25"/>
                <a:gd name="T15" fmla="*/ 11 h 25"/>
                <a:gd name="T16" fmla="*/ 14 w 25"/>
                <a:gd name="T17" fmla="*/ 12 h 25"/>
                <a:gd name="T18" fmla="*/ 13 w 25"/>
                <a:gd name="T19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13" y="25"/>
                  </a:move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lose/>
                  <a:moveTo>
                    <a:pt x="13" y="14"/>
                  </a:moveTo>
                  <a:cubicBezTo>
                    <a:pt x="12" y="14"/>
                    <a:pt x="11" y="13"/>
                    <a:pt x="11" y="12"/>
                  </a:cubicBezTo>
                  <a:cubicBezTo>
                    <a:pt x="11" y="11"/>
                    <a:pt x="12" y="11"/>
                    <a:pt x="13" y="11"/>
                  </a:cubicBezTo>
                  <a:cubicBezTo>
                    <a:pt x="14" y="11"/>
                    <a:pt x="14" y="11"/>
                    <a:pt x="14" y="12"/>
                  </a:cubicBezTo>
                  <a:cubicBezTo>
                    <a:pt x="14" y="13"/>
                    <a:pt x="14" y="14"/>
                    <a:pt x="13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72" name="SlideGroup shp119">
              <a:extLst>
                <a:ext uri="{FF2B5EF4-FFF2-40B4-BE49-F238E27FC236}">
                  <a16:creationId xmlns:a16="http://schemas.microsoft.com/office/drawing/2014/main" id="{12B7D605-9596-481C-8D0E-6923AD11EF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5975" y="2660650"/>
              <a:ext cx="96837" cy="93663"/>
            </a:xfrm>
            <a:custGeom>
              <a:avLst/>
              <a:gdLst>
                <a:gd name="T0" fmla="*/ 13 w 26"/>
                <a:gd name="T1" fmla="*/ 25 h 25"/>
                <a:gd name="T2" fmla="*/ 26 w 26"/>
                <a:gd name="T3" fmla="*/ 12 h 25"/>
                <a:gd name="T4" fmla="*/ 13 w 26"/>
                <a:gd name="T5" fmla="*/ 0 h 25"/>
                <a:gd name="T6" fmla="*/ 0 w 26"/>
                <a:gd name="T7" fmla="*/ 12 h 25"/>
                <a:gd name="T8" fmla="*/ 13 w 26"/>
                <a:gd name="T9" fmla="*/ 25 h 25"/>
                <a:gd name="T10" fmla="*/ 13 w 26"/>
                <a:gd name="T11" fmla="*/ 14 h 25"/>
                <a:gd name="T12" fmla="*/ 11 w 26"/>
                <a:gd name="T13" fmla="*/ 12 h 25"/>
                <a:gd name="T14" fmla="*/ 13 w 26"/>
                <a:gd name="T15" fmla="*/ 11 h 25"/>
                <a:gd name="T16" fmla="*/ 15 w 26"/>
                <a:gd name="T17" fmla="*/ 12 h 25"/>
                <a:gd name="T18" fmla="*/ 13 w 26"/>
                <a:gd name="T19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20" y="25"/>
                    <a:pt x="26" y="19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lose/>
                  <a:moveTo>
                    <a:pt x="13" y="14"/>
                  </a:moveTo>
                  <a:cubicBezTo>
                    <a:pt x="12" y="14"/>
                    <a:pt x="11" y="13"/>
                    <a:pt x="11" y="12"/>
                  </a:cubicBezTo>
                  <a:cubicBezTo>
                    <a:pt x="11" y="11"/>
                    <a:pt x="12" y="11"/>
                    <a:pt x="13" y="11"/>
                  </a:cubicBezTo>
                  <a:cubicBezTo>
                    <a:pt x="14" y="11"/>
                    <a:pt x="15" y="11"/>
                    <a:pt x="15" y="12"/>
                  </a:cubicBezTo>
                  <a:cubicBezTo>
                    <a:pt x="15" y="13"/>
                    <a:pt x="14" y="14"/>
                    <a:pt x="13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</p:grpSp>
      <p:grpSp>
        <p:nvGrpSpPr>
          <p:cNvPr id="73" name="SlideModel shp120">
            <a:extLst>
              <a:ext uri="{FF2B5EF4-FFF2-40B4-BE49-F238E27FC236}">
                <a16:creationId xmlns:a16="http://schemas.microsoft.com/office/drawing/2014/main" id="{614F8837-C52C-400B-8101-3C1254378524}"/>
              </a:ext>
            </a:extLst>
          </p:cNvPr>
          <p:cNvGrpSpPr/>
          <p:nvPr/>
        </p:nvGrpSpPr>
        <p:grpSpPr>
          <a:xfrm>
            <a:off x="3244626" y="4216040"/>
            <a:ext cx="577734" cy="503844"/>
            <a:chOff x="3190875" y="1935163"/>
            <a:chExt cx="1303337" cy="1136650"/>
          </a:xfrm>
          <a:solidFill>
            <a:schemeClr val="bg1"/>
          </a:solidFill>
        </p:grpSpPr>
        <p:sp>
          <p:nvSpPr>
            <p:cNvPr id="74" name="SlideGroup shp121">
              <a:extLst>
                <a:ext uri="{FF2B5EF4-FFF2-40B4-BE49-F238E27FC236}">
                  <a16:creationId xmlns:a16="http://schemas.microsoft.com/office/drawing/2014/main" id="{EC51EFD4-6F3B-4A1A-B424-9EAECD01A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8275" y="2066925"/>
              <a:ext cx="55562" cy="57150"/>
            </a:xfrm>
            <a:custGeom>
              <a:avLst/>
              <a:gdLst>
                <a:gd name="T0" fmla="*/ 3 w 15"/>
                <a:gd name="T1" fmla="*/ 2 h 15"/>
                <a:gd name="T2" fmla="*/ 3 w 15"/>
                <a:gd name="T3" fmla="*/ 12 h 15"/>
                <a:gd name="T4" fmla="*/ 12 w 15"/>
                <a:gd name="T5" fmla="*/ 12 h 15"/>
                <a:gd name="T6" fmla="*/ 12 w 15"/>
                <a:gd name="T7" fmla="*/ 2 h 15"/>
                <a:gd name="T8" fmla="*/ 3 w 15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3" y="2"/>
                  </a:moveTo>
                  <a:cubicBezTo>
                    <a:pt x="0" y="5"/>
                    <a:pt x="0" y="9"/>
                    <a:pt x="3" y="12"/>
                  </a:cubicBezTo>
                  <a:cubicBezTo>
                    <a:pt x="5" y="15"/>
                    <a:pt x="10" y="15"/>
                    <a:pt x="12" y="12"/>
                  </a:cubicBezTo>
                  <a:cubicBezTo>
                    <a:pt x="15" y="9"/>
                    <a:pt x="15" y="5"/>
                    <a:pt x="12" y="2"/>
                  </a:cubicBezTo>
                  <a:cubicBezTo>
                    <a:pt x="10" y="0"/>
                    <a:pt x="5" y="0"/>
                    <a:pt x="3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75" name="SlideGroup shp122">
              <a:extLst>
                <a:ext uri="{FF2B5EF4-FFF2-40B4-BE49-F238E27FC236}">
                  <a16:creationId xmlns:a16="http://schemas.microsoft.com/office/drawing/2014/main" id="{8D53AF73-E5F4-4F42-8AC9-450A3CE22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525" y="2082800"/>
              <a:ext cx="55562" cy="57150"/>
            </a:xfrm>
            <a:custGeom>
              <a:avLst/>
              <a:gdLst>
                <a:gd name="T0" fmla="*/ 2 w 15"/>
                <a:gd name="T1" fmla="*/ 3 h 15"/>
                <a:gd name="T2" fmla="*/ 2 w 15"/>
                <a:gd name="T3" fmla="*/ 13 h 15"/>
                <a:gd name="T4" fmla="*/ 12 w 15"/>
                <a:gd name="T5" fmla="*/ 13 h 15"/>
                <a:gd name="T6" fmla="*/ 12 w 15"/>
                <a:gd name="T7" fmla="*/ 3 h 15"/>
                <a:gd name="T8" fmla="*/ 2 w 15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2" y="3"/>
                  </a:moveTo>
                  <a:cubicBezTo>
                    <a:pt x="0" y="6"/>
                    <a:pt x="0" y="10"/>
                    <a:pt x="2" y="13"/>
                  </a:cubicBezTo>
                  <a:cubicBezTo>
                    <a:pt x="5" y="15"/>
                    <a:pt x="9" y="15"/>
                    <a:pt x="12" y="13"/>
                  </a:cubicBezTo>
                  <a:cubicBezTo>
                    <a:pt x="15" y="10"/>
                    <a:pt x="15" y="6"/>
                    <a:pt x="12" y="3"/>
                  </a:cubicBezTo>
                  <a:cubicBezTo>
                    <a:pt x="9" y="0"/>
                    <a:pt x="5" y="0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76" name="SlideGroup shp123">
              <a:extLst>
                <a:ext uri="{FF2B5EF4-FFF2-40B4-BE49-F238E27FC236}">
                  <a16:creationId xmlns:a16="http://schemas.microsoft.com/office/drawing/2014/main" id="{0D40725B-358F-49D2-B376-90287079E3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0875" y="1935163"/>
              <a:ext cx="1303337" cy="1136650"/>
            </a:xfrm>
            <a:custGeom>
              <a:avLst/>
              <a:gdLst>
                <a:gd name="T0" fmla="*/ 266 w 346"/>
                <a:gd name="T1" fmla="*/ 0 h 301"/>
                <a:gd name="T2" fmla="*/ 206 w 346"/>
                <a:gd name="T3" fmla="*/ 34 h 301"/>
                <a:gd name="T4" fmla="*/ 95 w 346"/>
                <a:gd name="T5" fmla="*/ 15 h 301"/>
                <a:gd name="T6" fmla="*/ 9 w 346"/>
                <a:gd name="T7" fmla="*/ 71 h 301"/>
                <a:gd name="T8" fmla="*/ 41 w 346"/>
                <a:gd name="T9" fmla="*/ 134 h 301"/>
                <a:gd name="T10" fmla="*/ 33 w 346"/>
                <a:gd name="T11" fmla="*/ 189 h 301"/>
                <a:gd name="T12" fmla="*/ 69 w 346"/>
                <a:gd name="T13" fmla="*/ 237 h 301"/>
                <a:gd name="T14" fmla="*/ 117 w 346"/>
                <a:gd name="T15" fmla="*/ 273 h 301"/>
                <a:gd name="T16" fmla="*/ 165 w 346"/>
                <a:gd name="T17" fmla="*/ 293 h 301"/>
                <a:gd name="T18" fmla="*/ 201 w 346"/>
                <a:gd name="T19" fmla="*/ 301 h 301"/>
                <a:gd name="T20" fmla="*/ 251 w 346"/>
                <a:gd name="T21" fmla="*/ 263 h 301"/>
                <a:gd name="T22" fmla="*/ 285 w 346"/>
                <a:gd name="T23" fmla="*/ 217 h 301"/>
                <a:gd name="T24" fmla="*/ 301 w 346"/>
                <a:gd name="T25" fmla="*/ 165 h 301"/>
                <a:gd name="T26" fmla="*/ 337 w 346"/>
                <a:gd name="T27" fmla="*/ 62 h 301"/>
                <a:gd name="T28" fmla="*/ 265 w 346"/>
                <a:gd name="T29" fmla="*/ 209 h 301"/>
                <a:gd name="T30" fmla="*/ 249 w 346"/>
                <a:gd name="T31" fmla="*/ 225 h 301"/>
                <a:gd name="T32" fmla="*/ 206 w 346"/>
                <a:gd name="T33" fmla="*/ 203 h 301"/>
                <a:gd name="T34" fmla="*/ 237 w 346"/>
                <a:gd name="T35" fmla="*/ 252 h 301"/>
                <a:gd name="T36" fmla="*/ 193 w 346"/>
                <a:gd name="T37" fmla="*/ 225 h 301"/>
                <a:gd name="T38" fmla="*/ 146 w 346"/>
                <a:gd name="T39" fmla="*/ 189 h 301"/>
                <a:gd name="T40" fmla="*/ 109 w 346"/>
                <a:gd name="T41" fmla="*/ 141 h 301"/>
                <a:gd name="T42" fmla="*/ 61 w 346"/>
                <a:gd name="T43" fmla="*/ 149 h 301"/>
                <a:gd name="T44" fmla="*/ 41 w 346"/>
                <a:gd name="T45" fmla="*/ 110 h 301"/>
                <a:gd name="T46" fmla="*/ 72 w 346"/>
                <a:gd name="T47" fmla="*/ 67 h 301"/>
                <a:gd name="T48" fmla="*/ 21 w 346"/>
                <a:gd name="T49" fmla="*/ 90 h 301"/>
                <a:gd name="T50" fmla="*/ 77 w 346"/>
                <a:gd name="T51" fmla="*/ 28 h 301"/>
                <a:gd name="T52" fmla="*/ 127 w 346"/>
                <a:gd name="T53" fmla="*/ 63 h 301"/>
                <a:gd name="T54" fmla="*/ 130 w 346"/>
                <a:gd name="T55" fmla="*/ 130 h 301"/>
                <a:gd name="T56" fmla="*/ 184 w 346"/>
                <a:gd name="T57" fmla="*/ 116 h 301"/>
                <a:gd name="T58" fmla="*/ 293 w 346"/>
                <a:gd name="T59" fmla="*/ 181 h 301"/>
                <a:gd name="T60" fmla="*/ 249 w 346"/>
                <a:gd name="T61" fmla="*/ 169 h 301"/>
                <a:gd name="T62" fmla="*/ 199 w 346"/>
                <a:gd name="T63" fmla="*/ 256 h 301"/>
                <a:gd name="T64" fmla="*/ 209 w 346"/>
                <a:gd name="T65" fmla="*/ 281 h 301"/>
                <a:gd name="T66" fmla="*/ 193 w 346"/>
                <a:gd name="T67" fmla="*/ 265 h 301"/>
                <a:gd name="T68" fmla="*/ 89 w 346"/>
                <a:gd name="T69" fmla="*/ 150 h 301"/>
                <a:gd name="T70" fmla="*/ 97 w 346"/>
                <a:gd name="T71" fmla="*/ 169 h 301"/>
                <a:gd name="T72" fmla="*/ 53 w 346"/>
                <a:gd name="T73" fmla="*/ 181 h 301"/>
                <a:gd name="T74" fmla="*/ 117 w 346"/>
                <a:gd name="T75" fmla="*/ 178 h 301"/>
                <a:gd name="T76" fmla="*/ 125 w 346"/>
                <a:gd name="T77" fmla="*/ 197 h 301"/>
                <a:gd name="T78" fmla="*/ 81 w 346"/>
                <a:gd name="T79" fmla="*/ 209 h 301"/>
                <a:gd name="T80" fmla="*/ 137 w 346"/>
                <a:gd name="T81" fmla="*/ 209 h 301"/>
                <a:gd name="T82" fmla="*/ 125 w 346"/>
                <a:gd name="T83" fmla="*/ 253 h 301"/>
                <a:gd name="T84" fmla="*/ 137 w 346"/>
                <a:gd name="T85" fmla="*/ 265 h 301"/>
                <a:gd name="T86" fmla="*/ 181 w 346"/>
                <a:gd name="T87" fmla="*/ 237 h 301"/>
                <a:gd name="T88" fmla="*/ 137 w 346"/>
                <a:gd name="T89" fmla="*/ 281 h 301"/>
                <a:gd name="T90" fmla="*/ 269 w 346"/>
                <a:gd name="T91" fmla="*/ 74 h 301"/>
                <a:gd name="T92" fmla="*/ 289 w 346"/>
                <a:gd name="T93" fmla="*/ 124 h 301"/>
                <a:gd name="T94" fmla="*/ 206 w 346"/>
                <a:gd name="T95" fmla="*/ 90 h 301"/>
                <a:gd name="T96" fmla="*/ 142 w 346"/>
                <a:gd name="T97" fmla="*/ 118 h 301"/>
                <a:gd name="T98" fmla="*/ 206 w 346"/>
                <a:gd name="T99" fmla="*/ 51 h 301"/>
                <a:gd name="T100" fmla="*/ 263 w 346"/>
                <a:gd name="T101" fmla="*/ 18 h 301"/>
                <a:gd name="T102" fmla="*/ 325 w 346"/>
                <a:gd name="T103" fmla="*/ 81 h 301"/>
                <a:gd name="T104" fmla="*/ 269 w 346"/>
                <a:gd name="T105" fmla="*/ 62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6" h="301">
                  <a:moveTo>
                    <a:pt x="337" y="62"/>
                  </a:moveTo>
                  <a:cubicBezTo>
                    <a:pt x="281" y="6"/>
                    <a:pt x="281" y="6"/>
                    <a:pt x="281" y="6"/>
                  </a:cubicBezTo>
                  <a:cubicBezTo>
                    <a:pt x="277" y="2"/>
                    <a:pt x="272" y="0"/>
                    <a:pt x="266" y="0"/>
                  </a:cubicBezTo>
                  <a:cubicBezTo>
                    <a:pt x="260" y="0"/>
                    <a:pt x="255" y="2"/>
                    <a:pt x="251" y="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16" y="35"/>
                    <a:pt x="211" y="34"/>
                    <a:pt x="206" y="34"/>
                  </a:cubicBezTo>
                  <a:cubicBezTo>
                    <a:pt x="195" y="34"/>
                    <a:pt x="184" y="38"/>
                    <a:pt x="175" y="45"/>
                  </a:cubicBezTo>
                  <a:cubicBezTo>
                    <a:pt x="159" y="38"/>
                    <a:pt x="140" y="38"/>
                    <a:pt x="125" y="45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1" y="11"/>
                    <a:pt x="86" y="9"/>
                    <a:pt x="80" y="9"/>
                  </a:cubicBezTo>
                  <a:cubicBezTo>
                    <a:pt x="74" y="9"/>
                    <a:pt x="69" y="11"/>
                    <a:pt x="65" y="15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0" y="80"/>
                    <a:pt x="0" y="94"/>
                    <a:pt x="9" y="102"/>
                  </a:cubicBezTo>
                  <a:cubicBezTo>
                    <a:pt x="9" y="103"/>
                    <a:pt x="23" y="116"/>
                    <a:pt x="32" y="125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39" y="144"/>
                    <a:pt x="43" y="154"/>
                    <a:pt x="49" y="161"/>
                  </a:cubicBezTo>
                  <a:cubicBezTo>
                    <a:pt x="41" y="169"/>
                    <a:pt x="41" y="169"/>
                    <a:pt x="41" y="169"/>
                  </a:cubicBezTo>
                  <a:cubicBezTo>
                    <a:pt x="36" y="174"/>
                    <a:pt x="33" y="181"/>
                    <a:pt x="33" y="189"/>
                  </a:cubicBezTo>
                  <a:cubicBezTo>
                    <a:pt x="33" y="197"/>
                    <a:pt x="36" y="204"/>
                    <a:pt x="41" y="209"/>
                  </a:cubicBezTo>
                  <a:cubicBezTo>
                    <a:pt x="46" y="214"/>
                    <a:pt x="53" y="217"/>
                    <a:pt x="61" y="217"/>
                  </a:cubicBezTo>
                  <a:cubicBezTo>
                    <a:pt x="61" y="225"/>
                    <a:pt x="64" y="232"/>
                    <a:pt x="69" y="237"/>
                  </a:cubicBezTo>
                  <a:cubicBezTo>
                    <a:pt x="74" y="242"/>
                    <a:pt x="81" y="245"/>
                    <a:pt x="89" y="245"/>
                  </a:cubicBezTo>
                  <a:cubicBezTo>
                    <a:pt x="89" y="253"/>
                    <a:pt x="92" y="260"/>
                    <a:pt x="97" y="265"/>
                  </a:cubicBezTo>
                  <a:cubicBezTo>
                    <a:pt x="102" y="270"/>
                    <a:pt x="109" y="273"/>
                    <a:pt x="117" y="273"/>
                  </a:cubicBezTo>
                  <a:cubicBezTo>
                    <a:pt x="117" y="281"/>
                    <a:pt x="120" y="288"/>
                    <a:pt x="125" y="293"/>
                  </a:cubicBezTo>
                  <a:cubicBezTo>
                    <a:pt x="130" y="298"/>
                    <a:pt x="138" y="301"/>
                    <a:pt x="145" y="301"/>
                  </a:cubicBezTo>
                  <a:cubicBezTo>
                    <a:pt x="153" y="301"/>
                    <a:pt x="160" y="298"/>
                    <a:pt x="165" y="293"/>
                  </a:cubicBezTo>
                  <a:cubicBezTo>
                    <a:pt x="173" y="285"/>
                    <a:pt x="173" y="285"/>
                    <a:pt x="173" y="285"/>
                  </a:cubicBezTo>
                  <a:cubicBezTo>
                    <a:pt x="181" y="293"/>
                    <a:pt x="181" y="293"/>
                    <a:pt x="181" y="293"/>
                  </a:cubicBezTo>
                  <a:cubicBezTo>
                    <a:pt x="186" y="298"/>
                    <a:pt x="193" y="301"/>
                    <a:pt x="201" y="301"/>
                  </a:cubicBezTo>
                  <a:cubicBezTo>
                    <a:pt x="209" y="301"/>
                    <a:pt x="216" y="298"/>
                    <a:pt x="221" y="293"/>
                  </a:cubicBezTo>
                  <a:cubicBezTo>
                    <a:pt x="226" y="288"/>
                    <a:pt x="229" y="281"/>
                    <a:pt x="229" y="273"/>
                  </a:cubicBezTo>
                  <a:cubicBezTo>
                    <a:pt x="238" y="273"/>
                    <a:pt x="245" y="270"/>
                    <a:pt x="251" y="263"/>
                  </a:cubicBezTo>
                  <a:cubicBezTo>
                    <a:pt x="255" y="258"/>
                    <a:pt x="257" y="252"/>
                    <a:pt x="257" y="245"/>
                  </a:cubicBezTo>
                  <a:cubicBezTo>
                    <a:pt x="265" y="245"/>
                    <a:pt x="272" y="242"/>
                    <a:pt x="277" y="237"/>
                  </a:cubicBezTo>
                  <a:cubicBezTo>
                    <a:pt x="282" y="232"/>
                    <a:pt x="285" y="225"/>
                    <a:pt x="285" y="217"/>
                  </a:cubicBezTo>
                  <a:cubicBezTo>
                    <a:pt x="293" y="217"/>
                    <a:pt x="300" y="214"/>
                    <a:pt x="305" y="209"/>
                  </a:cubicBezTo>
                  <a:cubicBezTo>
                    <a:pt x="316" y="198"/>
                    <a:pt x="316" y="180"/>
                    <a:pt x="305" y="169"/>
                  </a:cubicBezTo>
                  <a:cubicBezTo>
                    <a:pt x="301" y="165"/>
                    <a:pt x="301" y="165"/>
                    <a:pt x="301" y="165"/>
                  </a:cubicBezTo>
                  <a:cubicBezTo>
                    <a:pt x="310" y="153"/>
                    <a:pt x="312" y="137"/>
                    <a:pt x="307" y="123"/>
                  </a:cubicBezTo>
                  <a:cubicBezTo>
                    <a:pt x="337" y="93"/>
                    <a:pt x="337" y="93"/>
                    <a:pt x="337" y="93"/>
                  </a:cubicBezTo>
                  <a:cubicBezTo>
                    <a:pt x="346" y="84"/>
                    <a:pt x="346" y="71"/>
                    <a:pt x="337" y="62"/>
                  </a:cubicBezTo>
                  <a:close/>
                  <a:moveTo>
                    <a:pt x="237" y="169"/>
                  </a:moveTo>
                  <a:cubicBezTo>
                    <a:pt x="233" y="172"/>
                    <a:pt x="233" y="178"/>
                    <a:pt x="237" y="181"/>
                  </a:cubicBezTo>
                  <a:cubicBezTo>
                    <a:pt x="265" y="209"/>
                    <a:pt x="265" y="209"/>
                    <a:pt x="265" y="209"/>
                  </a:cubicBezTo>
                  <a:cubicBezTo>
                    <a:pt x="267" y="211"/>
                    <a:pt x="268" y="214"/>
                    <a:pt x="268" y="217"/>
                  </a:cubicBezTo>
                  <a:cubicBezTo>
                    <a:pt x="268" y="220"/>
                    <a:pt x="267" y="223"/>
                    <a:pt x="265" y="225"/>
                  </a:cubicBezTo>
                  <a:cubicBezTo>
                    <a:pt x="261" y="229"/>
                    <a:pt x="253" y="229"/>
                    <a:pt x="249" y="225"/>
                  </a:cubicBezTo>
                  <a:cubicBezTo>
                    <a:pt x="221" y="197"/>
                    <a:pt x="221" y="197"/>
                    <a:pt x="221" y="197"/>
                  </a:cubicBezTo>
                  <a:cubicBezTo>
                    <a:pt x="218" y="194"/>
                    <a:pt x="212" y="194"/>
                    <a:pt x="209" y="197"/>
                  </a:cubicBezTo>
                  <a:cubicBezTo>
                    <a:pt x="207" y="199"/>
                    <a:pt x="206" y="201"/>
                    <a:pt x="206" y="203"/>
                  </a:cubicBezTo>
                  <a:cubicBezTo>
                    <a:pt x="206" y="205"/>
                    <a:pt x="207" y="207"/>
                    <a:pt x="209" y="209"/>
                  </a:cubicBezTo>
                  <a:cubicBezTo>
                    <a:pt x="236" y="236"/>
                    <a:pt x="236" y="236"/>
                    <a:pt x="236" y="236"/>
                  </a:cubicBezTo>
                  <a:cubicBezTo>
                    <a:pt x="240" y="241"/>
                    <a:pt x="241" y="248"/>
                    <a:pt x="237" y="252"/>
                  </a:cubicBezTo>
                  <a:cubicBezTo>
                    <a:pt x="234" y="256"/>
                    <a:pt x="230" y="257"/>
                    <a:pt x="225" y="255"/>
                  </a:cubicBezTo>
                  <a:cubicBezTo>
                    <a:pt x="223" y="255"/>
                    <a:pt x="222" y="254"/>
                    <a:pt x="215" y="246"/>
                  </a:cubicBezTo>
                  <a:cubicBezTo>
                    <a:pt x="210" y="242"/>
                    <a:pt x="204" y="235"/>
                    <a:pt x="193" y="225"/>
                  </a:cubicBezTo>
                  <a:cubicBezTo>
                    <a:pt x="188" y="220"/>
                    <a:pt x="181" y="217"/>
                    <a:pt x="173" y="217"/>
                  </a:cubicBezTo>
                  <a:cubicBezTo>
                    <a:pt x="173" y="209"/>
                    <a:pt x="170" y="202"/>
                    <a:pt x="165" y="197"/>
                  </a:cubicBezTo>
                  <a:cubicBezTo>
                    <a:pt x="160" y="192"/>
                    <a:pt x="153" y="189"/>
                    <a:pt x="146" y="189"/>
                  </a:cubicBezTo>
                  <a:cubicBezTo>
                    <a:pt x="145" y="181"/>
                    <a:pt x="143" y="174"/>
                    <a:pt x="137" y="169"/>
                  </a:cubicBezTo>
                  <a:cubicBezTo>
                    <a:pt x="132" y="164"/>
                    <a:pt x="125" y="161"/>
                    <a:pt x="118" y="161"/>
                  </a:cubicBezTo>
                  <a:cubicBezTo>
                    <a:pt x="117" y="153"/>
                    <a:pt x="115" y="146"/>
                    <a:pt x="109" y="141"/>
                  </a:cubicBezTo>
                  <a:cubicBezTo>
                    <a:pt x="104" y="136"/>
                    <a:pt x="97" y="133"/>
                    <a:pt x="89" y="133"/>
                  </a:cubicBezTo>
                  <a:cubicBezTo>
                    <a:pt x="82" y="133"/>
                    <a:pt x="74" y="136"/>
                    <a:pt x="69" y="141"/>
                  </a:cubicBezTo>
                  <a:cubicBezTo>
                    <a:pt x="61" y="149"/>
                    <a:pt x="61" y="149"/>
                    <a:pt x="61" y="149"/>
                  </a:cubicBezTo>
                  <a:cubicBezTo>
                    <a:pt x="58" y="144"/>
                    <a:pt x="57" y="139"/>
                    <a:pt x="58" y="133"/>
                  </a:cubicBezTo>
                  <a:cubicBezTo>
                    <a:pt x="59" y="130"/>
                    <a:pt x="58" y="127"/>
                    <a:pt x="56" y="125"/>
                  </a:cubicBezTo>
                  <a:cubicBezTo>
                    <a:pt x="41" y="110"/>
                    <a:pt x="41" y="110"/>
                    <a:pt x="41" y="110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74" y="77"/>
                    <a:pt x="75" y="75"/>
                    <a:pt x="75" y="73"/>
                  </a:cubicBezTo>
                  <a:cubicBezTo>
                    <a:pt x="75" y="70"/>
                    <a:pt x="74" y="68"/>
                    <a:pt x="72" y="67"/>
                  </a:cubicBezTo>
                  <a:cubicBezTo>
                    <a:pt x="69" y="63"/>
                    <a:pt x="63" y="63"/>
                    <a:pt x="60" y="67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0" y="89"/>
                    <a:pt x="20" y="88"/>
                    <a:pt x="20" y="87"/>
                  </a:cubicBezTo>
                  <a:cubicBezTo>
                    <a:pt x="20" y="85"/>
                    <a:pt x="20" y="84"/>
                    <a:pt x="21" y="83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9" y="26"/>
                    <a:pt x="82" y="26"/>
                    <a:pt x="83" y="28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20" y="64"/>
                    <a:pt x="124" y="65"/>
                    <a:pt x="127" y="63"/>
                  </a:cubicBezTo>
                  <a:cubicBezTo>
                    <a:pt x="138" y="57"/>
                    <a:pt x="150" y="55"/>
                    <a:pt x="161" y="58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19" y="101"/>
                    <a:pt x="119" y="119"/>
                    <a:pt x="130" y="130"/>
                  </a:cubicBezTo>
                  <a:cubicBezTo>
                    <a:pt x="135" y="135"/>
                    <a:pt x="142" y="138"/>
                    <a:pt x="150" y="138"/>
                  </a:cubicBezTo>
                  <a:cubicBezTo>
                    <a:pt x="157" y="138"/>
                    <a:pt x="164" y="135"/>
                    <a:pt x="170" y="130"/>
                  </a:cubicBezTo>
                  <a:cubicBezTo>
                    <a:pt x="184" y="116"/>
                    <a:pt x="184" y="116"/>
                    <a:pt x="184" y="116"/>
                  </a:cubicBezTo>
                  <a:cubicBezTo>
                    <a:pt x="190" y="110"/>
                    <a:pt x="197" y="107"/>
                    <a:pt x="206" y="107"/>
                  </a:cubicBezTo>
                  <a:cubicBezTo>
                    <a:pt x="214" y="107"/>
                    <a:pt x="222" y="110"/>
                    <a:pt x="228" y="116"/>
                  </a:cubicBezTo>
                  <a:cubicBezTo>
                    <a:pt x="293" y="181"/>
                    <a:pt x="293" y="181"/>
                    <a:pt x="293" y="181"/>
                  </a:cubicBezTo>
                  <a:cubicBezTo>
                    <a:pt x="297" y="186"/>
                    <a:pt x="297" y="193"/>
                    <a:pt x="293" y="197"/>
                  </a:cubicBezTo>
                  <a:cubicBezTo>
                    <a:pt x="289" y="201"/>
                    <a:pt x="281" y="201"/>
                    <a:pt x="277" y="197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6" y="166"/>
                    <a:pt x="240" y="166"/>
                    <a:pt x="237" y="169"/>
                  </a:cubicBezTo>
                  <a:close/>
                  <a:moveTo>
                    <a:pt x="193" y="265"/>
                  </a:moveTo>
                  <a:cubicBezTo>
                    <a:pt x="196" y="262"/>
                    <a:pt x="198" y="259"/>
                    <a:pt x="199" y="256"/>
                  </a:cubicBezTo>
                  <a:cubicBezTo>
                    <a:pt x="209" y="265"/>
                    <a:pt x="209" y="265"/>
                    <a:pt x="209" y="265"/>
                  </a:cubicBezTo>
                  <a:cubicBezTo>
                    <a:pt x="211" y="267"/>
                    <a:pt x="212" y="270"/>
                    <a:pt x="212" y="273"/>
                  </a:cubicBezTo>
                  <a:cubicBezTo>
                    <a:pt x="212" y="276"/>
                    <a:pt x="211" y="279"/>
                    <a:pt x="209" y="281"/>
                  </a:cubicBezTo>
                  <a:cubicBezTo>
                    <a:pt x="205" y="285"/>
                    <a:pt x="197" y="285"/>
                    <a:pt x="193" y="281"/>
                  </a:cubicBezTo>
                  <a:cubicBezTo>
                    <a:pt x="185" y="273"/>
                    <a:pt x="185" y="273"/>
                    <a:pt x="185" y="273"/>
                  </a:cubicBezTo>
                  <a:lnTo>
                    <a:pt x="193" y="265"/>
                  </a:lnTo>
                  <a:close/>
                  <a:moveTo>
                    <a:pt x="53" y="181"/>
                  </a:moveTo>
                  <a:cubicBezTo>
                    <a:pt x="81" y="153"/>
                    <a:pt x="81" y="153"/>
                    <a:pt x="81" y="153"/>
                  </a:cubicBezTo>
                  <a:cubicBezTo>
                    <a:pt x="83" y="151"/>
                    <a:pt x="86" y="150"/>
                    <a:pt x="89" y="150"/>
                  </a:cubicBezTo>
                  <a:cubicBezTo>
                    <a:pt x="92" y="150"/>
                    <a:pt x="95" y="151"/>
                    <a:pt x="97" y="153"/>
                  </a:cubicBezTo>
                  <a:cubicBezTo>
                    <a:pt x="99" y="155"/>
                    <a:pt x="100" y="158"/>
                    <a:pt x="100" y="161"/>
                  </a:cubicBezTo>
                  <a:cubicBezTo>
                    <a:pt x="100" y="164"/>
                    <a:pt x="99" y="167"/>
                    <a:pt x="97" y="169"/>
                  </a:cubicBezTo>
                  <a:cubicBezTo>
                    <a:pt x="69" y="197"/>
                    <a:pt x="69" y="197"/>
                    <a:pt x="69" y="197"/>
                  </a:cubicBezTo>
                  <a:cubicBezTo>
                    <a:pt x="65" y="201"/>
                    <a:pt x="58" y="201"/>
                    <a:pt x="53" y="197"/>
                  </a:cubicBezTo>
                  <a:cubicBezTo>
                    <a:pt x="49" y="193"/>
                    <a:pt x="49" y="186"/>
                    <a:pt x="53" y="181"/>
                  </a:cubicBezTo>
                  <a:close/>
                  <a:moveTo>
                    <a:pt x="81" y="209"/>
                  </a:moveTo>
                  <a:cubicBezTo>
                    <a:pt x="109" y="181"/>
                    <a:pt x="109" y="181"/>
                    <a:pt x="109" y="181"/>
                  </a:cubicBezTo>
                  <a:cubicBezTo>
                    <a:pt x="111" y="179"/>
                    <a:pt x="114" y="178"/>
                    <a:pt x="117" y="178"/>
                  </a:cubicBezTo>
                  <a:cubicBezTo>
                    <a:pt x="120" y="178"/>
                    <a:pt x="123" y="179"/>
                    <a:pt x="125" y="181"/>
                  </a:cubicBezTo>
                  <a:cubicBezTo>
                    <a:pt x="127" y="183"/>
                    <a:pt x="128" y="186"/>
                    <a:pt x="128" y="189"/>
                  </a:cubicBezTo>
                  <a:cubicBezTo>
                    <a:pt x="128" y="192"/>
                    <a:pt x="127" y="195"/>
                    <a:pt x="125" y="197"/>
                  </a:cubicBezTo>
                  <a:cubicBezTo>
                    <a:pt x="97" y="225"/>
                    <a:pt x="97" y="225"/>
                    <a:pt x="97" y="225"/>
                  </a:cubicBezTo>
                  <a:cubicBezTo>
                    <a:pt x="93" y="229"/>
                    <a:pt x="86" y="229"/>
                    <a:pt x="81" y="225"/>
                  </a:cubicBezTo>
                  <a:cubicBezTo>
                    <a:pt x="77" y="221"/>
                    <a:pt x="77" y="213"/>
                    <a:pt x="81" y="209"/>
                  </a:cubicBezTo>
                  <a:close/>
                  <a:moveTo>
                    <a:pt x="109" y="237"/>
                  </a:moveTo>
                  <a:cubicBezTo>
                    <a:pt x="109" y="237"/>
                    <a:pt x="109" y="237"/>
                    <a:pt x="109" y="237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41" y="205"/>
                    <a:pt x="149" y="205"/>
                    <a:pt x="153" y="209"/>
                  </a:cubicBezTo>
                  <a:cubicBezTo>
                    <a:pt x="157" y="213"/>
                    <a:pt x="157" y="221"/>
                    <a:pt x="153" y="225"/>
                  </a:cubicBezTo>
                  <a:cubicBezTo>
                    <a:pt x="125" y="253"/>
                    <a:pt x="125" y="253"/>
                    <a:pt x="125" y="253"/>
                  </a:cubicBezTo>
                  <a:cubicBezTo>
                    <a:pt x="121" y="257"/>
                    <a:pt x="113" y="257"/>
                    <a:pt x="109" y="253"/>
                  </a:cubicBezTo>
                  <a:cubicBezTo>
                    <a:pt x="105" y="248"/>
                    <a:pt x="105" y="241"/>
                    <a:pt x="109" y="237"/>
                  </a:cubicBezTo>
                  <a:close/>
                  <a:moveTo>
                    <a:pt x="137" y="265"/>
                  </a:moveTo>
                  <a:cubicBezTo>
                    <a:pt x="165" y="237"/>
                    <a:pt x="165" y="237"/>
                    <a:pt x="165" y="237"/>
                  </a:cubicBezTo>
                  <a:cubicBezTo>
                    <a:pt x="167" y="235"/>
                    <a:pt x="170" y="234"/>
                    <a:pt x="173" y="234"/>
                  </a:cubicBezTo>
                  <a:cubicBezTo>
                    <a:pt x="176" y="234"/>
                    <a:pt x="179" y="235"/>
                    <a:pt x="181" y="237"/>
                  </a:cubicBezTo>
                  <a:cubicBezTo>
                    <a:pt x="185" y="241"/>
                    <a:pt x="185" y="248"/>
                    <a:pt x="181" y="253"/>
                  </a:cubicBezTo>
                  <a:cubicBezTo>
                    <a:pt x="153" y="281"/>
                    <a:pt x="153" y="281"/>
                    <a:pt x="153" y="281"/>
                  </a:cubicBezTo>
                  <a:cubicBezTo>
                    <a:pt x="149" y="285"/>
                    <a:pt x="141" y="285"/>
                    <a:pt x="137" y="281"/>
                  </a:cubicBezTo>
                  <a:cubicBezTo>
                    <a:pt x="133" y="276"/>
                    <a:pt x="133" y="269"/>
                    <a:pt x="137" y="265"/>
                  </a:cubicBezTo>
                  <a:close/>
                  <a:moveTo>
                    <a:pt x="269" y="62"/>
                  </a:moveTo>
                  <a:cubicBezTo>
                    <a:pt x="266" y="65"/>
                    <a:pt x="266" y="71"/>
                    <a:pt x="269" y="74"/>
                  </a:cubicBezTo>
                  <a:cubicBezTo>
                    <a:pt x="301" y="105"/>
                    <a:pt x="301" y="105"/>
                    <a:pt x="301" y="105"/>
                  </a:cubicBezTo>
                  <a:cubicBezTo>
                    <a:pt x="291" y="115"/>
                    <a:pt x="291" y="115"/>
                    <a:pt x="291" y="115"/>
                  </a:cubicBezTo>
                  <a:cubicBezTo>
                    <a:pt x="289" y="117"/>
                    <a:pt x="288" y="121"/>
                    <a:pt x="289" y="124"/>
                  </a:cubicBezTo>
                  <a:cubicBezTo>
                    <a:pt x="294" y="133"/>
                    <a:pt x="293" y="144"/>
                    <a:pt x="289" y="153"/>
                  </a:cubicBezTo>
                  <a:cubicBezTo>
                    <a:pt x="240" y="104"/>
                    <a:pt x="240" y="104"/>
                    <a:pt x="240" y="104"/>
                  </a:cubicBezTo>
                  <a:cubicBezTo>
                    <a:pt x="231" y="95"/>
                    <a:pt x="219" y="90"/>
                    <a:pt x="206" y="90"/>
                  </a:cubicBezTo>
                  <a:cubicBezTo>
                    <a:pt x="193" y="90"/>
                    <a:pt x="181" y="95"/>
                    <a:pt x="172" y="104"/>
                  </a:cubicBezTo>
                  <a:cubicBezTo>
                    <a:pt x="158" y="118"/>
                    <a:pt x="158" y="118"/>
                    <a:pt x="158" y="118"/>
                  </a:cubicBezTo>
                  <a:cubicBezTo>
                    <a:pt x="153" y="122"/>
                    <a:pt x="146" y="122"/>
                    <a:pt x="142" y="118"/>
                  </a:cubicBezTo>
                  <a:cubicBezTo>
                    <a:pt x="138" y="113"/>
                    <a:pt x="138" y="106"/>
                    <a:pt x="142" y="102"/>
                  </a:cubicBezTo>
                  <a:cubicBezTo>
                    <a:pt x="184" y="60"/>
                    <a:pt x="184" y="60"/>
                    <a:pt x="184" y="60"/>
                  </a:cubicBezTo>
                  <a:cubicBezTo>
                    <a:pt x="190" y="54"/>
                    <a:pt x="197" y="51"/>
                    <a:pt x="206" y="51"/>
                  </a:cubicBezTo>
                  <a:cubicBezTo>
                    <a:pt x="210" y="51"/>
                    <a:pt x="215" y="52"/>
                    <a:pt x="219" y="54"/>
                  </a:cubicBezTo>
                  <a:cubicBezTo>
                    <a:pt x="222" y="56"/>
                    <a:pt x="226" y="55"/>
                    <a:pt x="229" y="52"/>
                  </a:cubicBezTo>
                  <a:cubicBezTo>
                    <a:pt x="263" y="18"/>
                    <a:pt x="263" y="18"/>
                    <a:pt x="263" y="18"/>
                  </a:cubicBezTo>
                  <a:cubicBezTo>
                    <a:pt x="265" y="17"/>
                    <a:pt x="268" y="17"/>
                    <a:pt x="269" y="18"/>
                  </a:cubicBezTo>
                  <a:cubicBezTo>
                    <a:pt x="325" y="74"/>
                    <a:pt x="325" y="74"/>
                    <a:pt x="325" y="74"/>
                  </a:cubicBezTo>
                  <a:cubicBezTo>
                    <a:pt x="327" y="76"/>
                    <a:pt x="327" y="79"/>
                    <a:pt x="325" y="81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282" y="62"/>
                    <a:pt x="282" y="62"/>
                    <a:pt x="282" y="62"/>
                  </a:cubicBezTo>
                  <a:cubicBezTo>
                    <a:pt x="278" y="59"/>
                    <a:pt x="273" y="59"/>
                    <a:pt x="269" y="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</p:grpSp>
      <p:grpSp>
        <p:nvGrpSpPr>
          <p:cNvPr id="78" name="SlideModel shp124">
            <a:extLst>
              <a:ext uri="{FF2B5EF4-FFF2-40B4-BE49-F238E27FC236}">
                <a16:creationId xmlns:a16="http://schemas.microsoft.com/office/drawing/2014/main" id="{FC7794E9-BD07-4F3E-BBCE-9F09E685998A}"/>
              </a:ext>
            </a:extLst>
          </p:cNvPr>
          <p:cNvGrpSpPr/>
          <p:nvPr/>
        </p:nvGrpSpPr>
        <p:grpSpPr>
          <a:xfrm>
            <a:off x="4316773" y="2360410"/>
            <a:ext cx="539734" cy="525660"/>
            <a:chOff x="1633538" y="1905000"/>
            <a:chExt cx="1217612" cy="1185863"/>
          </a:xfrm>
          <a:solidFill>
            <a:schemeClr val="bg1"/>
          </a:solidFill>
        </p:grpSpPr>
        <p:sp>
          <p:nvSpPr>
            <p:cNvPr id="79" name="SlideGroup shp125">
              <a:extLst>
                <a:ext uri="{FF2B5EF4-FFF2-40B4-BE49-F238E27FC236}">
                  <a16:creationId xmlns:a16="http://schemas.microsoft.com/office/drawing/2014/main" id="{E46BFEBF-1931-492D-8273-4239731245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3888" y="2822575"/>
              <a:ext cx="263525" cy="268288"/>
            </a:xfrm>
            <a:custGeom>
              <a:avLst/>
              <a:gdLst>
                <a:gd name="T0" fmla="*/ 35 w 70"/>
                <a:gd name="T1" fmla="*/ 0 h 71"/>
                <a:gd name="T2" fmla="*/ 0 w 70"/>
                <a:gd name="T3" fmla="*/ 35 h 71"/>
                <a:gd name="T4" fmla="*/ 35 w 70"/>
                <a:gd name="T5" fmla="*/ 71 h 71"/>
                <a:gd name="T6" fmla="*/ 70 w 70"/>
                <a:gd name="T7" fmla="*/ 35 h 71"/>
                <a:gd name="T8" fmla="*/ 35 w 70"/>
                <a:gd name="T9" fmla="*/ 0 h 71"/>
                <a:gd name="T10" fmla="*/ 35 w 70"/>
                <a:gd name="T11" fmla="*/ 52 h 71"/>
                <a:gd name="T12" fmla="*/ 19 w 70"/>
                <a:gd name="T13" fmla="*/ 35 h 71"/>
                <a:gd name="T14" fmla="*/ 35 w 70"/>
                <a:gd name="T15" fmla="*/ 19 h 71"/>
                <a:gd name="T16" fmla="*/ 51 w 70"/>
                <a:gd name="T17" fmla="*/ 35 h 71"/>
                <a:gd name="T18" fmla="*/ 35 w 70"/>
                <a:gd name="T19" fmla="*/ 5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1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54" y="71"/>
                    <a:pt x="70" y="55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35" y="52"/>
                  </a:moveTo>
                  <a:cubicBezTo>
                    <a:pt x="26" y="52"/>
                    <a:pt x="19" y="45"/>
                    <a:pt x="19" y="35"/>
                  </a:cubicBezTo>
                  <a:cubicBezTo>
                    <a:pt x="19" y="26"/>
                    <a:pt x="26" y="19"/>
                    <a:pt x="35" y="19"/>
                  </a:cubicBezTo>
                  <a:cubicBezTo>
                    <a:pt x="44" y="19"/>
                    <a:pt x="51" y="26"/>
                    <a:pt x="51" y="35"/>
                  </a:cubicBezTo>
                  <a:cubicBezTo>
                    <a:pt x="51" y="45"/>
                    <a:pt x="44" y="52"/>
                    <a:pt x="35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80" name="SlideGroup shp126">
              <a:extLst>
                <a:ext uri="{FF2B5EF4-FFF2-40B4-BE49-F238E27FC236}">
                  <a16:creationId xmlns:a16="http://schemas.microsoft.com/office/drawing/2014/main" id="{7AC755D4-3EF1-4954-869F-9265722578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0938" y="2822575"/>
              <a:ext cx="265112" cy="268288"/>
            </a:xfrm>
            <a:custGeom>
              <a:avLst/>
              <a:gdLst>
                <a:gd name="T0" fmla="*/ 35 w 70"/>
                <a:gd name="T1" fmla="*/ 0 h 71"/>
                <a:gd name="T2" fmla="*/ 0 w 70"/>
                <a:gd name="T3" fmla="*/ 35 h 71"/>
                <a:gd name="T4" fmla="*/ 35 w 70"/>
                <a:gd name="T5" fmla="*/ 71 h 71"/>
                <a:gd name="T6" fmla="*/ 70 w 70"/>
                <a:gd name="T7" fmla="*/ 35 h 71"/>
                <a:gd name="T8" fmla="*/ 35 w 70"/>
                <a:gd name="T9" fmla="*/ 0 h 71"/>
                <a:gd name="T10" fmla="*/ 35 w 70"/>
                <a:gd name="T11" fmla="*/ 52 h 71"/>
                <a:gd name="T12" fmla="*/ 19 w 70"/>
                <a:gd name="T13" fmla="*/ 35 h 71"/>
                <a:gd name="T14" fmla="*/ 35 w 70"/>
                <a:gd name="T15" fmla="*/ 19 h 71"/>
                <a:gd name="T16" fmla="*/ 52 w 70"/>
                <a:gd name="T17" fmla="*/ 35 h 71"/>
                <a:gd name="T18" fmla="*/ 35 w 70"/>
                <a:gd name="T19" fmla="*/ 5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1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16"/>
                    <a:pt x="55" y="0"/>
                    <a:pt x="35" y="0"/>
                  </a:cubicBezTo>
                  <a:close/>
                  <a:moveTo>
                    <a:pt x="35" y="52"/>
                  </a:moveTo>
                  <a:cubicBezTo>
                    <a:pt x="26" y="52"/>
                    <a:pt x="19" y="45"/>
                    <a:pt x="19" y="35"/>
                  </a:cubicBezTo>
                  <a:cubicBezTo>
                    <a:pt x="19" y="26"/>
                    <a:pt x="26" y="19"/>
                    <a:pt x="35" y="19"/>
                  </a:cubicBezTo>
                  <a:cubicBezTo>
                    <a:pt x="44" y="19"/>
                    <a:pt x="52" y="26"/>
                    <a:pt x="52" y="35"/>
                  </a:cubicBezTo>
                  <a:cubicBezTo>
                    <a:pt x="52" y="45"/>
                    <a:pt x="44" y="52"/>
                    <a:pt x="35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108" name="SlideGroup shp127">
              <a:extLst>
                <a:ext uri="{FF2B5EF4-FFF2-40B4-BE49-F238E27FC236}">
                  <a16:creationId xmlns:a16="http://schemas.microsoft.com/office/drawing/2014/main" id="{EA1E4C70-7907-404D-BF28-6BA178733E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3538" y="1905000"/>
              <a:ext cx="1217612" cy="865188"/>
            </a:xfrm>
            <a:custGeom>
              <a:avLst/>
              <a:gdLst>
                <a:gd name="T0" fmla="*/ 321 w 323"/>
                <a:gd name="T1" fmla="*/ 50 h 229"/>
                <a:gd name="T2" fmla="*/ 313 w 323"/>
                <a:gd name="T3" fmla="*/ 46 h 229"/>
                <a:gd name="T4" fmla="*/ 74 w 323"/>
                <a:gd name="T5" fmla="*/ 43 h 229"/>
                <a:gd name="T6" fmla="*/ 68 w 323"/>
                <a:gd name="T7" fmla="*/ 24 h 229"/>
                <a:gd name="T8" fmla="*/ 35 w 323"/>
                <a:gd name="T9" fmla="*/ 0 h 229"/>
                <a:gd name="T10" fmla="*/ 10 w 323"/>
                <a:gd name="T11" fmla="*/ 0 h 229"/>
                <a:gd name="T12" fmla="*/ 0 w 323"/>
                <a:gd name="T13" fmla="*/ 9 h 229"/>
                <a:gd name="T14" fmla="*/ 10 w 323"/>
                <a:gd name="T15" fmla="*/ 19 h 229"/>
                <a:gd name="T16" fmla="*/ 35 w 323"/>
                <a:gd name="T17" fmla="*/ 19 h 229"/>
                <a:gd name="T18" fmla="*/ 50 w 323"/>
                <a:gd name="T19" fmla="*/ 30 h 229"/>
                <a:gd name="T20" fmla="*/ 97 w 323"/>
                <a:gd name="T21" fmla="*/ 171 h 229"/>
                <a:gd name="T22" fmla="*/ 94 w 323"/>
                <a:gd name="T23" fmla="*/ 179 h 229"/>
                <a:gd name="T24" fmla="*/ 97 w 323"/>
                <a:gd name="T25" fmla="*/ 213 h 229"/>
                <a:gd name="T26" fmla="*/ 127 w 323"/>
                <a:gd name="T27" fmla="*/ 229 h 229"/>
                <a:gd name="T28" fmla="*/ 270 w 323"/>
                <a:gd name="T29" fmla="*/ 229 h 229"/>
                <a:gd name="T30" fmla="*/ 279 w 323"/>
                <a:gd name="T31" fmla="*/ 220 h 229"/>
                <a:gd name="T32" fmla="*/ 270 w 323"/>
                <a:gd name="T33" fmla="*/ 210 h 229"/>
                <a:gd name="T34" fmla="*/ 127 w 323"/>
                <a:gd name="T35" fmla="*/ 210 h 229"/>
                <a:gd name="T36" fmla="*/ 113 w 323"/>
                <a:gd name="T37" fmla="*/ 202 h 229"/>
                <a:gd name="T38" fmla="*/ 111 w 323"/>
                <a:gd name="T39" fmla="*/ 187 h 229"/>
                <a:gd name="T40" fmla="*/ 113 w 323"/>
                <a:gd name="T41" fmla="*/ 181 h 229"/>
                <a:gd name="T42" fmla="*/ 268 w 323"/>
                <a:gd name="T43" fmla="*/ 165 h 229"/>
                <a:gd name="T44" fmla="*/ 305 w 323"/>
                <a:gd name="T45" fmla="*/ 132 h 229"/>
                <a:gd name="T46" fmla="*/ 322 w 323"/>
                <a:gd name="T47" fmla="*/ 58 h 229"/>
                <a:gd name="T48" fmla="*/ 321 w 323"/>
                <a:gd name="T49" fmla="*/ 50 h 229"/>
                <a:gd name="T50" fmla="*/ 302 w 323"/>
                <a:gd name="T51" fmla="*/ 65 h 229"/>
                <a:gd name="T52" fmla="*/ 286 w 323"/>
                <a:gd name="T53" fmla="*/ 128 h 229"/>
                <a:gd name="T54" fmla="*/ 265 w 323"/>
                <a:gd name="T55" fmla="*/ 146 h 229"/>
                <a:gd name="T56" fmla="*/ 114 w 323"/>
                <a:gd name="T57" fmla="*/ 162 h 229"/>
                <a:gd name="T58" fmla="*/ 81 w 323"/>
                <a:gd name="T59" fmla="*/ 62 h 229"/>
                <a:gd name="T60" fmla="*/ 302 w 323"/>
                <a:gd name="T61" fmla="*/ 6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3" h="229">
                  <a:moveTo>
                    <a:pt x="321" y="50"/>
                  </a:moveTo>
                  <a:cubicBezTo>
                    <a:pt x="319" y="48"/>
                    <a:pt x="316" y="47"/>
                    <a:pt x="313" y="46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3" y="10"/>
                    <a:pt x="50" y="0"/>
                    <a:pt x="3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5"/>
                    <a:pt x="5" y="19"/>
                    <a:pt x="10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2" y="19"/>
                    <a:pt x="48" y="24"/>
                    <a:pt x="50" y="30"/>
                  </a:cubicBezTo>
                  <a:cubicBezTo>
                    <a:pt x="97" y="171"/>
                    <a:pt x="97" y="171"/>
                    <a:pt x="97" y="171"/>
                  </a:cubicBezTo>
                  <a:cubicBezTo>
                    <a:pt x="94" y="179"/>
                    <a:pt x="94" y="179"/>
                    <a:pt x="94" y="179"/>
                  </a:cubicBezTo>
                  <a:cubicBezTo>
                    <a:pt x="89" y="190"/>
                    <a:pt x="91" y="203"/>
                    <a:pt x="97" y="213"/>
                  </a:cubicBezTo>
                  <a:cubicBezTo>
                    <a:pt x="104" y="223"/>
                    <a:pt x="115" y="229"/>
                    <a:pt x="127" y="229"/>
                  </a:cubicBezTo>
                  <a:cubicBezTo>
                    <a:pt x="270" y="229"/>
                    <a:pt x="270" y="229"/>
                    <a:pt x="270" y="229"/>
                  </a:cubicBezTo>
                  <a:cubicBezTo>
                    <a:pt x="275" y="229"/>
                    <a:pt x="279" y="225"/>
                    <a:pt x="279" y="220"/>
                  </a:cubicBezTo>
                  <a:cubicBezTo>
                    <a:pt x="279" y="215"/>
                    <a:pt x="275" y="210"/>
                    <a:pt x="270" y="210"/>
                  </a:cubicBezTo>
                  <a:cubicBezTo>
                    <a:pt x="127" y="210"/>
                    <a:pt x="127" y="210"/>
                    <a:pt x="127" y="210"/>
                  </a:cubicBezTo>
                  <a:cubicBezTo>
                    <a:pt x="121" y="210"/>
                    <a:pt x="116" y="207"/>
                    <a:pt x="113" y="202"/>
                  </a:cubicBezTo>
                  <a:cubicBezTo>
                    <a:pt x="110" y="198"/>
                    <a:pt x="109" y="192"/>
                    <a:pt x="111" y="187"/>
                  </a:cubicBezTo>
                  <a:cubicBezTo>
                    <a:pt x="113" y="181"/>
                    <a:pt x="113" y="181"/>
                    <a:pt x="113" y="181"/>
                  </a:cubicBezTo>
                  <a:cubicBezTo>
                    <a:pt x="268" y="165"/>
                    <a:pt x="268" y="165"/>
                    <a:pt x="268" y="165"/>
                  </a:cubicBezTo>
                  <a:cubicBezTo>
                    <a:pt x="286" y="163"/>
                    <a:pt x="300" y="150"/>
                    <a:pt x="305" y="132"/>
                  </a:cubicBezTo>
                  <a:cubicBezTo>
                    <a:pt x="322" y="58"/>
                    <a:pt x="322" y="58"/>
                    <a:pt x="322" y="58"/>
                  </a:cubicBezTo>
                  <a:cubicBezTo>
                    <a:pt x="323" y="56"/>
                    <a:pt x="323" y="52"/>
                    <a:pt x="321" y="50"/>
                  </a:cubicBezTo>
                  <a:close/>
                  <a:moveTo>
                    <a:pt x="302" y="65"/>
                  </a:moveTo>
                  <a:cubicBezTo>
                    <a:pt x="286" y="128"/>
                    <a:pt x="286" y="128"/>
                    <a:pt x="286" y="128"/>
                  </a:cubicBezTo>
                  <a:cubicBezTo>
                    <a:pt x="284" y="138"/>
                    <a:pt x="276" y="145"/>
                    <a:pt x="265" y="146"/>
                  </a:cubicBezTo>
                  <a:cubicBezTo>
                    <a:pt x="114" y="162"/>
                    <a:pt x="114" y="162"/>
                    <a:pt x="114" y="162"/>
                  </a:cubicBezTo>
                  <a:cubicBezTo>
                    <a:pt x="81" y="62"/>
                    <a:pt x="81" y="62"/>
                    <a:pt x="81" y="62"/>
                  </a:cubicBezTo>
                  <a:lnTo>
                    <a:pt x="302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</p:grpSp>
      <p:grpSp>
        <p:nvGrpSpPr>
          <p:cNvPr id="109" name="SlideModel shp128">
            <a:extLst>
              <a:ext uri="{FF2B5EF4-FFF2-40B4-BE49-F238E27FC236}">
                <a16:creationId xmlns:a16="http://schemas.microsoft.com/office/drawing/2014/main" id="{5FAC43AD-4628-407E-A565-EB458F599A2E}"/>
              </a:ext>
            </a:extLst>
          </p:cNvPr>
          <p:cNvGrpSpPr/>
          <p:nvPr/>
        </p:nvGrpSpPr>
        <p:grpSpPr>
          <a:xfrm>
            <a:off x="5393320" y="4286802"/>
            <a:ext cx="613630" cy="409672"/>
            <a:chOff x="8637588" y="3816350"/>
            <a:chExt cx="1662112" cy="1109663"/>
          </a:xfrm>
          <a:solidFill>
            <a:schemeClr val="bg1"/>
          </a:solidFill>
        </p:grpSpPr>
        <p:sp>
          <p:nvSpPr>
            <p:cNvPr id="110" name="SlideGroup shp129">
              <a:extLst>
                <a:ext uri="{FF2B5EF4-FFF2-40B4-BE49-F238E27FC236}">
                  <a16:creationId xmlns:a16="http://schemas.microsoft.com/office/drawing/2014/main" id="{4F2DFEC9-A698-45BE-AF0C-1B4D0F7AE4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7588" y="3816350"/>
              <a:ext cx="1662112" cy="1109663"/>
            </a:xfrm>
            <a:custGeom>
              <a:avLst/>
              <a:gdLst>
                <a:gd name="T0" fmla="*/ 312 w 441"/>
                <a:gd name="T1" fmla="*/ 65 h 294"/>
                <a:gd name="T2" fmla="*/ 222 w 441"/>
                <a:gd name="T3" fmla="*/ 14 h 294"/>
                <a:gd name="T4" fmla="*/ 96 w 441"/>
                <a:gd name="T5" fmla="*/ 11 h 294"/>
                <a:gd name="T6" fmla="*/ 11 w 441"/>
                <a:gd name="T7" fmla="*/ 0 h 294"/>
                <a:gd name="T8" fmla="*/ 0 w 441"/>
                <a:gd name="T9" fmla="*/ 154 h 294"/>
                <a:gd name="T10" fmla="*/ 86 w 441"/>
                <a:gd name="T11" fmla="*/ 165 h 294"/>
                <a:gd name="T12" fmla="*/ 96 w 441"/>
                <a:gd name="T13" fmla="*/ 150 h 294"/>
                <a:gd name="T14" fmla="*/ 120 w 441"/>
                <a:gd name="T15" fmla="*/ 156 h 294"/>
                <a:gd name="T16" fmla="*/ 157 w 441"/>
                <a:gd name="T17" fmla="*/ 294 h 294"/>
                <a:gd name="T18" fmla="*/ 252 w 441"/>
                <a:gd name="T19" fmla="*/ 283 h 294"/>
                <a:gd name="T20" fmla="*/ 157 w 441"/>
                <a:gd name="T21" fmla="*/ 273 h 294"/>
                <a:gd name="T22" fmla="*/ 419 w 441"/>
                <a:gd name="T23" fmla="*/ 256 h 294"/>
                <a:gd name="T24" fmla="*/ 318 w 441"/>
                <a:gd name="T25" fmla="*/ 273 h 294"/>
                <a:gd name="T26" fmla="*/ 318 w 441"/>
                <a:gd name="T27" fmla="*/ 294 h 294"/>
                <a:gd name="T28" fmla="*/ 441 w 441"/>
                <a:gd name="T29" fmla="*/ 256 h 294"/>
                <a:gd name="T30" fmla="*/ 403 w 441"/>
                <a:gd name="T31" fmla="*/ 65 h 294"/>
                <a:gd name="T32" fmla="*/ 419 w 441"/>
                <a:gd name="T33" fmla="*/ 235 h 294"/>
                <a:gd name="T34" fmla="*/ 141 w 441"/>
                <a:gd name="T35" fmla="*/ 219 h 294"/>
                <a:gd name="T36" fmla="*/ 251 w 441"/>
                <a:gd name="T37" fmla="*/ 159 h 294"/>
                <a:gd name="T38" fmla="*/ 202 w 441"/>
                <a:gd name="T39" fmla="*/ 103 h 294"/>
                <a:gd name="T40" fmla="*/ 207 w 441"/>
                <a:gd name="T41" fmla="*/ 86 h 294"/>
                <a:gd name="T42" fmla="*/ 419 w 441"/>
                <a:gd name="T43" fmla="*/ 103 h 294"/>
                <a:gd name="T44" fmla="*/ 141 w 441"/>
                <a:gd name="T45" fmla="*/ 198 h 294"/>
                <a:gd name="T46" fmla="*/ 207 w 441"/>
                <a:gd name="T47" fmla="*/ 177 h 294"/>
                <a:gd name="T48" fmla="*/ 251 w 441"/>
                <a:gd name="T49" fmla="*/ 159 h 294"/>
                <a:gd name="T50" fmla="*/ 176 w 441"/>
                <a:gd name="T51" fmla="*/ 95 h 294"/>
                <a:gd name="T52" fmla="*/ 228 w 441"/>
                <a:gd name="T53" fmla="*/ 141 h 294"/>
                <a:gd name="T54" fmla="*/ 223 w 441"/>
                <a:gd name="T55" fmla="*/ 157 h 294"/>
                <a:gd name="T56" fmla="*/ 113 w 441"/>
                <a:gd name="T57" fmla="*/ 130 h 294"/>
                <a:gd name="T58" fmla="*/ 96 w 441"/>
                <a:gd name="T59" fmla="*/ 129 h 294"/>
                <a:gd name="T60" fmla="*/ 222 w 441"/>
                <a:gd name="T61" fmla="*/ 35 h 294"/>
                <a:gd name="T62" fmla="*/ 278 w 441"/>
                <a:gd name="T63" fmla="*/ 65 h 294"/>
                <a:gd name="T64" fmla="*/ 75 w 441"/>
                <a:gd name="T65" fmla="*/ 21 h 294"/>
                <a:gd name="T66" fmla="*/ 21 w 441"/>
                <a:gd name="T67" fmla="*/ 143 h 294"/>
                <a:gd name="T68" fmla="*/ 75 w 441"/>
                <a:gd name="T69" fmla="*/ 2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1" h="294">
                  <a:moveTo>
                    <a:pt x="403" y="65"/>
                  </a:moveTo>
                  <a:cubicBezTo>
                    <a:pt x="312" y="65"/>
                    <a:pt x="312" y="65"/>
                    <a:pt x="312" y="65"/>
                  </a:cubicBezTo>
                  <a:cubicBezTo>
                    <a:pt x="266" y="29"/>
                    <a:pt x="266" y="29"/>
                    <a:pt x="266" y="29"/>
                  </a:cubicBezTo>
                  <a:cubicBezTo>
                    <a:pt x="253" y="20"/>
                    <a:pt x="238" y="14"/>
                    <a:pt x="222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5"/>
                    <a:pt x="92" y="0"/>
                    <a:pt x="8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0"/>
                    <a:pt x="5" y="165"/>
                    <a:pt x="11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92" y="165"/>
                    <a:pt x="96" y="160"/>
                    <a:pt x="96" y="154"/>
                  </a:cubicBezTo>
                  <a:cubicBezTo>
                    <a:pt x="96" y="150"/>
                    <a:pt x="96" y="150"/>
                    <a:pt x="96" y="150"/>
                  </a:cubicBezTo>
                  <a:cubicBezTo>
                    <a:pt x="106" y="150"/>
                    <a:pt x="106" y="150"/>
                    <a:pt x="106" y="150"/>
                  </a:cubicBezTo>
                  <a:cubicBezTo>
                    <a:pt x="110" y="152"/>
                    <a:pt x="115" y="154"/>
                    <a:pt x="120" y="156"/>
                  </a:cubicBezTo>
                  <a:cubicBezTo>
                    <a:pt x="120" y="256"/>
                    <a:pt x="120" y="256"/>
                    <a:pt x="120" y="256"/>
                  </a:cubicBezTo>
                  <a:cubicBezTo>
                    <a:pt x="120" y="277"/>
                    <a:pt x="137" y="294"/>
                    <a:pt x="157" y="294"/>
                  </a:cubicBezTo>
                  <a:cubicBezTo>
                    <a:pt x="242" y="294"/>
                    <a:pt x="242" y="294"/>
                    <a:pt x="242" y="294"/>
                  </a:cubicBezTo>
                  <a:cubicBezTo>
                    <a:pt x="248" y="294"/>
                    <a:pt x="252" y="289"/>
                    <a:pt x="252" y="283"/>
                  </a:cubicBezTo>
                  <a:cubicBezTo>
                    <a:pt x="252" y="278"/>
                    <a:pt x="248" y="273"/>
                    <a:pt x="242" y="273"/>
                  </a:cubicBezTo>
                  <a:cubicBezTo>
                    <a:pt x="157" y="273"/>
                    <a:pt x="157" y="273"/>
                    <a:pt x="157" y="273"/>
                  </a:cubicBezTo>
                  <a:cubicBezTo>
                    <a:pt x="148" y="273"/>
                    <a:pt x="141" y="266"/>
                    <a:pt x="141" y="256"/>
                  </a:cubicBezTo>
                  <a:cubicBezTo>
                    <a:pt x="419" y="256"/>
                    <a:pt x="419" y="256"/>
                    <a:pt x="419" y="256"/>
                  </a:cubicBezTo>
                  <a:cubicBezTo>
                    <a:pt x="419" y="266"/>
                    <a:pt x="412" y="273"/>
                    <a:pt x="403" y="273"/>
                  </a:cubicBezTo>
                  <a:cubicBezTo>
                    <a:pt x="318" y="273"/>
                    <a:pt x="318" y="273"/>
                    <a:pt x="318" y="273"/>
                  </a:cubicBezTo>
                  <a:cubicBezTo>
                    <a:pt x="313" y="273"/>
                    <a:pt x="308" y="278"/>
                    <a:pt x="308" y="283"/>
                  </a:cubicBezTo>
                  <a:cubicBezTo>
                    <a:pt x="308" y="289"/>
                    <a:pt x="313" y="294"/>
                    <a:pt x="318" y="294"/>
                  </a:cubicBezTo>
                  <a:cubicBezTo>
                    <a:pt x="403" y="294"/>
                    <a:pt x="403" y="294"/>
                    <a:pt x="403" y="294"/>
                  </a:cubicBezTo>
                  <a:cubicBezTo>
                    <a:pt x="424" y="294"/>
                    <a:pt x="441" y="277"/>
                    <a:pt x="441" y="256"/>
                  </a:cubicBezTo>
                  <a:cubicBezTo>
                    <a:pt x="441" y="103"/>
                    <a:pt x="441" y="103"/>
                    <a:pt x="441" y="103"/>
                  </a:cubicBezTo>
                  <a:cubicBezTo>
                    <a:pt x="441" y="82"/>
                    <a:pt x="424" y="65"/>
                    <a:pt x="403" y="65"/>
                  </a:cubicBezTo>
                  <a:close/>
                  <a:moveTo>
                    <a:pt x="419" y="219"/>
                  </a:moveTo>
                  <a:cubicBezTo>
                    <a:pt x="419" y="235"/>
                    <a:pt x="419" y="235"/>
                    <a:pt x="419" y="235"/>
                  </a:cubicBezTo>
                  <a:cubicBezTo>
                    <a:pt x="141" y="235"/>
                    <a:pt x="141" y="235"/>
                    <a:pt x="141" y="235"/>
                  </a:cubicBezTo>
                  <a:cubicBezTo>
                    <a:pt x="141" y="219"/>
                    <a:pt x="141" y="219"/>
                    <a:pt x="141" y="219"/>
                  </a:cubicBezTo>
                  <a:lnTo>
                    <a:pt x="419" y="219"/>
                  </a:lnTo>
                  <a:close/>
                  <a:moveTo>
                    <a:pt x="251" y="159"/>
                  </a:moveTo>
                  <a:cubicBezTo>
                    <a:pt x="256" y="145"/>
                    <a:pt x="251" y="129"/>
                    <a:pt x="238" y="122"/>
                  </a:cubicBezTo>
                  <a:cubicBezTo>
                    <a:pt x="202" y="103"/>
                    <a:pt x="202" y="103"/>
                    <a:pt x="202" y="103"/>
                  </a:cubicBezTo>
                  <a:cubicBezTo>
                    <a:pt x="199" y="101"/>
                    <a:pt x="197" y="98"/>
                    <a:pt x="197" y="95"/>
                  </a:cubicBezTo>
                  <a:cubicBezTo>
                    <a:pt x="197" y="90"/>
                    <a:pt x="202" y="86"/>
                    <a:pt x="207" y="86"/>
                  </a:cubicBezTo>
                  <a:cubicBezTo>
                    <a:pt x="403" y="86"/>
                    <a:pt x="403" y="86"/>
                    <a:pt x="403" y="86"/>
                  </a:cubicBezTo>
                  <a:cubicBezTo>
                    <a:pt x="412" y="86"/>
                    <a:pt x="419" y="94"/>
                    <a:pt x="419" y="103"/>
                  </a:cubicBezTo>
                  <a:cubicBezTo>
                    <a:pt x="419" y="198"/>
                    <a:pt x="419" y="198"/>
                    <a:pt x="419" y="198"/>
                  </a:cubicBezTo>
                  <a:cubicBezTo>
                    <a:pt x="141" y="198"/>
                    <a:pt x="141" y="198"/>
                    <a:pt x="141" y="198"/>
                  </a:cubicBezTo>
                  <a:cubicBezTo>
                    <a:pt x="141" y="164"/>
                    <a:pt x="141" y="164"/>
                    <a:pt x="141" y="164"/>
                  </a:cubicBezTo>
                  <a:cubicBezTo>
                    <a:pt x="162" y="170"/>
                    <a:pt x="184" y="175"/>
                    <a:pt x="207" y="177"/>
                  </a:cubicBezTo>
                  <a:cubicBezTo>
                    <a:pt x="221" y="178"/>
                    <a:pt x="221" y="178"/>
                    <a:pt x="221" y="178"/>
                  </a:cubicBezTo>
                  <a:cubicBezTo>
                    <a:pt x="234" y="179"/>
                    <a:pt x="247" y="171"/>
                    <a:pt x="251" y="159"/>
                  </a:cubicBezTo>
                  <a:close/>
                  <a:moveTo>
                    <a:pt x="207" y="65"/>
                  </a:moveTo>
                  <a:cubicBezTo>
                    <a:pt x="190" y="65"/>
                    <a:pt x="176" y="79"/>
                    <a:pt x="176" y="95"/>
                  </a:cubicBezTo>
                  <a:cubicBezTo>
                    <a:pt x="176" y="106"/>
                    <a:pt x="182" y="116"/>
                    <a:pt x="192" y="121"/>
                  </a:cubicBezTo>
                  <a:cubicBezTo>
                    <a:pt x="228" y="141"/>
                    <a:pt x="228" y="141"/>
                    <a:pt x="228" y="141"/>
                  </a:cubicBezTo>
                  <a:cubicBezTo>
                    <a:pt x="231" y="143"/>
                    <a:pt x="233" y="147"/>
                    <a:pt x="232" y="151"/>
                  </a:cubicBezTo>
                  <a:cubicBezTo>
                    <a:pt x="230" y="155"/>
                    <a:pt x="227" y="157"/>
                    <a:pt x="223" y="157"/>
                  </a:cubicBezTo>
                  <a:cubicBezTo>
                    <a:pt x="209" y="156"/>
                    <a:pt x="209" y="156"/>
                    <a:pt x="209" y="156"/>
                  </a:cubicBezTo>
                  <a:cubicBezTo>
                    <a:pt x="175" y="153"/>
                    <a:pt x="143" y="144"/>
                    <a:pt x="113" y="130"/>
                  </a:cubicBezTo>
                  <a:cubicBezTo>
                    <a:pt x="112" y="129"/>
                    <a:pt x="110" y="129"/>
                    <a:pt x="108" y="129"/>
                  </a:cubicBezTo>
                  <a:cubicBezTo>
                    <a:pt x="96" y="129"/>
                    <a:pt x="96" y="129"/>
                    <a:pt x="96" y="129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222" y="35"/>
                    <a:pt x="222" y="35"/>
                    <a:pt x="222" y="35"/>
                  </a:cubicBezTo>
                  <a:cubicBezTo>
                    <a:pt x="233" y="35"/>
                    <a:pt x="244" y="39"/>
                    <a:pt x="253" y="46"/>
                  </a:cubicBezTo>
                  <a:cubicBezTo>
                    <a:pt x="278" y="65"/>
                    <a:pt x="278" y="65"/>
                    <a:pt x="278" y="65"/>
                  </a:cubicBezTo>
                  <a:lnTo>
                    <a:pt x="207" y="65"/>
                  </a:lnTo>
                  <a:close/>
                  <a:moveTo>
                    <a:pt x="75" y="21"/>
                  </a:moveTo>
                  <a:cubicBezTo>
                    <a:pt x="75" y="143"/>
                    <a:pt x="75" y="143"/>
                    <a:pt x="75" y="143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1" y="21"/>
                    <a:pt x="21" y="21"/>
                    <a:pt x="21" y="21"/>
                  </a:cubicBezTo>
                  <a:lnTo>
                    <a:pt x="75" y="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111" name="SlideGroup shp130">
              <a:extLst>
                <a:ext uri="{FF2B5EF4-FFF2-40B4-BE49-F238E27FC236}">
                  <a16:creationId xmlns:a16="http://schemas.microsoft.com/office/drawing/2014/main" id="{AF32C3D8-59FF-4ECF-B784-1CCA65987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9263" y="4854575"/>
              <a:ext cx="63500" cy="65088"/>
            </a:xfrm>
            <a:custGeom>
              <a:avLst/>
              <a:gdLst>
                <a:gd name="T0" fmla="*/ 14 w 17"/>
                <a:gd name="T1" fmla="*/ 15 h 17"/>
                <a:gd name="T2" fmla="*/ 17 w 17"/>
                <a:gd name="T3" fmla="*/ 8 h 17"/>
                <a:gd name="T4" fmla="*/ 14 w 17"/>
                <a:gd name="T5" fmla="*/ 2 h 17"/>
                <a:gd name="T6" fmla="*/ 8 w 17"/>
                <a:gd name="T7" fmla="*/ 0 h 17"/>
                <a:gd name="T8" fmla="*/ 2 w 17"/>
                <a:gd name="T9" fmla="*/ 2 h 17"/>
                <a:gd name="T10" fmla="*/ 0 w 17"/>
                <a:gd name="T11" fmla="*/ 8 h 17"/>
                <a:gd name="T12" fmla="*/ 2 w 17"/>
                <a:gd name="T13" fmla="*/ 15 h 17"/>
                <a:gd name="T14" fmla="*/ 8 w 17"/>
                <a:gd name="T15" fmla="*/ 17 h 17"/>
                <a:gd name="T16" fmla="*/ 14 w 17"/>
                <a:gd name="T1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14" y="15"/>
                  </a:moveTo>
                  <a:cubicBezTo>
                    <a:pt x="16" y="13"/>
                    <a:pt x="17" y="11"/>
                    <a:pt x="17" y="8"/>
                  </a:cubicBezTo>
                  <a:cubicBezTo>
                    <a:pt x="17" y="6"/>
                    <a:pt x="16" y="4"/>
                    <a:pt x="14" y="2"/>
                  </a:cubicBezTo>
                  <a:cubicBezTo>
                    <a:pt x="13" y="1"/>
                    <a:pt x="11" y="0"/>
                    <a:pt x="8" y="0"/>
                  </a:cubicBezTo>
                  <a:cubicBezTo>
                    <a:pt x="6" y="0"/>
                    <a:pt x="4" y="1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4" y="16"/>
                    <a:pt x="6" y="17"/>
                    <a:pt x="8" y="17"/>
                  </a:cubicBezTo>
                  <a:cubicBezTo>
                    <a:pt x="11" y="17"/>
                    <a:pt x="13" y="16"/>
                    <a:pt x="14" y="15"/>
                  </a:cubicBezTo>
                  <a:close/>
                </a:path>
              </a:pathLst>
            </a:custGeom>
            <a:grpFill/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</p:grpSp>
      <p:grpSp>
        <p:nvGrpSpPr>
          <p:cNvPr id="112" name="SlideModel shp131">
            <a:extLst>
              <a:ext uri="{FF2B5EF4-FFF2-40B4-BE49-F238E27FC236}">
                <a16:creationId xmlns:a16="http://schemas.microsoft.com/office/drawing/2014/main" id="{4DDD9170-80EA-49E4-91AE-7F6B2BBDC7A5}"/>
              </a:ext>
            </a:extLst>
          </p:cNvPr>
          <p:cNvGrpSpPr/>
          <p:nvPr/>
        </p:nvGrpSpPr>
        <p:grpSpPr>
          <a:xfrm>
            <a:off x="7607389" y="4242017"/>
            <a:ext cx="487446" cy="488754"/>
            <a:chOff x="6958013" y="3748088"/>
            <a:chExt cx="1182687" cy="1185863"/>
          </a:xfrm>
          <a:solidFill>
            <a:schemeClr val="bg1"/>
          </a:solidFill>
        </p:grpSpPr>
        <p:sp>
          <p:nvSpPr>
            <p:cNvPr id="113" name="SlideGroup shp132">
              <a:extLst>
                <a:ext uri="{FF2B5EF4-FFF2-40B4-BE49-F238E27FC236}">
                  <a16:creationId xmlns:a16="http://schemas.microsoft.com/office/drawing/2014/main" id="{139AB537-5A39-434B-8246-6F02F5F8F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0513" y="4495800"/>
              <a:ext cx="41275" cy="4127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114" name="SlideGroup shp133">
              <a:extLst>
                <a:ext uri="{FF2B5EF4-FFF2-40B4-BE49-F238E27FC236}">
                  <a16:creationId xmlns:a16="http://schemas.microsoft.com/office/drawing/2014/main" id="{D461A23A-78C4-4D6A-AC0E-3131450FA1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8013" y="3748088"/>
              <a:ext cx="1182687" cy="1185863"/>
            </a:xfrm>
            <a:custGeom>
              <a:avLst/>
              <a:gdLst>
                <a:gd name="T0" fmla="*/ 304 w 314"/>
                <a:gd name="T1" fmla="*/ 294 h 314"/>
                <a:gd name="T2" fmla="*/ 299 w 314"/>
                <a:gd name="T3" fmla="*/ 294 h 314"/>
                <a:gd name="T4" fmla="*/ 299 w 314"/>
                <a:gd name="T5" fmla="*/ 133 h 314"/>
                <a:gd name="T6" fmla="*/ 289 w 314"/>
                <a:gd name="T7" fmla="*/ 123 h 314"/>
                <a:gd name="T8" fmla="*/ 253 w 314"/>
                <a:gd name="T9" fmla="*/ 123 h 314"/>
                <a:gd name="T10" fmla="*/ 243 w 314"/>
                <a:gd name="T11" fmla="*/ 133 h 314"/>
                <a:gd name="T12" fmla="*/ 243 w 314"/>
                <a:gd name="T13" fmla="*/ 169 h 314"/>
                <a:gd name="T14" fmla="*/ 253 w 314"/>
                <a:gd name="T15" fmla="*/ 179 h 314"/>
                <a:gd name="T16" fmla="*/ 263 w 314"/>
                <a:gd name="T17" fmla="*/ 169 h 314"/>
                <a:gd name="T18" fmla="*/ 263 w 314"/>
                <a:gd name="T19" fmla="*/ 143 h 314"/>
                <a:gd name="T20" fmla="*/ 279 w 314"/>
                <a:gd name="T21" fmla="*/ 143 h 314"/>
                <a:gd name="T22" fmla="*/ 279 w 314"/>
                <a:gd name="T23" fmla="*/ 294 h 314"/>
                <a:gd name="T24" fmla="*/ 263 w 314"/>
                <a:gd name="T25" fmla="*/ 294 h 314"/>
                <a:gd name="T26" fmla="*/ 263 w 314"/>
                <a:gd name="T27" fmla="*/ 217 h 314"/>
                <a:gd name="T28" fmla="*/ 253 w 314"/>
                <a:gd name="T29" fmla="*/ 207 h 314"/>
                <a:gd name="T30" fmla="*/ 243 w 314"/>
                <a:gd name="T31" fmla="*/ 217 h 314"/>
                <a:gd name="T32" fmla="*/ 243 w 314"/>
                <a:gd name="T33" fmla="*/ 294 h 314"/>
                <a:gd name="T34" fmla="*/ 227 w 314"/>
                <a:gd name="T35" fmla="*/ 294 h 314"/>
                <a:gd name="T36" fmla="*/ 227 w 314"/>
                <a:gd name="T37" fmla="*/ 181 h 314"/>
                <a:gd name="T38" fmla="*/ 217 w 314"/>
                <a:gd name="T39" fmla="*/ 171 h 314"/>
                <a:gd name="T40" fmla="*/ 181 w 314"/>
                <a:gd name="T41" fmla="*/ 171 h 314"/>
                <a:gd name="T42" fmla="*/ 171 w 314"/>
                <a:gd name="T43" fmla="*/ 181 h 314"/>
                <a:gd name="T44" fmla="*/ 171 w 314"/>
                <a:gd name="T45" fmla="*/ 294 h 314"/>
                <a:gd name="T46" fmla="*/ 155 w 314"/>
                <a:gd name="T47" fmla="*/ 294 h 314"/>
                <a:gd name="T48" fmla="*/ 155 w 314"/>
                <a:gd name="T49" fmla="*/ 217 h 314"/>
                <a:gd name="T50" fmla="*/ 145 w 314"/>
                <a:gd name="T51" fmla="*/ 207 h 314"/>
                <a:gd name="T52" fmla="*/ 110 w 314"/>
                <a:gd name="T53" fmla="*/ 207 h 314"/>
                <a:gd name="T54" fmla="*/ 100 w 314"/>
                <a:gd name="T55" fmla="*/ 217 h 314"/>
                <a:gd name="T56" fmla="*/ 100 w 314"/>
                <a:gd name="T57" fmla="*/ 294 h 314"/>
                <a:gd name="T58" fmla="*/ 84 w 314"/>
                <a:gd name="T59" fmla="*/ 294 h 314"/>
                <a:gd name="T60" fmla="*/ 84 w 314"/>
                <a:gd name="T61" fmla="*/ 241 h 314"/>
                <a:gd name="T62" fmla="*/ 74 w 314"/>
                <a:gd name="T63" fmla="*/ 231 h 314"/>
                <a:gd name="T64" fmla="*/ 38 w 314"/>
                <a:gd name="T65" fmla="*/ 231 h 314"/>
                <a:gd name="T66" fmla="*/ 28 w 314"/>
                <a:gd name="T67" fmla="*/ 241 h 314"/>
                <a:gd name="T68" fmla="*/ 28 w 314"/>
                <a:gd name="T69" fmla="*/ 294 h 314"/>
                <a:gd name="T70" fmla="*/ 20 w 314"/>
                <a:gd name="T71" fmla="*/ 294 h 314"/>
                <a:gd name="T72" fmla="*/ 20 w 314"/>
                <a:gd name="T73" fmla="*/ 10 h 314"/>
                <a:gd name="T74" fmla="*/ 10 w 314"/>
                <a:gd name="T75" fmla="*/ 0 h 314"/>
                <a:gd name="T76" fmla="*/ 0 w 314"/>
                <a:gd name="T77" fmla="*/ 10 h 314"/>
                <a:gd name="T78" fmla="*/ 0 w 314"/>
                <a:gd name="T79" fmla="*/ 304 h 314"/>
                <a:gd name="T80" fmla="*/ 10 w 314"/>
                <a:gd name="T81" fmla="*/ 314 h 314"/>
                <a:gd name="T82" fmla="*/ 304 w 314"/>
                <a:gd name="T83" fmla="*/ 314 h 314"/>
                <a:gd name="T84" fmla="*/ 314 w 314"/>
                <a:gd name="T85" fmla="*/ 304 h 314"/>
                <a:gd name="T86" fmla="*/ 304 w 314"/>
                <a:gd name="T87" fmla="*/ 294 h 314"/>
                <a:gd name="T88" fmla="*/ 207 w 314"/>
                <a:gd name="T89" fmla="*/ 191 h 314"/>
                <a:gd name="T90" fmla="*/ 207 w 314"/>
                <a:gd name="T91" fmla="*/ 294 h 314"/>
                <a:gd name="T92" fmla="*/ 191 w 314"/>
                <a:gd name="T93" fmla="*/ 294 h 314"/>
                <a:gd name="T94" fmla="*/ 191 w 314"/>
                <a:gd name="T95" fmla="*/ 191 h 314"/>
                <a:gd name="T96" fmla="*/ 207 w 314"/>
                <a:gd name="T97" fmla="*/ 191 h 314"/>
                <a:gd name="T98" fmla="*/ 135 w 314"/>
                <a:gd name="T99" fmla="*/ 227 h 314"/>
                <a:gd name="T100" fmla="*/ 135 w 314"/>
                <a:gd name="T101" fmla="*/ 294 h 314"/>
                <a:gd name="T102" fmla="*/ 120 w 314"/>
                <a:gd name="T103" fmla="*/ 294 h 314"/>
                <a:gd name="T104" fmla="*/ 120 w 314"/>
                <a:gd name="T105" fmla="*/ 227 h 314"/>
                <a:gd name="T106" fmla="*/ 135 w 314"/>
                <a:gd name="T107" fmla="*/ 227 h 314"/>
                <a:gd name="T108" fmla="*/ 64 w 314"/>
                <a:gd name="T109" fmla="*/ 251 h 314"/>
                <a:gd name="T110" fmla="*/ 64 w 314"/>
                <a:gd name="T111" fmla="*/ 294 h 314"/>
                <a:gd name="T112" fmla="*/ 48 w 314"/>
                <a:gd name="T113" fmla="*/ 294 h 314"/>
                <a:gd name="T114" fmla="*/ 48 w 314"/>
                <a:gd name="T115" fmla="*/ 251 h 314"/>
                <a:gd name="T116" fmla="*/ 64 w 314"/>
                <a:gd name="T117" fmla="*/ 251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4" h="314">
                  <a:moveTo>
                    <a:pt x="304" y="294"/>
                  </a:moveTo>
                  <a:cubicBezTo>
                    <a:pt x="299" y="294"/>
                    <a:pt x="299" y="294"/>
                    <a:pt x="299" y="294"/>
                  </a:cubicBezTo>
                  <a:cubicBezTo>
                    <a:pt x="299" y="133"/>
                    <a:pt x="299" y="133"/>
                    <a:pt x="299" y="133"/>
                  </a:cubicBezTo>
                  <a:cubicBezTo>
                    <a:pt x="299" y="128"/>
                    <a:pt x="294" y="123"/>
                    <a:pt x="289" y="123"/>
                  </a:cubicBezTo>
                  <a:cubicBezTo>
                    <a:pt x="253" y="123"/>
                    <a:pt x="253" y="123"/>
                    <a:pt x="253" y="123"/>
                  </a:cubicBezTo>
                  <a:cubicBezTo>
                    <a:pt x="247" y="123"/>
                    <a:pt x="243" y="128"/>
                    <a:pt x="243" y="133"/>
                  </a:cubicBezTo>
                  <a:cubicBezTo>
                    <a:pt x="243" y="169"/>
                    <a:pt x="243" y="169"/>
                    <a:pt x="243" y="169"/>
                  </a:cubicBezTo>
                  <a:cubicBezTo>
                    <a:pt x="243" y="175"/>
                    <a:pt x="247" y="179"/>
                    <a:pt x="253" y="179"/>
                  </a:cubicBezTo>
                  <a:cubicBezTo>
                    <a:pt x="258" y="179"/>
                    <a:pt x="263" y="175"/>
                    <a:pt x="263" y="169"/>
                  </a:cubicBezTo>
                  <a:cubicBezTo>
                    <a:pt x="263" y="143"/>
                    <a:pt x="263" y="143"/>
                    <a:pt x="263" y="143"/>
                  </a:cubicBezTo>
                  <a:cubicBezTo>
                    <a:pt x="279" y="143"/>
                    <a:pt x="279" y="143"/>
                    <a:pt x="279" y="143"/>
                  </a:cubicBezTo>
                  <a:cubicBezTo>
                    <a:pt x="279" y="294"/>
                    <a:pt x="279" y="294"/>
                    <a:pt x="279" y="294"/>
                  </a:cubicBezTo>
                  <a:cubicBezTo>
                    <a:pt x="263" y="294"/>
                    <a:pt x="263" y="294"/>
                    <a:pt x="263" y="294"/>
                  </a:cubicBezTo>
                  <a:cubicBezTo>
                    <a:pt x="263" y="217"/>
                    <a:pt x="263" y="217"/>
                    <a:pt x="263" y="217"/>
                  </a:cubicBezTo>
                  <a:cubicBezTo>
                    <a:pt x="263" y="211"/>
                    <a:pt x="258" y="207"/>
                    <a:pt x="253" y="207"/>
                  </a:cubicBezTo>
                  <a:cubicBezTo>
                    <a:pt x="247" y="207"/>
                    <a:pt x="243" y="211"/>
                    <a:pt x="243" y="217"/>
                  </a:cubicBezTo>
                  <a:cubicBezTo>
                    <a:pt x="243" y="294"/>
                    <a:pt x="243" y="294"/>
                    <a:pt x="243" y="294"/>
                  </a:cubicBezTo>
                  <a:cubicBezTo>
                    <a:pt x="227" y="294"/>
                    <a:pt x="227" y="294"/>
                    <a:pt x="227" y="294"/>
                  </a:cubicBezTo>
                  <a:cubicBezTo>
                    <a:pt x="227" y="181"/>
                    <a:pt x="227" y="181"/>
                    <a:pt x="227" y="181"/>
                  </a:cubicBezTo>
                  <a:cubicBezTo>
                    <a:pt x="227" y="175"/>
                    <a:pt x="223" y="171"/>
                    <a:pt x="217" y="171"/>
                  </a:cubicBezTo>
                  <a:cubicBezTo>
                    <a:pt x="181" y="171"/>
                    <a:pt x="181" y="171"/>
                    <a:pt x="181" y="171"/>
                  </a:cubicBezTo>
                  <a:cubicBezTo>
                    <a:pt x="176" y="171"/>
                    <a:pt x="171" y="175"/>
                    <a:pt x="171" y="181"/>
                  </a:cubicBezTo>
                  <a:cubicBezTo>
                    <a:pt x="171" y="294"/>
                    <a:pt x="171" y="294"/>
                    <a:pt x="171" y="294"/>
                  </a:cubicBezTo>
                  <a:cubicBezTo>
                    <a:pt x="155" y="294"/>
                    <a:pt x="155" y="294"/>
                    <a:pt x="155" y="294"/>
                  </a:cubicBezTo>
                  <a:cubicBezTo>
                    <a:pt x="155" y="217"/>
                    <a:pt x="155" y="217"/>
                    <a:pt x="155" y="217"/>
                  </a:cubicBezTo>
                  <a:cubicBezTo>
                    <a:pt x="155" y="211"/>
                    <a:pt x="151" y="207"/>
                    <a:pt x="145" y="207"/>
                  </a:cubicBezTo>
                  <a:cubicBezTo>
                    <a:pt x="110" y="207"/>
                    <a:pt x="110" y="207"/>
                    <a:pt x="110" y="207"/>
                  </a:cubicBezTo>
                  <a:cubicBezTo>
                    <a:pt x="104" y="207"/>
                    <a:pt x="100" y="211"/>
                    <a:pt x="100" y="217"/>
                  </a:cubicBezTo>
                  <a:cubicBezTo>
                    <a:pt x="100" y="294"/>
                    <a:pt x="100" y="294"/>
                    <a:pt x="100" y="294"/>
                  </a:cubicBezTo>
                  <a:cubicBezTo>
                    <a:pt x="84" y="294"/>
                    <a:pt x="84" y="294"/>
                    <a:pt x="84" y="294"/>
                  </a:cubicBezTo>
                  <a:cubicBezTo>
                    <a:pt x="84" y="241"/>
                    <a:pt x="84" y="241"/>
                    <a:pt x="84" y="241"/>
                  </a:cubicBezTo>
                  <a:cubicBezTo>
                    <a:pt x="84" y="235"/>
                    <a:pt x="79" y="231"/>
                    <a:pt x="74" y="231"/>
                  </a:cubicBezTo>
                  <a:cubicBezTo>
                    <a:pt x="38" y="231"/>
                    <a:pt x="38" y="231"/>
                    <a:pt x="38" y="231"/>
                  </a:cubicBezTo>
                  <a:cubicBezTo>
                    <a:pt x="32" y="231"/>
                    <a:pt x="28" y="235"/>
                    <a:pt x="28" y="241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0" y="294"/>
                    <a:pt x="20" y="294"/>
                    <a:pt x="20" y="294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10"/>
                    <a:pt x="5" y="314"/>
                    <a:pt x="10" y="314"/>
                  </a:cubicBezTo>
                  <a:cubicBezTo>
                    <a:pt x="304" y="314"/>
                    <a:pt x="304" y="314"/>
                    <a:pt x="304" y="314"/>
                  </a:cubicBezTo>
                  <a:cubicBezTo>
                    <a:pt x="310" y="314"/>
                    <a:pt x="314" y="310"/>
                    <a:pt x="314" y="304"/>
                  </a:cubicBezTo>
                  <a:cubicBezTo>
                    <a:pt x="314" y="299"/>
                    <a:pt x="310" y="294"/>
                    <a:pt x="304" y="294"/>
                  </a:cubicBezTo>
                  <a:close/>
                  <a:moveTo>
                    <a:pt x="207" y="191"/>
                  </a:moveTo>
                  <a:cubicBezTo>
                    <a:pt x="207" y="294"/>
                    <a:pt x="207" y="294"/>
                    <a:pt x="207" y="294"/>
                  </a:cubicBezTo>
                  <a:cubicBezTo>
                    <a:pt x="191" y="294"/>
                    <a:pt x="191" y="294"/>
                    <a:pt x="191" y="294"/>
                  </a:cubicBezTo>
                  <a:cubicBezTo>
                    <a:pt x="191" y="191"/>
                    <a:pt x="191" y="191"/>
                    <a:pt x="191" y="191"/>
                  </a:cubicBezTo>
                  <a:lnTo>
                    <a:pt x="207" y="191"/>
                  </a:lnTo>
                  <a:close/>
                  <a:moveTo>
                    <a:pt x="135" y="227"/>
                  </a:moveTo>
                  <a:cubicBezTo>
                    <a:pt x="135" y="294"/>
                    <a:pt x="135" y="294"/>
                    <a:pt x="135" y="294"/>
                  </a:cubicBezTo>
                  <a:cubicBezTo>
                    <a:pt x="120" y="294"/>
                    <a:pt x="120" y="294"/>
                    <a:pt x="120" y="294"/>
                  </a:cubicBezTo>
                  <a:cubicBezTo>
                    <a:pt x="120" y="227"/>
                    <a:pt x="120" y="227"/>
                    <a:pt x="120" y="227"/>
                  </a:cubicBezTo>
                  <a:lnTo>
                    <a:pt x="135" y="227"/>
                  </a:lnTo>
                  <a:close/>
                  <a:moveTo>
                    <a:pt x="64" y="251"/>
                  </a:moveTo>
                  <a:cubicBezTo>
                    <a:pt x="64" y="294"/>
                    <a:pt x="64" y="294"/>
                    <a:pt x="64" y="294"/>
                  </a:cubicBezTo>
                  <a:cubicBezTo>
                    <a:pt x="48" y="294"/>
                    <a:pt x="48" y="294"/>
                    <a:pt x="48" y="294"/>
                  </a:cubicBezTo>
                  <a:cubicBezTo>
                    <a:pt x="48" y="251"/>
                    <a:pt x="48" y="251"/>
                    <a:pt x="48" y="251"/>
                  </a:cubicBezTo>
                  <a:lnTo>
                    <a:pt x="64" y="2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115" name="SlideGroup shp134">
              <a:extLst>
                <a:ext uri="{FF2B5EF4-FFF2-40B4-BE49-F238E27FC236}">
                  <a16:creationId xmlns:a16="http://schemas.microsoft.com/office/drawing/2014/main" id="{51CC9CFC-553C-45DE-AFD1-C5B298065B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50100" y="3862388"/>
              <a:ext cx="850900" cy="674688"/>
            </a:xfrm>
            <a:custGeom>
              <a:avLst/>
              <a:gdLst>
                <a:gd name="T0" fmla="*/ 11 w 226"/>
                <a:gd name="T1" fmla="*/ 179 h 179"/>
                <a:gd name="T2" fmla="*/ 11 w 226"/>
                <a:gd name="T3" fmla="*/ 179 h 179"/>
                <a:gd name="T4" fmla="*/ 13 w 226"/>
                <a:gd name="T5" fmla="*/ 178 h 179"/>
                <a:gd name="T6" fmla="*/ 197 w 226"/>
                <a:gd name="T7" fmla="*/ 54 h 179"/>
                <a:gd name="T8" fmla="*/ 204 w 226"/>
                <a:gd name="T9" fmla="*/ 59 h 179"/>
                <a:gd name="T10" fmla="*/ 209 w 226"/>
                <a:gd name="T11" fmla="*/ 60 h 179"/>
                <a:gd name="T12" fmla="*/ 219 w 226"/>
                <a:gd name="T13" fmla="*/ 52 h 179"/>
                <a:gd name="T14" fmla="*/ 225 w 226"/>
                <a:gd name="T15" fmla="*/ 12 h 179"/>
                <a:gd name="T16" fmla="*/ 221 w 226"/>
                <a:gd name="T17" fmla="*/ 3 h 179"/>
                <a:gd name="T18" fmla="*/ 210 w 226"/>
                <a:gd name="T19" fmla="*/ 2 h 179"/>
                <a:gd name="T20" fmla="*/ 175 w 226"/>
                <a:gd name="T21" fmla="*/ 21 h 179"/>
                <a:gd name="T22" fmla="*/ 170 w 226"/>
                <a:gd name="T23" fmla="*/ 29 h 179"/>
                <a:gd name="T24" fmla="*/ 174 w 226"/>
                <a:gd name="T25" fmla="*/ 38 h 179"/>
                <a:gd name="T26" fmla="*/ 181 w 226"/>
                <a:gd name="T27" fmla="*/ 43 h 179"/>
                <a:gd name="T28" fmla="*/ 9 w 226"/>
                <a:gd name="T29" fmla="*/ 159 h 179"/>
                <a:gd name="T30" fmla="*/ 1 w 226"/>
                <a:gd name="T31" fmla="*/ 171 h 179"/>
                <a:gd name="T32" fmla="*/ 11 w 226"/>
                <a:gd name="T33" fmla="*/ 179 h 179"/>
                <a:gd name="T34" fmla="*/ 199 w 226"/>
                <a:gd name="T35" fmla="*/ 31 h 179"/>
                <a:gd name="T36" fmla="*/ 202 w 226"/>
                <a:gd name="T37" fmla="*/ 29 h 179"/>
                <a:gd name="T38" fmla="*/ 202 w 226"/>
                <a:gd name="T39" fmla="*/ 33 h 179"/>
                <a:gd name="T40" fmla="*/ 199 w 226"/>
                <a:gd name="T41" fmla="*/ 3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6" h="179">
                  <a:moveTo>
                    <a:pt x="11" y="179"/>
                  </a:moveTo>
                  <a:cubicBezTo>
                    <a:pt x="11" y="179"/>
                    <a:pt x="11" y="179"/>
                    <a:pt x="11" y="179"/>
                  </a:cubicBezTo>
                  <a:cubicBezTo>
                    <a:pt x="12" y="179"/>
                    <a:pt x="12" y="179"/>
                    <a:pt x="13" y="178"/>
                  </a:cubicBezTo>
                  <a:cubicBezTo>
                    <a:pt x="87" y="163"/>
                    <a:pt x="154" y="117"/>
                    <a:pt x="197" y="54"/>
                  </a:cubicBezTo>
                  <a:cubicBezTo>
                    <a:pt x="204" y="59"/>
                    <a:pt x="204" y="59"/>
                    <a:pt x="204" y="59"/>
                  </a:cubicBezTo>
                  <a:cubicBezTo>
                    <a:pt x="205" y="60"/>
                    <a:pt x="207" y="60"/>
                    <a:pt x="209" y="60"/>
                  </a:cubicBezTo>
                  <a:cubicBezTo>
                    <a:pt x="214" y="60"/>
                    <a:pt x="219" y="57"/>
                    <a:pt x="219" y="52"/>
                  </a:cubicBezTo>
                  <a:cubicBezTo>
                    <a:pt x="225" y="12"/>
                    <a:pt x="225" y="12"/>
                    <a:pt x="225" y="12"/>
                  </a:cubicBezTo>
                  <a:cubicBezTo>
                    <a:pt x="226" y="9"/>
                    <a:pt x="224" y="5"/>
                    <a:pt x="221" y="3"/>
                  </a:cubicBezTo>
                  <a:cubicBezTo>
                    <a:pt x="218" y="1"/>
                    <a:pt x="214" y="0"/>
                    <a:pt x="210" y="2"/>
                  </a:cubicBezTo>
                  <a:cubicBezTo>
                    <a:pt x="175" y="21"/>
                    <a:pt x="175" y="21"/>
                    <a:pt x="175" y="21"/>
                  </a:cubicBezTo>
                  <a:cubicBezTo>
                    <a:pt x="172" y="23"/>
                    <a:pt x="170" y="26"/>
                    <a:pt x="170" y="29"/>
                  </a:cubicBezTo>
                  <a:cubicBezTo>
                    <a:pt x="170" y="33"/>
                    <a:pt x="171" y="36"/>
                    <a:pt x="174" y="38"/>
                  </a:cubicBezTo>
                  <a:cubicBezTo>
                    <a:pt x="181" y="43"/>
                    <a:pt x="181" y="43"/>
                    <a:pt x="181" y="43"/>
                  </a:cubicBezTo>
                  <a:cubicBezTo>
                    <a:pt x="141" y="102"/>
                    <a:pt x="78" y="144"/>
                    <a:pt x="9" y="159"/>
                  </a:cubicBezTo>
                  <a:cubicBezTo>
                    <a:pt x="3" y="160"/>
                    <a:pt x="0" y="165"/>
                    <a:pt x="1" y="171"/>
                  </a:cubicBezTo>
                  <a:cubicBezTo>
                    <a:pt x="2" y="175"/>
                    <a:pt x="6" y="179"/>
                    <a:pt x="11" y="179"/>
                  </a:cubicBezTo>
                  <a:close/>
                  <a:moveTo>
                    <a:pt x="199" y="31"/>
                  </a:moveTo>
                  <a:cubicBezTo>
                    <a:pt x="202" y="29"/>
                    <a:pt x="202" y="29"/>
                    <a:pt x="202" y="29"/>
                  </a:cubicBezTo>
                  <a:cubicBezTo>
                    <a:pt x="202" y="33"/>
                    <a:pt x="202" y="33"/>
                    <a:pt x="202" y="33"/>
                  </a:cubicBezTo>
                  <a:lnTo>
                    <a:pt x="199" y="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</p:grpSp>
      <p:sp>
        <p:nvSpPr>
          <p:cNvPr id="116" name="SlideModel shp135">
            <a:extLst>
              <a:ext uri="{FF2B5EF4-FFF2-40B4-BE49-F238E27FC236}">
                <a16:creationId xmlns:a16="http://schemas.microsoft.com/office/drawing/2014/main" id="{384ABE64-C41E-4ABB-9837-15868E9F8CC1}"/>
              </a:ext>
            </a:extLst>
          </p:cNvPr>
          <p:cNvSpPr txBox="1"/>
          <p:nvPr/>
        </p:nvSpPr>
        <p:spPr>
          <a:xfrm>
            <a:off x="516120" y="3350383"/>
            <a:ext cx="9551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START</a:t>
            </a:r>
          </a:p>
        </p:txBody>
      </p:sp>
      <p:grpSp>
        <p:nvGrpSpPr>
          <p:cNvPr id="119" name="SlideModel shp136">
            <a:extLst>
              <a:ext uri="{FF2B5EF4-FFF2-40B4-BE49-F238E27FC236}">
                <a16:creationId xmlns:a16="http://schemas.microsoft.com/office/drawing/2014/main" id="{3DAC787F-FA86-483C-88A2-34C8F75AFB5C}"/>
              </a:ext>
            </a:extLst>
          </p:cNvPr>
          <p:cNvGrpSpPr/>
          <p:nvPr/>
        </p:nvGrpSpPr>
        <p:grpSpPr>
          <a:xfrm>
            <a:off x="405780" y="5772406"/>
            <a:ext cx="2291102" cy="707886"/>
            <a:chOff x="363087" y="985460"/>
            <a:chExt cx="2291102" cy="707886"/>
          </a:xfrm>
        </p:grpSpPr>
        <p:sp>
          <p:nvSpPr>
            <p:cNvPr id="120" name="SlideGroup shp137">
              <a:extLst>
                <a:ext uri="{FF2B5EF4-FFF2-40B4-BE49-F238E27FC236}">
                  <a16:creationId xmlns:a16="http://schemas.microsoft.com/office/drawing/2014/main" id="{A267CCC9-149F-4748-A29C-91968BCBCC57}"/>
                </a:ext>
              </a:extLst>
            </p:cNvPr>
            <p:cNvSpPr/>
            <p:nvPr/>
          </p:nvSpPr>
          <p:spPr>
            <a:xfrm>
              <a:off x="363087" y="1262459"/>
              <a:ext cx="2289715" cy="43088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r"/>
              <a:r>
                <a:rPr lang="en-IN" sz="1400" dirty="0">
                  <a:ea typeface="Open Sans" panose="020B0606030504020204" pitchFamily="34" charset="0"/>
                  <a:cs typeface="Segoe UI Light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21" name="SlideGroup shp138">
              <a:extLst>
                <a:ext uri="{FF2B5EF4-FFF2-40B4-BE49-F238E27FC236}">
                  <a16:creationId xmlns:a16="http://schemas.microsoft.com/office/drawing/2014/main" id="{548985F3-7C69-4FE9-BEEF-3932B12343E9}"/>
                </a:ext>
              </a:extLst>
            </p:cNvPr>
            <p:cNvSpPr/>
            <p:nvPr/>
          </p:nvSpPr>
          <p:spPr>
            <a:xfrm>
              <a:off x="364474" y="985460"/>
              <a:ext cx="2289715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N" sz="1800" b="1" dirty="0">
                  <a:latin typeface="Arial Black" panose="020B0A04020102020204" pitchFamily="34" charset="0"/>
                  <a:ea typeface="Open Sans" panose="020B0606030504020204" pitchFamily="34" charset="0"/>
                  <a:cs typeface="Segoe UI Light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122" name="SlideModel shp139">
            <a:extLst>
              <a:ext uri="{FF2B5EF4-FFF2-40B4-BE49-F238E27FC236}">
                <a16:creationId xmlns:a16="http://schemas.microsoft.com/office/drawing/2014/main" id="{603058BC-8F86-4F12-9E37-1223EA9E559F}"/>
              </a:ext>
            </a:extLst>
          </p:cNvPr>
          <p:cNvGrpSpPr/>
          <p:nvPr/>
        </p:nvGrpSpPr>
        <p:grpSpPr>
          <a:xfrm>
            <a:off x="4518539" y="5977524"/>
            <a:ext cx="2291102" cy="707886"/>
            <a:chOff x="363087" y="985460"/>
            <a:chExt cx="2291102" cy="707886"/>
          </a:xfrm>
        </p:grpSpPr>
        <p:sp>
          <p:nvSpPr>
            <p:cNvPr id="123" name="SlideGroup shp140">
              <a:extLst>
                <a:ext uri="{FF2B5EF4-FFF2-40B4-BE49-F238E27FC236}">
                  <a16:creationId xmlns:a16="http://schemas.microsoft.com/office/drawing/2014/main" id="{DDE2C66A-F338-4E3C-BEAD-F1458F236E06}"/>
                </a:ext>
              </a:extLst>
            </p:cNvPr>
            <p:cNvSpPr/>
            <p:nvPr/>
          </p:nvSpPr>
          <p:spPr>
            <a:xfrm>
              <a:off x="363087" y="1262459"/>
              <a:ext cx="2289715" cy="43088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lang="en-IN" sz="1400" dirty="0">
                  <a:ea typeface="Open Sans" panose="020B0606030504020204" pitchFamily="34" charset="0"/>
                  <a:cs typeface="Segoe UI Light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24" name="SlideGroup shp141">
              <a:extLst>
                <a:ext uri="{FF2B5EF4-FFF2-40B4-BE49-F238E27FC236}">
                  <a16:creationId xmlns:a16="http://schemas.microsoft.com/office/drawing/2014/main" id="{42171F98-A570-4D61-BF7C-F660E5C725D1}"/>
                </a:ext>
              </a:extLst>
            </p:cNvPr>
            <p:cNvSpPr/>
            <p:nvPr/>
          </p:nvSpPr>
          <p:spPr>
            <a:xfrm>
              <a:off x="364474" y="985460"/>
              <a:ext cx="2289715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IN" sz="1800" b="1" dirty="0">
                  <a:latin typeface="Arial Black" panose="020B0A04020102020204" pitchFamily="34" charset="0"/>
                  <a:ea typeface="Open Sans" panose="020B0606030504020204" pitchFamily="34" charset="0"/>
                  <a:cs typeface="Segoe UI Light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125" name="SlideModel shp142">
            <a:extLst>
              <a:ext uri="{FF2B5EF4-FFF2-40B4-BE49-F238E27FC236}">
                <a16:creationId xmlns:a16="http://schemas.microsoft.com/office/drawing/2014/main" id="{E69C63A4-A492-4602-A559-7473670B2F26}"/>
              </a:ext>
            </a:extLst>
          </p:cNvPr>
          <p:cNvGrpSpPr/>
          <p:nvPr/>
        </p:nvGrpSpPr>
        <p:grpSpPr>
          <a:xfrm>
            <a:off x="8699854" y="5772406"/>
            <a:ext cx="2291102" cy="707886"/>
            <a:chOff x="363087" y="985460"/>
            <a:chExt cx="2291102" cy="707886"/>
          </a:xfrm>
        </p:grpSpPr>
        <p:sp>
          <p:nvSpPr>
            <p:cNvPr id="126" name="SlideGroup shp143">
              <a:extLst>
                <a:ext uri="{FF2B5EF4-FFF2-40B4-BE49-F238E27FC236}">
                  <a16:creationId xmlns:a16="http://schemas.microsoft.com/office/drawing/2014/main" id="{317B5223-0528-43CA-8073-2963D8342F38}"/>
                </a:ext>
              </a:extLst>
            </p:cNvPr>
            <p:cNvSpPr/>
            <p:nvPr/>
          </p:nvSpPr>
          <p:spPr>
            <a:xfrm>
              <a:off x="363087" y="1262459"/>
              <a:ext cx="2289715" cy="43088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r>
                <a:rPr lang="en-IN" sz="1400" dirty="0">
                  <a:ea typeface="Open Sans" panose="020B0606030504020204" pitchFamily="34" charset="0"/>
                  <a:cs typeface="Segoe UI Light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27" name="SlideGroup shp144">
              <a:extLst>
                <a:ext uri="{FF2B5EF4-FFF2-40B4-BE49-F238E27FC236}">
                  <a16:creationId xmlns:a16="http://schemas.microsoft.com/office/drawing/2014/main" id="{C90626FC-A0A0-4C6F-83CA-9107AF550216}"/>
                </a:ext>
              </a:extLst>
            </p:cNvPr>
            <p:cNvSpPr/>
            <p:nvPr/>
          </p:nvSpPr>
          <p:spPr>
            <a:xfrm>
              <a:off x="364474" y="985460"/>
              <a:ext cx="2289715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IN" sz="1800" b="1" dirty="0">
                  <a:latin typeface="Arial Black" panose="020B0A04020102020204" pitchFamily="34" charset="0"/>
                  <a:ea typeface="Open Sans" panose="020B0606030504020204" pitchFamily="34" charset="0"/>
                  <a:cs typeface="Segoe UI Light" panose="020B0502040204020203" pitchFamily="34" charset="0"/>
                </a:rPr>
                <a:t>Placeholder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098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Model shp145"/>
          <p:cNvSpPr/>
          <p:nvPr/>
        </p:nvSpPr>
        <p:spPr>
          <a:xfrm>
            <a:off x="4763" y="-8219"/>
            <a:ext cx="12176133" cy="686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endParaRPr lang="es-UY" sz="2395" dirty="0">
              <a:solidFill>
                <a:prstClr val="white"/>
              </a:solidFill>
            </a:endParaRPr>
          </a:p>
        </p:txBody>
      </p:sp>
      <p:sp>
        <p:nvSpPr>
          <p:cNvPr id="14" name="SlideModel shp146">
            <a:hlinkClick r:id="rId3"/>
          </p:cNvPr>
          <p:cNvSpPr/>
          <p:nvPr/>
        </p:nvSpPr>
        <p:spPr>
          <a:xfrm>
            <a:off x="7464230" y="4649462"/>
            <a:ext cx="2836126" cy="60880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r>
              <a:rPr lang="en-US" sz="2395" b="1" dirty="0">
                <a:solidFill>
                  <a:prstClr val="white"/>
                </a:solidFill>
              </a:rPr>
              <a:t>SUBSCRIBE NOW</a:t>
            </a:r>
            <a:endParaRPr lang="es-UY" sz="2395" b="1" dirty="0">
              <a:solidFill>
                <a:prstClr val="white"/>
              </a:solidFill>
            </a:endParaRPr>
          </a:p>
        </p:txBody>
      </p:sp>
      <p:sp>
        <p:nvSpPr>
          <p:cNvPr id="17" name="SlideModel shp147"/>
          <p:cNvSpPr>
            <a:spLocks noChangeAspect="1" noEditPoints="1"/>
          </p:cNvSpPr>
          <p:nvPr/>
        </p:nvSpPr>
        <p:spPr bwMode="auto">
          <a:xfrm rot="7401880">
            <a:off x="10472960" y="4034212"/>
            <a:ext cx="1842275" cy="741985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defTabSz="913578">
              <a:defRPr/>
            </a:pPr>
            <a:endParaRPr lang="en-US" sz="2395">
              <a:solidFill>
                <a:prstClr val="black"/>
              </a:solidFill>
            </a:endParaRPr>
          </a:p>
        </p:txBody>
      </p:sp>
      <p:sp>
        <p:nvSpPr>
          <p:cNvPr id="21" name="SlideModel shp148"/>
          <p:cNvSpPr txBox="1"/>
          <p:nvPr/>
        </p:nvSpPr>
        <p:spPr>
          <a:xfrm>
            <a:off x="6886406" y="3362351"/>
            <a:ext cx="4150955" cy="3381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578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SlideModel shp149"/>
          <p:cNvGrpSpPr>
            <a:grpSpLocks noChangeAspect="1"/>
          </p:cNvGrpSpPr>
          <p:nvPr/>
        </p:nvGrpSpPr>
        <p:grpSpPr bwMode="auto">
          <a:xfrm>
            <a:off x="834518" y="711908"/>
            <a:ext cx="4318918" cy="3574179"/>
            <a:chOff x="507" y="1182"/>
            <a:chExt cx="3091" cy="2558"/>
          </a:xfrm>
        </p:grpSpPr>
        <p:sp>
          <p:nvSpPr>
            <p:cNvPr id="23" name="SlideGroup shp150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SlideGroup shp151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SlideGroup shp152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SlideGroup shp153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SlideGroup shp154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SlideGroup shp155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SlideGroup shp156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SlideModel shp157"/>
          <p:cNvSpPr/>
          <p:nvPr/>
        </p:nvSpPr>
        <p:spPr>
          <a:xfrm>
            <a:off x="7616830" y="5341424"/>
            <a:ext cx="2545879" cy="303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SlideModel shp158"/>
          <p:cNvSpPr/>
          <p:nvPr/>
        </p:nvSpPr>
        <p:spPr>
          <a:xfrm>
            <a:off x="541449" y="4849802"/>
            <a:ext cx="4715639" cy="906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SlideModel shp159"/>
          <p:cNvSpPr/>
          <p:nvPr/>
        </p:nvSpPr>
        <p:spPr>
          <a:xfrm>
            <a:off x="541453" y="4467932"/>
            <a:ext cx="5909110" cy="36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8">
              <a:defRPr/>
            </a:pPr>
            <a:r>
              <a:rPr lang="en-US" sz="1796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SlideModel shp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" y="6120499"/>
            <a:ext cx="12176133" cy="675045"/>
          </a:xfrm>
          <a:prstGeom prst="rect">
            <a:avLst/>
          </a:prstGeom>
        </p:spPr>
      </p:pic>
      <p:sp>
        <p:nvSpPr>
          <p:cNvPr id="39" name="SlideModel shp161"/>
          <p:cNvSpPr/>
          <p:nvPr/>
        </p:nvSpPr>
        <p:spPr>
          <a:xfrm>
            <a:off x="6169949" y="1843150"/>
            <a:ext cx="5583871" cy="1367155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304">
              <a:defRPr/>
            </a:pPr>
            <a:endParaRPr lang="es-UY" sz="2395" kern="0">
              <a:solidFill>
                <a:prstClr val="white"/>
              </a:solidFill>
            </a:endParaRPr>
          </a:p>
        </p:txBody>
      </p:sp>
      <p:pic>
        <p:nvPicPr>
          <p:cNvPr id="40" name="SlideModel shp16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306" y="764783"/>
            <a:ext cx="2788212" cy="52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Model shp163"/>
          <p:cNvSpPr txBox="1"/>
          <p:nvPr/>
        </p:nvSpPr>
        <p:spPr>
          <a:xfrm>
            <a:off x="7151681" y="2005651"/>
            <a:ext cx="3620417" cy="8299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304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3304">
              <a:defRPr/>
            </a:pPr>
            <a:r>
              <a:rPr lang="en-US" sz="3195" b="1" kern="0" dirty="0">
                <a:solidFill>
                  <a:prstClr val="white"/>
                </a:solidFill>
              </a:rPr>
              <a:t>FREEBUNDLE15</a:t>
            </a:r>
            <a:endParaRPr lang="es-UY" sz="2395" b="1" kern="0" dirty="0">
              <a:solidFill>
                <a:prstClr val="white"/>
              </a:solidFill>
            </a:endParaRPr>
          </a:p>
        </p:txBody>
      </p:sp>
      <p:sp>
        <p:nvSpPr>
          <p:cNvPr id="42" name="SlideModel shp164"/>
          <p:cNvSpPr txBox="1"/>
          <p:nvPr/>
        </p:nvSpPr>
        <p:spPr>
          <a:xfrm>
            <a:off x="6450559" y="1373840"/>
            <a:ext cx="5022657" cy="3382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304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SlideModel shp165"/>
          <p:cNvSpPr>
            <a:spLocks/>
          </p:cNvSpPr>
          <p:nvPr/>
        </p:nvSpPr>
        <p:spPr bwMode="auto">
          <a:xfrm>
            <a:off x="1028443" y="877471"/>
            <a:ext cx="3941369" cy="231056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defTabSz="913578">
              <a:defRPr/>
            </a:pPr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26858" y="1224014"/>
            <a:ext cx="3771410" cy="1812396"/>
            <a:chOff x="262962" y="1309587"/>
            <a:chExt cx="11532199" cy="5920764"/>
          </a:xfrm>
        </p:grpSpPr>
        <p:sp>
          <p:nvSpPr>
            <p:cNvPr id="88" name="SlideModel shp95">
              <a:extLst>
                <a:ext uri="{FF2B5EF4-FFF2-40B4-BE49-F238E27FC236}">
                  <a16:creationId xmlns:a16="http://schemas.microsoft.com/office/drawing/2014/main" id="{941DE8D2-7A40-487F-8792-ACC9175553CE}"/>
                </a:ext>
              </a:extLst>
            </p:cNvPr>
            <p:cNvSpPr/>
            <p:nvPr/>
          </p:nvSpPr>
          <p:spPr>
            <a:xfrm>
              <a:off x="2893413" y="1309587"/>
              <a:ext cx="1722452" cy="138531"/>
            </a:xfrm>
            <a:custGeom>
              <a:avLst/>
              <a:gdLst>
                <a:gd name="connsiteX0" fmla="*/ 0 w 1657715"/>
                <a:gd name="connsiteY0" fmla="*/ 0 h 180316"/>
                <a:gd name="connsiteX1" fmla="*/ 1657715 w 1657715"/>
                <a:gd name="connsiteY1" fmla="*/ 0 h 180316"/>
                <a:gd name="connsiteX2" fmla="*/ 1657715 w 1657715"/>
                <a:gd name="connsiteY2" fmla="*/ 180316 h 180316"/>
                <a:gd name="connsiteX3" fmla="*/ 0 w 1657715"/>
                <a:gd name="connsiteY3" fmla="*/ 180316 h 180316"/>
                <a:gd name="connsiteX4" fmla="*/ 0 w 1657715"/>
                <a:gd name="connsiteY4" fmla="*/ 0 h 180316"/>
                <a:gd name="connsiteX0" fmla="*/ 0 w 1657715"/>
                <a:gd name="connsiteY0" fmla="*/ 180316 h 271756"/>
                <a:gd name="connsiteX1" fmla="*/ 0 w 1657715"/>
                <a:gd name="connsiteY1" fmla="*/ 0 h 271756"/>
                <a:gd name="connsiteX2" fmla="*/ 1657715 w 1657715"/>
                <a:gd name="connsiteY2" fmla="*/ 0 h 271756"/>
                <a:gd name="connsiteX3" fmla="*/ 1657715 w 1657715"/>
                <a:gd name="connsiteY3" fmla="*/ 180316 h 271756"/>
                <a:gd name="connsiteX4" fmla="*/ 91440 w 1657715"/>
                <a:gd name="connsiteY4" fmla="*/ 271756 h 271756"/>
                <a:gd name="connsiteX0" fmla="*/ 0 w 1657715"/>
                <a:gd name="connsiteY0" fmla="*/ 180316 h 180316"/>
                <a:gd name="connsiteX1" fmla="*/ 0 w 1657715"/>
                <a:gd name="connsiteY1" fmla="*/ 0 h 180316"/>
                <a:gd name="connsiteX2" fmla="*/ 1657715 w 1657715"/>
                <a:gd name="connsiteY2" fmla="*/ 0 h 180316"/>
                <a:gd name="connsiteX3" fmla="*/ 1657715 w 1657715"/>
                <a:gd name="connsiteY3" fmla="*/ 180316 h 180316"/>
                <a:gd name="connsiteX0" fmla="*/ 0 w 1657715"/>
                <a:gd name="connsiteY0" fmla="*/ 0 h 180316"/>
                <a:gd name="connsiteX1" fmla="*/ 1657715 w 1657715"/>
                <a:gd name="connsiteY1" fmla="*/ 0 h 180316"/>
                <a:gd name="connsiteX2" fmla="*/ 1657715 w 1657715"/>
                <a:gd name="connsiteY2" fmla="*/ 180316 h 18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715" h="180316">
                  <a:moveTo>
                    <a:pt x="0" y="0"/>
                  </a:moveTo>
                  <a:lnTo>
                    <a:pt x="1657715" y="0"/>
                  </a:lnTo>
                  <a:lnTo>
                    <a:pt x="1657715" y="180316"/>
                  </a:lnTo>
                </a:path>
              </a:pathLst>
            </a:custGeom>
            <a:noFill/>
            <a:ln w="9525" cap="rnd" cmpd="sng" algn="ctr">
              <a:solidFill>
                <a:sysClr val="windowText" lastClr="000000">
                  <a:alpha val="50000"/>
                </a:sysClr>
              </a:solidFill>
              <a:prstDash val="solid"/>
              <a:headEnd type="oval" w="lg" len="lg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SlideModel shp96">
              <a:extLst>
                <a:ext uri="{FF2B5EF4-FFF2-40B4-BE49-F238E27FC236}">
                  <a16:creationId xmlns:a16="http://schemas.microsoft.com/office/drawing/2014/main" id="{1D2B9B70-8D58-4E10-A97C-617A0F7E57C6}"/>
                </a:ext>
              </a:extLst>
            </p:cNvPr>
            <p:cNvSpPr/>
            <p:nvPr/>
          </p:nvSpPr>
          <p:spPr>
            <a:xfrm flipH="1">
              <a:off x="6776106" y="1309587"/>
              <a:ext cx="1722452" cy="138531"/>
            </a:xfrm>
            <a:custGeom>
              <a:avLst/>
              <a:gdLst>
                <a:gd name="connsiteX0" fmla="*/ 0 w 1657715"/>
                <a:gd name="connsiteY0" fmla="*/ 0 h 180316"/>
                <a:gd name="connsiteX1" fmla="*/ 1657715 w 1657715"/>
                <a:gd name="connsiteY1" fmla="*/ 0 h 180316"/>
                <a:gd name="connsiteX2" fmla="*/ 1657715 w 1657715"/>
                <a:gd name="connsiteY2" fmla="*/ 180316 h 180316"/>
                <a:gd name="connsiteX3" fmla="*/ 0 w 1657715"/>
                <a:gd name="connsiteY3" fmla="*/ 180316 h 180316"/>
                <a:gd name="connsiteX4" fmla="*/ 0 w 1657715"/>
                <a:gd name="connsiteY4" fmla="*/ 0 h 180316"/>
                <a:gd name="connsiteX0" fmla="*/ 0 w 1657715"/>
                <a:gd name="connsiteY0" fmla="*/ 180316 h 271756"/>
                <a:gd name="connsiteX1" fmla="*/ 0 w 1657715"/>
                <a:gd name="connsiteY1" fmla="*/ 0 h 271756"/>
                <a:gd name="connsiteX2" fmla="*/ 1657715 w 1657715"/>
                <a:gd name="connsiteY2" fmla="*/ 0 h 271756"/>
                <a:gd name="connsiteX3" fmla="*/ 1657715 w 1657715"/>
                <a:gd name="connsiteY3" fmla="*/ 180316 h 271756"/>
                <a:gd name="connsiteX4" fmla="*/ 91440 w 1657715"/>
                <a:gd name="connsiteY4" fmla="*/ 271756 h 271756"/>
                <a:gd name="connsiteX0" fmla="*/ 0 w 1657715"/>
                <a:gd name="connsiteY0" fmla="*/ 180316 h 180316"/>
                <a:gd name="connsiteX1" fmla="*/ 0 w 1657715"/>
                <a:gd name="connsiteY1" fmla="*/ 0 h 180316"/>
                <a:gd name="connsiteX2" fmla="*/ 1657715 w 1657715"/>
                <a:gd name="connsiteY2" fmla="*/ 0 h 180316"/>
                <a:gd name="connsiteX3" fmla="*/ 1657715 w 1657715"/>
                <a:gd name="connsiteY3" fmla="*/ 180316 h 180316"/>
                <a:gd name="connsiteX0" fmla="*/ 0 w 1657715"/>
                <a:gd name="connsiteY0" fmla="*/ 0 h 180316"/>
                <a:gd name="connsiteX1" fmla="*/ 1657715 w 1657715"/>
                <a:gd name="connsiteY1" fmla="*/ 0 h 180316"/>
                <a:gd name="connsiteX2" fmla="*/ 1657715 w 1657715"/>
                <a:gd name="connsiteY2" fmla="*/ 180316 h 18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715" h="180316">
                  <a:moveTo>
                    <a:pt x="0" y="0"/>
                  </a:moveTo>
                  <a:lnTo>
                    <a:pt x="1657715" y="0"/>
                  </a:lnTo>
                  <a:lnTo>
                    <a:pt x="1657715" y="180316"/>
                  </a:lnTo>
                </a:path>
              </a:pathLst>
            </a:custGeom>
            <a:noFill/>
            <a:ln w="9525" cap="rnd" cmpd="sng" algn="ctr">
              <a:solidFill>
                <a:sysClr val="windowText" lastClr="000000">
                  <a:alpha val="50000"/>
                </a:sysClr>
              </a:solidFill>
              <a:prstDash val="solid"/>
              <a:headEnd type="oval" w="lg" len="lg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SlideModel shp97">
              <a:extLst>
                <a:ext uri="{FF2B5EF4-FFF2-40B4-BE49-F238E27FC236}">
                  <a16:creationId xmlns:a16="http://schemas.microsoft.com/office/drawing/2014/main" id="{5B559EA8-E5EF-4B7F-9C98-AE1B6FC4FD05}"/>
                </a:ext>
              </a:extLst>
            </p:cNvPr>
            <p:cNvSpPr/>
            <p:nvPr/>
          </p:nvSpPr>
          <p:spPr>
            <a:xfrm flipV="1">
              <a:off x="2893413" y="5758333"/>
              <a:ext cx="642332" cy="368016"/>
            </a:xfrm>
            <a:custGeom>
              <a:avLst/>
              <a:gdLst>
                <a:gd name="connsiteX0" fmla="*/ 0 w 1657715"/>
                <a:gd name="connsiteY0" fmla="*/ 0 h 180316"/>
                <a:gd name="connsiteX1" fmla="*/ 1657715 w 1657715"/>
                <a:gd name="connsiteY1" fmla="*/ 0 h 180316"/>
                <a:gd name="connsiteX2" fmla="*/ 1657715 w 1657715"/>
                <a:gd name="connsiteY2" fmla="*/ 180316 h 180316"/>
                <a:gd name="connsiteX3" fmla="*/ 0 w 1657715"/>
                <a:gd name="connsiteY3" fmla="*/ 180316 h 180316"/>
                <a:gd name="connsiteX4" fmla="*/ 0 w 1657715"/>
                <a:gd name="connsiteY4" fmla="*/ 0 h 180316"/>
                <a:gd name="connsiteX0" fmla="*/ 0 w 1657715"/>
                <a:gd name="connsiteY0" fmla="*/ 180316 h 271756"/>
                <a:gd name="connsiteX1" fmla="*/ 0 w 1657715"/>
                <a:gd name="connsiteY1" fmla="*/ 0 h 271756"/>
                <a:gd name="connsiteX2" fmla="*/ 1657715 w 1657715"/>
                <a:gd name="connsiteY2" fmla="*/ 0 h 271756"/>
                <a:gd name="connsiteX3" fmla="*/ 1657715 w 1657715"/>
                <a:gd name="connsiteY3" fmla="*/ 180316 h 271756"/>
                <a:gd name="connsiteX4" fmla="*/ 91440 w 1657715"/>
                <a:gd name="connsiteY4" fmla="*/ 271756 h 271756"/>
                <a:gd name="connsiteX0" fmla="*/ 0 w 1657715"/>
                <a:gd name="connsiteY0" fmla="*/ 180316 h 180316"/>
                <a:gd name="connsiteX1" fmla="*/ 0 w 1657715"/>
                <a:gd name="connsiteY1" fmla="*/ 0 h 180316"/>
                <a:gd name="connsiteX2" fmla="*/ 1657715 w 1657715"/>
                <a:gd name="connsiteY2" fmla="*/ 0 h 180316"/>
                <a:gd name="connsiteX3" fmla="*/ 1657715 w 1657715"/>
                <a:gd name="connsiteY3" fmla="*/ 180316 h 180316"/>
                <a:gd name="connsiteX0" fmla="*/ 0 w 1657715"/>
                <a:gd name="connsiteY0" fmla="*/ 0 h 180316"/>
                <a:gd name="connsiteX1" fmla="*/ 1657715 w 1657715"/>
                <a:gd name="connsiteY1" fmla="*/ 0 h 180316"/>
                <a:gd name="connsiteX2" fmla="*/ 1657715 w 1657715"/>
                <a:gd name="connsiteY2" fmla="*/ 180316 h 18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715" h="180316">
                  <a:moveTo>
                    <a:pt x="0" y="0"/>
                  </a:moveTo>
                  <a:lnTo>
                    <a:pt x="1657715" y="0"/>
                  </a:lnTo>
                  <a:lnTo>
                    <a:pt x="1657715" y="180316"/>
                  </a:lnTo>
                </a:path>
              </a:pathLst>
            </a:custGeom>
            <a:noFill/>
            <a:ln w="9525" cap="rnd" cmpd="sng" algn="ctr">
              <a:solidFill>
                <a:sysClr val="windowText" lastClr="000000">
                  <a:alpha val="50000"/>
                </a:sysClr>
              </a:solidFill>
              <a:prstDash val="solid"/>
              <a:headEnd type="oval" w="lg" len="lg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SlideModel shp98">
              <a:extLst>
                <a:ext uri="{FF2B5EF4-FFF2-40B4-BE49-F238E27FC236}">
                  <a16:creationId xmlns:a16="http://schemas.microsoft.com/office/drawing/2014/main" id="{63E03655-FF98-42DD-8C14-10F902180B8F}"/>
                </a:ext>
              </a:extLst>
            </p:cNvPr>
            <p:cNvSpPr/>
            <p:nvPr/>
          </p:nvSpPr>
          <p:spPr>
            <a:xfrm flipH="1" flipV="1">
              <a:off x="7837623" y="5758333"/>
              <a:ext cx="642332" cy="368016"/>
            </a:xfrm>
            <a:custGeom>
              <a:avLst/>
              <a:gdLst>
                <a:gd name="connsiteX0" fmla="*/ 0 w 1657715"/>
                <a:gd name="connsiteY0" fmla="*/ 0 h 180316"/>
                <a:gd name="connsiteX1" fmla="*/ 1657715 w 1657715"/>
                <a:gd name="connsiteY1" fmla="*/ 0 h 180316"/>
                <a:gd name="connsiteX2" fmla="*/ 1657715 w 1657715"/>
                <a:gd name="connsiteY2" fmla="*/ 180316 h 180316"/>
                <a:gd name="connsiteX3" fmla="*/ 0 w 1657715"/>
                <a:gd name="connsiteY3" fmla="*/ 180316 h 180316"/>
                <a:gd name="connsiteX4" fmla="*/ 0 w 1657715"/>
                <a:gd name="connsiteY4" fmla="*/ 0 h 180316"/>
                <a:gd name="connsiteX0" fmla="*/ 0 w 1657715"/>
                <a:gd name="connsiteY0" fmla="*/ 180316 h 271756"/>
                <a:gd name="connsiteX1" fmla="*/ 0 w 1657715"/>
                <a:gd name="connsiteY1" fmla="*/ 0 h 271756"/>
                <a:gd name="connsiteX2" fmla="*/ 1657715 w 1657715"/>
                <a:gd name="connsiteY2" fmla="*/ 0 h 271756"/>
                <a:gd name="connsiteX3" fmla="*/ 1657715 w 1657715"/>
                <a:gd name="connsiteY3" fmla="*/ 180316 h 271756"/>
                <a:gd name="connsiteX4" fmla="*/ 91440 w 1657715"/>
                <a:gd name="connsiteY4" fmla="*/ 271756 h 271756"/>
                <a:gd name="connsiteX0" fmla="*/ 0 w 1657715"/>
                <a:gd name="connsiteY0" fmla="*/ 180316 h 180316"/>
                <a:gd name="connsiteX1" fmla="*/ 0 w 1657715"/>
                <a:gd name="connsiteY1" fmla="*/ 0 h 180316"/>
                <a:gd name="connsiteX2" fmla="*/ 1657715 w 1657715"/>
                <a:gd name="connsiteY2" fmla="*/ 0 h 180316"/>
                <a:gd name="connsiteX3" fmla="*/ 1657715 w 1657715"/>
                <a:gd name="connsiteY3" fmla="*/ 180316 h 180316"/>
                <a:gd name="connsiteX0" fmla="*/ 0 w 1657715"/>
                <a:gd name="connsiteY0" fmla="*/ 0 h 180316"/>
                <a:gd name="connsiteX1" fmla="*/ 1657715 w 1657715"/>
                <a:gd name="connsiteY1" fmla="*/ 0 h 180316"/>
                <a:gd name="connsiteX2" fmla="*/ 1657715 w 1657715"/>
                <a:gd name="connsiteY2" fmla="*/ 180316 h 18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715" h="180316">
                  <a:moveTo>
                    <a:pt x="0" y="0"/>
                  </a:moveTo>
                  <a:lnTo>
                    <a:pt x="1657715" y="0"/>
                  </a:lnTo>
                  <a:lnTo>
                    <a:pt x="1657715" y="180316"/>
                  </a:lnTo>
                </a:path>
              </a:pathLst>
            </a:custGeom>
            <a:noFill/>
            <a:ln w="9525" cap="rnd" cmpd="sng" algn="ctr">
              <a:solidFill>
                <a:sysClr val="windowText" lastClr="000000">
                  <a:alpha val="50000"/>
                </a:sysClr>
              </a:solidFill>
              <a:prstDash val="solid"/>
              <a:headEnd type="oval" w="lg" len="lg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2" name="SlideModel shp99">
              <a:extLst>
                <a:ext uri="{FF2B5EF4-FFF2-40B4-BE49-F238E27FC236}">
                  <a16:creationId xmlns:a16="http://schemas.microsoft.com/office/drawing/2014/main" id="{897EC44A-1CA1-4185-9E27-B49D60CDEA2A}"/>
                </a:ext>
              </a:extLst>
            </p:cNvPr>
            <p:cNvCxnSpPr>
              <a:cxnSpLocks/>
            </p:cNvCxnSpPr>
            <p:nvPr/>
          </p:nvCxnSpPr>
          <p:spPr>
            <a:xfrm>
              <a:off x="5690138" y="5522784"/>
              <a:ext cx="0" cy="327493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alpha val="50000"/>
                </a:sysClr>
              </a:solidFill>
              <a:prstDash val="solid"/>
              <a:headEnd type="none"/>
              <a:tailEnd type="oval" w="lg" len="lg"/>
            </a:ln>
            <a:effectLst/>
          </p:spPr>
        </p:cxnSp>
        <p:sp>
          <p:nvSpPr>
            <p:cNvPr id="93" name="SlideModel shp100">
              <a:extLst>
                <a:ext uri="{FF2B5EF4-FFF2-40B4-BE49-F238E27FC236}">
                  <a16:creationId xmlns:a16="http://schemas.microsoft.com/office/drawing/2014/main" id="{AEC926AD-A9C5-44F3-9C81-995016CBA834}"/>
                </a:ext>
              </a:extLst>
            </p:cNvPr>
            <p:cNvSpPr/>
            <p:nvPr/>
          </p:nvSpPr>
          <p:spPr>
            <a:xfrm>
              <a:off x="3970373" y="1996758"/>
              <a:ext cx="1280160" cy="1280160"/>
            </a:xfrm>
            <a:prstGeom prst="ellipse">
              <a:avLst/>
            </a:prstGeom>
            <a:solidFill>
              <a:srgbClr val="5FB7A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SlideModel shp101">
              <a:extLst>
                <a:ext uri="{FF2B5EF4-FFF2-40B4-BE49-F238E27FC236}">
                  <a16:creationId xmlns:a16="http://schemas.microsoft.com/office/drawing/2014/main" id="{E575E6CD-0CAE-44C1-8898-9F59736E92F9}"/>
                </a:ext>
              </a:extLst>
            </p:cNvPr>
            <p:cNvSpPr/>
            <p:nvPr/>
          </p:nvSpPr>
          <p:spPr>
            <a:xfrm>
              <a:off x="6154773" y="1996758"/>
              <a:ext cx="1280160" cy="1280160"/>
            </a:xfrm>
            <a:prstGeom prst="ellipse">
              <a:avLst/>
            </a:prstGeom>
            <a:solidFill>
              <a:srgbClr val="5FB7A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" name="SlideModel shp102">
              <a:extLst>
                <a:ext uri="{FF2B5EF4-FFF2-40B4-BE49-F238E27FC236}">
                  <a16:creationId xmlns:a16="http://schemas.microsoft.com/office/drawing/2014/main" id="{61B11BD3-3C71-482C-96BC-786046D6822F}"/>
                </a:ext>
              </a:extLst>
            </p:cNvPr>
            <p:cNvSpPr/>
            <p:nvPr/>
          </p:nvSpPr>
          <p:spPr>
            <a:xfrm>
              <a:off x="2893413" y="3825558"/>
              <a:ext cx="1280160" cy="1280160"/>
            </a:xfrm>
            <a:prstGeom prst="ellipse">
              <a:avLst/>
            </a:prstGeom>
            <a:solidFill>
              <a:srgbClr val="5FB7A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SlideModel shp103">
              <a:extLst>
                <a:ext uri="{FF2B5EF4-FFF2-40B4-BE49-F238E27FC236}">
                  <a16:creationId xmlns:a16="http://schemas.microsoft.com/office/drawing/2014/main" id="{078BDBB4-6B67-4FDF-B878-306DF1AEDFD7}"/>
                </a:ext>
              </a:extLst>
            </p:cNvPr>
            <p:cNvSpPr/>
            <p:nvPr/>
          </p:nvSpPr>
          <p:spPr>
            <a:xfrm>
              <a:off x="5077813" y="3825558"/>
              <a:ext cx="1280160" cy="1280160"/>
            </a:xfrm>
            <a:prstGeom prst="ellipse">
              <a:avLst/>
            </a:prstGeom>
            <a:solidFill>
              <a:srgbClr val="5FB7A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SlideModel shp104">
              <a:extLst>
                <a:ext uri="{FF2B5EF4-FFF2-40B4-BE49-F238E27FC236}">
                  <a16:creationId xmlns:a16="http://schemas.microsoft.com/office/drawing/2014/main" id="{2FA6E589-16C0-4646-A1D1-570BF39E79EF}"/>
                </a:ext>
              </a:extLst>
            </p:cNvPr>
            <p:cNvSpPr/>
            <p:nvPr/>
          </p:nvSpPr>
          <p:spPr>
            <a:xfrm>
              <a:off x="7231733" y="3825558"/>
              <a:ext cx="1280160" cy="1280160"/>
            </a:xfrm>
            <a:prstGeom prst="ellipse">
              <a:avLst/>
            </a:prstGeom>
            <a:solidFill>
              <a:srgbClr val="5FB7A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SlideModel shp105">
              <a:extLst>
                <a:ext uri="{FF2B5EF4-FFF2-40B4-BE49-F238E27FC236}">
                  <a16:creationId xmlns:a16="http://schemas.microsoft.com/office/drawing/2014/main" id="{146946FC-1A72-4CFC-9D6D-DCD21A649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928" y="1662902"/>
              <a:ext cx="10168233" cy="3775075"/>
            </a:xfrm>
            <a:custGeom>
              <a:avLst/>
              <a:gdLst>
                <a:gd name="T0" fmla="*/ 0 w 2728"/>
                <a:gd name="T1" fmla="*/ 417 h 843"/>
                <a:gd name="T2" fmla="*/ 453 w 2728"/>
                <a:gd name="T3" fmla="*/ 417 h 843"/>
                <a:gd name="T4" fmla="*/ 667 w 2728"/>
                <a:gd name="T5" fmla="*/ 630 h 843"/>
                <a:gd name="T6" fmla="*/ 880 w 2728"/>
                <a:gd name="T7" fmla="*/ 843 h 843"/>
                <a:gd name="T8" fmla="*/ 1093 w 2728"/>
                <a:gd name="T9" fmla="*/ 630 h 843"/>
                <a:gd name="T10" fmla="*/ 1007 w 2728"/>
                <a:gd name="T11" fmla="*/ 435 h 843"/>
                <a:gd name="T12" fmla="*/ 908 w 2728"/>
                <a:gd name="T13" fmla="*/ 213 h 843"/>
                <a:gd name="T14" fmla="*/ 1122 w 2728"/>
                <a:gd name="T15" fmla="*/ 0 h 843"/>
                <a:gd name="T16" fmla="*/ 1335 w 2728"/>
                <a:gd name="T17" fmla="*/ 213 h 843"/>
                <a:gd name="T18" fmla="*/ 1335 w 2728"/>
                <a:gd name="T19" fmla="*/ 213 h 843"/>
                <a:gd name="T20" fmla="*/ 1238 w 2728"/>
                <a:gd name="T21" fmla="*/ 435 h 843"/>
                <a:gd name="T22" fmla="*/ 1152 w 2728"/>
                <a:gd name="T23" fmla="*/ 630 h 843"/>
                <a:gd name="T24" fmla="*/ 1365 w 2728"/>
                <a:gd name="T25" fmla="*/ 843 h 843"/>
                <a:gd name="T26" fmla="*/ 1579 w 2728"/>
                <a:gd name="T27" fmla="*/ 630 h 843"/>
                <a:gd name="T28" fmla="*/ 1492 w 2728"/>
                <a:gd name="T29" fmla="*/ 435 h 843"/>
                <a:gd name="T30" fmla="*/ 1393 w 2728"/>
                <a:gd name="T31" fmla="*/ 213 h 843"/>
                <a:gd name="T32" fmla="*/ 1607 w 2728"/>
                <a:gd name="T33" fmla="*/ 0 h 843"/>
                <a:gd name="T34" fmla="*/ 1820 w 2728"/>
                <a:gd name="T35" fmla="*/ 213 h 843"/>
                <a:gd name="T36" fmla="*/ 1820 w 2728"/>
                <a:gd name="T37" fmla="*/ 213 h 843"/>
                <a:gd name="T38" fmla="*/ 1723 w 2728"/>
                <a:gd name="T39" fmla="*/ 435 h 843"/>
                <a:gd name="T40" fmla="*/ 1635 w 2728"/>
                <a:gd name="T41" fmla="*/ 630 h 843"/>
                <a:gd name="T42" fmla="*/ 1849 w 2728"/>
                <a:gd name="T43" fmla="*/ 843 h 843"/>
                <a:gd name="T44" fmla="*/ 2062 w 2728"/>
                <a:gd name="T45" fmla="*/ 630 h 843"/>
                <a:gd name="T46" fmla="*/ 2275 w 2728"/>
                <a:gd name="T47" fmla="*/ 417 h 843"/>
                <a:gd name="T48" fmla="*/ 2728 w 2728"/>
                <a:gd name="T49" fmla="*/ 417 h 843"/>
                <a:gd name="connsiteX0" fmla="*/ 0 w 8339"/>
                <a:gd name="connsiteY0" fmla="*/ 4947 h 10000"/>
                <a:gd name="connsiteX1" fmla="*/ 784 w 8339"/>
                <a:gd name="connsiteY1" fmla="*/ 7473 h 10000"/>
                <a:gd name="connsiteX2" fmla="*/ 1565 w 8339"/>
                <a:gd name="connsiteY2" fmla="*/ 10000 h 10000"/>
                <a:gd name="connsiteX3" fmla="*/ 2346 w 8339"/>
                <a:gd name="connsiteY3" fmla="*/ 7473 h 10000"/>
                <a:gd name="connsiteX4" fmla="*/ 2030 w 8339"/>
                <a:gd name="connsiteY4" fmla="*/ 5160 h 10000"/>
                <a:gd name="connsiteX5" fmla="*/ 1667 w 8339"/>
                <a:gd name="connsiteY5" fmla="*/ 2527 h 10000"/>
                <a:gd name="connsiteX6" fmla="*/ 2452 w 8339"/>
                <a:gd name="connsiteY6" fmla="*/ 0 h 10000"/>
                <a:gd name="connsiteX7" fmla="*/ 3233 w 8339"/>
                <a:gd name="connsiteY7" fmla="*/ 2527 h 10000"/>
                <a:gd name="connsiteX8" fmla="*/ 3233 w 8339"/>
                <a:gd name="connsiteY8" fmla="*/ 2527 h 10000"/>
                <a:gd name="connsiteX9" fmla="*/ 2877 w 8339"/>
                <a:gd name="connsiteY9" fmla="*/ 5160 h 10000"/>
                <a:gd name="connsiteX10" fmla="*/ 2562 w 8339"/>
                <a:gd name="connsiteY10" fmla="*/ 7473 h 10000"/>
                <a:gd name="connsiteX11" fmla="*/ 3343 w 8339"/>
                <a:gd name="connsiteY11" fmla="*/ 10000 h 10000"/>
                <a:gd name="connsiteX12" fmla="*/ 4127 w 8339"/>
                <a:gd name="connsiteY12" fmla="*/ 7473 h 10000"/>
                <a:gd name="connsiteX13" fmla="*/ 3808 w 8339"/>
                <a:gd name="connsiteY13" fmla="*/ 5160 h 10000"/>
                <a:gd name="connsiteX14" fmla="*/ 3445 w 8339"/>
                <a:gd name="connsiteY14" fmla="*/ 2527 h 10000"/>
                <a:gd name="connsiteX15" fmla="*/ 4230 w 8339"/>
                <a:gd name="connsiteY15" fmla="*/ 0 h 10000"/>
                <a:gd name="connsiteX16" fmla="*/ 5011 w 8339"/>
                <a:gd name="connsiteY16" fmla="*/ 2527 h 10000"/>
                <a:gd name="connsiteX17" fmla="*/ 5011 w 8339"/>
                <a:gd name="connsiteY17" fmla="*/ 2527 h 10000"/>
                <a:gd name="connsiteX18" fmla="*/ 4655 w 8339"/>
                <a:gd name="connsiteY18" fmla="*/ 5160 h 10000"/>
                <a:gd name="connsiteX19" fmla="*/ 4332 w 8339"/>
                <a:gd name="connsiteY19" fmla="*/ 7473 h 10000"/>
                <a:gd name="connsiteX20" fmla="*/ 5117 w 8339"/>
                <a:gd name="connsiteY20" fmla="*/ 10000 h 10000"/>
                <a:gd name="connsiteX21" fmla="*/ 5898 w 8339"/>
                <a:gd name="connsiteY21" fmla="*/ 7473 h 10000"/>
                <a:gd name="connsiteX22" fmla="*/ 6678 w 8339"/>
                <a:gd name="connsiteY22" fmla="*/ 4947 h 10000"/>
                <a:gd name="connsiteX23" fmla="*/ 8339 w 8339"/>
                <a:gd name="connsiteY23" fmla="*/ 494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339" h="10000">
                  <a:moveTo>
                    <a:pt x="0" y="4947"/>
                  </a:moveTo>
                  <a:cubicBezTo>
                    <a:pt x="791" y="4947"/>
                    <a:pt x="784" y="7473"/>
                    <a:pt x="784" y="7473"/>
                  </a:cubicBezTo>
                  <a:cubicBezTo>
                    <a:pt x="784" y="8873"/>
                    <a:pt x="1132" y="10000"/>
                    <a:pt x="1565" y="10000"/>
                  </a:cubicBezTo>
                  <a:cubicBezTo>
                    <a:pt x="1997" y="10000"/>
                    <a:pt x="2346" y="8873"/>
                    <a:pt x="2346" y="7473"/>
                  </a:cubicBezTo>
                  <a:cubicBezTo>
                    <a:pt x="2346" y="7473"/>
                    <a:pt x="2401" y="6335"/>
                    <a:pt x="2030" y="5160"/>
                  </a:cubicBezTo>
                  <a:cubicBezTo>
                    <a:pt x="1620" y="3867"/>
                    <a:pt x="1667" y="2527"/>
                    <a:pt x="1667" y="2527"/>
                  </a:cubicBezTo>
                  <a:cubicBezTo>
                    <a:pt x="1667" y="1127"/>
                    <a:pt x="2019" y="0"/>
                    <a:pt x="2452" y="0"/>
                  </a:cubicBezTo>
                  <a:cubicBezTo>
                    <a:pt x="2881" y="0"/>
                    <a:pt x="3233" y="1127"/>
                    <a:pt x="3233" y="2527"/>
                  </a:cubicBezTo>
                  <a:lnTo>
                    <a:pt x="3233" y="2527"/>
                  </a:lnTo>
                  <a:cubicBezTo>
                    <a:pt x="3233" y="2527"/>
                    <a:pt x="3277" y="3855"/>
                    <a:pt x="2877" y="5160"/>
                  </a:cubicBezTo>
                  <a:cubicBezTo>
                    <a:pt x="2529" y="6311"/>
                    <a:pt x="2562" y="7473"/>
                    <a:pt x="2562" y="7473"/>
                  </a:cubicBezTo>
                  <a:cubicBezTo>
                    <a:pt x="2562" y="8873"/>
                    <a:pt x="2910" y="10000"/>
                    <a:pt x="3343" y="10000"/>
                  </a:cubicBezTo>
                  <a:cubicBezTo>
                    <a:pt x="3775" y="10000"/>
                    <a:pt x="4127" y="8873"/>
                    <a:pt x="4127" y="7473"/>
                  </a:cubicBezTo>
                  <a:cubicBezTo>
                    <a:pt x="4127" y="7473"/>
                    <a:pt x="4182" y="6335"/>
                    <a:pt x="3808" y="5160"/>
                  </a:cubicBezTo>
                  <a:cubicBezTo>
                    <a:pt x="3398" y="3867"/>
                    <a:pt x="3445" y="2527"/>
                    <a:pt x="3445" y="2527"/>
                  </a:cubicBezTo>
                  <a:cubicBezTo>
                    <a:pt x="3445" y="1127"/>
                    <a:pt x="3797" y="0"/>
                    <a:pt x="4230" y="0"/>
                  </a:cubicBezTo>
                  <a:cubicBezTo>
                    <a:pt x="4662" y="0"/>
                    <a:pt x="5011" y="1127"/>
                    <a:pt x="5011" y="2527"/>
                  </a:cubicBezTo>
                  <a:lnTo>
                    <a:pt x="5011" y="2527"/>
                  </a:lnTo>
                  <a:cubicBezTo>
                    <a:pt x="5011" y="2527"/>
                    <a:pt x="5055" y="3855"/>
                    <a:pt x="4655" y="5160"/>
                  </a:cubicBezTo>
                  <a:cubicBezTo>
                    <a:pt x="4296" y="6323"/>
                    <a:pt x="4332" y="7473"/>
                    <a:pt x="4332" y="7473"/>
                  </a:cubicBezTo>
                  <a:cubicBezTo>
                    <a:pt x="4332" y="8873"/>
                    <a:pt x="4684" y="10000"/>
                    <a:pt x="5117" y="10000"/>
                  </a:cubicBezTo>
                  <a:cubicBezTo>
                    <a:pt x="5546" y="10000"/>
                    <a:pt x="5898" y="8873"/>
                    <a:pt x="5898" y="7473"/>
                  </a:cubicBezTo>
                  <a:cubicBezTo>
                    <a:pt x="5898" y="7473"/>
                    <a:pt x="5883" y="5042"/>
                    <a:pt x="6678" y="4947"/>
                  </a:cubicBezTo>
                  <a:lnTo>
                    <a:pt x="8339" y="4947"/>
                  </a:lnTo>
                </a:path>
              </a:pathLst>
            </a:custGeom>
            <a:noFill/>
            <a:ln w="317500" cap="rnd">
              <a:solidFill>
                <a:srgbClr val="D9D9D9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SlideModel shp106">
              <a:extLst>
                <a:ext uri="{FF2B5EF4-FFF2-40B4-BE49-F238E27FC236}">
                  <a16:creationId xmlns:a16="http://schemas.microsoft.com/office/drawing/2014/main" id="{947788E5-79FF-42B3-A60D-50619206D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928" y="1662901"/>
              <a:ext cx="10168233" cy="3775075"/>
            </a:xfrm>
            <a:custGeom>
              <a:avLst/>
              <a:gdLst>
                <a:gd name="T0" fmla="*/ 0 w 2728"/>
                <a:gd name="T1" fmla="*/ 417 h 843"/>
                <a:gd name="T2" fmla="*/ 453 w 2728"/>
                <a:gd name="T3" fmla="*/ 417 h 843"/>
                <a:gd name="T4" fmla="*/ 667 w 2728"/>
                <a:gd name="T5" fmla="*/ 630 h 843"/>
                <a:gd name="T6" fmla="*/ 880 w 2728"/>
                <a:gd name="T7" fmla="*/ 843 h 843"/>
                <a:gd name="T8" fmla="*/ 1093 w 2728"/>
                <a:gd name="T9" fmla="*/ 630 h 843"/>
                <a:gd name="T10" fmla="*/ 1007 w 2728"/>
                <a:gd name="T11" fmla="*/ 435 h 843"/>
                <a:gd name="T12" fmla="*/ 908 w 2728"/>
                <a:gd name="T13" fmla="*/ 213 h 843"/>
                <a:gd name="T14" fmla="*/ 1122 w 2728"/>
                <a:gd name="T15" fmla="*/ 0 h 843"/>
                <a:gd name="T16" fmla="*/ 1335 w 2728"/>
                <a:gd name="T17" fmla="*/ 213 h 843"/>
                <a:gd name="T18" fmla="*/ 1335 w 2728"/>
                <a:gd name="T19" fmla="*/ 213 h 843"/>
                <a:gd name="T20" fmla="*/ 1238 w 2728"/>
                <a:gd name="T21" fmla="*/ 435 h 843"/>
                <a:gd name="T22" fmla="*/ 1152 w 2728"/>
                <a:gd name="T23" fmla="*/ 630 h 843"/>
                <a:gd name="T24" fmla="*/ 1365 w 2728"/>
                <a:gd name="T25" fmla="*/ 843 h 843"/>
                <a:gd name="T26" fmla="*/ 1579 w 2728"/>
                <a:gd name="T27" fmla="*/ 630 h 843"/>
                <a:gd name="T28" fmla="*/ 1492 w 2728"/>
                <a:gd name="T29" fmla="*/ 435 h 843"/>
                <a:gd name="T30" fmla="*/ 1393 w 2728"/>
                <a:gd name="T31" fmla="*/ 213 h 843"/>
                <a:gd name="T32" fmla="*/ 1607 w 2728"/>
                <a:gd name="T33" fmla="*/ 0 h 843"/>
                <a:gd name="T34" fmla="*/ 1820 w 2728"/>
                <a:gd name="T35" fmla="*/ 213 h 843"/>
                <a:gd name="T36" fmla="*/ 1820 w 2728"/>
                <a:gd name="T37" fmla="*/ 213 h 843"/>
                <a:gd name="T38" fmla="*/ 1723 w 2728"/>
                <a:gd name="T39" fmla="*/ 435 h 843"/>
                <a:gd name="T40" fmla="*/ 1635 w 2728"/>
                <a:gd name="T41" fmla="*/ 630 h 843"/>
                <a:gd name="T42" fmla="*/ 1849 w 2728"/>
                <a:gd name="T43" fmla="*/ 843 h 843"/>
                <a:gd name="T44" fmla="*/ 2062 w 2728"/>
                <a:gd name="T45" fmla="*/ 630 h 843"/>
                <a:gd name="T46" fmla="*/ 2275 w 2728"/>
                <a:gd name="T47" fmla="*/ 417 h 843"/>
                <a:gd name="T48" fmla="*/ 2728 w 2728"/>
                <a:gd name="T49" fmla="*/ 417 h 843"/>
                <a:gd name="connsiteX0" fmla="*/ 0 w 8339"/>
                <a:gd name="connsiteY0" fmla="*/ 4947 h 10000"/>
                <a:gd name="connsiteX1" fmla="*/ 784 w 8339"/>
                <a:gd name="connsiteY1" fmla="*/ 7473 h 10000"/>
                <a:gd name="connsiteX2" fmla="*/ 1565 w 8339"/>
                <a:gd name="connsiteY2" fmla="*/ 10000 h 10000"/>
                <a:gd name="connsiteX3" fmla="*/ 2346 w 8339"/>
                <a:gd name="connsiteY3" fmla="*/ 7473 h 10000"/>
                <a:gd name="connsiteX4" fmla="*/ 2030 w 8339"/>
                <a:gd name="connsiteY4" fmla="*/ 5160 h 10000"/>
                <a:gd name="connsiteX5" fmla="*/ 1667 w 8339"/>
                <a:gd name="connsiteY5" fmla="*/ 2527 h 10000"/>
                <a:gd name="connsiteX6" fmla="*/ 2452 w 8339"/>
                <a:gd name="connsiteY6" fmla="*/ 0 h 10000"/>
                <a:gd name="connsiteX7" fmla="*/ 3233 w 8339"/>
                <a:gd name="connsiteY7" fmla="*/ 2527 h 10000"/>
                <a:gd name="connsiteX8" fmla="*/ 3233 w 8339"/>
                <a:gd name="connsiteY8" fmla="*/ 2527 h 10000"/>
                <a:gd name="connsiteX9" fmla="*/ 2877 w 8339"/>
                <a:gd name="connsiteY9" fmla="*/ 5160 h 10000"/>
                <a:gd name="connsiteX10" fmla="*/ 2562 w 8339"/>
                <a:gd name="connsiteY10" fmla="*/ 7473 h 10000"/>
                <a:gd name="connsiteX11" fmla="*/ 3343 w 8339"/>
                <a:gd name="connsiteY11" fmla="*/ 10000 h 10000"/>
                <a:gd name="connsiteX12" fmla="*/ 4127 w 8339"/>
                <a:gd name="connsiteY12" fmla="*/ 7473 h 10000"/>
                <a:gd name="connsiteX13" fmla="*/ 3808 w 8339"/>
                <a:gd name="connsiteY13" fmla="*/ 5160 h 10000"/>
                <a:gd name="connsiteX14" fmla="*/ 3445 w 8339"/>
                <a:gd name="connsiteY14" fmla="*/ 2527 h 10000"/>
                <a:gd name="connsiteX15" fmla="*/ 4230 w 8339"/>
                <a:gd name="connsiteY15" fmla="*/ 0 h 10000"/>
                <a:gd name="connsiteX16" fmla="*/ 5011 w 8339"/>
                <a:gd name="connsiteY16" fmla="*/ 2527 h 10000"/>
                <a:gd name="connsiteX17" fmla="*/ 5011 w 8339"/>
                <a:gd name="connsiteY17" fmla="*/ 2527 h 10000"/>
                <a:gd name="connsiteX18" fmla="*/ 4655 w 8339"/>
                <a:gd name="connsiteY18" fmla="*/ 5160 h 10000"/>
                <a:gd name="connsiteX19" fmla="*/ 4332 w 8339"/>
                <a:gd name="connsiteY19" fmla="*/ 7473 h 10000"/>
                <a:gd name="connsiteX20" fmla="*/ 5117 w 8339"/>
                <a:gd name="connsiteY20" fmla="*/ 10000 h 10000"/>
                <a:gd name="connsiteX21" fmla="*/ 5898 w 8339"/>
                <a:gd name="connsiteY21" fmla="*/ 7473 h 10000"/>
                <a:gd name="connsiteX22" fmla="*/ 6678 w 8339"/>
                <a:gd name="connsiteY22" fmla="*/ 4947 h 10000"/>
                <a:gd name="connsiteX23" fmla="*/ 8339 w 8339"/>
                <a:gd name="connsiteY23" fmla="*/ 494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339" h="10000">
                  <a:moveTo>
                    <a:pt x="0" y="4947"/>
                  </a:moveTo>
                  <a:cubicBezTo>
                    <a:pt x="791" y="4947"/>
                    <a:pt x="784" y="7473"/>
                    <a:pt x="784" y="7473"/>
                  </a:cubicBezTo>
                  <a:cubicBezTo>
                    <a:pt x="784" y="8873"/>
                    <a:pt x="1132" y="10000"/>
                    <a:pt x="1565" y="10000"/>
                  </a:cubicBezTo>
                  <a:cubicBezTo>
                    <a:pt x="1997" y="10000"/>
                    <a:pt x="2346" y="8873"/>
                    <a:pt x="2346" y="7473"/>
                  </a:cubicBezTo>
                  <a:cubicBezTo>
                    <a:pt x="2346" y="7473"/>
                    <a:pt x="2401" y="6335"/>
                    <a:pt x="2030" y="5160"/>
                  </a:cubicBezTo>
                  <a:cubicBezTo>
                    <a:pt x="1620" y="3867"/>
                    <a:pt x="1667" y="2527"/>
                    <a:pt x="1667" y="2527"/>
                  </a:cubicBezTo>
                  <a:cubicBezTo>
                    <a:pt x="1667" y="1127"/>
                    <a:pt x="2019" y="0"/>
                    <a:pt x="2452" y="0"/>
                  </a:cubicBezTo>
                  <a:cubicBezTo>
                    <a:pt x="2881" y="0"/>
                    <a:pt x="3233" y="1127"/>
                    <a:pt x="3233" y="2527"/>
                  </a:cubicBezTo>
                  <a:lnTo>
                    <a:pt x="3233" y="2527"/>
                  </a:lnTo>
                  <a:cubicBezTo>
                    <a:pt x="3233" y="2527"/>
                    <a:pt x="3277" y="3855"/>
                    <a:pt x="2877" y="5160"/>
                  </a:cubicBezTo>
                  <a:cubicBezTo>
                    <a:pt x="2529" y="6311"/>
                    <a:pt x="2562" y="7473"/>
                    <a:pt x="2562" y="7473"/>
                  </a:cubicBezTo>
                  <a:cubicBezTo>
                    <a:pt x="2562" y="8873"/>
                    <a:pt x="2910" y="10000"/>
                    <a:pt x="3343" y="10000"/>
                  </a:cubicBezTo>
                  <a:cubicBezTo>
                    <a:pt x="3775" y="10000"/>
                    <a:pt x="4127" y="8873"/>
                    <a:pt x="4127" y="7473"/>
                  </a:cubicBezTo>
                  <a:cubicBezTo>
                    <a:pt x="4127" y="7473"/>
                    <a:pt x="4182" y="6335"/>
                    <a:pt x="3808" y="5160"/>
                  </a:cubicBezTo>
                  <a:cubicBezTo>
                    <a:pt x="3398" y="3867"/>
                    <a:pt x="3445" y="2527"/>
                    <a:pt x="3445" y="2527"/>
                  </a:cubicBezTo>
                  <a:cubicBezTo>
                    <a:pt x="3445" y="1127"/>
                    <a:pt x="3797" y="0"/>
                    <a:pt x="4230" y="0"/>
                  </a:cubicBezTo>
                  <a:cubicBezTo>
                    <a:pt x="4662" y="0"/>
                    <a:pt x="5011" y="1127"/>
                    <a:pt x="5011" y="2527"/>
                  </a:cubicBezTo>
                  <a:lnTo>
                    <a:pt x="5011" y="2527"/>
                  </a:lnTo>
                  <a:cubicBezTo>
                    <a:pt x="5011" y="2527"/>
                    <a:pt x="5055" y="3855"/>
                    <a:pt x="4655" y="5160"/>
                  </a:cubicBezTo>
                  <a:cubicBezTo>
                    <a:pt x="4296" y="6323"/>
                    <a:pt x="4332" y="7473"/>
                    <a:pt x="4332" y="7473"/>
                  </a:cubicBezTo>
                  <a:cubicBezTo>
                    <a:pt x="4332" y="8873"/>
                    <a:pt x="4684" y="10000"/>
                    <a:pt x="5117" y="10000"/>
                  </a:cubicBezTo>
                  <a:cubicBezTo>
                    <a:pt x="5546" y="10000"/>
                    <a:pt x="5898" y="8873"/>
                    <a:pt x="5898" y="7473"/>
                  </a:cubicBezTo>
                  <a:cubicBezTo>
                    <a:pt x="5898" y="7473"/>
                    <a:pt x="5883" y="5042"/>
                    <a:pt x="6678" y="4947"/>
                  </a:cubicBezTo>
                  <a:lnTo>
                    <a:pt x="8339" y="4947"/>
                  </a:lnTo>
                </a:path>
              </a:pathLst>
            </a:custGeom>
            <a:noFill/>
            <a:ln w="19050" cap="flat">
              <a:solidFill>
                <a:sysClr val="window" lastClr="FFFF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00" name="SlideModel shp107">
              <a:extLst>
                <a:ext uri="{FF2B5EF4-FFF2-40B4-BE49-F238E27FC236}">
                  <a16:creationId xmlns:a16="http://schemas.microsoft.com/office/drawing/2014/main" id="{44B57598-E5BC-493A-AD5D-DF1ECC9FA47C}"/>
                </a:ext>
              </a:extLst>
            </p:cNvPr>
            <p:cNvGrpSpPr/>
            <p:nvPr/>
          </p:nvGrpSpPr>
          <p:grpSpPr>
            <a:xfrm>
              <a:off x="405780" y="1478085"/>
              <a:ext cx="2291102" cy="1331190"/>
              <a:chOff x="363087" y="907101"/>
              <a:chExt cx="2291102" cy="1331190"/>
            </a:xfrm>
          </p:grpSpPr>
          <p:sp>
            <p:nvSpPr>
              <p:cNvPr id="101" name="SlideGroup shp108">
                <a:extLst>
                  <a:ext uri="{FF2B5EF4-FFF2-40B4-BE49-F238E27FC236}">
                    <a16:creationId xmlns:a16="http://schemas.microsoft.com/office/drawing/2014/main" id="{32964BD7-C0FE-4679-B393-218EE438F998}"/>
                  </a:ext>
                </a:extLst>
              </p:cNvPr>
              <p:cNvSpPr/>
              <p:nvPr/>
            </p:nvSpPr>
            <p:spPr>
              <a:xfrm>
                <a:off x="363087" y="1262460"/>
                <a:ext cx="2289715" cy="975831"/>
              </a:xfrm>
              <a:prstGeom prst="rect">
                <a:avLst/>
              </a:prstGeom>
            </p:spPr>
            <p:txBody>
              <a:bodyPr wrap="square" lIns="0" tIns="0" rIns="0" bIns="0" anchor="t">
                <a:spAutoFit/>
              </a:bodyPr>
              <a:lstStyle/>
              <a:p>
                <a:pPr algn="r"/>
                <a:r>
                  <a:rPr lang="en-IN" sz="600" dirty="0">
                    <a:solidFill>
                      <a:prstClr val="black"/>
                    </a:solidFill>
                    <a:ea typeface="Open Sans" panose="020B0606030504020204" pitchFamily="34" charset="0"/>
                    <a:cs typeface="Segoe UI Light" panose="020B0502040204020203" pitchFamily="34" charset="0"/>
                  </a:rPr>
                  <a:t>This is a sample text. Insert your desired text here. </a:t>
                </a:r>
              </a:p>
            </p:txBody>
          </p:sp>
          <p:sp>
            <p:nvSpPr>
              <p:cNvPr id="102" name="SlideGroup shp109">
                <a:extLst>
                  <a:ext uri="{FF2B5EF4-FFF2-40B4-BE49-F238E27FC236}">
                    <a16:creationId xmlns:a16="http://schemas.microsoft.com/office/drawing/2014/main" id="{F85380B7-3BD4-49C2-B511-428AD69100F6}"/>
                  </a:ext>
                </a:extLst>
              </p:cNvPr>
              <p:cNvSpPr/>
              <p:nvPr/>
            </p:nvSpPr>
            <p:spPr>
              <a:xfrm>
                <a:off x="364474" y="907101"/>
                <a:ext cx="2289715" cy="433703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algn="r"/>
                <a:r>
                  <a:rPr lang="en-IN" sz="800" b="1" dirty="0">
                    <a:solidFill>
                      <a:prstClr val="black"/>
                    </a:solidFill>
                    <a:latin typeface="Arial Black" panose="020B0A04020102020204" pitchFamily="34" charset="0"/>
                    <a:ea typeface="Open Sans" panose="020B0606030504020204" pitchFamily="34" charset="0"/>
                    <a:cs typeface="Segoe UI Light" panose="020B0502040204020203" pitchFamily="34" charset="0"/>
                  </a:rPr>
                  <a:t>Placeholder</a:t>
                </a:r>
              </a:p>
            </p:txBody>
          </p:sp>
        </p:grpSp>
        <p:grpSp>
          <p:nvGrpSpPr>
            <p:cNvPr id="103" name="SlideModel shp110">
              <a:extLst>
                <a:ext uri="{FF2B5EF4-FFF2-40B4-BE49-F238E27FC236}">
                  <a16:creationId xmlns:a16="http://schemas.microsoft.com/office/drawing/2014/main" id="{AECC60F5-CDCD-4A0A-8829-F066F96D303F}"/>
                </a:ext>
              </a:extLst>
            </p:cNvPr>
            <p:cNvGrpSpPr/>
            <p:nvPr/>
          </p:nvGrpSpPr>
          <p:grpSpPr>
            <a:xfrm>
              <a:off x="8699854" y="1478085"/>
              <a:ext cx="2289716" cy="1400302"/>
              <a:chOff x="8737781" y="907101"/>
              <a:chExt cx="2289716" cy="1400302"/>
            </a:xfrm>
          </p:grpSpPr>
          <p:sp>
            <p:nvSpPr>
              <p:cNvPr id="104" name="SlideGroup shp111">
                <a:extLst>
                  <a:ext uri="{FF2B5EF4-FFF2-40B4-BE49-F238E27FC236}">
                    <a16:creationId xmlns:a16="http://schemas.microsoft.com/office/drawing/2014/main" id="{651739E8-AFF0-4BF4-8690-65C917821CD4}"/>
                  </a:ext>
                </a:extLst>
              </p:cNvPr>
              <p:cNvSpPr/>
              <p:nvPr/>
            </p:nvSpPr>
            <p:spPr>
              <a:xfrm>
                <a:off x="8737781" y="1331574"/>
                <a:ext cx="2289716" cy="975829"/>
              </a:xfrm>
              <a:prstGeom prst="rect">
                <a:avLst/>
              </a:prstGeom>
            </p:spPr>
            <p:txBody>
              <a:bodyPr wrap="square" lIns="0" tIns="0" rIns="0" bIns="0" anchor="t">
                <a:spAutoFit/>
              </a:bodyPr>
              <a:lstStyle/>
              <a:p>
                <a:r>
                  <a:rPr lang="en-IN" sz="600" dirty="0">
                    <a:solidFill>
                      <a:prstClr val="black"/>
                    </a:solidFill>
                    <a:ea typeface="Open Sans" panose="020B0606030504020204" pitchFamily="34" charset="0"/>
                    <a:cs typeface="Segoe UI Light" panose="020B0502040204020203" pitchFamily="34" charset="0"/>
                  </a:rPr>
                  <a:t>This is a sample text. Insert your desired text here. </a:t>
                </a:r>
              </a:p>
            </p:txBody>
          </p:sp>
          <p:sp>
            <p:nvSpPr>
              <p:cNvPr id="105" name="SlideGroup shp112">
                <a:extLst>
                  <a:ext uri="{FF2B5EF4-FFF2-40B4-BE49-F238E27FC236}">
                    <a16:creationId xmlns:a16="http://schemas.microsoft.com/office/drawing/2014/main" id="{9360C93D-BA5F-4DCA-8C52-B7D711744BC5}"/>
                  </a:ext>
                </a:extLst>
              </p:cNvPr>
              <p:cNvSpPr/>
              <p:nvPr/>
            </p:nvSpPr>
            <p:spPr>
              <a:xfrm>
                <a:off x="8737781" y="907101"/>
                <a:ext cx="2289716" cy="433703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r>
                  <a:rPr lang="en-IN" sz="800" b="1" dirty="0">
                    <a:solidFill>
                      <a:prstClr val="black"/>
                    </a:solidFill>
                    <a:latin typeface="Arial Black" panose="020B0A04020102020204" pitchFamily="34" charset="0"/>
                    <a:ea typeface="Open Sans" panose="020B0606030504020204" pitchFamily="34" charset="0"/>
                    <a:cs typeface="Segoe UI Light" panose="020B0502040204020203" pitchFamily="34" charset="0"/>
                  </a:rPr>
                  <a:t>Placeholder</a:t>
                </a:r>
              </a:p>
            </p:txBody>
          </p:sp>
        </p:grpSp>
        <p:sp>
          <p:nvSpPr>
            <p:cNvPr id="106" name="SlideModel shp113">
              <a:extLst>
                <a:ext uri="{FF2B5EF4-FFF2-40B4-BE49-F238E27FC236}">
                  <a16:creationId xmlns:a16="http://schemas.microsoft.com/office/drawing/2014/main" id="{DCCADEE8-6810-4C9E-89FF-E552703EC79C}"/>
                </a:ext>
              </a:extLst>
            </p:cNvPr>
            <p:cNvSpPr/>
            <p:nvPr/>
          </p:nvSpPr>
          <p:spPr>
            <a:xfrm>
              <a:off x="348586" y="2905338"/>
              <a:ext cx="1290200" cy="129020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07" name="SlideModel shp114">
              <a:extLst>
                <a:ext uri="{FF2B5EF4-FFF2-40B4-BE49-F238E27FC236}">
                  <a16:creationId xmlns:a16="http://schemas.microsoft.com/office/drawing/2014/main" id="{AA735DA4-3E15-4A50-95BA-39C1615EC443}"/>
                </a:ext>
              </a:extLst>
            </p:cNvPr>
            <p:cNvGrpSpPr/>
            <p:nvPr/>
          </p:nvGrpSpPr>
          <p:grpSpPr>
            <a:xfrm>
              <a:off x="6473870" y="2346393"/>
              <a:ext cx="604472" cy="522140"/>
              <a:chOff x="5067300" y="1905000"/>
              <a:chExt cx="1363662" cy="1177925"/>
            </a:xfrm>
            <a:solidFill>
              <a:sysClr val="window" lastClr="FFFFFF"/>
            </a:solidFill>
          </p:grpSpPr>
          <p:sp>
            <p:nvSpPr>
              <p:cNvPr id="108" name="SlideGroup shp115">
                <a:extLst>
                  <a:ext uri="{FF2B5EF4-FFF2-40B4-BE49-F238E27FC236}">
                    <a16:creationId xmlns:a16="http://schemas.microsoft.com/office/drawing/2014/main" id="{6EF8FEDC-6E62-41A3-85DE-B550D9E85E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67300" y="1905000"/>
                <a:ext cx="1363662" cy="1177925"/>
              </a:xfrm>
              <a:custGeom>
                <a:avLst/>
                <a:gdLst>
                  <a:gd name="T0" fmla="*/ 360 w 362"/>
                  <a:gd name="T1" fmla="*/ 177 h 312"/>
                  <a:gd name="T2" fmla="*/ 360 w 362"/>
                  <a:gd name="T3" fmla="*/ 176 h 312"/>
                  <a:gd name="T4" fmla="*/ 360 w 362"/>
                  <a:gd name="T5" fmla="*/ 176 h 312"/>
                  <a:gd name="T6" fmla="*/ 293 w 362"/>
                  <a:gd name="T7" fmla="*/ 7 h 312"/>
                  <a:gd name="T8" fmla="*/ 281 w 362"/>
                  <a:gd name="T9" fmla="*/ 2 h 312"/>
                  <a:gd name="T10" fmla="*/ 280 w 362"/>
                  <a:gd name="T11" fmla="*/ 2 h 312"/>
                  <a:gd name="T12" fmla="*/ 280 w 362"/>
                  <a:gd name="T13" fmla="*/ 2 h 312"/>
                  <a:gd name="T14" fmla="*/ 7 w 362"/>
                  <a:gd name="T15" fmla="*/ 111 h 312"/>
                  <a:gd name="T16" fmla="*/ 4 w 362"/>
                  <a:gd name="T17" fmla="*/ 113 h 312"/>
                  <a:gd name="T18" fmla="*/ 0 w 362"/>
                  <a:gd name="T19" fmla="*/ 121 h 312"/>
                  <a:gd name="T20" fmla="*/ 0 w 362"/>
                  <a:gd name="T21" fmla="*/ 303 h 312"/>
                  <a:gd name="T22" fmla="*/ 9 w 362"/>
                  <a:gd name="T23" fmla="*/ 312 h 312"/>
                  <a:gd name="T24" fmla="*/ 303 w 362"/>
                  <a:gd name="T25" fmla="*/ 312 h 312"/>
                  <a:gd name="T26" fmla="*/ 312 w 362"/>
                  <a:gd name="T27" fmla="*/ 303 h 312"/>
                  <a:gd name="T28" fmla="*/ 312 w 362"/>
                  <a:gd name="T29" fmla="*/ 205 h 312"/>
                  <a:gd name="T30" fmla="*/ 355 w 362"/>
                  <a:gd name="T31" fmla="*/ 188 h 312"/>
                  <a:gd name="T32" fmla="*/ 360 w 362"/>
                  <a:gd name="T33" fmla="*/ 177 h 312"/>
                  <a:gd name="T34" fmla="*/ 304 w 362"/>
                  <a:gd name="T35" fmla="*/ 112 h 312"/>
                  <a:gd name="T36" fmla="*/ 290 w 362"/>
                  <a:gd name="T37" fmla="*/ 76 h 312"/>
                  <a:gd name="T38" fmla="*/ 289 w 362"/>
                  <a:gd name="T39" fmla="*/ 75 h 312"/>
                  <a:gd name="T40" fmla="*/ 281 w 362"/>
                  <a:gd name="T41" fmla="*/ 69 h 312"/>
                  <a:gd name="T42" fmla="*/ 280 w 362"/>
                  <a:gd name="T43" fmla="*/ 69 h 312"/>
                  <a:gd name="T44" fmla="*/ 245 w 362"/>
                  <a:gd name="T45" fmla="*/ 53 h 312"/>
                  <a:gd name="T46" fmla="*/ 234 w 362"/>
                  <a:gd name="T47" fmla="*/ 51 h 312"/>
                  <a:gd name="T48" fmla="*/ 233 w 362"/>
                  <a:gd name="T49" fmla="*/ 51 h 312"/>
                  <a:gd name="T50" fmla="*/ 89 w 362"/>
                  <a:gd name="T51" fmla="*/ 109 h 312"/>
                  <a:gd name="T52" fmla="*/ 85 w 362"/>
                  <a:gd name="T53" fmla="*/ 112 h 312"/>
                  <a:gd name="T54" fmla="*/ 53 w 362"/>
                  <a:gd name="T55" fmla="*/ 112 h 312"/>
                  <a:gd name="T56" fmla="*/ 279 w 362"/>
                  <a:gd name="T57" fmla="*/ 22 h 312"/>
                  <a:gd name="T58" fmla="*/ 340 w 362"/>
                  <a:gd name="T59" fmla="*/ 175 h 312"/>
                  <a:gd name="T60" fmla="*/ 312 w 362"/>
                  <a:gd name="T61" fmla="*/ 186 h 312"/>
                  <a:gd name="T62" fmla="*/ 312 w 362"/>
                  <a:gd name="T63" fmla="*/ 121 h 312"/>
                  <a:gd name="T64" fmla="*/ 304 w 362"/>
                  <a:gd name="T65" fmla="*/ 112 h 312"/>
                  <a:gd name="T66" fmla="*/ 236 w 362"/>
                  <a:gd name="T67" fmla="*/ 70 h 312"/>
                  <a:gd name="T68" fmla="*/ 275 w 362"/>
                  <a:gd name="T69" fmla="*/ 87 h 312"/>
                  <a:gd name="T70" fmla="*/ 285 w 362"/>
                  <a:gd name="T71" fmla="*/ 112 h 312"/>
                  <a:gd name="T72" fmla="*/ 129 w 362"/>
                  <a:gd name="T73" fmla="*/ 112 h 312"/>
                  <a:gd name="T74" fmla="*/ 236 w 362"/>
                  <a:gd name="T75" fmla="*/ 70 h 312"/>
                  <a:gd name="T76" fmla="*/ 294 w 362"/>
                  <a:gd name="T77" fmla="*/ 130 h 312"/>
                  <a:gd name="T78" fmla="*/ 294 w 362"/>
                  <a:gd name="T79" fmla="*/ 294 h 312"/>
                  <a:gd name="T80" fmla="*/ 18 w 362"/>
                  <a:gd name="T81" fmla="*/ 294 h 312"/>
                  <a:gd name="T82" fmla="*/ 18 w 362"/>
                  <a:gd name="T83" fmla="*/ 130 h 312"/>
                  <a:gd name="T84" fmla="*/ 294 w 362"/>
                  <a:gd name="T85" fmla="*/ 13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62" h="312">
                    <a:moveTo>
                      <a:pt x="360" y="177"/>
                    </a:moveTo>
                    <a:cubicBezTo>
                      <a:pt x="360" y="176"/>
                      <a:pt x="360" y="176"/>
                      <a:pt x="360" y="176"/>
                    </a:cubicBezTo>
                    <a:cubicBezTo>
                      <a:pt x="360" y="176"/>
                      <a:pt x="360" y="176"/>
                      <a:pt x="360" y="176"/>
                    </a:cubicBezTo>
                    <a:cubicBezTo>
                      <a:pt x="293" y="7"/>
                      <a:pt x="293" y="7"/>
                      <a:pt x="293" y="7"/>
                    </a:cubicBezTo>
                    <a:cubicBezTo>
                      <a:pt x="291" y="3"/>
                      <a:pt x="286" y="0"/>
                      <a:pt x="281" y="2"/>
                    </a:cubicBezTo>
                    <a:cubicBezTo>
                      <a:pt x="280" y="2"/>
                      <a:pt x="280" y="2"/>
                      <a:pt x="280" y="2"/>
                    </a:cubicBezTo>
                    <a:cubicBezTo>
                      <a:pt x="280" y="2"/>
                      <a:pt x="280" y="2"/>
                      <a:pt x="280" y="2"/>
                    </a:cubicBezTo>
                    <a:cubicBezTo>
                      <a:pt x="7" y="111"/>
                      <a:pt x="7" y="111"/>
                      <a:pt x="7" y="111"/>
                    </a:cubicBezTo>
                    <a:cubicBezTo>
                      <a:pt x="6" y="112"/>
                      <a:pt x="5" y="112"/>
                      <a:pt x="4" y="113"/>
                    </a:cubicBezTo>
                    <a:cubicBezTo>
                      <a:pt x="1" y="115"/>
                      <a:pt x="0" y="118"/>
                      <a:pt x="0" y="121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0" y="308"/>
                      <a:pt x="4" y="312"/>
                      <a:pt x="9" y="312"/>
                    </a:cubicBezTo>
                    <a:cubicBezTo>
                      <a:pt x="303" y="312"/>
                      <a:pt x="303" y="312"/>
                      <a:pt x="303" y="312"/>
                    </a:cubicBezTo>
                    <a:cubicBezTo>
                      <a:pt x="308" y="312"/>
                      <a:pt x="312" y="308"/>
                      <a:pt x="312" y="303"/>
                    </a:cubicBezTo>
                    <a:cubicBezTo>
                      <a:pt x="312" y="205"/>
                      <a:pt x="312" y="205"/>
                      <a:pt x="312" y="205"/>
                    </a:cubicBezTo>
                    <a:cubicBezTo>
                      <a:pt x="355" y="188"/>
                      <a:pt x="355" y="188"/>
                      <a:pt x="355" y="188"/>
                    </a:cubicBezTo>
                    <a:cubicBezTo>
                      <a:pt x="360" y="186"/>
                      <a:pt x="362" y="181"/>
                      <a:pt x="360" y="177"/>
                    </a:cubicBezTo>
                    <a:close/>
                    <a:moveTo>
                      <a:pt x="304" y="112"/>
                    </a:moveTo>
                    <a:cubicBezTo>
                      <a:pt x="290" y="76"/>
                      <a:pt x="290" y="76"/>
                      <a:pt x="290" y="76"/>
                    </a:cubicBezTo>
                    <a:cubicBezTo>
                      <a:pt x="290" y="76"/>
                      <a:pt x="290" y="75"/>
                      <a:pt x="289" y="75"/>
                    </a:cubicBezTo>
                    <a:cubicBezTo>
                      <a:pt x="288" y="71"/>
                      <a:pt x="285" y="69"/>
                      <a:pt x="281" y="69"/>
                    </a:cubicBezTo>
                    <a:cubicBezTo>
                      <a:pt x="281" y="69"/>
                      <a:pt x="280" y="69"/>
                      <a:pt x="280" y="69"/>
                    </a:cubicBezTo>
                    <a:cubicBezTo>
                      <a:pt x="266" y="70"/>
                      <a:pt x="253" y="64"/>
                      <a:pt x="245" y="53"/>
                    </a:cubicBezTo>
                    <a:cubicBezTo>
                      <a:pt x="242" y="50"/>
                      <a:pt x="238" y="49"/>
                      <a:pt x="234" y="51"/>
                    </a:cubicBezTo>
                    <a:cubicBezTo>
                      <a:pt x="234" y="51"/>
                      <a:pt x="233" y="51"/>
                      <a:pt x="233" y="51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88" y="109"/>
                      <a:pt x="86" y="111"/>
                      <a:pt x="85" y="112"/>
                    </a:cubicBezTo>
                    <a:cubicBezTo>
                      <a:pt x="53" y="112"/>
                      <a:pt x="53" y="112"/>
                      <a:pt x="53" y="112"/>
                    </a:cubicBezTo>
                    <a:cubicBezTo>
                      <a:pt x="279" y="22"/>
                      <a:pt x="279" y="22"/>
                      <a:pt x="279" y="22"/>
                    </a:cubicBezTo>
                    <a:cubicBezTo>
                      <a:pt x="340" y="175"/>
                      <a:pt x="340" y="175"/>
                      <a:pt x="340" y="175"/>
                    </a:cubicBezTo>
                    <a:cubicBezTo>
                      <a:pt x="312" y="186"/>
                      <a:pt x="312" y="186"/>
                      <a:pt x="312" y="186"/>
                    </a:cubicBezTo>
                    <a:cubicBezTo>
                      <a:pt x="312" y="121"/>
                      <a:pt x="312" y="121"/>
                      <a:pt x="312" y="121"/>
                    </a:cubicBezTo>
                    <a:cubicBezTo>
                      <a:pt x="312" y="117"/>
                      <a:pt x="309" y="113"/>
                      <a:pt x="304" y="112"/>
                    </a:cubicBezTo>
                    <a:close/>
                    <a:moveTo>
                      <a:pt x="236" y="70"/>
                    </a:moveTo>
                    <a:cubicBezTo>
                      <a:pt x="246" y="80"/>
                      <a:pt x="260" y="86"/>
                      <a:pt x="275" y="87"/>
                    </a:cubicBezTo>
                    <a:cubicBezTo>
                      <a:pt x="285" y="112"/>
                      <a:pt x="285" y="112"/>
                      <a:pt x="285" y="112"/>
                    </a:cubicBezTo>
                    <a:cubicBezTo>
                      <a:pt x="129" y="112"/>
                      <a:pt x="129" y="112"/>
                      <a:pt x="129" y="112"/>
                    </a:cubicBezTo>
                    <a:lnTo>
                      <a:pt x="236" y="70"/>
                    </a:lnTo>
                    <a:close/>
                    <a:moveTo>
                      <a:pt x="294" y="130"/>
                    </a:moveTo>
                    <a:cubicBezTo>
                      <a:pt x="294" y="294"/>
                      <a:pt x="294" y="294"/>
                      <a:pt x="294" y="294"/>
                    </a:cubicBezTo>
                    <a:cubicBezTo>
                      <a:pt x="18" y="294"/>
                      <a:pt x="18" y="294"/>
                      <a:pt x="18" y="294"/>
                    </a:cubicBezTo>
                    <a:cubicBezTo>
                      <a:pt x="18" y="130"/>
                      <a:pt x="18" y="130"/>
                      <a:pt x="18" y="130"/>
                    </a:cubicBezTo>
                    <a:lnTo>
                      <a:pt x="294" y="1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SlideGroup shp116">
                <a:extLst>
                  <a:ext uri="{FF2B5EF4-FFF2-40B4-BE49-F238E27FC236}">
                    <a16:creationId xmlns:a16="http://schemas.microsoft.com/office/drawing/2014/main" id="{C3E451B3-FCF6-460F-BBD2-36893D5645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68900" y="2433638"/>
                <a:ext cx="968375" cy="544513"/>
              </a:xfrm>
              <a:custGeom>
                <a:avLst/>
                <a:gdLst>
                  <a:gd name="T0" fmla="*/ 1 w 257"/>
                  <a:gd name="T1" fmla="*/ 101 h 144"/>
                  <a:gd name="T2" fmla="*/ 1 w 257"/>
                  <a:gd name="T3" fmla="*/ 101 h 144"/>
                  <a:gd name="T4" fmla="*/ 7 w 257"/>
                  <a:gd name="T5" fmla="*/ 111 h 144"/>
                  <a:gd name="T6" fmla="*/ 34 w 257"/>
                  <a:gd name="T7" fmla="*/ 138 h 144"/>
                  <a:gd name="T8" fmla="*/ 43 w 257"/>
                  <a:gd name="T9" fmla="*/ 144 h 144"/>
                  <a:gd name="T10" fmla="*/ 43 w 257"/>
                  <a:gd name="T11" fmla="*/ 144 h 144"/>
                  <a:gd name="T12" fmla="*/ 44 w 257"/>
                  <a:gd name="T13" fmla="*/ 144 h 144"/>
                  <a:gd name="T14" fmla="*/ 45 w 257"/>
                  <a:gd name="T15" fmla="*/ 144 h 144"/>
                  <a:gd name="T16" fmla="*/ 213 w 257"/>
                  <a:gd name="T17" fmla="*/ 144 h 144"/>
                  <a:gd name="T18" fmla="*/ 214 w 257"/>
                  <a:gd name="T19" fmla="*/ 144 h 144"/>
                  <a:gd name="T20" fmla="*/ 215 w 257"/>
                  <a:gd name="T21" fmla="*/ 144 h 144"/>
                  <a:gd name="T22" fmla="*/ 224 w 257"/>
                  <a:gd name="T23" fmla="*/ 138 h 144"/>
                  <a:gd name="T24" fmla="*/ 251 w 257"/>
                  <a:gd name="T25" fmla="*/ 111 h 144"/>
                  <a:gd name="T26" fmla="*/ 257 w 257"/>
                  <a:gd name="T27" fmla="*/ 101 h 144"/>
                  <a:gd name="T28" fmla="*/ 257 w 257"/>
                  <a:gd name="T29" fmla="*/ 100 h 144"/>
                  <a:gd name="T30" fmla="*/ 257 w 257"/>
                  <a:gd name="T31" fmla="*/ 44 h 144"/>
                  <a:gd name="T32" fmla="*/ 257 w 257"/>
                  <a:gd name="T33" fmla="*/ 43 h 144"/>
                  <a:gd name="T34" fmla="*/ 251 w 257"/>
                  <a:gd name="T35" fmla="*/ 34 h 144"/>
                  <a:gd name="T36" fmla="*/ 224 w 257"/>
                  <a:gd name="T37" fmla="*/ 7 h 144"/>
                  <a:gd name="T38" fmla="*/ 214 w 257"/>
                  <a:gd name="T39" fmla="*/ 0 h 144"/>
                  <a:gd name="T40" fmla="*/ 213 w 257"/>
                  <a:gd name="T41" fmla="*/ 0 h 144"/>
                  <a:gd name="T42" fmla="*/ 45 w 257"/>
                  <a:gd name="T43" fmla="*/ 0 h 144"/>
                  <a:gd name="T44" fmla="*/ 44 w 257"/>
                  <a:gd name="T45" fmla="*/ 0 h 144"/>
                  <a:gd name="T46" fmla="*/ 34 w 257"/>
                  <a:gd name="T47" fmla="*/ 7 h 144"/>
                  <a:gd name="T48" fmla="*/ 7 w 257"/>
                  <a:gd name="T49" fmla="*/ 34 h 144"/>
                  <a:gd name="T50" fmla="*/ 1 w 257"/>
                  <a:gd name="T51" fmla="*/ 43 h 144"/>
                  <a:gd name="T52" fmla="*/ 1 w 257"/>
                  <a:gd name="T53" fmla="*/ 44 h 144"/>
                  <a:gd name="T54" fmla="*/ 1 w 257"/>
                  <a:gd name="T55" fmla="*/ 101 h 144"/>
                  <a:gd name="T56" fmla="*/ 19 w 257"/>
                  <a:gd name="T57" fmla="*/ 96 h 144"/>
                  <a:gd name="T58" fmla="*/ 19 w 257"/>
                  <a:gd name="T59" fmla="*/ 48 h 144"/>
                  <a:gd name="T60" fmla="*/ 49 w 257"/>
                  <a:gd name="T61" fmla="*/ 18 h 144"/>
                  <a:gd name="T62" fmla="*/ 209 w 257"/>
                  <a:gd name="T63" fmla="*/ 18 h 144"/>
                  <a:gd name="T64" fmla="*/ 239 w 257"/>
                  <a:gd name="T65" fmla="*/ 48 h 144"/>
                  <a:gd name="T66" fmla="*/ 239 w 257"/>
                  <a:gd name="T67" fmla="*/ 96 h 144"/>
                  <a:gd name="T68" fmla="*/ 209 w 257"/>
                  <a:gd name="T69" fmla="*/ 126 h 144"/>
                  <a:gd name="T70" fmla="*/ 49 w 257"/>
                  <a:gd name="T71" fmla="*/ 126 h 144"/>
                  <a:gd name="T72" fmla="*/ 19 w 257"/>
                  <a:gd name="T73" fmla="*/ 9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7" h="144">
                    <a:moveTo>
                      <a:pt x="1" y="101"/>
                    </a:moveTo>
                    <a:cubicBezTo>
                      <a:pt x="1" y="101"/>
                      <a:pt x="1" y="101"/>
                      <a:pt x="1" y="101"/>
                    </a:cubicBezTo>
                    <a:cubicBezTo>
                      <a:pt x="0" y="106"/>
                      <a:pt x="3" y="110"/>
                      <a:pt x="7" y="111"/>
                    </a:cubicBezTo>
                    <a:cubicBezTo>
                      <a:pt x="20" y="115"/>
                      <a:pt x="30" y="125"/>
                      <a:pt x="34" y="138"/>
                    </a:cubicBezTo>
                    <a:cubicBezTo>
                      <a:pt x="35" y="142"/>
                      <a:pt x="39" y="144"/>
                      <a:pt x="43" y="144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3" y="144"/>
                      <a:pt x="43" y="144"/>
                      <a:pt x="44" y="144"/>
                    </a:cubicBezTo>
                    <a:cubicBezTo>
                      <a:pt x="44" y="144"/>
                      <a:pt x="44" y="144"/>
                      <a:pt x="45" y="144"/>
                    </a:cubicBezTo>
                    <a:cubicBezTo>
                      <a:pt x="213" y="144"/>
                      <a:pt x="213" y="144"/>
                      <a:pt x="213" y="144"/>
                    </a:cubicBezTo>
                    <a:cubicBezTo>
                      <a:pt x="213" y="144"/>
                      <a:pt x="214" y="144"/>
                      <a:pt x="214" y="144"/>
                    </a:cubicBezTo>
                    <a:cubicBezTo>
                      <a:pt x="214" y="144"/>
                      <a:pt x="215" y="144"/>
                      <a:pt x="215" y="144"/>
                    </a:cubicBezTo>
                    <a:cubicBezTo>
                      <a:pt x="219" y="144"/>
                      <a:pt x="223" y="142"/>
                      <a:pt x="224" y="138"/>
                    </a:cubicBezTo>
                    <a:cubicBezTo>
                      <a:pt x="228" y="125"/>
                      <a:pt x="238" y="115"/>
                      <a:pt x="251" y="111"/>
                    </a:cubicBezTo>
                    <a:cubicBezTo>
                      <a:pt x="255" y="110"/>
                      <a:pt x="257" y="106"/>
                      <a:pt x="257" y="101"/>
                    </a:cubicBezTo>
                    <a:cubicBezTo>
                      <a:pt x="257" y="101"/>
                      <a:pt x="257" y="101"/>
                      <a:pt x="257" y="100"/>
                    </a:cubicBezTo>
                    <a:cubicBezTo>
                      <a:pt x="257" y="44"/>
                      <a:pt x="257" y="44"/>
                      <a:pt x="257" y="44"/>
                    </a:cubicBezTo>
                    <a:cubicBezTo>
                      <a:pt x="257" y="44"/>
                      <a:pt x="257" y="43"/>
                      <a:pt x="257" y="43"/>
                    </a:cubicBezTo>
                    <a:cubicBezTo>
                      <a:pt x="257" y="39"/>
                      <a:pt x="255" y="35"/>
                      <a:pt x="251" y="34"/>
                    </a:cubicBezTo>
                    <a:cubicBezTo>
                      <a:pt x="238" y="30"/>
                      <a:pt x="228" y="20"/>
                      <a:pt x="224" y="7"/>
                    </a:cubicBezTo>
                    <a:cubicBezTo>
                      <a:pt x="222" y="2"/>
                      <a:pt x="218" y="0"/>
                      <a:pt x="214" y="0"/>
                    </a:cubicBezTo>
                    <a:cubicBezTo>
                      <a:pt x="214" y="0"/>
                      <a:pt x="213" y="0"/>
                      <a:pt x="21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9" y="0"/>
                      <a:pt x="35" y="3"/>
                      <a:pt x="34" y="7"/>
                    </a:cubicBezTo>
                    <a:cubicBezTo>
                      <a:pt x="30" y="20"/>
                      <a:pt x="20" y="30"/>
                      <a:pt x="7" y="34"/>
                    </a:cubicBezTo>
                    <a:cubicBezTo>
                      <a:pt x="3" y="35"/>
                      <a:pt x="0" y="39"/>
                      <a:pt x="1" y="43"/>
                    </a:cubicBezTo>
                    <a:cubicBezTo>
                      <a:pt x="1" y="43"/>
                      <a:pt x="1" y="44"/>
                      <a:pt x="1" y="44"/>
                    </a:cubicBezTo>
                    <a:lnTo>
                      <a:pt x="1" y="101"/>
                    </a:lnTo>
                    <a:close/>
                    <a:moveTo>
                      <a:pt x="19" y="96"/>
                    </a:moveTo>
                    <a:cubicBezTo>
                      <a:pt x="19" y="48"/>
                      <a:pt x="19" y="48"/>
                      <a:pt x="19" y="48"/>
                    </a:cubicBezTo>
                    <a:cubicBezTo>
                      <a:pt x="32" y="43"/>
                      <a:pt x="43" y="32"/>
                      <a:pt x="49" y="18"/>
                    </a:cubicBezTo>
                    <a:cubicBezTo>
                      <a:pt x="209" y="18"/>
                      <a:pt x="209" y="18"/>
                      <a:pt x="209" y="18"/>
                    </a:cubicBezTo>
                    <a:cubicBezTo>
                      <a:pt x="215" y="32"/>
                      <a:pt x="226" y="43"/>
                      <a:pt x="239" y="48"/>
                    </a:cubicBezTo>
                    <a:cubicBezTo>
                      <a:pt x="239" y="96"/>
                      <a:pt x="239" y="96"/>
                      <a:pt x="239" y="96"/>
                    </a:cubicBezTo>
                    <a:cubicBezTo>
                      <a:pt x="226" y="102"/>
                      <a:pt x="215" y="113"/>
                      <a:pt x="20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3" y="113"/>
                      <a:pt x="32" y="102"/>
                      <a:pt x="19" y="9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SlideGroup shp117">
                <a:extLst>
                  <a:ext uri="{FF2B5EF4-FFF2-40B4-BE49-F238E27FC236}">
                    <a16:creationId xmlns:a16="http://schemas.microsoft.com/office/drawing/2014/main" id="{8D172077-A21D-4558-9F85-D052541FC0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87988" y="2540000"/>
                <a:ext cx="331787" cy="331788"/>
              </a:xfrm>
              <a:custGeom>
                <a:avLst/>
                <a:gdLst>
                  <a:gd name="T0" fmla="*/ 44 w 88"/>
                  <a:gd name="T1" fmla="*/ 88 h 88"/>
                  <a:gd name="T2" fmla="*/ 44 w 88"/>
                  <a:gd name="T3" fmla="*/ 88 h 88"/>
                  <a:gd name="T4" fmla="*/ 88 w 88"/>
                  <a:gd name="T5" fmla="*/ 44 h 88"/>
                  <a:gd name="T6" fmla="*/ 44 w 88"/>
                  <a:gd name="T7" fmla="*/ 0 h 88"/>
                  <a:gd name="T8" fmla="*/ 0 w 88"/>
                  <a:gd name="T9" fmla="*/ 44 h 88"/>
                  <a:gd name="T10" fmla="*/ 44 w 88"/>
                  <a:gd name="T11" fmla="*/ 88 h 88"/>
                  <a:gd name="T12" fmla="*/ 44 w 88"/>
                  <a:gd name="T13" fmla="*/ 18 h 88"/>
                  <a:gd name="T14" fmla="*/ 70 w 88"/>
                  <a:gd name="T15" fmla="*/ 44 h 88"/>
                  <a:gd name="T16" fmla="*/ 44 w 88"/>
                  <a:gd name="T17" fmla="*/ 70 h 88"/>
                  <a:gd name="T18" fmla="*/ 18 w 88"/>
                  <a:gd name="T19" fmla="*/ 44 h 88"/>
                  <a:gd name="T20" fmla="*/ 44 w 88"/>
                  <a:gd name="T21" fmla="*/ 1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8" h="88">
                    <a:moveTo>
                      <a:pt x="44" y="88"/>
                    </a:moveTo>
                    <a:cubicBezTo>
                      <a:pt x="44" y="88"/>
                      <a:pt x="44" y="88"/>
                      <a:pt x="44" y="88"/>
                    </a:cubicBezTo>
                    <a:cubicBezTo>
                      <a:pt x="68" y="88"/>
                      <a:pt x="88" y="69"/>
                      <a:pt x="88" y="44"/>
                    </a:cubicBezTo>
                    <a:cubicBezTo>
                      <a:pt x="88" y="20"/>
                      <a:pt x="68" y="0"/>
                      <a:pt x="44" y="0"/>
                    </a:cubicBezTo>
                    <a:cubicBezTo>
                      <a:pt x="20" y="0"/>
                      <a:pt x="0" y="20"/>
                      <a:pt x="0" y="44"/>
                    </a:cubicBezTo>
                    <a:cubicBezTo>
                      <a:pt x="0" y="69"/>
                      <a:pt x="20" y="88"/>
                      <a:pt x="44" y="88"/>
                    </a:cubicBezTo>
                    <a:close/>
                    <a:moveTo>
                      <a:pt x="44" y="18"/>
                    </a:moveTo>
                    <a:cubicBezTo>
                      <a:pt x="58" y="18"/>
                      <a:pt x="70" y="30"/>
                      <a:pt x="70" y="44"/>
                    </a:cubicBezTo>
                    <a:cubicBezTo>
                      <a:pt x="70" y="59"/>
                      <a:pt x="58" y="70"/>
                      <a:pt x="44" y="70"/>
                    </a:cubicBezTo>
                    <a:cubicBezTo>
                      <a:pt x="30" y="70"/>
                      <a:pt x="18" y="59"/>
                      <a:pt x="18" y="44"/>
                    </a:cubicBezTo>
                    <a:cubicBezTo>
                      <a:pt x="18" y="30"/>
                      <a:pt x="30" y="18"/>
                      <a:pt x="44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" name="SlideGroup shp118">
                <a:extLst>
                  <a:ext uri="{FF2B5EF4-FFF2-40B4-BE49-F238E27FC236}">
                    <a16:creationId xmlns:a16="http://schemas.microsoft.com/office/drawing/2014/main" id="{1BB05943-C2C9-45EA-A844-C27A9F9E6D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4950" y="2660650"/>
                <a:ext cx="93662" cy="93663"/>
              </a:xfrm>
              <a:custGeom>
                <a:avLst/>
                <a:gdLst>
                  <a:gd name="T0" fmla="*/ 13 w 25"/>
                  <a:gd name="T1" fmla="*/ 25 h 25"/>
                  <a:gd name="T2" fmla="*/ 25 w 25"/>
                  <a:gd name="T3" fmla="*/ 12 h 25"/>
                  <a:gd name="T4" fmla="*/ 13 w 25"/>
                  <a:gd name="T5" fmla="*/ 0 h 25"/>
                  <a:gd name="T6" fmla="*/ 0 w 25"/>
                  <a:gd name="T7" fmla="*/ 12 h 25"/>
                  <a:gd name="T8" fmla="*/ 13 w 25"/>
                  <a:gd name="T9" fmla="*/ 25 h 25"/>
                  <a:gd name="T10" fmla="*/ 13 w 25"/>
                  <a:gd name="T11" fmla="*/ 14 h 25"/>
                  <a:gd name="T12" fmla="*/ 11 w 25"/>
                  <a:gd name="T13" fmla="*/ 12 h 25"/>
                  <a:gd name="T14" fmla="*/ 13 w 25"/>
                  <a:gd name="T15" fmla="*/ 11 h 25"/>
                  <a:gd name="T16" fmla="*/ 14 w 25"/>
                  <a:gd name="T17" fmla="*/ 12 h 25"/>
                  <a:gd name="T18" fmla="*/ 13 w 25"/>
                  <a:gd name="T19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5">
                    <a:moveTo>
                      <a:pt x="13" y="25"/>
                    </a:moveTo>
                    <a:cubicBezTo>
                      <a:pt x="20" y="25"/>
                      <a:pt x="25" y="19"/>
                      <a:pt x="25" y="12"/>
                    </a:cubicBezTo>
                    <a:cubicBezTo>
                      <a:pt x="25" y="5"/>
                      <a:pt x="20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5"/>
                      <a:pt x="13" y="25"/>
                    </a:cubicBezTo>
                    <a:close/>
                    <a:moveTo>
                      <a:pt x="13" y="14"/>
                    </a:moveTo>
                    <a:cubicBezTo>
                      <a:pt x="12" y="14"/>
                      <a:pt x="11" y="13"/>
                      <a:pt x="11" y="12"/>
                    </a:cubicBezTo>
                    <a:cubicBezTo>
                      <a:pt x="11" y="11"/>
                      <a:pt x="12" y="11"/>
                      <a:pt x="13" y="11"/>
                    </a:cubicBezTo>
                    <a:cubicBezTo>
                      <a:pt x="14" y="11"/>
                      <a:pt x="14" y="11"/>
                      <a:pt x="14" y="12"/>
                    </a:cubicBezTo>
                    <a:cubicBezTo>
                      <a:pt x="14" y="13"/>
                      <a:pt x="14" y="14"/>
                      <a:pt x="13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SlideGroup shp119">
                <a:extLst>
                  <a:ext uri="{FF2B5EF4-FFF2-40B4-BE49-F238E27FC236}">
                    <a16:creationId xmlns:a16="http://schemas.microsoft.com/office/drawing/2014/main" id="{12B7D605-9596-481C-8D0E-6923AD11EF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95975" y="2660650"/>
                <a:ext cx="96837" cy="93663"/>
              </a:xfrm>
              <a:custGeom>
                <a:avLst/>
                <a:gdLst>
                  <a:gd name="T0" fmla="*/ 13 w 26"/>
                  <a:gd name="T1" fmla="*/ 25 h 25"/>
                  <a:gd name="T2" fmla="*/ 26 w 26"/>
                  <a:gd name="T3" fmla="*/ 12 h 25"/>
                  <a:gd name="T4" fmla="*/ 13 w 26"/>
                  <a:gd name="T5" fmla="*/ 0 h 25"/>
                  <a:gd name="T6" fmla="*/ 0 w 26"/>
                  <a:gd name="T7" fmla="*/ 12 h 25"/>
                  <a:gd name="T8" fmla="*/ 13 w 26"/>
                  <a:gd name="T9" fmla="*/ 25 h 25"/>
                  <a:gd name="T10" fmla="*/ 13 w 26"/>
                  <a:gd name="T11" fmla="*/ 14 h 25"/>
                  <a:gd name="T12" fmla="*/ 11 w 26"/>
                  <a:gd name="T13" fmla="*/ 12 h 25"/>
                  <a:gd name="T14" fmla="*/ 13 w 26"/>
                  <a:gd name="T15" fmla="*/ 11 h 25"/>
                  <a:gd name="T16" fmla="*/ 15 w 26"/>
                  <a:gd name="T17" fmla="*/ 12 h 25"/>
                  <a:gd name="T18" fmla="*/ 13 w 26"/>
                  <a:gd name="T19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5">
                    <a:moveTo>
                      <a:pt x="13" y="25"/>
                    </a:moveTo>
                    <a:cubicBezTo>
                      <a:pt x="20" y="25"/>
                      <a:pt x="26" y="19"/>
                      <a:pt x="26" y="12"/>
                    </a:cubicBezTo>
                    <a:cubicBezTo>
                      <a:pt x="26" y="5"/>
                      <a:pt x="20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5"/>
                      <a:pt x="13" y="25"/>
                    </a:cubicBezTo>
                    <a:close/>
                    <a:moveTo>
                      <a:pt x="13" y="14"/>
                    </a:moveTo>
                    <a:cubicBezTo>
                      <a:pt x="12" y="14"/>
                      <a:pt x="11" y="13"/>
                      <a:pt x="11" y="12"/>
                    </a:cubicBezTo>
                    <a:cubicBezTo>
                      <a:pt x="11" y="11"/>
                      <a:pt x="12" y="11"/>
                      <a:pt x="13" y="11"/>
                    </a:cubicBezTo>
                    <a:cubicBezTo>
                      <a:pt x="14" y="11"/>
                      <a:pt x="15" y="11"/>
                      <a:pt x="15" y="12"/>
                    </a:cubicBezTo>
                    <a:cubicBezTo>
                      <a:pt x="15" y="13"/>
                      <a:pt x="14" y="14"/>
                      <a:pt x="13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3" name="SlideModel shp120">
              <a:extLst>
                <a:ext uri="{FF2B5EF4-FFF2-40B4-BE49-F238E27FC236}">
                  <a16:creationId xmlns:a16="http://schemas.microsoft.com/office/drawing/2014/main" id="{614F8837-C52C-400B-8101-3C1254378524}"/>
                </a:ext>
              </a:extLst>
            </p:cNvPr>
            <p:cNvGrpSpPr/>
            <p:nvPr/>
          </p:nvGrpSpPr>
          <p:grpSpPr>
            <a:xfrm>
              <a:off x="3244626" y="4216040"/>
              <a:ext cx="577734" cy="503844"/>
              <a:chOff x="3190875" y="1935163"/>
              <a:chExt cx="1303337" cy="1136650"/>
            </a:xfrm>
            <a:solidFill>
              <a:sysClr val="window" lastClr="FFFFFF"/>
            </a:solidFill>
          </p:grpSpPr>
          <p:sp>
            <p:nvSpPr>
              <p:cNvPr id="114" name="SlideGroup shp121">
                <a:extLst>
                  <a:ext uri="{FF2B5EF4-FFF2-40B4-BE49-F238E27FC236}">
                    <a16:creationId xmlns:a16="http://schemas.microsoft.com/office/drawing/2014/main" id="{EC51EFD4-6F3B-4A1A-B424-9EAECD01A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2066925"/>
                <a:ext cx="55562" cy="57150"/>
              </a:xfrm>
              <a:custGeom>
                <a:avLst/>
                <a:gdLst>
                  <a:gd name="T0" fmla="*/ 3 w 15"/>
                  <a:gd name="T1" fmla="*/ 2 h 15"/>
                  <a:gd name="T2" fmla="*/ 3 w 15"/>
                  <a:gd name="T3" fmla="*/ 12 h 15"/>
                  <a:gd name="T4" fmla="*/ 12 w 15"/>
                  <a:gd name="T5" fmla="*/ 12 h 15"/>
                  <a:gd name="T6" fmla="*/ 12 w 15"/>
                  <a:gd name="T7" fmla="*/ 2 h 15"/>
                  <a:gd name="T8" fmla="*/ 3 w 15"/>
                  <a:gd name="T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3" y="2"/>
                    </a:moveTo>
                    <a:cubicBezTo>
                      <a:pt x="0" y="5"/>
                      <a:pt x="0" y="9"/>
                      <a:pt x="3" y="12"/>
                    </a:cubicBezTo>
                    <a:cubicBezTo>
                      <a:pt x="5" y="15"/>
                      <a:pt x="10" y="15"/>
                      <a:pt x="12" y="12"/>
                    </a:cubicBezTo>
                    <a:cubicBezTo>
                      <a:pt x="15" y="9"/>
                      <a:pt x="15" y="5"/>
                      <a:pt x="12" y="2"/>
                    </a:cubicBezTo>
                    <a:cubicBezTo>
                      <a:pt x="10" y="0"/>
                      <a:pt x="5" y="0"/>
                      <a:pt x="3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SlideGroup shp122">
                <a:extLst>
                  <a:ext uri="{FF2B5EF4-FFF2-40B4-BE49-F238E27FC236}">
                    <a16:creationId xmlns:a16="http://schemas.microsoft.com/office/drawing/2014/main" id="{8D53AF73-E5F4-4F42-8AC9-450A3CE22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525" y="2082800"/>
                <a:ext cx="55562" cy="57150"/>
              </a:xfrm>
              <a:custGeom>
                <a:avLst/>
                <a:gdLst>
                  <a:gd name="T0" fmla="*/ 2 w 15"/>
                  <a:gd name="T1" fmla="*/ 3 h 15"/>
                  <a:gd name="T2" fmla="*/ 2 w 15"/>
                  <a:gd name="T3" fmla="*/ 13 h 15"/>
                  <a:gd name="T4" fmla="*/ 12 w 15"/>
                  <a:gd name="T5" fmla="*/ 13 h 15"/>
                  <a:gd name="T6" fmla="*/ 12 w 15"/>
                  <a:gd name="T7" fmla="*/ 3 h 15"/>
                  <a:gd name="T8" fmla="*/ 2 w 15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2" y="3"/>
                    </a:moveTo>
                    <a:cubicBezTo>
                      <a:pt x="0" y="6"/>
                      <a:pt x="0" y="10"/>
                      <a:pt x="2" y="13"/>
                    </a:cubicBezTo>
                    <a:cubicBezTo>
                      <a:pt x="5" y="15"/>
                      <a:pt x="9" y="15"/>
                      <a:pt x="12" y="13"/>
                    </a:cubicBezTo>
                    <a:cubicBezTo>
                      <a:pt x="15" y="10"/>
                      <a:pt x="15" y="6"/>
                      <a:pt x="12" y="3"/>
                    </a:cubicBezTo>
                    <a:cubicBezTo>
                      <a:pt x="9" y="0"/>
                      <a:pt x="5" y="0"/>
                      <a:pt x="2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SlideGroup shp123">
                <a:extLst>
                  <a:ext uri="{FF2B5EF4-FFF2-40B4-BE49-F238E27FC236}">
                    <a16:creationId xmlns:a16="http://schemas.microsoft.com/office/drawing/2014/main" id="{0D40725B-358F-49D2-B376-90287079E3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0875" y="1935163"/>
                <a:ext cx="1303337" cy="1136650"/>
              </a:xfrm>
              <a:custGeom>
                <a:avLst/>
                <a:gdLst>
                  <a:gd name="T0" fmla="*/ 266 w 346"/>
                  <a:gd name="T1" fmla="*/ 0 h 301"/>
                  <a:gd name="T2" fmla="*/ 206 w 346"/>
                  <a:gd name="T3" fmla="*/ 34 h 301"/>
                  <a:gd name="T4" fmla="*/ 95 w 346"/>
                  <a:gd name="T5" fmla="*/ 15 h 301"/>
                  <a:gd name="T6" fmla="*/ 9 w 346"/>
                  <a:gd name="T7" fmla="*/ 71 h 301"/>
                  <a:gd name="T8" fmla="*/ 41 w 346"/>
                  <a:gd name="T9" fmla="*/ 134 h 301"/>
                  <a:gd name="T10" fmla="*/ 33 w 346"/>
                  <a:gd name="T11" fmla="*/ 189 h 301"/>
                  <a:gd name="T12" fmla="*/ 69 w 346"/>
                  <a:gd name="T13" fmla="*/ 237 h 301"/>
                  <a:gd name="T14" fmla="*/ 117 w 346"/>
                  <a:gd name="T15" fmla="*/ 273 h 301"/>
                  <a:gd name="T16" fmla="*/ 165 w 346"/>
                  <a:gd name="T17" fmla="*/ 293 h 301"/>
                  <a:gd name="T18" fmla="*/ 201 w 346"/>
                  <a:gd name="T19" fmla="*/ 301 h 301"/>
                  <a:gd name="T20" fmla="*/ 251 w 346"/>
                  <a:gd name="T21" fmla="*/ 263 h 301"/>
                  <a:gd name="T22" fmla="*/ 285 w 346"/>
                  <a:gd name="T23" fmla="*/ 217 h 301"/>
                  <a:gd name="T24" fmla="*/ 301 w 346"/>
                  <a:gd name="T25" fmla="*/ 165 h 301"/>
                  <a:gd name="T26" fmla="*/ 337 w 346"/>
                  <a:gd name="T27" fmla="*/ 62 h 301"/>
                  <a:gd name="T28" fmla="*/ 265 w 346"/>
                  <a:gd name="T29" fmla="*/ 209 h 301"/>
                  <a:gd name="T30" fmla="*/ 249 w 346"/>
                  <a:gd name="T31" fmla="*/ 225 h 301"/>
                  <a:gd name="T32" fmla="*/ 206 w 346"/>
                  <a:gd name="T33" fmla="*/ 203 h 301"/>
                  <a:gd name="T34" fmla="*/ 237 w 346"/>
                  <a:gd name="T35" fmla="*/ 252 h 301"/>
                  <a:gd name="T36" fmla="*/ 193 w 346"/>
                  <a:gd name="T37" fmla="*/ 225 h 301"/>
                  <a:gd name="T38" fmla="*/ 146 w 346"/>
                  <a:gd name="T39" fmla="*/ 189 h 301"/>
                  <a:gd name="T40" fmla="*/ 109 w 346"/>
                  <a:gd name="T41" fmla="*/ 141 h 301"/>
                  <a:gd name="T42" fmla="*/ 61 w 346"/>
                  <a:gd name="T43" fmla="*/ 149 h 301"/>
                  <a:gd name="T44" fmla="*/ 41 w 346"/>
                  <a:gd name="T45" fmla="*/ 110 h 301"/>
                  <a:gd name="T46" fmla="*/ 72 w 346"/>
                  <a:gd name="T47" fmla="*/ 67 h 301"/>
                  <a:gd name="T48" fmla="*/ 21 w 346"/>
                  <a:gd name="T49" fmla="*/ 90 h 301"/>
                  <a:gd name="T50" fmla="*/ 77 w 346"/>
                  <a:gd name="T51" fmla="*/ 28 h 301"/>
                  <a:gd name="T52" fmla="*/ 127 w 346"/>
                  <a:gd name="T53" fmla="*/ 63 h 301"/>
                  <a:gd name="T54" fmla="*/ 130 w 346"/>
                  <a:gd name="T55" fmla="*/ 130 h 301"/>
                  <a:gd name="T56" fmla="*/ 184 w 346"/>
                  <a:gd name="T57" fmla="*/ 116 h 301"/>
                  <a:gd name="T58" fmla="*/ 293 w 346"/>
                  <a:gd name="T59" fmla="*/ 181 h 301"/>
                  <a:gd name="T60" fmla="*/ 249 w 346"/>
                  <a:gd name="T61" fmla="*/ 169 h 301"/>
                  <a:gd name="T62" fmla="*/ 199 w 346"/>
                  <a:gd name="T63" fmla="*/ 256 h 301"/>
                  <a:gd name="T64" fmla="*/ 209 w 346"/>
                  <a:gd name="T65" fmla="*/ 281 h 301"/>
                  <a:gd name="T66" fmla="*/ 193 w 346"/>
                  <a:gd name="T67" fmla="*/ 265 h 301"/>
                  <a:gd name="T68" fmla="*/ 89 w 346"/>
                  <a:gd name="T69" fmla="*/ 150 h 301"/>
                  <a:gd name="T70" fmla="*/ 97 w 346"/>
                  <a:gd name="T71" fmla="*/ 169 h 301"/>
                  <a:gd name="T72" fmla="*/ 53 w 346"/>
                  <a:gd name="T73" fmla="*/ 181 h 301"/>
                  <a:gd name="T74" fmla="*/ 117 w 346"/>
                  <a:gd name="T75" fmla="*/ 178 h 301"/>
                  <a:gd name="T76" fmla="*/ 125 w 346"/>
                  <a:gd name="T77" fmla="*/ 197 h 301"/>
                  <a:gd name="T78" fmla="*/ 81 w 346"/>
                  <a:gd name="T79" fmla="*/ 209 h 301"/>
                  <a:gd name="T80" fmla="*/ 137 w 346"/>
                  <a:gd name="T81" fmla="*/ 209 h 301"/>
                  <a:gd name="T82" fmla="*/ 125 w 346"/>
                  <a:gd name="T83" fmla="*/ 253 h 301"/>
                  <a:gd name="T84" fmla="*/ 137 w 346"/>
                  <a:gd name="T85" fmla="*/ 265 h 301"/>
                  <a:gd name="T86" fmla="*/ 181 w 346"/>
                  <a:gd name="T87" fmla="*/ 237 h 301"/>
                  <a:gd name="T88" fmla="*/ 137 w 346"/>
                  <a:gd name="T89" fmla="*/ 281 h 301"/>
                  <a:gd name="T90" fmla="*/ 269 w 346"/>
                  <a:gd name="T91" fmla="*/ 74 h 301"/>
                  <a:gd name="T92" fmla="*/ 289 w 346"/>
                  <a:gd name="T93" fmla="*/ 124 h 301"/>
                  <a:gd name="T94" fmla="*/ 206 w 346"/>
                  <a:gd name="T95" fmla="*/ 90 h 301"/>
                  <a:gd name="T96" fmla="*/ 142 w 346"/>
                  <a:gd name="T97" fmla="*/ 118 h 301"/>
                  <a:gd name="T98" fmla="*/ 206 w 346"/>
                  <a:gd name="T99" fmla="*/ 51 h 301"/>
                  <a:gd name="T100" fmla="*/ 263 w 346"/>
                  <a:gd name="T101" fmla="*/ 18 h 301"/>
                  <a:gd name="T102" fmla="*/ 325 w 346"/>
                  <a:gd name="T103" fmla="*/ 81 h 301"/>
                  <a:gd name="T104" fmla="*/ 269 w 346"/>
                  <a:gd name="T105" fmla="*/ 62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46" h="301">
                    <a:moveTo>
                      <a:pt x="337" y="62"/>
                    </a:moveTo>
                    <a:cubicBezTo>
                      <a:pt x="281" y="6"/>
                      <a:pt x="281" y="6"/>
                      <a:pt x="281" y="6"/>
                    </a:cubicBezTo>
                    <a:cubicBezTo>
                      <a:pt x="277" y="2"/>
                      <a:pt x="272" y="0"/>
                      <a:pt x="266" y="0"/>
                    </a:cubicBezTo>
                    <a:cubicBezTo>
                      <a:pt x="260" y="0"/>
                      <a:pt x="255" y="2"/>
                      <a:pt x="251" y="6"/>
                    </a:cubicBezTo>
                    <a:cubicBezTo>
                      <a:pt x="221" y="36"/>
                      <a:pt x="221" y="36"/>
                      <a:pt x="221" y="36"/>
                    </a:cubicBezTo>
                    <a:cubicBezTo>
                      <a:pt x="216" y="35"/>
                      <a:pt x="211" y="34"/>
                      <a:pt x="206" y="34"/>
                    </a:cubicBezTo>
                    <a:cubicBezTo>
                      <a:pt x="195" y="34"/>
                      <a:pt x="184" y="38"/>
                      <a:pt x="175" y="45"/>
                    </a:cubicBezTo>
                    <a:cubicBezTo>
                      <a:pt x="159" y="38"/>
                      <a:pt x="140" y="38"/>
                      <a:pt x="125" y="45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1" y="11"/>
                      <a:pt x="86" y="9"/>
                      <a:pt x="80" y="9"/>
                    </a:cubicBezTo>
                    <a:cubicBezTo>
                      <a:pt x="74" y="9"/>
                      <a:pt x="69" y="11"/>
                      <a:pt x="65" y="15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0" y="80"/>
                      <a:pt x="0" y="94"/>
                      <a:pt x="9" y="102"/>
                    </a:cubicBezTo>
                    <a:cubicBezTo>
                      <a:pt x="9" y="103"/>
                      <a:pt x="23" y="116"/>
                      <a:pt x="32" y="125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39" y="144"/>
                      <a:pt x="43" y="154"/>
                      <a:pt x="49" y="161"/>
                    </a:cubicBezTo>
                    <a:cubicBezTo>
                      <a:pt x="41" y="169"/>
                      <a:pt x="41" y="169"/>
                      <a:pt x="41" y="169"/>
                    </a:cubicBezTo>
                    <a:cubicBezTo>
                      <a:pt x="36" y="174"/>
                      <a:pt x="33" y="181"/>
                      <a:pt x="33" y="189"/>
                    </a:cubicBezTo>
                    <a:cubicBezTo>
                      <a:pt x="33" y="197"/>
                      <a:pt x="36" y="204"/>
                      <a:pt x="41" y="209"/>
                    </a:cubicBezTo>
                    <a:cubicBezTo>
                      <a:pt x="46" y="214"/>
                      <a:pt x="53" y="217"/>
                      <a:pt x="61" y="217"/>
                    </a:cubicBezTo>
                    <a:cubicBezTo>
                      <a:pt x="61" y="225"/>
                      <a:pt x="64" y="232"/>
                      <a:pt x="69" y="237"/>
                    </a:cubicBezTo>
                    <a:cubicBezTo>
                      <a:pt x="74" y="242"/>
                      <a:pt x="81" y="245"/>
                      <a:pt x="89" y="245"/>
                    </a:cubicBezTo>
                    <a:cubicBezTo>
                      <a:pt x="89" y="253"/>
                      <a:pt x="92" y="260"/>
                      <a:pt x="97" y="265"/>
                    </a:cubicBezTo>
                    <a:cubicBezTo>
                      <a:pt x="102" y="270"/>
                      <a:pt x="109" y="273"/>
                      <a:pt x="117" y="273"/>
                    </a:cubicBezTo>
                    <a:cubicBezTo>
                      <a:pt x="117" y="281"/>
                      <a:pt x="120" y="288"/>
                      <a:pt x="125" y="293"/>
                    </a:cubicBezTo>
                    <a:cubicBezTo>
                      <a:pt x="130" y="298"/>
                      <a:pt x="138" y="301"/>
                      <a:pt x="145" y="301"/>
                    </a:cubicBezTo>
                    <a:cubicBezTo>
                      <a:pt x="153" y="301"/>
                      <a:pt x="160" y="298"/>
                      <a:pt x="165" y="293"/>
                    </a:cubicBezTo>
                    <a:cubicBezTo>
                      <a:pt x="173" y="285"/>
                      <a:pt x="173" y="285"/>
                      <a:pt x="173" y="285"/>
                    </a:cubicBezTo>
                    <a:cubicBezTo>
                      <a:pt x="181" y="293"/>
                      <a:pt x="181" y="293"/>
                      <a:pt x="181" y="293"/>
                    </a:cubicBezTo>
                    <a:cubicBezTo>
                      <a:pt x="186" y="298"/>
                      <a:pt x="193" y="301"/>
                      <a:pt x="201" y="301"/>
                    </a:cubicBezTo>
                    <a:cubicBezTo>
                      <a:pt x="209" y="301"/>
                      <a:pt x="216" y="298"/>
                      <a:pt x="221" y="293"/>
                    </a:cubicBezTo>
                    <a:cubicBezTo>
                      <a:pt x="226" y="288"/>
                      <a:pt x="229" y="281"/>
                      <a:pt x="229" y="273"/>
                    </a:cubicBezTo>
                    <a:cubicBezTo>
                      <a:pt x="238" y="273"/>
                      <a:pt x="245" y="270"/>
                      <a:pt x="251" y="263"/>
                    </a:cubicBezTo>
                    <a:cubicBezTo>
                      <a:pt x="255" y="258"/>
                      <a:pt x="257" y="252"/>
                      <a:pt x="257" y="245"/>
                    </a:cubicBezTo>
                    <a:cubicBezTo>
                      <a:pt x="265" y="245"/>
                      <a:pt x="272" y="242"/>
                      <a:pt x="277" y="237"/>
                    </a:cubicBezTo>
                    <a:cubicBezTo>
                      <a:pt x="282" y="232"/>
                      <a:pt x="285" y="225"/>
                      <a:pt x="285" y="217"/>
                    </a:cubicBezTo>
                    <a:cubicBezTo>
                      <a:pt x="293" y="217"/>
                      <a:pt x="300" y="214"/>
                      <a:pt x="305" y="209"/>
                    </a:cubicBezTo>
                    <a:cubicBezTo>
                      <a:pt x="316" y="198"/>
                      <a:pt x="316" y="180"/>
                      <a:pt x="305" y="169"/>
                    </a:cubicBezTo>
                    <a:cubicBezTo>
                      <a:pt x="301" y="165"/>
                      <a:pt x="301" y="165"/>
                      <a:pt x="301" y="165"/>
                    </a:cubicBezTo>
                    <a:cubicBezTo>
                      <a:pt x="310" y="153"/>
                      <a:pt x="312" y="137"/>
                      <a:pt x="307" y="123"/>
                    </a:cubicBezTo>
                    <a:cubicBezTo>
                      <a:pt x="337" y="93"/>
                      <a:pt x="337" y="93"/>
                      <a:pt x="337" y="93"/>
                    </a:cubicBezTo>
                    <a:cubicBezTo>
                      <a:pt x="346" y="84"/>
                      <a:pt x="346" y="71"/>
                      <a:pt x="337" y="62"/>
                    </a:cubicBezTo>
                    <a:close/>
                    <a:moveTo>
                      <a:pt x="237" y="169"/>
                    </a:moveTo>
                    <a:cubicBezTo>
                      <a:pt x="233" y="172"/>
                      <a:pt x="233" y="178"/>
                      <a:pt x="237" y="181"/>
                    </a:cubicBezTo>
                    <a:cubicBezTo>
                      <a:pt x="265" y="209"/>
                      <a:pt x="265" y="209"/>
                      <a:pt x="265" y="209"/>
                    </a:cubicBezTo>
                    <a:cubicBezTo>
                      <a:pt x="267" y="211"/>
                      <a:pt x="268" y="214"/>
                      <a:pt x="268" y="217"/>
                    </a:cubicBezTo>
                    <a:cubicBezTo>
                      <a:pt x="268" y="220"/>
                      <a:pt x="267" y="223"/>
                      <a:pt x="265" y="225"/>
                    </a:cubicBezTo>
                    <a:cubicBezTo>
                      <a:pt x="261" y="229"/>
                      <a:pt x="253" y="229"/>
                      <a:pt x="249" y="225"/>
                    </a:cubicBezTo>
                    <a:cubicBezTo>
                      <a:pt x="221" y="197"/>
                      <a:pt x="221" y="197"/>
                      <a:pt x="221" y="197"/>
                    </a:cubicBezTo>
                    <a:cubicBezTo>
                      <a:pt x="218" y="194"/>
                      <a:pt x="212" y="194"/>
                      <a:pt x="209" y="197"/>
                    </a:cubicBezTo>
                    <a:cubicBezTo>
                      <a:pt x="207" y="199"/>
                      <a:pt x="206" y="201"/>
                      <a:pt x="206" y="203"/>
                    </a:cubicBezTo>
                    <a:cubicBezTo>
                      <a:pt x="206" y="205"/>
                      <a:pt x="207" y="207"/>
                      <a:pt x="209" y="209"/>
                    </a:cubicBezTo>
                    <a:cubicBezTo>
                      <a:pt x="236" y="236"/>
                      <a:pt x="236" y="236"/>
                      <a:pt x="236" y="236"/>
                    </a:cubicBezTo>
                    <a:cubicBezTo>
                      <a:pt x="240" y="241"/>
                      <a:pt x="241" y="248"/>
                      <a:pt x="237" y="252"/>
                    </a:cubicBezTo>
                    <a:cubicBezTo>
                      <a:pt x="234" y="256"/>
                      <a:pt x="230" y="257"/>
                      <a:pt x="225" y="255"/>
                    </a:cubicBezTo>
                    <a:cubicBezTo>
                      <a:pt x="223" y="255"/>
                      <a:pt x="222" y="254"/>
                      <a:pt x="215" y="246"/>
                    </a:cubicBezTo>
                    <a:cubicBezTo>
                      <a:pt x="210" y="242"/>
                      <a:pt x="204" y="235"/>
                      <a:pt x="193" y="225"/>
                    </a:cubicBezTo>
                    <a:cubicBezTo>
                      <a:pt x="188" y="220"/>
                      <a:pt x="181" y="217"/>
                      <a:pt x="173" y="217"/>
                    </a:cubicBezTo>
                    <a:cubicBezTo>
                      <a:pt x="173" y="209"/>
                      <a:pt x="170" y="202"/>
                      <a:pt x="165" y="197"/>
                    </a:cubicBezTo>
                    <a:cubicBezTo>
                      <a:pt x="160" y="192"/>
                      <a:pt x="153" y="189"/>
                      <a:pt x="146" y="189"/>
                    </a:cubicBezTo>
                    <a:cubicBezTo>
                      <a:pt x="145" y="181"/>
                      <a:pt x="143" y="174"/>
                      <a:pt x="137" y="169"/>
                    </a:cubicBezTo>
                    <a:cubicBezTo>
                      <a:pt x="132" y="164"/>
                      <a:pt x="125" y="161"/>
                      <a:pt x="118" y="161"/>
                    </a:cubicBezTo>
                    <a:cubicBezTo>
                      <a:pt x="117" y="153"/>
                      <a:pt x="115" y="146"/>
                      <a:pt x="109" y="141"/>
                    </a:cubicBezTo>
                    <a:cubicBezTo>
                      <a:pt x="104" y="136"/>
                      <a:pt x="97" y="133"/>
                      <a:pt x="89" y="133"/>
                    </a:cubicBezTo>
                    <a:cubicBezTo>
                      <a:pt x="82" y="133"/>
                      <a:pt x="74" y="136"/>
                      <a:pt x="69" y="141"/>
                    </a:cubicBezTo>
                    <a:cubicBezTo>
                      <a:pt x="61" y="149"/>
                      <a:pt x="61" y="149"/>
                      <a:pt x="61" y="149"/>
                    </a:cubicBezTo>
                    <a:cubicBezTo>
                      <a:pt x="58" y="144"/>
                      <a:pt x="57" y="139"/>
                      <a:pt x="58" y="133"/>
                    </a:cubicBezTo>
                    <a:cubicBezTo>
                      <a:pt x="59" y="130"/>
                      <a:pt x="58" y="127"/>
                      <a:pt x="56" y="125"/>
                    </a:cubicBezTo>
                    <a:cubicBezTo>
                      <a:pt x="41" y="110"/>
                      <a:pt x="41" y="110"/>
                      <a:pt x="41" y="110"/>
                    </a:cubicBezTo>
                    <a:cubicBezTo>
                      <a:pt x="72" y="79"/>
                      <a:pt x="72" y="79"/>
                      <a:pt x="72" y="79"/>
                    </a:cubicBezTo>
                    <a:cubicBezTo>
                      <a:pt x="74" y="77"/>
                      <a:pt x="75" y="75"/>
                      <a:pt x="75" y="73"/>
                    </a:cubicBezTo>
                    <a:cubicBezTo>
                      <a:pt x="75" y="70"/>
                      <a:pt x="74" y="68"/>
                      <a:pt x="72" y="67"/>
                    </a:cubicBezTo>
                    <a:cubicBezTo>
                      <a:pt x="69" y="63"/>
                      <a:pt x="63" y="63"/>
                      <a:pt x="60" y="67"/>
                    </a:cubicBezTo>
                    <a:cubicBezTo>
                      <a:pt x="29" y="98"/>
                      <a:pt x="29" y="98"/>
                      <a:pt x="29" y="98"/>
                    </a:cubicBezTo>
                    <a:cubicBezTo>
                      <a:pt x="21" y="90"/>
                      <a:pt x="21" y="90"/>
                      <a:pt x="21" y="90"/>
                    </a:cubicBezTo>
                    <a:cubicBezTo>
                      <a:pt x="20" y="89"/>
                      <a:pt x="20" y="88"/>
                      <a:pt x="20" y="87"/>
                    </a:cubicBezTo>
                    <a:cubicBezTo>
                      <a:pt x="20" y="85"/>
                      <a:pt x="20" y="84"/>
                      <a:pt x="21" y="83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9" y="26"/>
                      <a:pt x="82" y="26"/>
                      <a:pt x="83" y="28"/>
                    </a:cubicBezTo>
                    <a:cubicBezTo>
                      <a:pt x="117" y="61"/>
                      <a:pt x="117" y="61"/>
                      <a:pt x="117" y="61"/>
                    </a:cubicBezTo>
                    <a:cubicBezTo>
                      <a:pt x="120" y="64"/>
                      <a:pt x="124" y="65"/>
                      <a:pt x="127" y="63"/>
                    </a:cubicBezTo>
                    <a:cubicBezTo>
                      <a:pt x="138" y="57"/>
                      <a:pt x="150" y="55"/>
                      <a:pt x="161" y="58"/>
                    </a:cubicBezTo>
                    <a:cubicBezTo>
                      <a:pt x="130" y="90"/>
                      <a:pt x="130" y="90"/>
                      <a:pt x="130" y="90"/>
                    </a:cubicBezTo>
                    <a:cubicBezTo>
                      <a:pt x="119" y="101"/>
                      <a:pt x="119" y="119"/>
                      <a:pt x="130" y="130"/>
                    </a:cubicBezTo>
                    <a:cubicBezTo>
                      <a:pt x="135" y="135"/>
                      <a:pt x="142" y="138"/>
                      <a:pt x="150" y="138"/>
                    </a:cubicBezTo>
                    <a:cubicBezTo>
                      <a:pt x="157" y="138"/>
                      <a:pt x="164" y="135"/>
                      <a:pt x="170" y="130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90" y="110"/>
                      <a:pt x="197" y="107"/>
                      <a:pt x="206" y="107"/>
                    </a:cubicBezTo>
                    <a:cubicBezTo>
                      <a:pt x="214" y="107"/>
                      <a:pt x="222" y="110"/>
                      <a:pt x="228" y="116"/>
                    </a:cubicBezTo>
                    <a:cubicBezTo>
                      <a:pt x="293" y="181"/>
                      <a:pt x="293" y="181"/>
                      <a:pt x="293" y="181"/>
                    </a:cubicBezTo>
                    <a:cubicBezTo>
                      <a:pt x="297" y="186"/>
                      <a:pt x="297" y="193"/>
                      <a:pt x="293" y="197"/>
                    </a:cubicBezTo>
                    <a:cubicBezTo>
                      <a:pt x="289" y="201"/>
                      <a:pt x="281" y="201"/>
                      <a:pt x="277" y="197"/>
                    </a:cubicBezTo>
                    <a:cubicBezTo>
                      <a:pt x="249" y="169"/>
                      <a:pt x="249" y="169"/>
                      <a:pt x="249" y="169"/>
                    </a:cubicBezTo>
                    <a:cubicBezTo>
                      <a:pt x="246" y="166"/>
                      <a:pt x="240" y="166"/>
                      <a:pt x="237" y="169"/>
                    </a:cubicBezTo>
                    <a:close/>
                    <a:moveTo>
                      <a:pt x="193" y="265"/>
                    </a:moveTo>
                    <a:cubicBezTo>
                      <a:pt x="196" y="262"/>
                      <a:pt x="198" y="259"/>
                      <a:pt x="199" y="256"/>
                    </a:cubicBezTo>
                    <a:cubicBezTo>
                      <a:pt x="209" y="265"/>
                      <a:pt x="209" y="265"/>
                      <a:pt x="209" y="265"/>
                    </a:cubicBezTo>
                    <a:cubicBezTo>
                      <a:pt x="211" y="267"/>
                      <a:pt x="212" y="270"/>
                      <a:pt x="212" y="273"/>
                    </a:cubicBezTo>
                    <a:cubicBezTo>
                      <a:pt x="212" y="276"/>
                      <a:pt x="211" y="279"/>
                      <a:pt x="209" y="281"/>
                    </a:cubicBezTo>
                    <a:cubicBezTo>
                      <a:pt x="205" y="285"/>
                      <a:pt x="197" y="285"/>
                      <a:pt x="193" y="281"/>
                    </a:cubicBezTo>
                    <a:cubicBezTo>
                      <a:pt x="185" y="273"/>
                      <a:pt x="185" y="273"/>
                      <a:pt x="185" y="273"/>
                    </a:cubicBezTo>
                    <a:lnTo>
                      <a:pt x="193" y="265"/>
                    </a:lnTo>
                    <a:close/>
                    <a:moveTo>
                      <a:pt x="53" y="181"/>
                    </a:moveTo>
                    <a:cubicBezTo>
                      <a:pt x="81" y="153"/>
                      <a:pt x="81" y="153"/>
                      <a:pt x="81" y="153"/>
                    </a:cubicBezTo>
                    <a:cubicBezTo>
                      <a:pt x="83" y="151"/>
                      <a:pt x="86" y="150"/>
                      <a:pt x="89" y="150"/>
                    </a:cubicBezTo>
                    <a:cubicBezTo>
                      <a:pt x="92" y="150"/>
                      <a:pt x="95" y="151"/>
                      <a:pt x="97" y="153"/>
                    </a:cubicBezTo>
                    <a:cubicBezTo>
                      <a:pt x="99" y="155"/>
                      <a:pt x="100" y="158"/>
                      <a:pt x="100" y="161"/>
                    </a:cubicBezTo>
                    <a:cubicBezTo>
                      <a:pt x="100" y="164"/>
                      <a:pt x="99" y="167"/>
                      <a:pt x="97" y="169"/>
                    </a:cubicBezTo>
                    <a:cubicBezTo>
                      <a:pt x="69" y="197"/>
                      <a:pt x="69" y="197"/>
                      <a:pt x="69" y="197"/>
                    </a:cubicBezTo>
                    <a:cubicBezTo>
                      <a:pt x="65" y="201"/>
                      <a:pt x="58" y="201"/>
                      <a:pt x="53" y="197"/>
                    </a:cubicBezTo>
                    <a:cubicBezTo>
                      <a:pt x="49" y="193"/>
                      <a:pt x="49" y="186"/>
                      <a:pt x="53" y="181"/>
                    </a:cubicBezTo>
                    <a:close/>
                    <a:moveTo>
                      <a:pt x="81" y="209"/>
                    </a:moveTo>
                    <a:cubicBezTo>
                      <a:pt x="109" y="181"/>
                      <a:pt x="109" y="181"/>
                      <a:pt x="109" y="181"/>
                    </a:cubicBezTo>
                    <a:cubicBezTo>
                      <a:pt x="111" y="179"/>
                      <a:pt x="114" y="178"/>
                      <a:pt x="117" y="178"/>
                    </a:cubicBezTo>
                    <a:cubicBezTo>
                      <a:pt x="120" y="178"/>
                      <a:pt x="123" y="179"/>
                      <a:pt x="125" y="181"/>
                    </a:cubicBezTo>
                    <a:cubicBezTo>
                      <a:pt x="127" y="183"/>
                      <a:pt x="128" y="186"/>
                      <a:pt x="128" y="189"/>
                    </a:cubicBezTo>
                    <a:cubicBezTo>
                      <a:pt x="128" y="192"/>
                      <a:pt x="127" y="195"/>
                      <a:pt x="125" y="197"/>
                    </a:cubicBezTo>
                    <a:cubicBezTo>
                      <a:pt x="97" y="225"/>
                      <a:pt x="97" y="225"/>
                      <a:pt x="97" y="225"/>
                    </a:cubicBezTo>
                    <a:cubicBezTo>
                      <a:pt x="93" y="229"/>
                      <a:pt x="86" y="229"/>
                      <a:pt x="81" y="225"/>
                    </a:cubicBezTo>
                    <a:cubicBezTo>
                      <a:pt x="77" y="221"/>
                      <a:pt x="77" y="213"/>
                      <a:pt x="81" y="209"/>
                    </a:cubicBezTo>
                    <a:close/>
                    <a:moveTo>
                      <a:pt x="109" y="237"/>
                    </a:moveTo>
                    <a:cubicBezTo>
                      <a:pt x="109" y="237"/>
                      <a:pt x="109" y="237"/>
                      <a:pt x="109" y="237"/>
                    </a:cubicBezTo>
                    <a:cubicBezTo>
                      <a:pt x="137" y="209"/>
                      <a:pt x="137" y="209"/>
                      <a:pt x="137" y="209"/>
                    </a:cubicBezTo>
                    <a:cubicBezTo>
                      <a:pt x="141" y="205"/>
                      <a:pt x="149" y="205"/>
                      <a:pt x="153" y="209"/>
                    </a:cubicBezTo>
                    <a:cubicBezTo>
                      <a:pt x="157" y="213"/>
                      <a:pt x="157" y="221"/>
                      <a:pt x="153" y="225"/>
                    </a:cubicBezTo>
                    <a:cubicBezTo>
                      <a:pt x="125" y="253"/>
                      <a:pt x="125" y="253"/>
                      <a:pt x="125" y="253"/>
                    </a:cubicBezTo>
                    <a:cubicBezTo>
                      <a:pt x="121" y="257"/>
                      <a:pt x="113" y="257"/>
                      <a:pt x="109" y="253"/>
                    </a:cubicBezTo>
                    <a:cubicBezTo>
                      <a:pt x="105" y="248"/>
                      <a:pt x="105" y="241"/>
                      <a:pt x="109" y="237"/>
                    </a:cubicBezTo>
                    <a:close/>
                    <a:moveTo>
                      <a:pt x="137" y="265"/>
                    </a:moveTo>
                    <a:cubicBezTo>
                      <a:pt x="165" y="237"/>
                      <a:pt x="165" y="237"/>
                      <a:pt x="165" y="237"/>
                    </a:cubicBezTo>
                    <a:cubicBezTo>
                      <a:pt x="167" y="235"/>
                      <a:pt x="170" y="234"/>
                      <a:pt x="173" y="234"/>
                    </a:cubicBezTo>
                    <a:cubicBezTo>
                      <a:pt x="176" y="234"/>
                      <a:pt x="179" y="235"/>
                      <a:pt x="181" y="237"/>
                    </a:cubicBezTo>
                    <a:cubicBezTo>
                      <a:pt x="185" y="241"/>
                      <a:pt x="185" y="248"/>
                      <a:pt x="181" y="253"/>
                    </a:cubicBezTo>
                    <a:cubicBezTo>
                      <a:pt x="153" y="281"/>
                      <a:pt x="153" y="281"/>
                      <a:pt x="153" y="281"/>
                    </a:cubicBezTo>
                    <a:cubicBezTo>
                      <a:pt x="149" y="285"/>
                      <a:pt x="141" y="285"/>
                      <a:pt x="137" y="281"/>
                    </a:cubicBezTo>
                    <a:cubicBezTo>
                      <a:pt x="133" y="276"/>
                      <a:pt x="133" y="269"/>
                      <a:pt x="137" y="265"/>
                    </a:cubicBezTo>
                    <a:close/>
                    <a:moveTo>
                      <a:pt x="269" y="62"/>
                    </a:moveTo>
                    <a:cubicBezTo>
                      <a:pt x="266" y="65"/>
                      <a:pt x="266" y="71"/>
                      <a:pt x="269" y="74"/>
                    </a:cubicBezTo>
                    <a:cubicBezTo>
                      <a:pt x="301" y="105"/>
                      <a:pt x="301" y="105"/>
                      <a:pt x="301" y="105"/>
                    </a:cubicBezTo>
                    <a:cubicBezTo>
                      <a:pt x="291" y="115"/>
                      <a:pt x="291" y="115"/>
                      <a:pt x="291" y="115"/>
                    </a:cubicBezTo>
                    <a:cubicBezTo>
                      <a:pt x="289" y="117"/>
                      <a:pt x="288" y="121"/>
                      <a:pt x="289" y="124"/>
                    </a:cubicBezTo>
                    <a:cubicBezTo>
                      <a:pt x="294" y="133"/>
                      <a:pt x="293" y="144"/>
                      <a:pt x="289" y="153"/>
                    </a:cubicBezTo>
                    <a:cubicBezTo>
                      <a:pt x="240" y="104"/>
                      <a:pt x="240" y="104"/>
                      <a:pt x="240" y="104"/>
                    </a:cubicBezTo>
                    <a:cubicBezTo>
                      <a:pt x="231" y="95"/>
                      <a:pt x="219" y="90"/>
                      <a:pt x="206" y="90"/>
                    </a:cubicBezTo>
                    <a:cubicBezTo>
                      <a:pt x="193" y="90"/>
                      <a:pt x="181" y="95"/>
                      <a:pt x="172" y="104"/>
                    </a:cubicBezTo>
                    <a:cubicBezTo>
                      <a:pt x="158" y="118"/>
                      <a:pt x="158" y="118"/>
                      <a:pt x="158" y="118"/>
                    </a:cubicBezTo>
                    <a:cubicBezTo>
                      <a:pt x="153" y="122"/>
                      <a:pt x="146" y="122"/>
                      <a:pt x="142" y="118"/>
                    </a:cubicBezTo>
                    <a:cubicBezTo>
                      <a:pt x="138" y="113"/>
                      <a:pt x="138" y="106"/>
                      <a:pt x="142" y="102"/>
                    </a:cubicBezTo>
                    <a:cubicBezTo>
                      <a:pt x="184" y="60"/>
                      <a:pt x="184" y="60"/>
                      <a:pt x="184" y="60"/>
                    </a:cubicBezTo>
                    <a:cubicBezTo>
                      <a:pt x="190" y="54"/>
                      <a:pt x="197" y="51"/>
                      <a:pt x="206" y="51"/>
                    </a:cubicBezTo>
                    <a:cubicBezTo>
                      <a:pt x="210" y="51"/>
                      <a:pt x="215" y="52"/>
                      <a:pt x="219" y="54"/>
                    </a:cubicBezTo>
                    <a:cubicBezTo>
                      <a:pt x="222" y="56"/>
                      <a:pt x="226" y="55"/>
                      <a:pt x="229" y="52"/>
                    </a:cubicBezTo>
                    <a:cubicBezTo>
                      <a:pt x="263" y="18"/>
                      <a:pt x="263" y="18"/>
                      <a:pt x="263" y="18"/>
                    </a:cubicBezTo>
                    <a:cubicBezTo>
                      <a:pt x="265" y="17"/>
                      <a:pt x="268" y="17"/>
                      <a:pt x="269" y="18"/>
                    </a:cubicBezTo>
                    <a:cubicBezTo>
                      <a:pt x="325" y="74"/>
                      <a:pt x="325" y="74"/>
                      <a:pt x="325" y="74"/>
                    </a:cubicBezTo>
                    <a:cubicBezTo>
                      <a:pt x="327" y="76"/>
                      <a:pt x="327" y="79"/>
                      <a:pt x="325" y="81"/>
                    </a:cubicBezTo>
                    <a:cubicBezTo>
                      <a:pt x="313" y="93"/>
                      <a:pt x="313" y="93"/>
                      <a:pt x="313" y="93"/>
                    </a:cubicBezTo>
                    <a:cubicBezTo>
                      <a:pt x="282" y="62"/>
                      <a:pt x="282" y="62"/>
                      <a:pt x="282" y="62"/>
                    </a:cubicBezTo>
                    <a:cubicBezTo>
                      <a:pt x="278" y="59"/>
                      <a:pt x="273" y="59"/>
                      <a:pt x="269" y="6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7" name="SlideModel shp124">
              <a:extLst>
                <a:ext uri="{FF2B5EF4-FFF2-40B4-BE49-F238E27FC236}">
                  <a16:creationId xmlns:a16="http://schemas.microsoft.com/office/drawing/2014/main" id="{FC7794E9-BD07-4F3E-BBCE-9F09E685998A}"/>
                </a:ext>
              </a:extLst>
            </p:cNvPr>
            <p:cNvGrpSpPr/>
            <p:nvPr/>
          </p:nvGrpSpPr>
          <p:grpSpPr>
            <a:xfrm>
              <a:off x="4316773" y="2360410"/>
              <a:ext cx="539734" cy="525660"/>
              <a:chOff x="1633538" y="1905000"/>
              <a:chExt cx="1217612" cy="1185863"/>
            </a:xfrm>
            <a:solidFill>
              <a:sysClr val="window" lastClr="FFFFFF"/>
            </a:solidFill>
          </p:grpSpPr>
          <p:sp>
            <p:nvSpPr>
              <p:cNvPr id="118" name="SlideGroup shp125">
                <a:extLst>
                  <a:ext uri="{FF2B5EF4-FFF2-40B4-BE49-F238E27FC236}">
                    <a16:creationId xmlns:a16="http://schemas.microsoft.com/office/drawing/2014/main" id="{E46BFEBF-1931-492D-8273-4239731245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3888" y="2822575"/>
                <a:ext cx="263525" cy="268288"/>
              </a:xfrm>
              <a:custGeom>
                <a:avLst/>
                <a:gdLst>
                  <a:gd name="T0" fmla="*/ 35 w 70"/>
                  <a:gd name="T1" fmla="*/ 0 h 71"/>
                  <a:gd name="T2" fmla="*/ 0 w 70"/>
                  <a:gd name="T3" fmla="*/ 35 h 71"/>
                  <a:gd name="T4" fmla="*/ 35 w 70"/>
                  <a:gd name="T5" fmla="*/ 71 h 71"/>
                  <a:gd name="T6" fmla="*/ 70 w 70"/>
                  <a:gd name="T7" fmla="*/ 35 h 71"/>
                  <a:gd name="T8" fmla="*/ 35 w 70"/>
                  <a:gd name="T9" fmla="*/ 0 h 71"/>
                  <a:gd name="T10" fmla="*/ 35 w 70"/>
                  <a:gd name="T11" fmla="*/ 52 h 71"/>
                  <a:gd name="T12" fmla="*/ 19 w 70"/>
                  <a:gd name="T13" fmla="*/ 35 h 71"/>
                  <a:gd name="T14" fmla="*/ 35 w 70"/>
                  <a:gd name="T15" fmla="*/ 19 h 71"/>
                  <a:gd name="T16" fmla="*/ 51 w 70"/>
                  <a:gd name="T17" fmla="*/ 35 h 71"/>
                  <a:gd name="T18" fmla="*/ 35 w 70"/>
                  <a:gd name="T19" fmla="*/ 5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71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5"/>
                      <a:pt x="16" y="71"/>
                      <a:pt x="35" y="71"/>
                    </a:cubicBezTo>
                    <a:cubicBezTo>
                      <a:pt x="54" y="71"/>
                      <a:pt x="70" y="55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35" y="52"/>
                    </a:moveTo>
                    <a:cubicBezTo>
                      <a:pt x="26" y="52"/>
                      <a:pt x="19" y="45"/>
                      <a:pt x="19" y="35"/>
                    </a:cubicBezTo>
                    <a:cubicBezTo>
                      <a:pt x="19" y="26"/>
                      <a:pt x="26" y="19"/>
                      <a:pt x="35" y="19"/>
                    </a:cubicBezTo>
                    <a:cubicBezTo>
                      <a:pt x="44" y="19"/>
                      <a:pt x="51" y="26"/>
                      <a:pt x="51" y="35"/>
                    </a:cubicBezTo>
                    <a:cubicBezTo>
                      <a:pt x="51" y="45"/>
                      <a:pt x="44" y="52"/>
                      <a:pt x="35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9" name="SlideGroup shp126">
                <a:extLst>
                  <a:ext uri="{FF2B5EF4-FFF2-40B4-BE49-F238E27FC236}">
                    <a16:creationId xmlns:a16="http://schemas.microsoft.com/office/drawing/2014/main" id="{7AC755D4-3EF1-4954-869F-9265722578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20938" y="2822575"/>
                <a:ext cx="265112" cy="268288"/>
              </a:xfrm>
              <a:custGeom>
                <a:avLst/>
                <a:gdLst>
                  <a:gd name="T0" fmla="*/ 35 w 70"/>
                  <a:gd name="T1" fmla="*/ 0 h 71"/>
                  <a:gd name="T2" fmla="*/ 0 w 70"/>
                  <a:gd name="T3" fmla="*/ 35 h 71"/>
                  <a:gd name="T4" fmla="*/ 35 w 70"/>
                  <a:gd name="T5" fmla="*/ 71 h 71"/>
                  <a:gd name="T6" fmla="*/ 70 w 70"/>
                  <a:gd name="T7" fmla="*/ 35 h 71"/>
                  <a:gd name="T8" fmla="*/ 35 w 70"/>
                  <a:gd name="T9" fmla="*/ 0 h 71"/>
                  <a:gd name="T10" fmla="*/ 35 w 70"/>
                  <a:gd name="T11" fmla="*/ 52 h 71"/>
                  <a:gd name="T12" fmla="*/ 19 w 70"/>
                  <a:gd name="T13" fmla="*/ 35 h 71"/>
                  <a:gd name="T14" fmla="*/ 35 w 70"/>
                  <a:gd name="T15" fmla="*/ 19 h 71"/>
                  <a:gd name="T16" fmla="*/ 52 w 70"/>
                  <a:gd name="T17" fmla="*/ 35 h 71"/>
                  <a:gd name="T18" fmla="*/ 35 w 70"/>
                  <a:gd name="T19" fmla="*/ 5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71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5"/>
                      <a:pt x="16" y="71"/>
                      <a:pt x="35" y="71"/>
                    </a:cubicBezTo>
                    <a:cubicBezTo>
                      <a:pt x="55" y="71"/>
                      <a:pt x="70" y="55"/>
                      <a:pt x="70" y="35"/>
                    </a:cubicBezTo>
                    <a:cubicBezTo>
                      <a:pt x="70" y="16"/>
                      <a:pt x="55" y="0"/>
                      <a:pt x="35" y="0"/>
                    </a:cubicBezTo>
                    <a:close/>
                    <a:moveTo>
                      <a:pt x="35" y="52"/>
                    </a:moveTo>
                    <a:cubicBezTo>
                      <a:pt x="26" y="52"/>
                      <a:pt x="19" y="45"/>
                      <a:pt x="19" y="35"/>
                    </a:cubicBezTo>
                    <a:cubicBezTo>
                      <a:pt x="19" y="26"/>
                      <a:pt x="26" y="19"/>
                      <a:pt x="35" y="19"/>
                    </a:cubicBezTo>
                    <a:cubicBezTo>
                      <a:pt x="44" y="19"/>
                      <a:pt x="52" y="26"/>
                      <a:pt x="52" y="35"/>
                    </a:cubicBezTo>
                    <a:cubicBezTo>
                      <a:pt x="52" y="45"/>
                      <a:pt x="44" y="52"/>
                      <a:pt x="35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SlideGroup shp127">
                <a:extLst>
                  <a:ext uri="{FF2B5EF4-FFF2-40B4-BE49-F238E27FC236}">
                    <a16:creationId xmlns:a16="http://schemas.microsoft.com/office/drawing/2014/main" id="{EA1E4C70-7907-404D-BF28-6BA178733E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33538" y="1905000"/>
                <a:ext cx="1217612" cy="865188"/>
              </a:xfrm>
              <a:custGeom>
                <a:avLst/>
                <a:gdLst>
                  <a:gd name="T0" fmla="*/ 321 w 323"/>
                  <a:gd name="T1" fmla="*/ 50 h 229"/>
                  <a:gd name="T2" fmla="*/ 313 w 323"/>
                  <a:gd name="T3" fmla="*/ 46 h 229"/>
                  <a:gd name="T4" fmla="*/ 74 w 323"/>
                  <a:gd name="T5" fmla="*/ 43 h 229"/>
                  <a:gd name="T6" fmla="*/ 68 w 323"/>
                  <a:gd name="T7" fmla="*/ 24 h 229"/>
                  <a:gd name="T8" fmla="*/ 35 w 323"/>
                  <a:gd name="T9" fmla="*/ 0 h 229"/>
                  <a:gd name="T10" fmla="*/ 10 w 323"/>
                  <a:gd name="T11" fmla="*/ 0 h 229"/>
                  <a:gd name="T12" fmla="*/ 0 w 323"/>
                  <a:gd name="T13" fmla="*/ 9 h 229"/>
                  <a:gd name="T14" fmla="*/ 10 w 323"/>
                  <a:gd name="T15" fmla="*/ 19 h 229"/>
                  <a:gd name="T16" fmla="*/ 35 w 323"/>
                  <a:gd name="T17" fmla="*/ 19 h 229"/>
                  <a:gd name="T18" fmla="*/ 50 w 323"/>
                  <a:gd name="T19" fmla="*/ 30 h 229"/>
                  <a:gd name="T20" fmla="*/ 97 w 323"/>
                  <a:gd name="T21" fmla="*/ 171 h 229"/>
                  <a:gd name="T22" fmla="*/ 94 w 323"/>
                  <a:gd name="T23" fmla="*/ 179 h 229"/>
                  <a:gd name="T24" fmla="*/ 97 w 323"/>
                  <a:gd name="T25" fmla="*/ 213 h 229"/>
                  <a:gd name="T26" fmla="*/ 127 w 323"/>
                  <a:gd name="T27" fmla="*/ 229 h 229"/>
                  <a:gd name="T28" fmla="*/ 270 w 323"/>
                  <a:gd name="T29" fmla="*/ 229 h 229"/>
                  <a:gd name="T30" fmla="*/ 279 w 323"/>
                  <a:gd name="T31" fmla="*/ 220 h 229"/>
                  <a:gd name="T32" fmla="*/ 270 w 323"/>
                  <a:gd name="T33" fmla="*/ 210 h 229"/>
                  <a:gd name="T34" fmla="*/ 127 w 323"/>
                  <a:gd name="T35" fmla="*/ 210 h 229"/>
                  <a:gd name="T36" fmla="*/ 113 w 323"/>
                  <a:gd name="T37" fmla="*/ 202 h 229"/>
                  <a:gd name="T38" fmla="*/ 111 w 323"/>
                  <a:gd name="T39" fmla="*/ 187 h 229"/>
                  <a:gd name="T40" fmla="*/ 113 w 323"/>
                  <a:gd name="T41" fmla="*/ 181 h 229"/>
                  <a:gd name="T42" fmla="*/ 268 w 323"/>
                  <a:gd name="T43" fmla="*/ 165 h 229"/>
                  <a:gd name="T44" fmla="*/ 305 w 323"/>
                  <a:gd name="T45" fmla="*/ 132 h 229"/>
                  <a:gd name="T46" fmla="*/ 322 w 323"/>
                  <a:gd name="T47" fmla="*/ 58 h 229"/>
                  <a:gd name="T48" fmla="*/ 321 w 323"/>
                  <a:gd name="T49" fmla="*/ 50 h 229"/>
                  <a:gd name="T50" fmla="*/ 302 w 323"/>
                  <a:gd name="T51" fmla="*/ 65 h 229"/>
                  <a:gd name="T52" fmla="*/ 286 w 323"/>
                  <a:gd name="T53" fmla="*/ 128 h 229"/>
                  <a:gd name="T54" fmla="*/ 265 w 323"/>
                  <a:gd name="T55" fmla="*/ 146 h 229"/>
                  <a:gd name="T56" fmla="*/ 114 w 323"/>
                  <a:gd name="T57" fmla="*/ 162 h 229"/>
                  <a:gd name="T58" fmla="*/ 81 w 323"/>
                  <a:gd name="T59" fmla="*/ 62 h 229"/>
                  <a:gd name="T60" fmla="*/ 302 w 323"/>
                  <a:gd name="T61" fmla="*/ 65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3" h="229">
                    <a:moveTo>
                      <a:pt x="321" y="50"/>
                    </a:moveTo>
                    <a:cubicBezTo>
                      <a:pt x="319" y="48"/>
                      <a:pt x="316" y="47"/>
                      <a:pt x="313" y="46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3" y="10"/>
                      <a:pt x="50" y="0"/>
                      <a:pt x="3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15"/>
                      <a:pt x="5" y="19"/>
                      <a:pt x="10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42" y="19"/>
                      <a:pt x="48" y="24"/>
                      <a:pt x="50" y="30"/>
                    </a:cubicBezTo>
                    <a:cubicBezTo>
                      <a:pt x="97" y="171"/>
                      <a:pt x="97" y="171"/>
                      <a:pt x="97" y="171"/>
                    </a:cubicBezTo>
                    <a:cubicBezTo>
                      <a:pt x="94" y="179"/>
                      <a:pt x="94" y="179"/>
                      <a:pt x="94" y="179"/>
                    </a:cubicBezTo>
                    <a:cubicBezTo>
                      <a:pt x="89" y="190"/>
                      <a:pt x="91" y="203"/>
                      <a:pt x="97" y="213"/>
                    </a:cubicBezTo>
                    <a:cubicBezTo>
                      <a:pt x="104" y="223"/>
                      <a:pt x="115" y="229"/>
                      <a:pt x="127" y="229"/>
                    </a:cubicBezTo>
                    <a:cubicBezTo>
                      <a:pt x="270" y="229"/>
                      <a:pt x="270" y="229"/>
                      <a:pt x="270" y="229"/>
                    </a:cubicBezTo>
                    <a:cubicBezTo>
                      <a:pt x="275" y="229"/>
                      <a:pt x="279" y="225"/>
                      <a:pt x="279" y="220"/>
                    </a:cubicBezTo>
                    <a:cubicBezTo>
                      <a:pt x="279" y="215"/>
                      <a:pt x="275" y="210"/>
                      <a:pt x="270" y="210"/>
                    </a:cubicBezTo>
                    <a:cubicBezTo>
                      <a:pt x="127" y="210"/>
                      <a:pt x="127" y="210"/>
                      <a:pt x="127" y="210"/>
                    </a:cubicBezTo>
                    <a:cubicBezTo>
                      <a:pt x="121" y="210"/>
                      <a:pt x="116" y="207"/>
                      <a:pt x="113" y="202"/>
                    </a:cubicBezTo>
                    <a:cubicBezTo>
                      <a:pt x="110" y="198"/>
                      <a:pt x="109" y="192"/>
                      <a:pt x="111" y="187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268" y="165"/>
                      <a:pt x="268" y="165"/>
                      <a:pt x="268" y="165"/>
                    </a:cubicBezTo>
                    <a:cubicBezTo>
                      <a:pt x="286" y="163"/>
                      <a:pt x="300" y="150"/>
                      <a:pt x="305" y="132"/>
                    </a:cubicBezTo>
                    <a:cubicBezTo>
                      <a:pt x="322" y="58"/>
                      <a:pt x="322" y="58"/>
                      <a:pt x="322" y="58"/>
                    </a:cubicBezTo>
                    <a:cubicBezTo>
                      <a:pt x="323" y="56"/>
                      <a:pt x="323" y="52"/>
                      <a:pt x="321" y="50"/>
                    </a:cubicBezTo>
                    <a:close/>
                    <a:moveTo>
                      <a:pt x="302" y="65"/>
                    </a:moveTo>
                    <a:cubicBezTo>
                      <a:pt x="286" y="128"/>
                      <a:pt x="286" y="128"/>
                      <a:pt x="286" y="128"/>
                    </a:cubicBezTo>
                    <a:cubicBezTo>
                      <a:pt x="284" y="138"/>
                      <a:pt x="276" y="145"/>
                      <a:pt x="265" y="146"/>
                    </a:cubicBezTo>
                    <a:cubicBezTo>
                      <a:pt x="114" y="162"/>
                      <a:pt x="114" y="162"/>
                      <a:pt x="114" y="162"/>
                    </a:cubicBezTo>
                    <a:cubicBezTo>
                      <a:pt x="81" y="62"/>
                      <a:pt x="81" y="62"/>
                      <a:pt x="81" y="62"/>
                    </a:cubicBezTo>
                    <a:lnTo>
                      <a:pt x="302" y="6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1" name="SlideModel shp128">
              <a:extLst>
                <a:ext uri="{FF2B5EF4-FFF2-40B4-BE49-F238E27FC236}">
                  <a16:creationId xmlns:a16="http://schemas.microsoft.com/office/drawing/2014/main" id="{5FAC43AD-4628-407E-A565-EB458F599A2E}"/>
                </a:ext>
              </a:extLst>
            </p:cNvPr>
            <p:cNvGrpSpPr/>
            <p:nvPr/>
          </p:nvGrpSpPr>
          <p:grpSpPr>
            <a:xfrm>
              <a:off x="5393320" y="4286802"/>
              <a:ext cx="613630" cy="409672"/>
              <a:chOff x="8637588" y="3816350"/>
              <a:chExt cx="1662112" cy="1109663"/>
            </a:xfrm>
            <a:solidFill>
              <a:sysClr val="window" lastClr="FFFFFF"/>
            </a:solidFill>
          </p:grpSpPr>
          <p:sp>
            <p:nvSpPr>
              <p:cNvPr id="122" name="SlideGroup shp129">
                <a:extLst>
                  <a:ext uri="{FF2B5EF4-FFF2-40B4-BE49-F238E27FC236}">
                    <a16:creationId xmlns:a16="http://schemas.microsoft.com/office/drawing/2014/main" id="{4F2DFEC9-A698-45BE-AF0C-1B4D0F7AE4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37588" y="3816350"/>
                <a:ext cx="1662112" cy="1109663"/>
              </a:xfrm>
              <a:custGeom>
                <a:avLst/>
                <a:gdLst>
                  <a:gd name="T0" fmla="*/ 312 w 441"/>
                  <a:gd name="T1" fmla="*/ 65 h 294"/>
                  <a:gd name="T2" fmla="*/ 222 w 441"/>
                  <a:gd name="T3" fmla="*/ 14 h 294"/>
                  <a:gd name="T4" fmla="*/ 96 w 441"/>
                  <a:gd name="T5" fmla="*/ 11 h 294"/>
                  <a:gd name="T6" fmla="*/ 11 w 441"/>
                  <a:gd name="T7" fmla="*/ 0 h 294"/>
                  <a:gd name="T8" fmla="*/ 0 w 441"/>
                  <a:gd name="T9" fmla="*/ 154 h 294"/>
                  <a:gd name="T10" fmla="*/ 86 w 441"/>
                  <a:gd name="T11" fmla="*/ 165 h 294"/>
                  <a:gd name="T12" fmla="*/ 96 w 441"/>
                  <a:gd name="T13" fmla="*/ 150 h 294"/>
                  <a:gd name="T14" fmla="*/ 120 w 441"/>
                  <a:gd name="T15" fmla="*/ 156 h 294"/>
                  <a:gd name="T16" fmla="*/ 157 w 441"/>
                  <a:gd name="T17" fmla="*/ 294 h 294"/>
                  <a:gd name="T18" fmla="*/ 252 w 441"/>
                  <a:gd name="T19" fmla="*/ 283 h 294"/>
                  <a:gd name="T20" fmla="*/ 157 w 441"/>
                  <a:gd name="T21" fmla="*/ 273 h 294"/>
                  <a:gd name="T22" fmla="*/ 419 w 441"/>
                  <a:gd name="T23" fmla="*/ 256 h 294"/>
                  <a:gd name="T24" fmla="*/ 318 w 441"/>
                  <a:gd name="T25" fmla="*/ 273 h 294"/>
                  <a:gd name="T26" fmla="*/ 318 w 441"/>
                  <a:gd name="T27" fmla="*/ 294 h 294"/>
                  <a:gd name="T28" fmla="*/ 441 w 441"/>
                  <a:gd name="T29" fmla="*/ 256 h 294"/>
                  <a:gd name="T30" fmla="*/ 403 w 441"/>
                  <a:gd name="T31" fmla="*/ 65 h 294"/>
                  <a:gd name="T32" fmla="*/ 419 w 441"/>
                  <a:gd name="T33" fmla="*/ 235 h 294"/>
                  <a:gd name="T34" fmla="*/ 141 w 441"/>
                  <a:gd name="T35" fmla="*/ 219 h 294"/>
                  <a:gd name="T36" fmla="*/ 251 w 441"/>
                  <a:gd name="T37" fmla="*/ 159 h 294"/>
                  <a:gd name="T38" fmla="*/ 202 w 441"/>
                  <a:gd name="T39" fmla="*/ 103 h 294"/>
                  <a:gd name="T40" fmla="*/ 207 w 441"/>
                  <a:gd name="T41" fmla="*/ 86 h 294"/>
                  <a:gd name="T42" fmla="*/ 419 w 441"/>
                  <a:gd name="T43" fmla="*/ 103 h 294"/>
                  <a:gd name="T44" fmla="*/ 141 w 441"/>
                  <a:gd name="T45" fmla="*/ 198 h 294"/>
                  <a:gd name="T46" fmla="*/ 207 w 441"/>
                  <a:gd name="T47" fmla="*/ 177 h 294"/>
                  <a:gd name="T48" fmla="*/ 251 w 441"/>
                  <a:gd name="T49" fmla="*/ 159 h 294"/>
                  <a:gd name="T50" fmla="*/ 176 w 441"/>
                  <a:gd name="T51" fmla="*/ 95 h 294"/>
                  <a:gd name="T52" fmla="*/ 228 w 441"/>
                  <a:gd name="T53" fmla="*/ 141 h 294"/>
                  <a:gd name="T54" fmla="*/ 223 w 441"/>
                  <a:gd name="T55" fmla="*/ 157 h 294"/>
                  <a:gd name="T56" fmla="*/ 113 w 441"/>
                  <a:gd name="T57" fmla="*/ 130 h 294"/>
                  <a:gd name="T58" fmla="*/ 96 w 441"/>
                  <a:gd name="T59" fmla="*/ 129 h 294"/>
                  <a:gd name="T60" fmla="*/ 222 w 441"/>
                  <a:gd name="T61" fmla="*/ 35 h 294"/>
                  <a:gd name="T62" fmla="*/ 278 w 441"/>
                  <a:gd name="T63" fmla="*/ 65 h 294"/>
                  <a:gd name="T64" fmla="*/ 75 w 441"/>
                  <a:gd name="T65" fmla="*/ 21 h 294"/>
                  <a:gd name="T66" fmla="*/ 21 w 441"/>
                  <a:gd name="T67" fmla="*/ 143 h 294"/>
                  <a:gd name="T68" fmla="*/ 75 w 441"/>
                  <a:gd name="T69" fmla="*/ 2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1" h="294">
                    <a:moveTo>
                      <a:pt x="403" y="65"/>
                    </a:moveTo>
                    <a:cubicBezTo>
                      <a:pt x="312" y="65"/>
                      <a:pt x="312" y="65"/>
                      <a:pt x="312" y="65"/>
                    </a:cubicBezTo>
                    <a:cubicBezTo>
                      <a:pt x="266" y="29"/>
                      <a:pt x="266" y="29"/>
                      <a:pt x="266" y="29"/>
                    </a:cubicBezTo>
                    <a:cubicBezTo>
                      <a:pt x="253" y="20"/>
                      <a:pt x="238" y="14"/>
                      <a:pt x="222" y="14"/>
                    </a:cubicBezTo>
                    <a:cubicBezTo>
                      <a:pt x="96" y="14"/>
                      <a:pt x="96" y="14"/>
                      <a:pt x="96" y="14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6" y="5"/>
                      <a:pt x="92" y="0"/>
                      <a:pt x="86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160"/>
                      <a:pt x="5" y="165"/>
                      <a:pt x="11" y="165"/>
                    </a:cubicBezTo>
                    <a:cubicBezTo>
                      <a:pt x="86" y="165"/>
                      <a:pt x="86" y="165"/>
                      <a:pt x="86" y="165"/>
                    </a:cubicBezTo>
                    <a:cubicBezTo>
                      <a:pt x="92" y="165"/>
                      <a:pt x="96" y="160"/>
                      <a:pt x="96" y="154"/>
                    </a:cubicBezTo>
                    <a:cubicBezTo>
                      <a:pt x="96" y="150"/>
                      <a:pt x="96" y="150"/>
                      <a:pt x="96" y="150"/>
                    </a:cubicBezTo>
                    <a:cubicBezTo>
                      <a:pt x="106" y="150"/>
                      <a:pt x="106" y="150"/>
                      <a:pt x="106" y="150"/>
                    </a:cubicBezTo>
                    <a:cubicBezTo>
                      <a:pt x="110" y="152"/>
                      <a:pt x="115" y="154"/>
                      <a:pt x="120" y="156"/>
                    </a:cubicBezTo>
                    <a:cubicBezTo>
                      <a:pt x="120" y="256"/>
                      <a:pt x="120" y="256"/>
                      <a:pt x="120" y="256"/>
                    </a:cubicBezTo>
                    <a:cubicBezTo>
                      <a:pt x="120" y="277"/>
                      <a:pt x="137" y="294"/>
                      <a:pt x="157" y="294"/>
                    </a:cubicBezTo>
                    <a:cubicBezTo>
                      <a:pt x="242" y="294"/>
                      <a:pt x="242" y="294"/>
                      <a:pt x="242" y="294"/>
                    </a:cubicBezTo>
                    <a:cubicBezTo>
                      <a:pt x="248" y="294"/>
                      <a:pt x="252" y="289"/>
                      <a:pt x="252" y="283"/>
                    </a:cubicBezTo>
                    <a:cubicBezTo>
                      <a:pt x="252" y="278"/>
                      <a:pt x="248" y="273"/>
                      <a:pt x="242" y="273"/>
                    </a:cubicBezTo>
                    <a:cubicBezTo>
                      <a:pt x="157" y="273"/>
                      <a:pt x="157" y="273"/>
                      <a:pt x="157" y="273"/>
                    </a:cubicBezTo>
                    <a:cubicBezTo>
                      <a:pt x="148" y="273"/>
                      <a:pt x="141" y="266"/>
                      <a:pt x="141" y="256"/>
                    </a:cubicBezTo>
                    <a:cubicBezTo>
                      <a:pt x="419" y="256"/>
                      <a:pt x="419" y="256"/>
                      <a:pt x="419" y="256"/>
                    </a:cubicBezTo>
                    <a:cubicBezTo>
                      <a:pt x="419" y="266"/>
                      <a:pt x="412" y="273"/>
                      <a:pt x="403" y="273"/>
                    </a:cubicBezTo>
                    <a:cubicBezTo>
                      <a:pt x="318" y="273"/>
                      <a:pt x="318" y="273"/>
                      <a:pt x="318" y="273"/>
                    </a:cubicBezTo>
                    <a:cubicBezTo>
                      <a:pt x="313" y="273"/>
                      <a:pt x="308" y="278"/>
                      <a:pt x="308" y="283"/>
                    </a:cubicBezTo>
                    <a:cubicBezTo>
                      <a:pt x="308" y="289"/>
                      <a:pt x="313" y="294"/>
                      <a:pt x="318" y="294"/>
                    </a:cubicBezTo>
                    <a:cubicBezTo>
                      <a:pt x="403" y="294"/>
                      <a:pt x="403" y="294"/>
                      <a:pt x="403" y="294"/>
                    </a:cubicBezTo>
                    <a:cubicBezTo>
                      <a:pt x="424" y="294"/>
                      <a:pt x="441" y="277"/>
                      <a:pt x="441" y="256"/>
                    </a:cubicBezTo>
                    <a:cubicBezTo>
                      <a:pt x="441" y="103"/>
                      <a:pt x="441" y="103"/>
                      <a:pt x="441" y="103"/>
                    </a:cubicBezTo>
                    <a:cubicBezTo>
                      <a:pt x="441" y="82"/>
                      <a:pt x="424" y="65"/>
                      <a:pt x="403" y="65"/>
                    </a:cubicBezTo>
                    <a:close/>
                    <a:moveTo>
                      <a:pt x="419" y="219"/>
                    </a:moveTo>
                    <a:cubicBezTo>
                      <a:pt x="419" y="235"/>
                      <a:pt x="419" y="235"/>
                      <a:pt x="419" y="235"/>
                    </a:cubicBezTo>
                    <a:cubicBezTo>
                      <a:pt x="141" y="235"/>
                      <a:pt x="141" y="235"/>
                      <a:pt x="141" y="235"/>
                    </a:cubicBezTo>
                    <a:cubicBezTo>
                      <a:pt x="141" y="219"/>
                      <a:pt x="141" y="219"/>
                      <a:pt x="141" y="219"/>
                    </a:cubicBezTo>
                    <a:lnTo>
                      <a:pt x="419" y="219"/>
                    </a:lnTo>
                    <a:close/>
                    <a:moveTo>
                      <a:pt x="251" y="159"/>
                    </a:moveTo>
                    <a:cubicBezTo>
                      <a:pt x="256" y="145"/>
                      <a:pt x="251" y="129"/>
                      <a:pt x="238" y="122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199" y="101"/>
                      <a:pt x="197" y="98"/>
                      <a:pt x="197" y="95"/>
                    </a:cubicBezTo>
                    <a:cubicBezTo>
                      <a:pt x="197" y="90"/>
                      <a:pt x="202" y="86"/>
                      <a:pt x="207" y="86"/>
                    </a:cubicBezTo>
                    <a:cubicBezTo>
                      <a:pt x="403" y="86"/>
                      <a:pt x="403" y="86"/>
                      <a:pt x="403" y="86"/>
                    </a:cubicBezTo>
                    <a:cubicBezTo>
                      <a:pt x="412" y="86"/>
                      <a:pt x="419" y="94"/>
                      <a:pt x="419" y="103"/>
                    </a:cubicBezTo>
                    <a:cubicBezTo>
                      <a:pt x="419" y="198"/>
                      <a:pt x="419" y="198"/>
                      <a:pt x="419" y="198"/>
                    </a:cubicBezTo>
                    <a:cubicBezTo>
                      <a:pt x="141" y="198"/>
                      <a:pt x="141" y="198"/>
                      <a:pt x="141" y="198"/>
                    </a:cubicBezTo>
                    <a:cubicBezTo>
                      <a:pt x="141" y="164"/>
                      <a:pt x="141" y="164"/>
                      <a:pt x="141" y="164"/>
                    </a:cubicBezTo>
                    <a:cubicBezTo>
                      <a:pt x="162" y="170"/>
                      <a:pt x="184" y="175"/>
                      <a:pt x="207" y="177"/>
                    </a:cubicBezTo>
                    <a:cubicBezTo>
                      <a:pt x="221" y="178"/>
                      <a:pt x="221" y="178"/>
                      <a:pt x="221" y="178"/>
                    </a:cubicBezTo>
                    <a:cubicBezTo>
                      <a:pt x="234" y="179"/>
                      <a:pt x="247" y="171"/>
                      <a:pt x="251" y="159"/>
                    </a:cubicBezTo>
                    <a:close/>
                    <a:moveTo>
                      <a:pt x="207" y="65"/>
                    </a:moveTo>
                    <a:cubicBezTo>
                      <a:pt x="190" y="65"/>
                      <a:pt x="176" y="79"/>
                      <a:pt x="176" y="95"/>
                    </a:cubicBezTo>
                    <a:cubicBezTo>
                      <a:pt x="176" y="106"/>
                      <a:pt x="182" y="116"/>
                      <a:pt x="192" y="121"/>
                    </a:cubicBezTo>
                    <a:cubicBezTo>
                      <a:pt x="228" y="141"/>
                      <a:pt x="228" y="141"/>
                      <a:pt x="228" y="141"/>
                    </a:cubicBezTo>
                    <a:cubicBezTo>
                      <a:pt x="231" y="143"/>
                      <a:pt x="233" y="147"/>
                      <a:pt x="232" y="151"/>
                    </a:cubicBezTo>
                    <a:cubicBezTo>
                      <a:pt x="230" y="155"/>
                      <a:pt x="227" y="157"/>
                      <a:pt x="223" y="157"/>
                    </a:cubicBezTo>
                    <a:cubicBezTo>
                      <a:pt x="209" y="156"/>
                      <a:pt x="209" y="156"/>
                      <a:pt x="209" y="156"/>
                    </a:cubicBezTo>
                    <a:cubicBezTo>
                      <a:pt x="175" y="153"/>
                      <a:pt x="143" y="144"/>
                      <a:pt x="113" y="130"/>
                    </a:cubicBezTo>
                    <a:cubicBezTo>
                      <a:pt x="112" y="129"/>
                      <a:pt x="110" y="129"/>
                      <a:pt x="108" y="129"/>
                    </a:cubicBezTo>
                    <a:cubicBezTo>
                      <a:pt x="96" y="129"/>
                      <a:pt x="96" y="129"/>
                      <a:pt x="96" y="129"/>
                    </a:cubicBezTo>
                    <a:cubicBezTo>
                      <a:pt x="96" y="35"/>
                      <a:pt x="96" y="35"/>
                      <a:pt x="96" y="35"/>
                    </a:cubicBezTo>
                    <a:cubicBezTo>
                      <a:pt x="222" y="35"/>
                      <a:pt x="222" y="35"/>
                      <a:pt x="222" y="35"/>
                    </a:cubicBezTo>
                    <a:cubicBezTo>
                      <a:pt x="233" y="35"/>
                      <a:pt x="244" y="39"/>
                      <a:pt x="253" y="46"/>
                    </a:cubicBezTo>
                    <a:cubicBezTo>
                      <a:pt x="278" y="65"/>
                      <a:pt x="278" y="65"/>
                      <a:pt x="278" y="65"/>
                    </a:cubicBezTo>
                    <a:lnTo>
                      <a:pt x="207" y="65"/>
                    </a:lnTo>
                    <a:close/>
                    <a:moveTo>
                      <a:pt x="75" y="21"/>
                    </a:moveTo>
                    <a:cubicBezTo>
                      <a:pt x="75" y="143"/>
                      <a:pt x="75" y="143"/>
                      <a:pt x="75" y="143"/>
                    </a:cubicBezTo>
                    <a:cubicBezTo>
                      <a:pt x="21" y="143"/>
                      <a:pt x="21" y="143"/>
                      <a:pt x="21" y="143"/>
                    </a:cubicBezTo>
                    <a:cubicBezTo>
                      <a:pt x="21" y="21"/>
                      <a:pt x="21" y="21"/>
                      <a:pt x="21" y="21"/>
                    </a:cubicBezTo>
                    <a:lnTo>
                      <a:pt x="7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3" name="SlideGroup shp130">
                <a:extLst>
                  <a:ext uri="{FF2B5EF4-FFF2-40B4-BE49-F238E27FC236}">
                    <a16:creationId xmlns:a16="http://schemas.microsoft.com/office/drawing/2014/main" id="{AF32C3D8-59FF-4ECF-B784-1CCA65987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39263" y="4854575"/>
                <a:ext cx="63500" cy="65088"/>
              </a:xfrm>
              <a:custGeom>
                <a:avLst/>
                <a:gdLst>
                  <a:gd name="T0" fmla="*/ 14 w 17"/>
                  <a:gd name="T1" fmla="*/ 15 h 17"/>
                  <a:gd name="T2" fmla="*/ 17 w 17"/>
                  <a:gd name="T3" fmla="*/ 8 h 17"/>
                  <a:gd name="T4" fmla="*/ 14 w 17"/>
                  <a:gd name="T5" fmla="*/ 2 h 17"/>
                  <a:gd name="T6" fmla="*/ 8 w 17"/>
                  <a:gd name="T7" fmla="*/ 0 h 17"/>
                  <a:gd name="T8" fmla="*/ 2 w 17"/>
                  <a:gd name="T9" fmla="*/ 2 h 17"/>
                  <a:gd name="T10" fmla="*/ 0 w 17"/>
                  <a:gd name="T11" fmla="*/ 8 h 17"/>
                  <a:gd name="T12" fmla="*/ 2 w 17"/>
                  <a:gd name="T13" fmla="*/ 15 h 17"/>
                  <a:gd name="T14" fmla="*/ 8 w 17"/>
                  <a:gd name="T15" fmla="*/ 17 h 17"/>
                  <a:gd name="T16" fmla="*/ 14 w 17"/>
                  <a:gd name="T17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4" y="15"/>
                    </a:moveTo>
                    <a:cubicBezTo>
                      <a:pt x="16" y="13"/>
                      <a:pt x="17" y="11"/>
                      <a:pt x="17" y="8"/>
                    </a:cubicBezTo>
                    <a:cubicBezTo>
                      <a:pt x="17" y="6"/>
                      <a:pt x="16" y="4"/>
                      <a:pt x="14" y="2"/>
                    </a:cubicBezTo>
                    <a:cubicBezTo>
                      <a:pt x="13" y="1"/>
                      <a:pt x="11" y="0"/>
                      <a:pt x="8" y="0"/>
                    </a:cubicBezTo>
                    <a:cubicBezTo>
                      <a:pt x="6" y="0"/>
                      <a:pt x="4" y="1"/>
                      <a:pt x="2" y="2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0" y="11"/>
                      <a:pt x="1" y="13"/>
                      <a:pt x="2" y="15"/>
                    </a:cubicBezTo>
                    <a:cubicBezTo>
                      <a:pt x="4" y="16"/>
                      <a:pt x="6" y="17"/>
                      <a:pt x="8" y="17"/>
                    </a:cubicBezTo>
                    <a:cubicBezTo>
                      <a:pt x="11" y="17"/>
                      <a:pt x="13" y="16"/>
                      <a:pt x="14" y="15"/>
                    </a:cubicBezTo>
                    <a:close/>
                  </a:path>
                </a:pathLst>
              </a:custGeom>
              <a:grpFill/>
              <a:ln w="142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4" name="SlideModel shp131">
              <a:extLst>
                <a:ext uri="{FF2B5EF4-FFF2-40B4-BE49-F238E27FC236}">
                  <a16:creationId xmlns:a16="http://schemas.microsoft.com/office/drawing/2014/main" id="{4DDD9170-80EA-49E4-91AE-7F6B2BBDC7A5}"/>
                </a:ext>
              </a:extLst>
            </p:cNvPr>
            <p:cNvGrpSpPr/>
            <p:nvPr/>
          </p:nvGrpSpPr>
          <p:grpSpPr>
            <a:xfrm>
              <a:off x="7607389" y="4242017"/>
              <a:ext cx="487446" cy="488754"/>
              <a:chOff x="6958013" y="3748088"/>
              <a:chExt cx="1182687" cy="1185863"/>
            </a:xfrm>
            <a:solidFill>
              <a:sysClr val="window" lastClr="FFFFFF"/>
            </a:solidFill>
          </p:grpSpPr>
          <p:sp>
            <p:nvSpPr>
              <p:cNvPr id="125" name="SlideGroup shp132">
                <a:extLst>
                  <a:ext uri="{FF2B5EF4-FFF2-40B4-BE49-F238E27FC236}">
                    <a16:creationId xmlns:a16="http://schemas.microsoft.com/office/drawing/2014/main" id="{139AB537-5A39-434B-8246-6F02F5F8F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0513" y="4495800"/>
                <a:ext cx="41275" cy="412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6" name="SlideGroup shp133">
                <a:extLst>
                  <a:ext uri="{FF2B5EF4-FFF2-40B4-BE49-F238E27FC236}">
                    <a16:creationId xmlns:a16="http://schemas.microsoft.com/office/drawing/2014/main" id="{D461A23A-78C4-4D6A-AC0E-3131450FA1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58013" y="3748088"/>
                <a:ext cx="1182687" cy="1185863"/>
              </a:xfrm>
              <a:custGeom>
                <a:avLst/>
                <a:gdLst>
                  <a:gd name="T0" fmla="*/ 304 w 314"/>
                  <a:gd name="T1" fmla="*/ 294 h 314"/>
                  <a:gd name="T2" fmla="*/ 299 w 314"/>
                  <a:gd name="T3" fmla="*/ 294 h 314"/>
                  <a:gd name="T4" fmla="*/ 299 w 314"/>
                  <a:gd name="T5" fmla="*/ 133 h 314"/>
                  <a:gd name="T6" fmla="*/ 289 w 314"/>
                  <a:gd name="T7" fmla="*/ 123 h 314"/>
                  <a:gd name="T8" fmla="*/ 253 w 314"/>
                  <a:gd name="T9" fmla="*/ 123 h 314"/>
                  <a:gd name="T10" fmla="*/ 243 w 314"/>
                  <a:gd name="T11" fmla="*/ 133 h 314"/>
                  <a:gd name="T12" fmla="*/ 243 w 314"/>
                  <a:gd name="T13" fmla="*/ 169 h 314"/>
                  <a:gd name="T14" fmla="*/ 253 w 314"/>
                  <a:gd name="T15" fmla="*/ 179 h 314"/>
                  <a:gd name="T16" fmla="*/ 263 w 314"/>
                  <a:gd name="T17" fmla="*/ 169 h 314"/>
                  <a:gd name="T18" fmla="*/ 263 w 314"/>
                  <a:gd name="T19" fmla="*/ 143 h 314"/>
                  <a:gd name="T20" fmla="*/ 279 w 314"/>
                  <a:gd name="T21" fmla="*/ 143 h 314"/>
                  <a:gd name="T22" fmla="*/ 279 w 314"/>
                  <a:gd name="T23" fmla="*/ 294 h 314"/>
                  <a:gd name="T24" fmla="*/ 263 w 314"/>
                  <a:gd name="T25" fmla="*/ 294 h 314"/>
                  <a:gd name="T26" fmla="*/ 263 w 314"/>
                  <a:gd name="T27" fmla="*/ 217 h 314"/>
                  <a:gd name="T28" fmla="*/ 253 w 314"/>
                  <a:gd name="T29" fmla="*/ 207 h 314"/>
                  <a:gd name="T30" fmla="*/ 243 w 314"/>
                  <a:gd name="T31" fmla="*/ 217 h 314"/>
                  <a:gd name="T32" fmla="*/ 243 w 314"/>
                  <a:gd name="T33" fmla="*/ 294 h 314"/>
                  <a:gd name="T34" fmla="*/ 227 w 314"/>
                  <a:gd name="T35" fmla="*/ 294 h 314"/>
                  <a:gd name="T36" fmla="*/ 227 w 314"/>
                  <a:gd name="T37" fmla="*/ 181 h 314"/>
                  <a:gd name="T38" fmla="*/ 217 w 314"/>
                  <a:gd name="T39" fmla="*/ 171 h 314"/>
                  <a:gd name="T40" fmla="*/ 181 w 314"/>
                  <a:gd name="T41" fmla="*/ 171 h 314"/>
                  <a:gd name="T42" fmla="*/ 171 w 314"/>
                  <a:gd name="T43" fmla="*/ 181 h 314"/>
                  <a:gd name="T44" fmla="*/ 171 w 314"/>
                  <a:gd name="T45" fmla="*/ 294 h 314"/>
                  <a:gd name="T46" fmla="*/ 155 w 314"/>
                  <a:gd name="T47" fmla="*/ 294 h 314"/>
                  <a:gd name="T48" fmla="*/ 155 w 314"/>
                  <a:gd name="T49" fmla="*/ 217 h 314"/>
                  <a:gd name="T50" fmla="*/ 145 w 314"/>
                  <a:gd name="T51" fmla="*/ 207 h 314"/>
                  <a:gd name="T52" fmla="*/ 110 w 314"/>
                  <a:gd name="T53" fmla="*/ 207 h 314"/>
                  <a:gd name="T54" fmla="*/ 100 w 314"/>
                  <a:gd name="T55" fmla="*/ 217 h 314"/>
                  <a:gd name="T56" fmla="*/ 100 w 314"/>
                  <a:gd name="T57" fmla="*/ 294 h 314"/>
                  <a:gd name="T58" fmla="*/ 84 w 314"/>
                  <a:gd name="T59" fmla="*/ 294 h 314"/>
                  <a:gd name="T60" fmla="*/ 84 w 314"/>
                  <a:gd name="T61" fmla="*/ 241 h 314"/>
                  <a:gd name="T62" fmla="*/ 74 w 314"/>
                  <a:gd name="T63" fmla="*/ 231 h 314"/>
                  <a:gd name="T64" fmla="*/ 38 w 314"/>
                  <a:gd name="T65" fmla="*/ 231 h 314"/>
                  <a:gd name="T66" fmla="*/ 28 w 314"/>
                  <a:gd name="T67" fmla="*/ 241 h 314"/>
                  <a:gd name="T68" fmla="*/ 28 w 314"/>
                  <a:gd name="T69" fmla="*/ 294 h 314"/>
                  <a:gd name="T70" fmla="*/ 20 w 314"/>
                  <a:gd name="T71" fmla="*/ 294 h 314"/>
                  <a:gd name="T72" fmla="*/ 20 w 314"/>
                  <a:gd name="T73" fmla="*/ 10 h 314"/>
                  <a:gd name="T74" fmla="*/ 10 w 314"/>
                  <a:gd name="T75" fmla="*/ 0 h 314"/>
                  <a:gd name="T76" fmla="*/ 0 w 314"/>
                  <a:gd name="T77" fmla="*/ 10 h 314"/>
                  <a:gd name="T78" fmla="*/ 0 w 314"/>
                  <a:gd name="T79" fmla="*/ 304 h 314"/>
                  <a:gd name="T80" fmla="*/ 10 w 314"/>
                  <a:gd name="T81" fmla="*/ 314 h 314"/>
                  <a:gd name="T82" fmla="*/ 304 w 314"/>
                  <a:gd name="T83" fmla="*/ 314 h 314"/>
                  <a:gd name="T84" fmla="*/ 314 w 314"/>
                  <a:gd name="T85" fmla="*/ 304 h 314"/>
                  <a:gd name="T86" fmla="*/ 304 w 314"/>
                  <a:gd name="T87" fmla="*/ 294 h 314"/>
                  <a:gd name="T88" fmla="*/ 207 w 314"/>
                  <a:gd name="T89" fmla="*/ 191 h 314"/>
                  <a:gd name="T90" fmla="*/ 207 w 314"/>
                  <a:gd name="T91" fmla="*/ 294 h 314"/>
                  <a:gd name="T92" fmla="*/ 191 w 314"/>
                  <a:gd name="T93" fmla="*/ 294 h 314"/>
                  <a:gd name="T94" fmla="*/ 191 w 314"/>
                  <a:gd name="T95" fmla="*/ 191 h 314"/>
                  <a:gd name="T96" fmla="*/ 207 w 314"/>
                  <a:gd name="T97" fmla="*/ 191 h 314"/>
                  <a:gd name="T98" fmla="*/ 135 w 314"/>
                  <a:gd name="T99" fmla="*/ 227 h 314"/>
                  <a:gd name="T100" fmla="*/ 135 w 314"/>
                  <a:gd name="T101" fmla="*/ 294 h 314"/>
                  <a:gd name="T102" fmla="*/ 120 w 314"/>
                  <a:gd name="T103" fmla="*/ 294 h 314"/>
                  <a:gd name="T104" fmla="*/ 120 w 314"/>
                  <a:gd name="T105" fmla="*/ 227 h 314"/>
                  <a:gd name="T106" fmla="*/ 135 w 314"/>
                  <a:gd name="T107" fmla="*/ 227 h 314"/>
                  <a:gd name="T108" fmla="*/ 64 w 314"/>
                  <a:gd name="T109" fmla="*/ 251 h 314"/>
                  <a:gd name="T110" fmla="*/ 64 w 314"/>
                  <a:gd name="T111" fmla="*/ 294 h 314"/>
                  <a:gd name="T112" fmla="*/ 48 w 314"/>
                  <a:gd name="T113" fmla="*/ 294 h 314"/>
                  <a:gd name="T114" fmla="*/ 48 w 314"/>
                  <a:gd name="T115" fmla="*/ 251 h 314"/>
                  <a:gd name="T116" fmla="*/ 64 w 314"/>
                  <a:gd name="T117" fmla="*/ 251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14" h="314">
                    <a:moveTo>
                      <a:pt x="304" y="294"/>
                    </a:moveTo>
                    <a:cubicBezTo>
                      <a:pt x="299" y="294"/>
                      <a:pt x="299" y="294"/>
                      <a:pt x="299" y="294"/>
                    </a:cubicBezTo>
                    <a:cubicBezTo>
                      <a:pt x="299" y="133"/>
                      <a:pt x="299" y="133"/>
                      <a:pt x="299" y="133"/>
                    </a:cubicBezTo>
                    <a:cubicBezTo>
                      <a:pt x="299" y="128"/>
                      <a:pt x="294" y="123"/>
                      <a:pt x="289" y="123"/>
                    </a:cubicBezTo>
                    <a:cubicBezTo>
                      <a:pt x="253" y="123"/>
                      <a:pt x="253" y="123"/>
                      <a:pt x="253" y="123"/>
                    </a:cubicBezTo>
                    <a:cubicBezTo>
                      <a:pt x="247" y="123"/>
                      <a:pt x="243" y="128"/>
                      <a:pt x="243" y="133"/>
                    </a:cubicBezTo>
                    <a:cubicBezTo>
                      <a:pt x="243" y="169"/>
                      <a:pt x="243" y="169"/>
                      <a:pt x="243" y="169"/>
                    </a:cubicBezTo>
                    <a:cubicBezTo>
                      <a:pt x="243" y="175"/>
                      <a:pt x="247" y="179"/>
                      <a:pt x="253" y="179"/>
                    </a:cubicBezTo>
                    <a:cubicBezTo>
                      <a:pt x="258" y="179"/>
                      <a:pt x="263" y="175"/>
                      <a:pt x="263" y="169"/>
                    </a:cubicBezTo>
                    <a:cubicBezTo>
                      <a:pt x="263" y="143"/>
                      <a:pt x="263" y="143"/>
                      <a:pt x="263" y="143"/>
                    </a:cubicBezTo>
                    <a:cubicBezTo>
                      <a:pt x="279" y="143"/>
                      <a:pt x="279" y="143"/>
                      <a:pt x="279" y="143"/>
                    </a:cubicBezTo>
                    <a:cubicBezTo>
                      <a:pt x="279" y="294"/>
                      <a:pt x="279" y="294"/>
                      <a:pt x="279" y="294"/>
                    </a:cubicBezTo>
                    <a:cubicBezTo>
                      <a:pt x="263" y="294"/>
                      <a:pt x="263" y="294"/>
                      <a:pt x="263" y="294"/>
                    </a:cubicBezTo>
                    <a:cubicBezTo>
                      <a:pt x="263" y="217"/>
                      <a:pt x="263" y="217"/>
                      <a:pt x="263" y="217"/>
                    </a:cubicBezTo>
                    <a:cubicBezTo>
                      <a:pt x="263" y="211"/>
                      <a:pt x="258" y="207"/>
                      <a:pt x="253" y="207"/>
                    </a:cubicBezTo>
                    <a:cubicBezTo>
                      <a:pt x="247" y="207"/>
                      <a:pt x="243" y="211"/>
                      <a:pt x="243" y="217"/>
                    </a:cubicBezTo>
                    <a:cubicBezTo>
                      <a:pt x="243" y="294"/>
                      <a:pt x="243" y="294"/>
                      <a:pt x="243" y="294"/>
                    </a:cubicBezTo>
                    <a:cubicBezTo>
                      <a:pt x="227" y="294"/>
                      <a:pt x="227" y="294"/>
                      <a:pt x="227" y="294"/>
                    </a:cubicBezTo>
                    <a:cubicBezTo>
                      <a:pt x="227" y="181"/>
                      <a:pt x="227" y="181"/>
                      <a:pt x="227" y="181"/>
                    </a:cubicBezTo>
                    <a:cubicBezTo>
                      <a:pt x="227" y="175"/>
                      <a:pt x="223" y="171"/>
                      <a:pt x="217" y="171"/>
                    </a:cubicBezTo>
                    <a:cubicBezTo>
                      <a:pt x="181" y="171"/>
                      <a:pt x="181" y="171"/>
                      <a:pt x="181" y="171"/>
                    </a:cubicBezTo>
                    <a:cubicBezTo>
                      <a:pt x="176" y="171"/>
                      <a:pt x="171" y="175"/>
                      <a:pt x="171" y="181"/>
                    </a:cubicBezTo>
                    <a:cubicBezTo>
                      <a:pt x="171" y="294"/>
                      <a:pt x="171" y="294"/>
                      <a:pt x="171" y="294"/>
                    </a:cubicBezTo>
                    <a:cubicBezTo>
                      <a:pt x="155" y="294"/>
                      <a:pt x="155" y="294"/>
                      <a:pt x="155" y="294"/>
                    </a:cubicBezTo>
                    <a:cubicBezTo>
                      <a:pt x="155" y="217"/>
                      <a:pt x="155" y="217"/>
                      <a:pt x="155" y="217"/>
                    </a:cubicBezTo>
                    <a:cubicBezTo>
                      <a:pt x="155" y="211"/>
                      <a:pt x="151" y="207"/>
                      <a:pt x="145" y="207"/>
                    </a:cubicBezTo>
                    <a:cubicBezTo>
                      <a:pt x="110" y="207"/>
                      <a:pt x="110" y="207"/>
                      <a:pt x="110" y="207"/>
                    </a:cubicBezTo>
                    <a:cubicBezTo>
                      <a:pt x="104" y="207"/>
                      <a:pt x="100" y="211"/>
                      <a:pt x="100" y="217"/>
                    </a:cubicBezTo>
                    <a:cubicBezTo>
                      <a:pt x="100" y="294"/>
                      <a:pt x="100" y="294"/>
                      <a:pt x="100" y="294"/>
                    </a:cubicBezTo>
                    <a:cubicBezTo>
                      <a:pt x="84" y="294"/>
                      <a:pt x="84" y="294"/>
                      <a:pt x="84" y="294"/>
                    </a:cubicBezTo>
                    <a:cubicBezTo>
                      <a:pt x="84" y="241"/>
                      <a:pt x="84" y="241"/>
                      <a:pt x="84" y="241"/>
                    </a:cubicBezTo>
                    <a:cubicBezTo>
                      <a:pt x="84" y="235"/>
                      <a:pt x="79" y="231"/>
                      <a:pt x="74" y="231"/>
                    </a:cubicBezTo>
                    <a:cubicBezTo>
                      <a:pt x="38" y="231"/>
                      <a:pt x="38" y="231"/>
                      <a:pt x="38" y="231"/>
                    </a:cubicBezTo>
                    <a:cubicBezTo>
                      <a:pt x="32" y="231"/>
                      <a:pt x="28" y="235"/>
                      <a:pt x="28" y="241"/>
                    </a:cubicBezTo>
                    <a:cubicBezTo>
                      <a:pt x="28" y="294"/>
                      <a:pt x="28" y="294"/>
                      <a:pt x="28" y="294"/>
                    </a:cubicBezTo>
                    <a:cubicBezTo>
                      <a:pt x="20" y="294"/>
                      <a:pt x="20" y="294"/>
                      <a:pt x="20" y="294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5"/>
                      <a:pt x="16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10"/>
                      <a:pt x="5" y="314"/>
                      <a:pt x="10" y="314"/>
                    </a:cubicBezTo>
                    <a:cubicBezTo>
                      <a:pt x="304" y="314"/>
                      <a:pt x="304" y="314"/>
                      <a:pt x="304" y="314"/>
                    </a:cubicBezTo>
                    <a:cubicBezTo>
                      <a:pt x="310" y="314"/>
                      <a:pt x="314" y="310"/>
                      <a:pt x="314" y="304"/>
                    </a:cubicBezTo>
                    <a:cubicBezTo>
                      <a:pt x="314" y="299"/>
                      <a:pt x="310" y="294"/>
                      <a:pt x="304" y="294"/>
                    </a:cubicBezTo>
                    <a:close/>
                    <a:moveTo>
                      <a:pt x="207" y="191"/>
                    </a:moveTo>
                    <a:cubicBezTo>
                      <a:pt x="207" y="294"/>
                      <a:pt x="207" y="294"/>
                      <a:pt x="207" y="294"/>
                    </a:cubicBezTo>
                    <a:cubicBezTo>
                      <a:pt x="191" y="294"/>
                      <a:pt x="191" y="294"/>
                      <a:pt x="191" y="294"/>
                    </a:cubicBezTo>
                    <a:cubicBezTo>
                      <a:pt x="191" y="191"/>
                      <a:pt x="191" y="191"/>
                      <a:pt x="191" y="191"/>
                    </a:cubicBezTo>
                    <a:lnTo>
                      <a:pt x="207" y="191"/>
                    </a:lnTo>
                    <a:close/>
                    <a:moveTo>
                      <a:pt x="135" y="227"/>
                    </a:moveTo>
                    <a:cubicBezTo>
                      <a:pt x="135" y="294"/>
                      <a:pt x="135" y="294"/>
                      <a:pt x="135" y="294"/>
                    </a:cubicBezTo>
                    <a:cubicBezTo>
                      <a:pt x="120" y="294"/>
                      <a:pt x="120" y="294"/>
                      <a:pt x="120" y="294"/>
                    </a:cubicBezTo>
                    <a:cubicBezTo>
                      <a:pt x="120" y="227"/>
                      <a:pt x="120" y="227"/>
                      <a:pt x="120" y="227"/>
                    </a:cubicBezTo>
                    <a:lnTo>
                      <a:pt x="135" y="227"/>
                    </a:lnTo>
                    <a:close/>
                    <a:moveTo>
                      <a:pt x="64" y="251"/>
                    </a:moveTo>
                    <a:cubicBezTo>
                      <a:pt x="64" y="294"/>
                      <a:pt x="64" y="294"/>
                      <a:pt x="64" y="294"/>
                    </a:cubicBezTo>
                    <a:cubicBezTo>
                      <a:pt x="48" y="294"/>
                      <a:pt x="48" y="294"/>
                      <a:pt x="48" y="294"/>
                    </a:cubicBezTo>
                    <a:cubicBezTo>
                      <a:pt x="48" y="251"/>
                      <a:pt x="48" y="251"/>
                      <a:pt x="48" y="251"/>
                    </a:cubicBezTo>
                    <a:lnTo>
                      <a:pt x="64" y="25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7" name="SlideGroup shp134">
                <a:extLst>
                  <a:ext uri="{FF2B5EF4-FFF2-40B4-BE49-F238E27FC236}">
                    <a16:creationId xmlns:a16="http://schemas.microsoft.com/office/drawing/2014/main" id="{51CC9CFC-553C-45DE-AFD1-C5B298065B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50100" y="3862388"/>
                <a:ext cx="850900" cy="674688"/>
              </a:xfrm>
              <a:custGeom>
                <a:avLst/>
                <a:gdLst>
                  <a:gd name="T0" fmla="*/ 11 w 226"/>
                  <a:gd name="T1" fmla="*/ 179 h 179"/>
                  <a:gd name="T2" fmla="*/ 11 w 226"/>
                  <a:gd name="T3" fmla="*/ 179 h 179"/>
                  <a:gd name="T4" fmla="*/ 13 w 226"/>
                  <a:gd name="T5" fmla="*/ 178 h 179"/>
                  <a:gd name="T6" fmla="*/ 197 w 226"/>
                  <a:gd name="T7" fmla="*/ 54 h 179"/>
                  <a:gd name="T8" fmla="*/ 204 w 226"/>
                  <a:gd name="T9" fmla="*/ 59 h 179"/>
                  <a:gd name="T10" fmla="*/ 209 w 226"/>
                  <a:gd name="T11" fmla="*/ 60 h 179"/>
                  <a:gd name="T12" fmla="*/ 219 w 226"/>
                  <a:gd name="T13" fmla="*/ 52 h 179"/>
                  <a:gd name="T14" fmla="*/ 225 w 226"/>
                  <a:gd name="T15" fmla="*/ 12 h 179"/>
                  <a:gd name="T16" fmla="*/ 221 w 226"/>
                  <a:gd name="T17" fmla="*/ 3 h 179"/>
                  <a:gd name="T18" fmla="*/ 210 w 226"/>
                  <a:gd name="T19" fmla="*/ 2 h 179"/>
                  <a:gd name="T20" fmla="*/ 175 w 226"/>
                  <a:gd name="T21" fmla="*/ 21 h 179"/>
                  <a:gd name="T22" fmla="*/ 170 w 226"/>
                  <a:gd name="T23" fmla="*/ 29 h 179"/>
                  <a:gd name="T24" fmla="*/ 174 w 226"/>
                  <a:gd name="T25" fmla="*/ 38 h 179"/>
                  <a:gd name="T26" fmla="*/ 181 w 226"/>
                  <a:gd name="T27" fmla="*/ 43 h 179"/>
                  <a:gd name="T28" fmla="*/ 9 w 226"/>
                  <a:gd name="T29" fmla="*/ 159 h 179"/>
                  <a:gd name="T30" fmla="*/ 1 w 226"/>
                  <a:gd name="T31" fmla="*/ 171 h 179"/>
                  <a:gd name="T32" fmla="*/ 11 w 226"/>
                  <a:gd name="T33" fmla="*/ 179 h 179"/>
                  <a:gd name="T34" fmla="*/ 199 w 226"/>
                  <a:gd name="T35" fmla="*/ 31 h 179"/>
                  <a:gd name="T36" fmla="*/ 202 w 226"/>
                  <a:gd name="T37" fmla="*/ 29 h 179"/>
                  <a:gd name="T38" fmla="*/ 202 w 226"/>
                  <a:gd name="T39" fmla="*/ 33 h 179"/>
                  <a:gd name="T40" fmla="*/ 199 w 226"/>
                  <a:gd name="T41" fmla="*/ 31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26" h="179">
                    <a:moveTo>
                      <a:pt x="11" y="179"/>
                    </a:moveTo>
                    <a:cubicBezTo>
                      <a:pt x="11" y="179"/>
                      <a:pt x="11" y="179"/>
                      <a:pt x="11" y="179"/>
                    </a:cubicBezTo>
                    <a:cubicBezTo>
                      <a:pt x="12" y="179"/>
                      <a:pt x="12" y="179"/>
                      <a:pt x="13" y="178"/>
                    </a:cubicBezTo>
                    <a:cubicBezTo>
                      <a:pt x="87" y="163"/>
                      <a:pt x="154" y="117"/>
                      <a:pt x="197" y="54"/>
                    </a:cubicBezTo>
                    <a:cubicBezTo>
                      <a:pt x="204" y="59"/>
                      <a:pt x="204" y="59"/>
                      <a:pt x="204" y="59"/>
                    </a:cubicBezTo>
                    <a:cubicBezTo>
                      <a:pt x="205" y="60"/>
                      <a:pt x="207" y="60"/>
                      <a:pt x="209" y="60"/>
                    </a:cubicBezTo>
                    <a:cubicBezTo>
                      <a:pt x="214" y="60"/>
                      <a:pt x="219" y="57"/>
                      <a:pt x="219" y="5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6" y="9"/>
                      <a:pt x="224" y="5"/>
                      <a:pt x="221" y="3"/>
                    </a:cubicBezTo>
                    <a:cubicBezTo>
                      <a:pt x="218" y="1"/>
                      <a:pt x="214" y="0"/>
                      <a:pt x="210" y="2"/>
                    </a:cubicBezTo>
                    <a:cubicBezTo>
                      <a:pt x="175" y="21"/>
                      <a:pt x="175" y="21"/>
                      <a:pt x="175" y="21"/>
                    </a:cubicBezTo>
                    <a:cubicBezTo>
                      <a:pt x="172" y="23"/>
                      <a:pt x="170" y="26"/>
                      <a:pt x="170" y="29"/>
                    </a:cubicBezTo>
                    <a:cubicBezTo>
                      <a:pt x="170" y="33"/>
                      <a:pt x="171" y="36"/>
                      <a:pt x="174" y="38"/>
                    </a:cubicBezTo>
                    <a:cubicBezTo>
                      <a:pt x="181" y="43"/>
                      <a:pt x="181" y="43"/>
                      <a:pt x="181" y="43"/>
                    </a:cubicBezTo>
                    <a:cubicBezTo>
                      <a:pt x="141" y="102"/>
                      <a:pt x="78" y="144"/>
                      <a:pt x="9" y="159"/>
                    </a:cubicBezTo>
                    <a:cubicBezTo>
                      <a:pt x="3" y="160"/>
                      <a:pt x="0" y="165"/>
                      <a:pt x="1" y="171"/>
                    </a:cubicBezTo>
                    <a:cubicBezTo>
                      <a:pt x="2" y="175"/>
                      <a:pt x="6" y="179"/>
                      <a:pt x="11" y="179"/>
                    </a:cubicBezTo>
                    <a:close/>
                    <a:moveTo>
                      <a:pt x="199" y="31"/>
                    </a:moveTo>
                    <a:cubicBezTo>
                      <a:pt x="202" y="29"/>
                      <a:pt x="202" y="29"/>
                      <a:pt x="202" y="29"/>
                    </a:cubicBezTo>
                    <a:cubicBezTo>
                      <a:pt x="202" y="33"/>
                      <a:pt x="202" y="33"/>
                      <a:pt x="202" y="33"/>
                    </a:cubicBezTo>
                    <a:lnTo>
                      <a:pt x="199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28" name="SlideModel shp135">
              <a:extLst>
                <a:ext uri="{FF2B5EF4-FFF2-40B4-BE49-F238E27FC236}">
                  <a16:creationId xmlns:a16="http://schemas.microsoft.com/office/drawing/2014/main" id="{384ABE64-C41E-4ABB-9837-15868E9F8CC1}"/>
                </a:ext>
              </a:extLst>
            </p:cNvPr>
            <p:cNvSpPr txBox="1"/>
            <p:nvPr/>
          </p:nvSpPr>
          <p:spPr>
            <a:xfrm>
              <a:off x="262962" y="3143836"/>
              <a:ext cx="1461443" cy="81319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START</a:t>
              </a:r>
            </a:p>
          </p:txBody>
        </p:sp>
        <p:grpSp>
          <p:nvGrpSpPr>
            <p:cNvPr id="129" name="SlideModel shp136">
              <a:extLst>
                <a:ext uri="{FF2B5EF4-FFF2-40B4-BE49-F238E27FC236}">
                  <a16:creationId xmlns:a16="http://schemas.microsoft.com/office/drawing/2014/main" id="{3DAC787F-FA86-483C-88A2-34C8F75AFB5C}"/>
                </a:ext>
              </a:extLst>
            </p:cNvPr>
            <p:cNvGrpSpPr/>
            <p:nvPr/>
          </p:nvGrpSpPr>
          <p:grpSpPr>
            <a:xfrm>
              <a:off x="405780" y="5694046"/>
              <a:ext cx="2291102" cy="1331187"/>
              <a:chOff x="363087" y="907100"/>
              <a:chExt cx="2291102" cy="1331187"/>
            </a:xfrm>
          </p:grpSpPr>
          <p:sp>
            <p:nvSpPr>
              <p:cNvPr id="130" name="SlideGroup shp137">
                <a:extLst>
                  <a:ext uri="{FF2B5EF4-FFF2-40B4-BE49-F238E27FC236}">
                    <a16:creationId xmlns:a16="http://schemas.microsoft.com/office/drawing/2014/main" id="{A267CCC9-149F-4748-A29C-91968BCBCC57}"/>
                  </a:ext>
                </a:extLst>
              </p:cNvPr>
              <p:cNvSpPr/>
              <p:nvPr/>
            </p:nvSpPr>
            <p:spPr>
              <a:xfrm>
                <a:off x="363087" y="1262458"/>
                <a:ext cx="2289715" cy="975829"/>
              </a:xfrm>
              <a:prstGeom prst="rect">
                <a:avLst/>
              </a:prstGeom>
            </p:spPr>
            <p:txBody>
              <a:bodyPr wrap="square" lIns="0" tIns="0" rIns="0" bIns="0" anchor="t">
                <a:spAutoFit/>
              </a:bodyPr>
              <a:lstStyle/>
              <a:p>
                <a:pPr algn="r"/>
                <a:r>
                  <a:rPr lang="en-IN" sz="600" dirty="0">
                    <a:solidFill>
                      <a:prstClr val="black"/>
                    </a:solidFill>
                    <a:ea typeface="Open Sans" panose="020B0606030504020204" pitchFamily="34" charset="0"/>
                    <a:cs typeface="Segoe UI Light" panose="020B0502040204020203" pitchFamily="34" charset="0"/>
                  </a:rPr>
                  <a:t>This is a sample text. Insert your desired text here. </a:t>
                </a:r>
              </a:p>
            </p:txBody>
          </p:sp>
          <p:sp>
            <p:nvSpPr>
              <p:cNvPr id="131" name="SlideGroup shp138">
                <a:extLst>
                  <a:ext uri="{FF2B5EF4-FFF2-40B4-BE49-F238E27FC236}">
                    <a16:creationId xmlns:a16="http://schemas.microsoft.com/office/drawing/2014/main" id="{548985F3-7C69-4FE9-BEEF-3932B12343E9}"/>
                  </a:ext>
                </a:extLst>
              </p:cNvPr>
              <p:cNvSpPr/>
              <p:nvPr/>
            </p:nvSpPr>
            <p:spPr>
              <a:xfrm>
                <a:off x="364474" y="907100"/>
                <a:ext cx="2289715" cy="433703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algn="r"/>
                <a:r>
                  <a:rPr lang="en-IN" sz="800" b="1" dirty="0">
                    <a:solidFill>
                      <a:prstClr val="black"/>
                    </a:solidFill>
                    <a:latin typeface="Arial Black" panose="020B0A04020102020204" pitchFamily="34" charset="0"/>
                    <a:ea typeface="Open Sans" panose="020B0606030504020204" pitchFamily="34" charset="0"/>
                    <a:cs typeface="Segoe UI Light" panose="020B0502040204020203" pitchFamily="34" charset="0"/>
                  </a:rPr>
                  <a:t>Placeholder</a:t>
                </a:r>
              </a:p>
            </p:txBody>
          </p:sp>
        </p:grpSp>
        <p:grpSp>
          <p:nvGrpSpPr>
            <p:cNvPr id="132" name="SlideModel shp139">
              <a:extLst>
                <a:ext uri="{FF2B5EF4-FFF2-40B4-BE49-F238E27FC236}">
                  <a16:creationId xmlns:a16="http://schemas.microsoft.com/office/drawing/2014/main" id="{603058BC-8F86-4F12-9E37-1223EA9E559F}"/>
                </a:ext>
              </a:extLst>
            </p:cNvPr>
            <p:cNvGrpSpPr/>
            <p:nvPr/>
          </p:nvGrpSpPr>
          <p:grpSpPr>
            <a:xfrm>
              <a:off x="4518539" y="5899164"/>
              <a:ext cx="2291102" cy="1331187"/>
              <a:chOff x="363087" y="907100"/>
              <a:chExt cx="2291102" cy="1331187"/>
            </a:xfrm>
          </p:grpSpPr>
          <p:sp>
            <p:nvSpPr>
              <p:cNvPr id="133" name="SlideGroup shp140">
                <a:extLst>
                  <a:ext uri="{FF2B5EF4-FFF2-40B4-BE49-F238E27FC236}">
                    <a16:creationId xmlns:a16="http://schemas.microsoft.com/office/drawing/2014/main" id="{DDE2C66A-F338-4E3C-BEAD-F1458F236E06}"/>
                  </a:ext>
                </a:extLst>
              </p:cNvPr>
              <p:cNvSpPr/>
              <p:nvPr/>
            </p:nvSpPr>
            <p:spPr>
              <a:xfrm>
                <a:off x="363087" y="1262458"/>
                <a:ext cx="2289715" cy="975829"/>
              </a:xfrm>
              <a:prstGeom prst="rect">
                <a:avLst/>
              </a:prstGeom>
            </p:spPr>
            <p:txBody>
              <a:bodyPr wrap="square" lIns="0" tIns="0" rIns="0" bIns="0" anchor="t">
                <a:spAutoFit/>
              </a:bodyPr>
              <a:lstStyle/>
              <a:p>
                <a:pPr algn="ctr"/>
                <a:r>
                  <a:rPr lang="en-IN" sz="600" dirty="0">
                    <a:solidFill>
                      <a:prstClr val="black"/>
                    </a:solidFill>
                    <a:ea typeface="Open Sans" panose="020B0606030504020204" pitchFamily="34" charset="0"/>
                    <a:cs typeface="Segoe UI Light" panose="020B0502040204020203" pitchFamily="34" charset="0"/>
                  </a:rPr>
                  <a:t>This is a sample text. Insert your desired text here. </a:t>
                </a:r>
              </a:p>
            </p:txBody>
          </p:sp>
          <p:sp>
            <p:nvSpPr>
              <p:cNvPr id="134" name="SlideGroup shp141">
                <a:extLst>
                  <a:ext uri="{FF2B5EF4-FFF2-40B4-BE49-F238E27FC236}">
                    <a16:creationId xmlns:a16="http://schemas.microsoft.com/office/drawing/2014/main" id="{42171F98-A570-4D61-BF7C-F660E5C725D1}"/>
                  </a:ext>
                </a:extLst>
              </p:cNvPr>
              <p:cNvSpPr/>
              <p:nvPr/>
            </p:nvSpPr>
            <p:spPr>
              <a:xfrm>
                <a:off x="364474" y="907100"/>
                <a:ext cx="2289715" cy="433703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IN" sz="800" b="1" dirty="0">
                    <a:solidFill>
                      <a:prstClr val="black"/>
                    </a:solidFill>
                    <a:latin typeface="Arial Black" panose="020B0A04020102020204" pitchFamily="34" charset="0"/>
                    <a:ea typeface="Open Sans" panose="020B0606030504020204" pitchFamily="34" charset="0"/>
                    <a:cs typeface="Segoe UI Light" panose="020B0502040204020203" pitchFamily="34" charset="0"/>
                  </a:rPr>
                  <a:t>Placeholder</a:t>
                </a:r>
              </a:p>
            </p:txBody>
          </p:sp>
        </p:grpSp>
        <p:grpSp>
          <p:nvGrpSpPr>
            <p:cNvPr id="135" name="SlideModel shp142">
              <a:extLst>
                <a:ext uri="{FF2B5EF4-FFF2-40B4-BE49-F238E27FC236}">
                  <a16:creationId xmlns:a16="http://schemas.microsoft.com/office/drawing/2014/main" id="{E69C63A4-A492-4602-A559-7473670B2F26}"/>
                </a:ext>
              </a:extLst>
            </p:cNvPr>
            <p:cNvGrpSpPr/>
            <p:nvPr/>
          </p:nvGrpSpPr>
          <p:grpSpPr>
            <a:xfrm>
              <a:off x="8699854" y="5694046"/>
              <a:ext cx="2291102" cy="1331187"/>
              <a:chOff x="363087" y="907100"/>
              <a:chExt cx="2291102" cy="1331187"/>
            </a:xfrm>
          </p:grpSpPr>
          <p:sp>
            <p:nvSpPr>
              <p:cNvPr id="136" name="SlideGroup shp143">
                <a:extLst>
                  <a:ext uri="{FF2B5EF4-FFF2-40B4-BE49-F238E27FC236}">
                    <a16:creationId xmlns:a16="http://schemas.microsoft.com/office/drawing/2014/main" id="{317B5223-0528-43CA-8073-2963D8342F38}"/>
                  </a:ext>
                </a:extLst>
              </p:cNvPr>
              <p:cNvSpPr/>
              <p:nvPr/>
            </p:nvSpPr>
            <p:spPr>
              <a:xfrm>
                <a:off x="363087" y="1262458"/>
                <a:ext cx="2289715" cy="975829"/>
              </a:xfrm>
              <a:prstGeom prst="rect">
                <a:avLst/>
              </a:prstGeom>
            </p:spPr>
            <p:txBody>
              <a:bodyPr wrap="square" lIns="0" tIns="0" rIns="0" bIns="0" anchor="t">
                <a:spAutoFit/>
              </a:bodyPr>
              <a:lstStyle/>
              <a:p>
                <a:r>
                  <a:rPr lang="en-IN" sz="600" dirty="0">
                    <a:solidFill>
                      <a:prstClr val="black"/>
                    </a:solidFill>
                    <a:ea typeface="Open Sans" panose="020B0606030504020204" pitchFamily="34" charset="0"/>
                    <a:cs typeface="Segoe UI Light" panose="020B0502040204020203" pitchFamily="34" charset="0"/>
                  </a:rPr>
                  <a:t>This is a sample text. Insert your desired text here. </a:t>
                </a:r>
              </a:p>
            </p:txBody>
          </p:sp>
          <p:sp>
            <p:nvSpPr>
              <p:cNvPr id="137" name="SlideGroup shp144">
                <a:extLst>
                  <a:ext uri="{FF2B5EF4-FFF2-40B4-BE49-F238E27FC236}">
                    <a16:creationId xmlns:a16="http://schemas.microsoft.com/office/drawing/2014/main" id="{C90626FC-A0A0-4C6F-83CA-9107AF550216}"/>
                  </a:ext>
                </a:extLst>
              </p:cNvPr>
              <p:cNvSpPr/>
              <p:nvPr/>
            </p:nvSpPr>
            <p:spPr>
              <a:xfrm>
                <a:off x="364474" y="907100"/>
                <a:ext cx="2289715" cy="433703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r>
                  <a:rPr lang="en-IN" sz="800" b="1" dirty="0">
                    <a:solidFill>
                      <a:prstClr val="black"/>
                    </a:solidFill>
                    <a:latin typeface="Arial Black" panose="020B0A04020102020204" pitchFamily="34" charset="0"/>
                    <a:ea typeface="Open Sans" panose="020B0606030504020204" pitchFamily="34" charset="0"/>
                    <a:cs typeface="Segoe UI Light" panose="020B0502040204020203" pitchFamily="34" charset="0"/>
                  </a:rPr>
                  <a:t>Placeholder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153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SlideModel shp166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dustry Template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12A6F8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49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C2CE"/>
      </a:accent1>
      <a:accent2>
        <a:srgbClr val="019BE0"/>
      </a:accent2>
      <a:accent3>
        <a:srgbClr val="4CC59C"/>
      </a:accent3>
      <a:accent4>
        <a:srgbClr val="376092"/>
      </a:accent4>
      <a:accent5>
        <a:srgbClr val="17375E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5531</TotalTime>
  <Words>418</Words>
  <Application>Microsoft Macintosh PowerPoint</Application>
  <PresentationFormat>Custom</PresentationFormat>
  <Paragraphs>57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Black</vt:lpstr>
      <vt:lpstr>Calibri</vt:lpstr>
      <vt:lpstr>Helvetica Neue Light</vt:lpstr>
      <vt:lpstr>Lato Light</vt:lpstr>
      <vt:lpstr>Open Sans</vt:lpstr>
      <vt:lpstr>Segoe UI</vt:lpstr>
      <vt:lpstr>Office Theme</vt:lpstr>
      <vt:lpstr>2_Office Theme</vt:lpstr>
      <vt:lpstr>Roadmap Design PowerPoint Timelines</vt:lpstr>
      <vt:lpstr>Roadmap Design PowerPoint Timelines</vt:lpstr>
      <vt:lpstr>Roadmap Design PowerPoint Timelines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 Leadership Styles Relationship vs Task Curve</dc:title>
  <dc:creator>Julian</dc:creator>
  <cp:lastModifiedBy>Roshin pv</cp:lastModifiedBy>
  <cp:revision>112</cp:revision>
  <dcterms:created xsi:type="dcterms:W3CDTF">2013-09-12T13:05:01Z</dcterms:created>
  <dcterms:modified xsi:type="dcterms:W3CDTF">2023-01-21T17:16:39Z</dcterms:modified>
</cp:coreProperties>
</file>