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35-4AA0-81B7-ECDEFCA5695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35-4AA0-81B7-ECDEFCA569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35-4AA0-81B7-ECDEFCA56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6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CB-4414-AE3F-582FC498A2B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CB-4414-AE3F-582FC498A2B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CB-4414-AE3F-582FC498A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5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9B-4938-9A35-76C227E6213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9B-4938-9A35-76C227E6213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9B-4938-9A35-76C227E6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9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8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6" y="1525693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7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97F92E-D4EC-4EB4-B505-1D552364CDE0}"/>
              </a:ext>
            </a:extLst>
          </p:cNvPr>
          <p:cNvSpPr/>
          <p:nvPr/>
        </p:nvSpPr>
        <p:spPr>
          <a:xfrm>
            <a:off x="0" y="0"/>
            <a:ext cx="2782044" cy="6857999"/>
          </a:xfrm>
          <a:prstGeom prst="rect">
            <a:avLst/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21E10D-80D9-421D-A715-2606DB450890}"/>
              </a:ext>
            </a:extLst>
          </p:cNvPr>
          <p:cNvSpPr/>
          <p:nvPr/>
        </p:nvSpPr>
        <p:spPr>
          <a:xfrm>
            <a:off x="0" y="0"/>
            <a:ext cx="2782044" cy="3212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967E47-55B0-4E67-BC11-C7F4708B1A28}"/>
              </a:ext>
            </a:extLst>
          </p:cNvPr>
          <p:cNvSpPr/>
          <p:nvPr/>
        </p:nvSpPr>
        <p:spPr>
          <a:xfrm>
            <a:off x="2926060" y="232802"/>
            <a:ext cx="2782044" cy="6392396"/>
          </a:xfrm>
          <a:prstGeom prst="roundRect">
            <a:avLst>
              <a:gd name="adj" fmla="val 227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4DE579-CAD6-4AB8-8526-63DC29726235}"/>
              </a:ext>
            </a:extLst>
          </p:cNvPr>
          <p:cNvSpPr txBox="1"/>
          <p:nvPr/>
        </p:nvSpPr>
        <p:spPr>
          <a:xfrm>
            <a:off x="405632" y="2383621"/>
            <a:ext cx="1970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cs typeface="Segoe UI Light" panose="020B0502040204020203" pitchFamily="34" charset="0"/>
              </a:rPr>
              <a:t>Name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F7846-DA45-443B-9FDB-100654BC6218}"/>
              </a:ext>
            </a:extLst>
          </p:cNvPr>
          <p:cNvSpPr txBox="1"/>
          <p:nvPr/>
        </p:nvSpPr>
        <p:spPr>
          <a:xfrm>
            <a:off x="405633" y="2674501"/>
            <a:ext cx="19707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cs typeface="Segoe UI Light" panose="020B0502040204020203" pitchFamily="34" charset="0"/>
              </a:rPr>
              <a:t>Sample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29A41-E796-4F0B-AF10-0E09A86D8F31}"/>
              </a:ext>
            </a:extLst>
          </p:cNvPr>
          <p:cNvCxnSpPr/>
          <p:nvPr/>
        </p:nvCxnSpPr>
        <p:spPr>
          <a:xfrm flipH="1">
            <a:off x="1820163" y="289840"/>
            <a:ext cx="318904" cy="318904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E7EA3F-2F13-49F5-BA73-13CC2C87B8F3}"/>
              </a:ext>
            </a:extLst>
          </p:cNvPr>
          <p:cNvCxnSpPr>
            <a:cxnSpLocks/>
          </p:cNvCxnSpPr>
          <p:nvPr/>
        </p:nvCxnSpPr>
        <p:spPr>
          <a:xfrm flipH="1">
            <a:off x="1978920" y="522160"/>
            <a:ext cx="72703" cy="72703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D02D6E-95C0-4E84-8257-186051F9AE34}"/>
              </a:ext>
            </a:extLst>
          </p:cNvPr>
          <p:cNvCxnSpPr>
            <a:cxnSpLocks/>
          </p:cNvCxnSpPr>
          <p:nvPr/>
        </p:nvCxnSpPr>
        <p:spPr>
          <a:xfrm flipH="1">
            <a:off x="806281" y="1924700"/>
            <a:ext cx="263673" cy="263673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0FF1E35-D34A-4ACB-8AF2-26D82112812F}"/>
              </a:ext>
            </a:extLst>
          </p:cNvPr>
          <p:cNvCxnSpPr>
            <a:cxnSpLocks/>
          </p:cNvCxnSpPr>
          <p:nvPr/>
        </p:nvCxnSpPr>
        <p:spPr>
          <a:xfrm flipH="1">
            <a:off x="815979" y="1924700"/>
            <a:ext cx="96300" cy="96299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86F537-795C-4E5D-B69A-8022009C853D}"/>
              </a:ext>
            </a:extLst>
          </p:cNvPr>
          <p:cNvSpPr/>
          <p:nvPr/>
        </p:nvSpPr>
        <p:spPr>
          <a:xfrm>
            <a:off x="3092946" y="376720"/>
            <a:ext cx="2448272" cy="468812"/>
          </a:xfrm>
          <a:prstGeom prst="roundRect">
            <a:avLst>
              <a:gd name="adj" fmla="val 12074"/>
            </a:avLst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r>
              <a:rPr lang="en-IN" sz="2000" b="1">
                <a:solidFill>
                  <a:schemeClr val="bg1"/>
                </a:solidFill>
                <a:cs typeface="Segoe UI Light" panose="020B0502040204020203" pitchFamily="34" charset="0"/>
              </a:rPr>
              <a:t>Education</a:t>
            </a:r>
            <a:endParaRPr lang="en-IN" sz="2000" b="1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EFD4BD-43B4-4DE8-92D4-8B4C778079E9}"/>
              </a:ext>
            </a:extLst>
          </p:cNvPr>
          <p:cNvSpPr txBox="1"/>
          <p:nvPr/>
        </p:nvSpPr>
        <p:spPr>
          <a:xfrm>
            <a:off x="221618" y="3305782"/>
            <a:ext cx="2338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cs typeface="Segoe UI Light" panose="020B0502040204020203" pitchFamily="34" charset="0"/>
              </a:rPr>
              <a:t>Contact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627C83D-5630-46D9-9E7F-2E5DFDFFF9DA}"/>
              </a:ext>
            </a:extLst>
          </p:cNvPr>
          <p:cNvSpPr/>
          <p:nvPr/>
        </p:nvSpPr>
        <p:spPr>
          <a:xfrm>
            <a:off x="5796259" y="232802"/>
            <a:ext cx="6170947" cy="3647822"/>
          </a:xfrm>
          <a:prstGeom prst="roundRect">
            <a:avLst>
              <a:gd name="adj" fmla="val 227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C977BD1-685C-4C2F-9CB0-AB93A12A9231}"/>
              </a:ext>
            </a:extLst>
          </p:cNvPr>
          <p:cNvSpPr/>
          <p:nvPr/>
        </p:nvSpPr>
        <p:spPr>
          <a:xfrm>
            <a:off x="5945105" y="376720"/>
            <a:ext cx="5873254" cy="468812"/>
          </a:xfrm>
          <a:prstGeom prst="roundRect">
            <a:avLst>
              <a:gd name="adj" fmla="val 12074"/>
            </a:avLst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r>
              <a:rPr lang="en-IN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Experience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CCA6109-D452-4AFC-83C5-FBD40138610F}"/>
              </a:ext>
            </a:extLst>
          </p:cNvPr>
          <p:cNvSpPr/>
          <p:nvPr/>
        </p:nvSpPr>
        <p:spPr>
          <a:xfrm>
            <a:off x="5796259" y="3980986"/>
            <a:ext cx="6170947" cy="2644212"/>
          </a:xfrm>
          <a:prstGeom prst="roundRect">
            <a:avLst>
              <a:gd name="adj" fmla="val 227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EF9B919-EB8C-488F-89B4-96DF8EC37257}"/>
              </a:ext>
            </a:extLst>
          </p:cNvPr>
          <p:cNvSpPr/>
          <p:nvPr/>
        </p:nvSpPr>
        <p:spPr>
          <a:xfrm>
            <a:off x="5945105" y="4119656"/>
            <a:ext cx="5873254" cy="468812"/>
          </a:xfrm>
          <a:prstGeom prst="roundRect">
            <a:avLst>
              <a:gd name="adj" fmla="val 12074"/>
            </a:avLst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r>
              <a:rPr lang="en-IN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Skills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B764A6-B778-4646-861E-D219A6F7514F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3820145" y="1420619"/>
            <a:ext cx="0" cy="4037266"/>
          </a:xfrm>
          <a:prstGeom prst="line">
            <a:avLst/>
          </a:pr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CA253B-9967-4FB6-8DB9-969522B5C526}"/>
              </a:ext>
            </a:extLst>
          </p:cNvPr>
          <p:cNvSpPr/>
          <p:nvPr/>
        </p:nvSpPr>
        <p:spPr>
          <a:xfrm flipH="1">
            <a:off x="3973285" y="1146223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7F9110-2E3E-4FE9-8DDA-83ABB90003EC}"/>
              </a:ext>
            </a:extLst>
          </p:cNvPr>
          <p:cNvSpPr/>
          <p:nvPr/>
        </p:nvSpPr>
        <p:spPr>
          <a:xfrm>
            <a:off x="3761780" y="1364857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4806A-1CE9-470F-9276-4E0DA9BBD90F}"/>
              </a:ext>
            </a:extLst>
          </p:cNvPr>
          <p:cNvSpPr txBox="1"/>
          <p:nvPr/>
        </p:nvSpPr>
        <p:spPr>
          <a:xfrm>
            <a:off x="3139985" y="1284722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9A6DF66-05BD-4493-B4D7-3FC4D6FC78AD}"/>
              </a:ext>
            </a:extLst>
          </p:cNvPr>
          <p:cNvSpPr/>
          <p:nvPr/>
        </p:nvSpPr>
        <p:spPr>
          <a:xfrm>
            <a:off x="3761780" y="2729200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9BEA6E9-1BD0-4671-BC59-38F2CD0026F3}"/>
              </a:ext>
            </a:extLst>
          </p:cNvPr>
          <p:cNvSpPr txBox="1"/>
          <p:nvPr/>
        </p:nvSpPr>
        <p:spPr>
          <a:xfrm>
            <a:off x="3139985" y="2649065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15ABEDE-566F-4E7A-A5B9-6393276428A2}"/>
              </a:ext>
            </a:extLst>
          </p:cNvPr>
          <p:cNvSpPr/>
          <p:nvPr/>
        </p:nvSpPr>
        <p:spPr>
          <a:xfrm>
            <a:off x="3761780" y="4093543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0DD04A-5EA8-40A2-A36B-746424E889D6}"/>
              </a:ext>
            </a:extLst>
          </p:cNvPr>
          <p:cNvSpPr txBox="1"/>
          <p:nvPr/>
        </p:nvSpPr>
        <p:spPr>
          <a:xfrm>
            <a:off x="3139985" y="4013408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98081E5-7DC3-4B1E-BA12-59DBA4BCE62C}"/>
              </a:ext>
            </a:extLst>
          </p:cNvPr>
          <p:cNvSpPr/>
          <p:nvPr/>
        </p:nvSpPr>
        <p:spPr>
          <a:xfrm>
            <a:off x="3761780" y="5457885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E278F4-33FF-44A4-B78D-F81D488FD8E2}"/>
              </a:ext>
            </a:extLst>
          </p:cNvPr>
          <p:cNvSpPr txBox="1"/>
          <p:nvPr/>
        </p:nvSpPr>
        <p:spPr>
          <a:xfrm>
            <a:off x="3139985" y="5377750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3F2ACE9-1F94-4398-BADA-3D0A245B6114}"/>
              </a:ext>
            </a:extLst>
          </p:cNvPr>
          <p:cNvCxnSpPr>
            <a:cxnSpLocks/>
          </p:cNvCxnSpPr>
          <p:nvPr/>
        </p:nvCxnSpPr>
        <p:spPr>
          <a:xfrm flipV="1">
            <a:off x="7548641" y="1370168"/>
            <a:ext cx="0" cy="1871901"/>
          </a:xfrm>
          <a:prstGeom prst="line">
            <a:avLst/>
          </a:pr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807174-95CF-499A-B5DA-55F362A40A8F}"/>
              </a:ext>
            </a:extLst>
          </p:cNvPr>
          <p:cNvSpPr/>
          <p:nvPr/>
        </p:nvSpPr>
        <p:spPr>
          <a:xfrm>
            <a:off x="5945105" y="1208328"/>
            <a:ext cx="1229427" cy="450697"/>
          </a:xfrm>
          <a:prstGeom prst="roundRect">
            <a:avLst>
              <a:gd name="adj" fmla="val 196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7D64FA-FA6A-4B52-813F-790A3F7CBA1E}"/>
              </a:ext>
            </a:extLst>
          </p:cNvPr>
          <p:cNvSpPr txBox="1"/>
          <p:nvPr/>
        </p:nvSpPr>
        <p:spPr>
          <a:xfrm>
            <a:off x="7950401" y="1041119"/>
            <a:ext cx="352854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  <a:endParaRPr lang="en-I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5474FB-CC64-4CB8-BDAD-9035F8AEB4E8}"/>
              </a:ext>
            </a:extLst>
          </p:cNvPr>
          <p:cNvSpPr/>
          <p:nvPr/>
        </p:nvSpPr>
        <p:spPr>
          <a:xfrm>
            <a:off x="7950401" y="1364569"/>
            <a:ext cx="3528541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Insert your desired text here. 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8221D70-330B-48BC-8750-60958637077A}"/>
              </a:ext>
            </a:extLst>
          </p:cNvPr>
          <p:cNvSpPr/>
          <p:nvPr/>
        </p:nvSpPr>
        <p:spPr>
          <a:xfrm>
            <a:off x="7490277" y="1375312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6242FD6-989D-4E63-912B-F46952701F32}"/>
              </a:ext>
            </a:extLst>
          </p:cNvPr>
          <p:cNvSpPr/>
          <p:nvPr/>
        </p:nvSpPr>
        <p:spPr>
          <a:xfrm>
            <a:off x="5945105" y="2134450"/>
            <a:ext cx="1229427" cy="450697"/>
          </a:xfrm>
          <a:prstGeom prst="roundRect">
            <a:avLst>
              <a:gd name="adj" fmla="val 16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8D0D448-D993-4C31-89E7-8B3CF48718FA}"/>
              </a:ext>
            </a:extLst>
          </p:cNvPr>
          <p:cNvSpPr txBox="1"/>
          <p:nvPr/>
        </p:nvSpPr>
        <p:spPr>
          <a:xfrm>
            <a:off x="7950401" y="1967241"/>
            <a:ext cx="352854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  <a:endParaRPr lang="en-I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8672307-0DEF-4374-BC51-FC073AA9D4FB}"/>
              </a:ext>
            </a:extLst>
          </p:cNvPr>
          <p:cNvSpPr/>
          <p:nvPr/>
        </p:nvSpPr>
        <p:spPr>
          <a:xfrm>
            <a:off x="7950401" y="2290691"/>
            <a:ext cx="3528541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Insert your desired text here.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24B17DA-E10A-41FC-8CDF-6DEBD99F8992}"/>
              </a:ext>
            </a:extLst>
          </p:cNvPr>
          <p:cNvSpPr/>
          <p:nvPr/>
        </p:nvSpPr>
        <p:spPr>
          <a:xfrm>
            <a:off x="7490277" y="2301434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C2BA8002-6811-4657-8533-C3823B7B4966}"/>
              </a:ext>
            </a:extLst>
          </p:cNvPr>
          <p:cNvSpPr/>
          <p:nvPr/>
        </p:nvSpPr>
        <p:spPr>
          <a:xfrm>
            <a:off x="5945105" y="3060571"/>
            <a:ext cx="1229427" cy="450697"/>
          </a:xfrm>
          <a:prstGeom prst="roundRect">
            <a:avLst>
              <a:gd name="adj" fmla="val 184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409305-8D25-40E4-83F6-AD8036C54DFC}"/>
              </a:ext>
            </a:extLst>
          </p:cNvPr>
          <p:cNvSpPr txBox="1"/>
          <p:nvPr/>
        </p:nvSpPr>
        <p:spPr>
          <a:xfrm>
            <a:off x="7950401" y="2893362"/>
            <a:ext cx="352854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  <a:endParaRPr lang="en-I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02ADB01-5ABB-484D-A31E-562B0AC27715}"/>
              </a:ext>
            </a:extLst>
          </p:cNvPr>
          <p:cNvSpPr/>
          <p:nvPr/>
        </p:nvSpPr>
        <p:spPr>
          <a:xfrm>
            <a:off x="7950401" y="3216812"/>
            <a:ext cx="3528541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Insert your desired text here. 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81E54D7-D710-47F7-9781-6299AA05B5CD}"/>
              </a:ext>
            </a:extLst>
          </p:cNvPr>
          <p:cNvSpPr/>
          <p:nvPr/>
        </p:nvSpPr>
        <p:spPr>
          <a:xfrm>
            <a:off x="7490277" y="3227555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1492452-6E9E-4CBB-8381-5F06333EC60A}"/>
              </a:ext>
            </a:extLst>
          </p:cNvPr>
          <p:cNvSpPr/>
          <p:nvPr/>
        </p:nvSpPr>
        <p:spPr>
          <a:xfrm>
            <a:off x="221618" y="6148708"/>
            <a:ext cx="2338809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C61569-F902-430D-8F20-40FA589F0C5A}"/>
              </a:ext>
            </a:extLst>
          </p:cNvPr>
          <p:cNvSpPr/>
          <p:nvPr/>
        </p:nvSpPr>
        <p:spPr>
          <a:xfrm>
            <a:off x="221618" y="3812394"/>
            <a:ext cx="2338809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Address</a:t>
            </a:r>
            <a:br>
              <a:rPr lang="en-IN" sz="160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6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# Placeholder Address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15A975E-2CB5-491C-8A94-7EF86333D523}"/>
              </a:ext>
            </a:extLst>
          </p:cNvPr>
          <p:cNvSpPr/>
          <p:nvPr/>
        </p:nvSpPr>
        <p:spPr>
          <a:xfrm>
            <a:off x="221618" y="4552438"/>
            <a:ext cx="2338809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Contact</a:t>
            </a:r>
            <a:b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+1 999 999 0909</a:t>
            </a:r>
            <a:endParaRPr lang="en-IN" sz="160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F0160D9-33E1-4741-9C61-01C4C9335988}"/>
              </a:ext>
            </a:extLst>
          </p:cNvPr>
          <p:cNvSpPr/>
          <p:nvPr/>
        </p:nvSpPr>
        <p:spPr>
          <a:xfrm>
            <a:off x="221618" y="5283856"/>
            <a:ext cx="2338809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Email:</a:t>
            </a:r>
            <a:b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info@slidemodel.com</a:t>
            </a:r>
            <a:endParaRPr lang="en-IN" sz="160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029B92D-CA4A-4305-9137-9E542B4164A6}"/>
              </a:ext>
            </a:extLst>
          </p:cNvPr>
          <p:cNvCxnSpPr>
            <a:cxnSpLocks/>
          </p:cNvCxnSpPr>
          <p:nvPr/>
        </p:nvCxnSpPr>
        <p:spPr>
          <a:xfrm>
            <a:off x="219456" y="5179639"/>
            <a:ext cx="2335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233EBA4-6CEF-40DB-803A-72E184CBE0EE}"/>
              </a:ext>
            </a:extLst>
          </p:cNvPr>
          <p:cNvCxnSpPr>
            <a:cxnSpLocks/>
          </p:cNvCxnSpPr>
          <p:nvPr/>
        </p:nvCxnSpPr>
        <p:spPr>
          <a:xfrm>
            <a:off x="219456" y="4439411"/>
            <a:ext cx="2335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7B755DF-B950-4745-BC47-C5243D6AF1CF}"/>
              </a:ext>
            </a:extLst>
          </p:cNvPr>
          <p:cNvSpPr/>
          <p:nvPr/>
        </p:nvSpPr>
        <p:spPr>
          <a:xfrm flipH="1">
            <a:off x="3973285" y="2551277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E82EE51-41B2-4D18-A517-35749CDD5AD3}"/>
              </a:ext>
            </a:extLst>
          </p:cNvPr>
          <p:cNvSpPr/>
          <p:nvPr/>
        </p:nvSpPr>
        <p:spPr>
          <a:xfrm flipH="1">
            <a:off x="3973285" y="3867121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61E2748-4A0B-4E90-AAA8-8F71A8F7ECC6}"/>
              </a:ext>
            </a:extLst>
          </p:cNvPr>
          <p:cNvSpPr/>
          <p:nvPr/>
        </p:nvSpPr>
        <p:spPr>
          <a:xfrm flipH="1">
            <a:off x="3973285" y="5249872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graphicFrame>
        <p:nvGraphicFramePr>
          <p:cNvPr id="186" name="Chart 185">
            <a:extLst>
              <a:ext uri="{FF2B5EF4-FFF2-40B4-BE49-F238E27FC236}">
                <a16:creationId xmlns:a16="http://schemas.microsoft.com/office/drawing/2014/main" id="{B9600AC4-427A-459D-986B-C1AC58982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292537"/>
              </p:ext>
            </p:extLst>
          </p:nvPr>
        </p:nvGraphicFramePr>
        <p:xfrm>
          <a:off x="6301807" y="4725144"/>
          <a:ext cx="1412829" cy="12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7" name="Chart 186">
            <a:extLst>
              <a:ext uri="{FF2B5EF4-FFF2-40B4-BE49-F238E27FC236}">
                <a16:creationId xmlns:a16="http://schemas.microsoft.com/office/drawing/2014/main" id="{086B22ED-7DDA-4C59-99B2-989893795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439171"/>
              </p:ext>
            </p:extLst>
          </p:nvPr>
        </p:nvGraphicFramePr>
        <p:xfrm>
          <a:off x="8260987" y="4725144"/>
          <a:ext cx="1412829" cy="12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8" name="Chart 187">
            <a:extLst>
              <a:ext uri="{FF2B5EF4-FFF2-40B4-BE49-F238E27FC236}">
                <a16:creationId xmlns:a16="http://schemas.microsoft.com/office/drawing/2014/main" id="{93389439-9BFF-4951-A4D7-031EF38F0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192207"/>
              </p:ext>
            </p:extLst>
          </p:nvPr>
        </p:nvGraphicFramePr>
        <p:xfrm>
          <a:off x="10123056" y="4725144"/>
          <a:ext cx="1412829" cy="12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6FC8814-9E9D-43F4-9CA7-19A658AD2CC9}"/>
              </a:ext>
            </a:extLst>
          </p:cNvPr>
          <p:cNvSpPr txBox="1"/>
          <p:nvPr/>
        </p:nvSpPr>
        <p:spPr>
          <a:xfrm>
            <a:off x="6605707" y="511621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</a:rPr>
              <a:t>60</a:t>
            </a:r>
            <a:r>
              <a:rPr lang="en-IN" i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7D08E93-9E7B-4BF8-B687-FD81FCA6AA04}"/>
              </a:ext>
            </a:extLst>
          </p:cNvPr>
          <p:cNvSpPr/>
          <p:nvPr/>
        </p:nvSpPr>
        <p:spPr>
          <a:xfrm flipH="1">
            <a:off x="6248134" y="5980782"/>
            <a:ext cx="144803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Insert your desired text here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7FA18BA-AE40-4D9F-A1FB-31A7A31CB841}"/>
              </a:ext>
            </a:extLst>
          </p:cNvPr>
          <p:cNvSpPr/>
          <p:nvPr/>
        </p:nvSpPr>
        <p:spPr>
          <a:xfrm flipH="1">
            <a:off x="8243385" y="5980782"/>
            <a:ext cx="144803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Insert your desired text here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AD0F060-5C35-4746-AFE2-505F6BB06D3C}"/>
              </a:ext>
            </a:extLst>
          </p:cNvPr>
          <p:cNvSpPr/>
          <p:nvPr/>
        </p:nvSpPr>
        <p:spPr>
          <a:xfrm flipH="1">
            <a:off x="10105454" y="5980782"/>
            <a:ext cx="144803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Insert your desired text here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A510340-BB10-442A-8517-5A5F5CEAF0FE}"/>
              </a:ext>
            </a:extLst>
          </p:cNvPr>
          <p:cNvSpPr txBox="1"/>
          <p:nvPr/>
        </p:nvSpPr>
        <p:spPr>
          <a:xfrm>
            <a:off x="8568322" y="511621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tx2"/>
                </a:solidFill>
              </a:rPr>
              <a:t>80</a:t>
            </a:r>
            <a:r>
              <a:rPr lang="en-IN" i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487369C-6A54-4214-AB62-B06E7F021109}"/>
              </a:ext>
            </a:extLst>
          </p:cNvPr>
          <p:cNvSpPr txBox="1"/>
          <p:nvPr/>
        </p:nvSpPr>
        <p:spPr>
          <a:xfrm>
            <a:off x="10452880" y="511621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IN" i="1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8C1E883D-0B51-450D-A194-3E9D7C8B59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4205" r="41129" b="42725"/>
          <a:stretch/>
        </p:blipFill>
        <p:spPr>
          <a:xfrm>
            <a:off x="642938" y="476250"/>
            <a:ext cx="1495425" cy="1497013"/>
          </a:xfr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28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5762" y="1006535"/>
            <a:ext cx="1460458" cy="1996602"/>
            <a:chOff x="405632" y="289840"/>
            <a:chExt cx="1970781" cy="260010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4DE579-CAD6-4AB8-8526-63DC29726235}"/>
                </a:ext>
              </a:extLst>
            </p:cNvPr>
            <p:cNvSpPr txBox="1"/>
            <p:nvPr/>
          </p:nvSpPr>
          <p:spPr>
            <a:xfrm>
              <a:off x="405632" y="2383621"/>
              <a:ext cx="19707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Name Here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65F7846-DA45-443B-9FDB-100654BC6218}"/>
                </a:ext>
              </a:extLst>
            </p:cNvPr>
            <p:cNvSpPr txBox="1"/>
            <p:nvPr/>
          </p:nvSpPr>
          <p:spPr>
            <a:xfrm>
              <a:off x="405633" y="2674501"/>
              <a:ext cx="19707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Sample Text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A29A41-E796-4F0B-AF10-0E09A86D8F31}"/>
                </a:ext>
              </a:extLst>
            </p:cNvPr>
            <p:cNvCxnSpPr/>
            <p:nvPr/>
          </p:nvCxnSpPr>
          <p:spPr>
            <a:xfrm flipH="1">
              <a:off x="1820163" y="289840"/>
              <a:ext cx="318904" cy="318904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E7EA3F-2F13-49F5-BA73-13CC2C87B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920" y="522160"/>
              <a:ext cx="72703" cy="72703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ED02D6E-95C0-4E84-8257-186051F9A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81" y="1924700"/>
              <a:ext cx="263673" cy="263673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0FF1E35-D34A-4ACB-8AF2-26D821128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979" y="1924700"/>
              <a:ext cx="96300" cy="96299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Placeholder 43">
              <a:extLst>
                <a:ext uri="{FF2B5EF4-FFF2-40B4-BE49-F238E27FC236}">
                  <a16:creationId xmlns:a16="http://schemas.microsoft.com/office/drawing/2014/main" id="{8C1E883D-0B51-450D-A194-3E9D7C8B5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43" t="4205" r="41129" b="42725"/>
            <a:stretch/>
          </p:blipFill>
          <p:spPr>
            <a:xfrm>
              <a:off x="642938" y="476250"/>
              <a:ext cx="1495425" cy="1497013"/>
            </a:xfrm>
            <a:custGeom>
              <a:avLst/>
              <a:gdLst>
                <a:gd name="connsiteX0" fmla="*/ 748045 w 1496090"/>
                <a:gd name="connsiteY0" fmla="*/ 0 h 1496090"/>
                <a:gd name="connsiteX1" fmla="*/ 1496090 w 1496090"/>
                <a:gd name="connsiteY1" fmla="*/ 748045 h 1496090"/>
                <a:gd name="connsiteX2" fmla="*/ 748045 w 1496090"/>
                <a:gd name="connsiteY2" fmla="*/ 1496090 h 1496090"/>
                <a:gd name="connsiteX3" fmla="*/ 0 w 1496090"/>
                <a:gd name="connsiteY3" fmla="*/ 748045 h 1496090"/>
                <a:gd name="connsiteX4" fmla="*/ 748045 w 1496090"/>
                <a:gd name="connsiteY4" fmla="*/ 0 h 149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090" h="1496090">
                  <a:moveTo>
                    <a:pt x="748045" y="0"/>
                  </a:moveTo>
                  <a:cubicBezTo>
                    <a:pt x="1161179" y="0"/>
                    <a:pt x="1496090" y="334911"/>
                    <a:pt x="1496090" y="748045"/>
                  </a:cubicBezTo>
                  <a:cubicBezTo>
                    <a:pt x="1496090" y="1161179"/>
                    <a:pt x="1161179" y="1496090"/>
                    <a:pt x="748045" y="1496090"/>
                  </a:cubicBezTo>
                  <a:cubicBezTo>
                    <a:pt x="334911" y="1496090"/>
                    <a:pt x="0" y="1161179"/>
                    <a:pt x="0" y="748045"/>
                  </a:cubicBezTo>
                  <a:cubicBezTo>
                    <a:pt x="0" y="334911"/>
                    <a:pt x="334911" y="0"/>
                    <a:pt x="748045" y="0"/>
                  </a:cubicBez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5075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292</Words>
  <Application>Microsoft Macintosh PowerPoint</Application>
  <PresentationFormat>Custom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1-Page Resume Profile PowerPoint Template</dc:title>
  <dc:creator>Julian</dc:creator>
  <cp:lastModifiedBy>Roshin pv</cp:lastModifiedBy>
  <cp:revision>108</cp:revision>
  <dcterms:created xsi:type="dcterms:W3CDTF">2013-09-12T13:05:01Z</dcterms:created>
  <dcterms:modified xsi:type="dcterms:W3CDTF">2023-01-21T17:13:22Z</dcterms:modified>
</cp:coreProperties>
</file>