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79" r:id="rId3"/>
    <p:sldId id="280" r:id="rId4"/>
    <p:sldId id="281" r:id="rId5"/>
    <p:sldId id="282" r:id="rId6"/>
    <p:sldId id="283" r:id="rId7"/>
    <p:sldId id="284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BD6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7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0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1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9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26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24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6" y="1525693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011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645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32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04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25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jp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A8EB8141-2DBE-4128-802A-62BE1FAE9FFA}"/>
              </a:ext>
            </a:extLst>
          </p:cNvPr>
          <p:cNvSpPr/>
          <p:nvPr/>
        </p:nvSpPr>
        <p:spPr>
          <a:xfrm>
            <a:off x="3940952" y="1163937"/>
            <a:ext cx="4593772" cy="4593772"/>
          </a:xfrm>
          <a:prstGeom prst="ellipse">
            <a:avLst/>
          </a:prstGeom>
          <a:noFill/>
          <a:ln w="63500" cap="rnd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010A76-8B6E-4A01-BA9A-31F55A7FC924}"/>
              </a:ext>
            </a:extLst>
          </p:cNvPr>
          <p:cNvGrpSpPr/>
          <p:nvPr/>
        </p:nvGrpSpPr>
        <p:grpSpPr>
          <a:xfrm>
            <a:off x="3934411" y="1157322"/>
            <a:ext cx="4606854" cy="4607003"/>
            <a:chOff x="3792573" y="1147270"/>
            <a:chExt cx="4606854" cy="460700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945F786-ADDE-41FA-A52B-420F26FF06F9}"/>
                </a:ext>
              </a:extLst>
            </p:cNvPr>
            <p:cNvSpPr/>
            <p:nvPr/>
          </p:nvSpPr>
          <p:spPr>
            <a:xfrm rot="18900000">
              <a:off x="5169940" y="1147270"/>
              <a:ext cx="1852015" cy="1852166"/>
            </a:xfrm>
            <a:custGeom>
              <a:avLst/>
              <a:gdLst>
                <a:gd name="connsiteX0" fmla="*/ 1852015 w 1852015"/>
                <a:gd name="connsiteY0" fmla="*/ 1852166 h 1852166"/>
                <a:gd name="connsiteX1" fmla="*/ 1145512 w 1852015"/>
                <a:gd name="connsiteY1" fmla="*/ 1852166 h 1852166"/>
                <a:gd name="connsiteX2" fmla="*/ 1141759 w 1852015"/>
                <a:gd name="connsiteY2" fmla="*/ 1777832 h 1852166"/>
                <a:gd name="connsiteX3" fmla="*/ 66789 w 1852015"/>
                <a:gd name="connsiteY3" fmla="*/ 709665 h 1852166"/>
                <a:gd name="connsiteX4" fmla="*/ 0 w 1852015"/>
                <a:gd name="connsiteY4" fmla="*/ 706502 h 1852166"/>
                <a:gd name="connsiteX5" fmla="*/ 0 w 1852015"/>
                <a:gd name="connsiteY5" fmla="*/ 0 h 1852166"/>
                <a:gd name="connsiteX6" fmla="*/ 134568 w 1852015"/>
                <a:gd name="connsiteY6" fmla="*/ 6371 h 1852166"/>
                <a:gd name="connsiteX7" fmla="*/ 1844614 w 1852015"/>
                <a:gd name="connsiteY7" fmla="*/ 1705596 h 1852166"/>
                <a:gd name="connsiteX8" fmla="*/ 1852015 w 1852015"/>
                <a:gd name="connsiteY8" fmla="*/ 1852166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5" h="1852166">
                  <a:moveTo>
                    <a:pt x="1852015" y="1852166"/>
                  </a:moveTo>
                  <a:lnTo>
                    <a:pt x="1145512" y="1852166"/>
                  </a:lnTo>
                  <a:lnTo>
                    <a:pt x="1141759" y="1777832"/>
                  </a:lnTo>
                  <a:cubicBezTo>
                    <a:pt x="1084346" y="1212496"/>
                    <a:pt x="633154" y="763572"/>
                    <a:pt x="66789" y="709665"/>
                  </a:cubicBezTo>
                  <a:lnTo>
                    <a:pt x="0" y="706502"/>
                  </a:lnTo>
                  <a:lnTo>
                    <a:pt x="0" y="0"/>
                  </a:lnTo>
                  <a:lnTo>
                    <a:pt x="134568" y="6371"/>
                  </a:lnTo>
                  <a:cubicBezTo>
                    <a:pt x="1035533" y="92126"/>
                    <a:pt x="1753283" y="806268"/>
                    <a:pt x="1844614" y="1705596"/>
                  </a:cubicBezTo>
                  <a:lnTo>
                    <a:pt x="1852015" y="1852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FCFDAF-AA3D-4925-9BEC-1ED1BA4244DF}"/>
                </a:ext>
              </a:extLst>
            </p:cNvPr>
            <p:cNvSpPr/>
            <p:nvPr/>
          </p:nvSpPr>
          <p:spPr>
            <a:xfrm rot="18900000">
              <a:off x="6547412" y="2524742"/>
              <a:ext cx="1852015" cy="1852166"/>
            </a:xfrm>
            <a:custGeom>
              <a:avLst/>
              <a:gdLst>
                <a:gd name="connsiteX0" fmla="*/ 1852015 w 1852015"/>
                <a:gd name="connsiteY0" fmla="*/ 0 h 1852166"/>
                <a:gd name="connsiteX1" fmla="*/ 1844614 w 1852015"/>
                <a:gd name="connsiteY1" fmla="*/ 146570 h 1852166"/>
                <a:gd name="connsiteX2" fmla="*/ 134568 w 1852015"/>
                <a:gd name="connsiteY2" fmla="*/ 1845795 h 1852166"/>
                <a:gd name="connsiteX3" fmla="*/ 0 w 1852015"/>
                <a:gd name="connsiteY3" fmla="*/ 1852166 h 1852166"/>
                <a:gd name="connsiteX4" fmla="*/ 0 w 1852015"/>
                <a:gd name="connsiteY4" fmla="*/ 1145663 h 1852166"/>
                <a:gd name="connsiteX5" fmla="*/ 66789 w 1852015"/>
                <a:gd name="connsiteY5" fmla="*/ 1142501 h 1852166"/>
                <a:gd name="connsiteX6" fmla="*/ 1141759 w 1852015"/>
                <a:gd name="connsiteY6" fmla="*/ 74334 h 1852166"/>
                <a:gd name="connsiteX7" fmla="*/ 1145512 w 1852015"/>
                <a:gd name="connsiteY7" fmla="*/ 0 h 1852166"/>
                <a:gd name="connsiteX8" fmla="*/ 1852015 w 1852015"/>
                <a:gd name="connsiteY8" fmla="*/ 0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5" h="1852166">
                  <a:moveTo>
                    <a:pt x="1852015" y="0"/>
                  </a:moveTo>
                  <a:lnTo>
                    <a:pt x="1844614" y="146570"/>
                  </a:lnTo>
                  <a:cubicBezTo>
                    <a:pt x="1753283" y="1045898"/>
                    <a:pt x="1035533" y="1760040"/>
                    <a:pt x="134568" y="1845795"/>
                  </a:cubicBezTo>
                  <a:lnTo>
                    <a:pt x="0" y="1852166"/>
                  </a:lnTo>
                  <a:lnTo>
                    <a:pt x="0" y="1145663"/>
                  </a:lnTo>
                  <a:lnTo>
                    <a:pt x="66789" y="1142501"/>
                  </a:lnTo>
                  <a:cubicBezTo>
                    <a:pt x="633154" y="1088594"/>
                    <a:pt x="1084346" y="639670"/>
                    <a:pt x="1141759" y="74334"/>
                  </a:cubicBezTo>
                  <a:lnTo>
                    <a:pt x="1145512" y="0"/>
                  </a:lnTo>
                  <a:lnTo>
                    <a:pt x="1852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C64146-DD7B-4276-8FB2-FA1CC6DB7D74}"/>
                </a:ext>
              </a:extLst>
            </p:cNvPr>
            <p:cNvSpPr/>
            <p:nvPr/>
          </p:nvSpPr>
          <p:spPr>
            <a:xfrm rot="18900000">
              <a:off x="3792573" y="2524635"/>
              <a:ext cx="1852016" cy="1852166"/>
            </a:xfrm>
            <a:custGeom>
              <a:avLst/>
              <a:gdLst>
                <a:gd name="connsiteX0" fmla="*/ 1852016 w 1852016"/>
                <a:gd name="connsiteY0" fmla="*/ 0 h 1852166"/>
                <a:gd name="connsiteX1" fmla="*/ 1852016 w 1852016"/>
                <a:gd name="connsiteY1" fmla="*/ 706502 h 1852166"/>
                <a:gd name="connsiteX2" fmla="*/ 1785227 w 1852016"/>
                <a:gd name="connsiteY2" fmla="*/ 709665 h 1852166"/>
                <a:gd name="connsiteX3" fmla="*/ 710257 w 1852016"/>
                <a:gd name="connsiteY3" fmla="*/ 1777832 h 1852166"/>
                <a:gd name="connsiteX4" fmla="*/ 706503 w 1852016"/>
                <a:gd name="connsiteY4" fmla="*/ 1852166 h 1852166"/>
                <a:gd name="connsiteX5" fmla="*/ 0 w 1852016"/>
                <a:gd name="connsiteY5" fmla="*/ 1852166 h 1852166"/>
                <a:gd name="connsiteX6" fmla="*/ 7402 w 1852016"/>
                <a:gd name="connsiteY6" fmla="*/ 1705596 h 1852166"/>
                <a:gd name="connsiteX7" fmla="*/ 1717448 w 1852016"/>
                <a:gd name="connsiteY7" fmla="*/ 6371 h 1852166"/>
                <a:gd name="connsiteX8" fmla="*/ 1852016 w 1852016"/>
                <a:gd name="connsiteY8" fmla="*/ 0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6" h="1852166">
                  <a:moveTo>
                    <a:pt x="1852016" y="0"/>
                  </a:moveTo>
                  <a:lnTo>
                    <a:pt x="1852016" y="706502"/>
                  </a:lnTo>
                  <a:lnTo>
                    <a:pt x="1785227" y="709665"/>
                  </a:lnTo>
                  <a:cubicBezTo>
                    <a:pt x="1218862" y="763572"/>
                    <a:pt x="767670" y="1212496"/>
                    <a:pt x="710257" y="1777832"/>
                  </a:cubicBezTo>
                  <a:lnTo>
                    <a:pt x="706503" y="1852166"/>
                  </a:lnTo>
                  <a:lnTo>
                    <a:pt x="0" y="1852166"/>
                  </a:lnTo>
                  <a:lnTo>
                    <a:pt x="7402" y="1705596"/>
                  </a:lnTo>
                  <a:cubicBezTo>
                    <a:pt x="98733" y="806268"/>
                    <a:pt x="816483" y="92126"/>
                    <a:pt x="1717448" y="6371"/>
                  </a:cubicBezTo>
                  <a:lnTo>
                    <a:pt x="18520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BA7192-410E-4B21-9797-BA34F608FD6E}"/>
                </a:ext>
              </a:extLst>
            </p:cNvPr>
            <p:cNvSpPr/>
            <p:nvPr/>
          </p:nvSpPr>
          <p:spPr>
            <a:xfrm rot="18900000">
              <a:off x="5170046" y="3902107"/>
              <a:ext cx="1852016" cy="1852166"/>
            </a:xfrm>
            <a:custGeom>
              <a:avLst/>
              <a:gdLst>
                <a:gd name="connsiteX0" fmla="*/ 1852016 w 1852016"/>
                <a:gd name="connsiteY0" fmla="*/ 1145663 h 1852166"/>
                <a:gd name="connsiteX1" fmla="*/ 1852016 w 1852016"/>
                <a:gd name="connsiteY1" fmla="*/ 1852166 h 1852166"/>
                <a:gd name="connsiteX2" fmla="*/ 1717448 w 1852016"/>
                <a:gd name="connsiteY2" fmla="*/ 1845795 h 1852166"/>
                <a:gd name="connsiteX3" fmla="*/ 7402 w 1852016"/>
                <a:gd name="connsiteY3" fmla="*/ 146570 h 1852166"/>
                <a:gd name="connsiteX4" fmla="*/ 0 w 1852016"/>
                <a:gd name="connsiteY4" fmla="*/ 0 h 1852166"/>
                <a:gd name="connsiteX5" fmla="*/ 706503 w 1852016"/>
                <a:gd name="connsiteY5" fmla="*/ 0 h 1852166"/>
                <a:gd name="connsiteX6" fmla="*/ 710257 w 1852016"/>
                <a:gd name="connsiteY6" fmla="*/ 74334 h 1852166"/>
                <a:gd name="connsiteX7" fmla="*/ 1785227 w 1852016"/>
                <a:gd name="connsiteY7" fmla="*/ 1142501 h 1852166"/>
                <a:gd name="connsiteX8" fmla="*/ 1852016 w 1852016"/>
                <a:gd name="connsiteY8" fmla="*/ 1145663 h 18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016" h="1852166">
                  <a:moveTo>
                    <a:pt x="1852016" y="1145663"/>
                  </a:moveTo>
                  <a:lnTo>
                    <a:pt x="1852016" y="1852166"/>
                  </a:lnTo>
                  <a:lnTo>
                    <a:pt x="1717448" y="1845795"/>
                  </a:lnTo>
                  <a:cubicBezTo>
                    <a:pt x="816483" y="1760040"/>
                    <a:pt x="98733" y="1045898"/>
                    <a:pt x="7402" y="146570"/>
                  </a:cubicBezTo>
                  <a:lnTo>
                    <a:pt x="0" y="0"/>
                  </a:lnTo>
                  <a:lnTo>
                    <a:pt x="706503" y="0"/>
                  </a:lnTo>
                  <a:lnTo>
                    <a:pt x="710257" y="74334"/>
                  </a:lnTo>
                  <a:cubicBezTo>
                    <a:pt x="767670" y="639670"/>
                    <a:pt x="1218862" y="1088594"/>
                    <a:pt x="1785227" y="1142501"/>
                  </a:cubicBezTo>
                  <a:lnTo>
                    <a:pt x="1852016" y="11456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2AF4B3B-DAC6-4468-AF1D-71B5911A6EA6}"/>
              </a:ext>
            </a:extLst>
          </p:cNvPr>
          <p:cNvSpPr/>
          <p:nvPr/>
        </p:nvSpPr>
        <p:spPr>
          <a:xfrm>
            <a:off x="5704438" y="919009"/>
            <a:ext cx="1066800" cy="10668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D27ADC-FA6C-4E1C-A86C-0E2BA041EB3C}"/>
              </a:ext>
            </a:extLst>
          </p:cNvPr>
          <p:cNvSpPr/>
          <p:nvPr/>
        </p:nvSpPr>
        <p:spPr>
          <a:xfrm>
            <a:off x="5704438" y="4935838"/>
            <a:ext cx="1066800" cy="10668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05741D-76DE-4E65-AC00-4E52367C2773}"/>
              </a:ext>
            </a:extLst>
          </p:cNvPr>
          <p:cNvSpPr/>
          <p:nvPr/>
        </p:nvSpPr>
        <p:spPr>
          <a:xfrm rot="5400000">
            <a:off x="7712853" y="2927424"/>
            <a:ext cx="1066800" cy="106680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BFD0D2-D358-476A-A618-24850CE455E3}"/>
              </a:ext>
            </a:extLst>
          </p:cNvPr>
          <p:cNvSpPr/>
          <p:nvPr/>
        </p:nvSpPr>
        <p:spPr>
          <a:xfrm rot="5400000">
            <a:off x="3696024" y="2927424"/>
            <a:ext cx="1066800" cy="106680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211A8C-F071-46D7-8254-3AF7EA971544}"/>
              </a:ext>
            </a:extLst>
          </p:cNvPr>
          <p:cNvSpPr/>
          <p:nvPr/>
        </p:nvSpPr>
        <p:spPr>
          <a:xfrm>
            <a:off x="918472" y="1480852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CADAA4A-A121-4A88-BB4A-FF7AFAB0B10E}"/>
              </a:ext>
            </a:extLst>
          </p:cNvPr>
          <p:cNvSpPr/>
          <p:nvPr/>
        </p:nvSpPr>
        <p:spPr>
          <a:xfrm>
            <a:off x="918472" y="984732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019A63-87D7-428E-ADEC-063FBF3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CA56A68-3D7C-4F88-89FE-4B70F41D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noFill/>
          <a:ln w="2095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42AAE0-40C1-40CF-A99F-BC47179E4A58}"/>
              </a:ext>
            </a:extLst>
          </p:cNvPr>
          <p:cNvSpPr txBox="1"/>
          <p:nvPr/>
        </p:nvSpPr>
        <p:spPr>
          <a:xfrm>
            <a:off x="6003228" y="2392906"/>
            <a:ext cx="45717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1424F7-4F3C-4396-8825-47F0B165E479}"/>
              </a:ext>
            </a:extLst>
          </p:cNvPr>
          <p:cNvSpPr txBox="1"/>
          <p:nvPr/>
        </p:nvSpPr>
        <p:spPr>
          <a:xfrm>
            <a:off x="6071356" y="4187530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6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12E459-94AE-4F11-B5FF-77D99A06626F}"/>
              </a:ext>
            </a:extLst>
          </p:cNvPr>
          <p:cNvSpPr txBox="1"/>
          <p:nvPr/>
        </p:nvSpPr>
        <p:spPr>
          <a:xfrm>
            <a:off x="6974264" y="3293657"/>
            <a:ext cx="32092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1A3B0C-DAF8-447C-BE27-A6A4C45D848F}"/>
              </a:ext>
            </a:extLst>
          </p:cNvPr>
          <p:cNvSpPr txBox="1"/>
          <p:nvPr/>
        </p:nvSpPr>
        <p:spPr>
          <a:xfrm>
            <a:off x="5181337" y="3293657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9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2C1B5E1-E4B7-41D0-A18B-5B2259973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57" y="2810646"/>
            <a:ext cx="1299761" cy="13003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6D6F871-D278-4161-9848-132BC8EEC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123" y="3173694"/>
            <a:ext cx="574260" cy="574260"/>
          </a:xfrm>
          <a:prstGeom prst="rect">
            <a:avLst/>
          </a:prstGeom>
        </p:spPr>
      </p:pic>
      <p:pic>
        <p:nvPicPr>
          <p:cNvPr id="4" name="Graphic 3" descr="Briefcase">
            <a:extLst>
              <a:ext uri="{FF2B5EF4-FFF2-40B4-BE49-F238E27FC236}">
                <a16:creationId xmlns:a16="http://schemas.microsoft.com/office/drawing/2014/main" id="{7D39F503-8BC0-4F10-8FB9-EDCE8CB77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0930" y="5252330"/>
            <a:ext cx="433816" cy="433816"/>
          </a:xfrm>
          <a:prstGeom prst="rect">
            <a:avLst/>
          </a:prstGeom>
        </p:spPr>
      </p:pic>
      <p:pic>
        <p:nvPicPr>
          <p:cNvPr id="6" name="Graphic 5" descr="Shield Tick">
            <a:extLst>
              <a:ext uri="{FF2B5EF4-FFF2-40B4-BE49-F238E27FC236}">
                <a16:creationId xmlns:a16="http://schemas.microsoft.com/office/drawing/2014/main" id="{EFBDD232-1E00-4BBD-84E7-8538997249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9186" y="3190586"/>
            <a:ext cx="540476" cy="5404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4AA658-AC89-4A9D-A86B-25AA6BE16258}"/>
              </a:ext>
            </a:extLst>
          </p:cNvPr>
          <p:cNvGrpSpPr/>
          <p:nvPr/>
        </p:nvGrpSpPr>
        <p:grpSpPr>
          <a:xfrm>
            <a:off x="6001380" y="1282834"/>
            <a:ext cx="472917" cy="339150"/>
            <a:chOff x="5999957" y="1299851"/>
            <a:chExt cx="472917" cy="33915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2608CE-F55F-456A-8CE5-57D0605899A5}"/>
                </a:ext>
              </a:extLst>
            </p:cNvPr>
            <p:cNvSpPr/>
            <p:nvPr/>
          </p:nvSpPr>
          <p:spPr>
            <a:xfrm>
              <a:off x="6106363" y="1299851"/>
              <a:ext cx="339146" cy="339150"/>
            </a:xfrm>
            <a:custGeom>
              <a:avLst/>
              <a:gdLst>
                <a:gd name="connsiteX0" fmla="*/ 329353 w 339146"/>
                <a:gd name="connsiteY0" fmla="*/ 287132 h 339150"/>
                <a:gd name="connsiteX1" fmla="*/ 276431 w 339146"/>
                <a:gd name="connsiteY1" fmla="*/ 233647 h 339150"/>
                <a:gd name="connsiteX2" fmla="*/ 249407 w 339146"/>
                <a:gd name="connsiteY2" fmla="*/ 225765 h 339150"/>
                <a:gd name="connsiteX3" fmla="*/ 230265 w 339146"/>
                <a:gd name="connsiteY3" fmla="*/ 207187 h 339150"/>
                <a:gd name="connsiteX4" fmla="*/ 256726 w 339146"/>
                <a:gd name="connsiteY4" fmla="*/ 129493 h 339150"/>
                <a:gd name="connsiteX5" fmla="*/ 128363 w 339146"/>
                <a:gd name="connsiteY5" fmla="*/ 4 h 339150"/>
                <a:gd name="connsiteX6" fmla="*/ 0 w 339146"/>
                <a:gd name="connsiteY6" fmla="*/ 127804 h 339150"/>
                <a:gd name="connsiteX7" fmla="*/ 128363 w 339146"/>
                <a:gd name="connsiteY7" fmla="*/ 257293 h 339150"/>
                <a:gd name="connsiteX8" fmla="*/ 207182 w 339146"/>
                <a:gd name="connsiteY8" fmla="*/ 230832 h 339150"/>
                <a:gd name="connsiteX9" fmla="*/ 226324 w 339146"/>
                <a:gd name="connsiteY9" fmla="*/ 249411 h 339150"/>
                <a:gd name="connsiteX10" fmla="*/ 234206 w 339146"/>
                <a:gd name="connsiteY10" fmla="*/ 276435 h 339150"/>
                <a:gd name="connsiteX11" fmla="*/ 287691 w 339146"/>
                <a:gd name="connsiteY11" fmla="*/ 329920 h 339150"/>
                <a:gd name="connsiteX12" fmla="*/ 329916 w 339146"/>
                <a:gd name="connsiteY12" fmla="*/ 331046 h 339150"/>
                <a:gd name="connsiteX13" fmla="*/ 331042 w 339146"/>
                <a:gd name="connsiteY13" fmla="*/ 288821 h 339150"/>
                <a:gd name="connsiteX14" fmla="*/ 329353 w 339146"/>
                <a:gd name="connsiteY14" fmla="*/ 287132 h 339150"/>
                <a:gd name="connsiteX15" fmla="*/ 329353 w 339146"/>
                <a:gd name="connsiteY15" fmla="*/ 287132 h 339150"/>
                <a:gd name="connsiteX16" fmla="*/ 128926 w 339146"/>
                <a:gd name="connsiteY16" fmla="*/ 26465 h 339150"/>
                <a:gd name="connsiteX17" fmla="*/ 231391 w 339146"/>
                <a:gd name="connsiteY17" fmla="*/ 128930 h 339150"/>
                <a:gd name="connsiteX18" fmla="*/ 207182 w 339146"/>
                <a:gd name="connsiteY18" fmla="*/ 194801 h 339150"/>
                <a:gd name="connsiteX19" fmla="*/ 174529 w 339146"/>
                <a:gd name="connsiteY19" fmla="*/ 182978 h 339150"/>
                <a:gd name="connsiteX20" fmla="*/ 127800 w 339146"/>
                <a:gd name="connsiteY20" fmla="*/ 175659 h 339150"/>
                <a:gd name="connsiteX21" fmla="*/ 81071 w 339146"/>
                <a:gd name="connsiteY21" fmla="*/ 182978 h 339150"/>
                <a:gd name="connsiteX22" fmla="*/ 50670 w 339146"/>
                <a:gd name="connsiteY22" fmla="*/ 195364 h 339150"/>
                <a:gd name="connsiteX23" fmla="*/ 61930 w 339146"/>
                <a:gd name="connsiteY23" fmla="*/ 51237 h 339150"/>
                <a:gd name="connsiteX24" fmla="*/ 128926 w 339146"/>
                <a:gd name="connsiteY24" fmla="*/ 26465 h 33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9146" h="339150">
                  <a:moveTo>
                    <a:pt x="329353" y="287132"/>
                  </a:moveTo>
                  <a:lnTo>
                    <a:pt x="276431" y="233647"/>
                  </a:lnTo>
                  <a:cubicBezTo>
                    <a:pt x="269112" y="226891"/>
                    <a:pt x="259541" y="223513"/>
                    <a:pt x="249407" y="225765"/>
                  </a:cubicBezTo>
                  <a:lnTo>
                    <a:pt x="230265" y="207187"/>
                  </a:lnTo>
                  <a:cubicBezTo>
                    <a:pt x="247718" y="184667"/>
                    <a:pt x="256726" y="157643"/>
                    <a:pt x="256726" y="129493"/>
                  </a:cubicBezTo>
                  <a:cubicBezTo>
                    <a:pt x="257289" y="58556"/>
                    <a:pt x="199864" y="567"/>
                    <a:pt x="128363" y="4"/>
                  </a:cubicBezTo>
                  <a:cubicBezTo>
                    <a:pt x="56863" y="-559"/>
                    <a:pt x="0" y="56867"/>
                    <a:pt x="0" y="127804"/>
                  </a:cubicBezTo>
                  <a:cubicBezTo>
                    <a:pt x="0" y="198742"/>
                    <a:pt x="56863" y="256730"/>
                    <a:pt x="128363" y="257293"/>
                  </a:cubicBezTo>
                  <a:cubicBezTo>
                    <a:pt x="156513" y="257293"/>
                    <a:pt x="184100" y="248285"/>
                    <a:pt x="207182" y="230832"/>
                  </a:cubicBezTo>
                  <a:lnTo>
                    <a:pt x="226324" y="249411"/>
                  </a:lnTo>
                  <a:cubicBezTo>
                    <a:pt x="224635" y="258982"/>
                    <a:pt x="227450" y="269116"/>
                    <a:pt x="234206" y="276435"/>
                  </a:cubicBezTo>
                  <a:lnTo>
                    <a:pt x="287691" y="329920"/>
                  </a:lnTo>
                  <a:cubicBezTo>
                    <a:pt x="298951" y="341743"/>
                    <a:pt x="318093" y="342306"/>
                    <a:pt x="329916" y="331046"/>
                  </a:cubicBezTo>
                  <a:cubicBezTo>
                    <a:pt x="341738" y="319786"/>
                    <a:pt x="342301" y="300644"/>
                    <a:pt x="331042" y="288821"/>
                  </a:cubicBezTo>
                  <a:cubicBezTo>
                    <a:pt x="330479" y="288258"/>
                    <a:pt x="329916" y="287695"/>
                    <a:pt x="329353" y="287132"/>
                  </a:cubicBezTo>
                  <a:lnTo>
                    <a:pt x="329353" y="287132"/>
                  </a:lnTo>
                  <a:close/>
                  <a:moveTo>
                    <a:pt x="128926" y="26465"/>
                  </a:moveTo>
                  <a:cubicBezTo>
                    <a:pt x="185789" y="26465"/>
                    <a:pt x="231391" y="72068"/>
                    <a:pt x="231391" y="128930"/>
                  </a:cubicBezTo>
                  <a:cubicBezTo>
                    <a:pt x="231391" y="153139"/>
                    <a:pt x="222946" y="176785"/>
                    <a:pt x="207182" y="194801"/>
                  </a:cubicBezTo>
                  <a:cubicBezTo>
                    <a:pt x="196486" y="189734"/>
                    <a:pt x="185789" y="185793"/>
                    <a:pt x="174529" y="182978"/>
                  </a:cubicBezTo>
                  <a:cubicBezTo>
                    <a:pt x="159328" y="178474"/>
                    <a:pt x="143564" y="175659"/>
                    <a:pt x="127800" y="175659"/>
                  </a:cubicBezTo>
                  <a:cubicBezTo>
                    <a:pt x="112036" y="175659"/>
                    <a:pt x="96272" y="178474"/>
                    <a:pt x="81071" y="182978"/>
                  </a:cubicBezTo>
                  <a:cubicBezTo>
                    <a:pt x="70374" y="185793"/>
                    <a:pt x="60241" y="189734"/>
                    <a:pt x="50670" y="195364"/>
                  </a:cubicBezTo>
                  <a:cubicBezTo>
                    <a:pt x="14075" y="152576"/>
                    <a:pt x="19142" y="87831"/>
                    <a:pt x="61930" y="51237"/>
                  </a:cubicBezTo>
                  <a:cubicBezTo>
                    <a:pt x="80508" y="34910"/>
                    <a:pt x="104154" y="26465"/>
                    <a:pt x="128926" y="26465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3372B6-142B-4AEA-B8CE-19A567F3819F}"/>
                </a:ext>
              </a:extLst>
            </p:cNvPr>
            <p:cNvSpPr/>
            <p:nvPr/>
          </p:nvSpPr>
          <p:spPr>
            <a:xfrm>
              <a:off x="6135076" y="1544195"/>
              <a:ext cx="202678" cy="71500"/>
            </a:xfrm>
            <a:custGeom>
              <a:avLst/>
              <a:gdLst>
                <a:gd name="connsiteX0" fmla="*/ 193108 w 202678"/>
                <a:gd name="connsiteY0" fmla="*/ 43914 h 71500"/>
                <a:gd name="connsiteX1" fmla="*/ 179596 w 202678"/>
                <a:gd name="connsiteY1" fmla="*/ 11823 h 71500"/>
                <a:gd name="connsiteX2" fmla="*/ 176218 w 202678"/>
                <a:gd name="connsiteY2" fmla="*/ 8445 h 71500"/>
                <a:gd name="connsiteX3" fmla="*/ 11823 w 202678"/>
                <a:gd name="connsiteY3" fmla="*/ 0 h 71500"/>
                <a:gd name="connsiteX4" fmla="*/ 10134 w 202678"/>
                <a:gd name="connsiteY4" fmla="*/ 1126 h 71500"/>
                <a:gd name="connsiteX5" fmla="*/ 0 w 202678"/>
                <a:gd name="connsiteY5" fmla="*/ 20831 h 71500"/>
                <a:gd name="connsiteX6" fmla="*/ 0 w 202678"/>
                <a:gd name="connsiteY6" fmla="*/ 71500 h 71500"/>
                <a:gd name="connsiteX7" fmla="*/ 202679 w 202678"/>
                <a:gd name="connsiteY7" fmla="*/ 71500 h 71500"/>
                <a:gd name="connsiteX8" fmla="*/ 202679 w 202678"/>
                <a:gd name="connsiteY8" fmla="*/ 53485 h 71500"/>
                <a:gd name="connsiteX9" fmla="*/ 193108 w 202678"/>
                <a:gd name="connsiteY9" fmla="*/ 43914 h 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678" h="71500">
                  <a:moveTo>
                    <a:pt x="193108" y="43914"/>
                  </a:moveTo>
                  <a:cubicBezTo>
                    <a:pt x="184663" y="35469"/>
                    <a:pt x="179596" y="23646"/>
                    <a:pt x="179596" y="11823"/>
                  </a:cubicBezTo>
                  <a:lnTo>
                    <a:pt x="176218" y="8445"/>
                  </a:lnTo>
                  <a:cubicBezTo>
                    <a:pt x="124985" y="39973"/>
                    <a:pt x="59678" y="36595"/>
                    <a:pt x="11823" y="0"/>
                  </a:cubicBezTo>
                  <a:lnTo>
                    <a:pt x="10134" y="1126"/>
                  </a:lnTo>
                  <a:cubicBezTo>
                    <a:pt x="3941" y="5630"/>
                    <a:pt x="0" y="12949"/>
                    <a:pt x="0" y="20831"/>
                  </a:cubicBezTo>
                  <a:lnTo>
                    <a:pt x="0" y="71500"/>
                  </a:lnTo>
                  <a:lnTo>
                    <a:pt x="202679" y="71500"/>
                  </a:lnTo>
                  <a:lnTo>
                    <a:pt x="202679" y="53485"/>
                  </a:lnTo>
                  <a:lnTo>
                    <a:pt x="193108" y="4391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FAD22-B462-4F4D-A716-C565979BF003}"/>
                </a:ext>
              </a:extLst>
            </p:cNvPr>
            <p:cNvSpPr/>
            <p:nvPr/>
          </p:nvSpPr>
          <p:spPr>
            <a:xfrm>
              <a:off x="6341696" y="1320576"/>
              <a:ext cx="80618" cy="100886"/>
            </a:xfrm>
            <a:custGeom>
              <a:avLst/>
              <a:gdLst>
                <a:gd name="connsiteX0" fmla="*/ 38284 w 80618"/>
                <a:gd name="connsiteY0" fmla="*/ 100886 h 100886"/>
                <a:gd name="connsiteX1" fmla="*/ 79945 w 80618"/>
                <a:gd name="connsiteY1" fmla="*/ 42335 h 100886"/>
                <a:gd name="connsiteX2" fmla="*/ 21394 w 80618"/>
                <a:gd name="connsiteY2" fmla="*/ 673 h 100886"/>
                <a:gd name="connsiteX3" fmla="*/ 0 w 80618"/>
                <a:gd name="connsiteY3" fmla="*/ 9681 h 100886"/>
                <a:gd name="connsiteX4" fmla="*/ 38284 w 80618"/>
                <a:gd name="connsiteY4" fmla="*/ 100886 h 10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8" h="100886">
                  <a:moveTo>
                    <a:pt x="38284" y="100886"/>
                  </a:moveTo>
                  <a:cubicBezTo>
                    <a:pt x="65871" y="96382"/>
                    <a:pt x="84449" y="69921"/>
                    <a:pt x="79945" y="42335"/>
                  </a:cubicBezTo>
                  <a:cubicBezTo>
                    <a:pt x="75441" y="14748"/>
                    <a:pt x="48981" y="-3831"/>
                    <a:pt x="21394" y="673"/>
                  </a:cubicBezTo>
                  <a:cubicBezTo>
                    <a:pt x="13512" y="1799"/>
                    <a:pt x="6193" y="5177"/>
                    <a:pt x="0" y="9681"/>
                  </a:cubicBezTo>
                  <a:cubicBezTo>
                    <a:pt x="23083" y="34453"/>
                    <a:pt x="36595" y="66543"/>
                    <a:pt x="38284" y="100886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6514D5-9928-47F0-A30B-AA1997D91E82}"/>
                </a:ext>
              </a:extLst>
            </p:cNvPr>
            <p:cNvSpPr/>
            <p:nvPr/>
          </p:nvSpPr>
          <p:spPr>
            <a:xfrm>
              <a:off x="6358586" y="1436100"/>
              <a:ext cx="114288" cy="100776"/>
            </a:xfrm>
            <a:custGeom>
              <a:avLst/>
              <a:gdLst>
                <a:gd name="connsiteX0" fmla="*/ 104154 w 114288"/>
                <a:gd name="connsiteY0" fmla="*/ 29839 h 100776"/>
                <a:gd name="connsiteX1" fmla="*/ 54611 w 114288"/>
                <a:gd name="connsiteY1" fmla="*/ 6193 h 100776"/>
                <a:gd name="connsiteX2" fmla="*/ 21394 w 114288"/>
                <a:gd name="connsiteY2" fmla="*/ 0 h 100776"/>
                <a:gd name="connsiteX3" fmla="*/ 0 w 114288"/>
                <a:gd name="connsiteY3" fmla="*/ 68685 h 100776"/>
                <a:gd name="connsiteX4" fmla="*/ 3378 w 114288"/>
                <a:gd name="connsiteY4" fmla="*/ 72063 h 100776"/>
                <a:gd name="connsiteX5" fmla="*/ 35469 w 114288"/>
                <a:gd name="connsiteY5" fmla="*/ 85575 h 100776"/>
                <a:gd name="connsiteX6" fmla="*/ 50670 w 114288"/>
                <a:gd name="connsiteY6" fmla="*/ 100776 h 100776"/>
                <a:gd name="connsiteX7" fmla="*/ 114288 w 114288"/>
                <a:gd name="connsiteY7" fmla="*/ 100776 h 100776"/>
                <a:gd name="connsiteX8" fmla="*/ 114288 w 114288"/>
                <a:gd name="connsiteY8" fmla="*/ 50107 h 100776"/>
                <a:gd name="connsiteX9" fmla="*/ 104154 w 114288"/>
                <a:gd name="connsiteY9" fmla="*/ 29839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88" h="100776">
                  <a:moveTo>
                    <a:pt x="104154" y="29839"/>
                  </a:moveTo>
                  <a:cubicBezTo>
                    <a:pt x="89516" y="18579"/>
                    <a:pt x="72626" y="10134"/>
                    <a:pt x="54611" y="6193"/>
                  </a:cubicBezTo>
                  <a:cubicBezTo>
                    <a:pt x="43914" y="2815"/>
                    <a:pt x="32654" y="1126"/>
                    <a:pt x="21394" y="0"/>
                  </a:cubicBezTo>
                  <a:cubicBezTo>
                    <a:pt x="20268" y="24209"/>
                    <a:pt x="12949" y="47855"/>
                    <a:pt x="0" y="68685"/>
                  </a:cubicBezTo>
                  <a:lnTo>
                    <a:pt x="3378" y="72063"/>
                  </a:lnTo>
                  <a:cubicBezTo>
                    <a:pt x="15201" y="72063"/>
                    <a:pt x="27024" y="77130"/>
                    <a:pt x="35469" y="85575"/>
                  </a:cubicBezTo>
                  <a:lnTo>
                    <a:pt x="50670" y="100776"/>
                  </a:lnTo>
                  <a:lnTo>
                    <a:pt x="114288" y="100776"/>
                  </a:lnTo>
                  <a:lnTo>
                    <a:pt x="114288" y="50107"/>
                  </a:lnTo>
                  <a:cubicBezTo>
                    <a:pt x="114288" y="42225"/>
                    <a:pt x="110910" y="34343"/>
                    <a:pt x="104154" y="29839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7A041D-2D25-4B52-AD97-AC87AA8F787C}"/>
                </a:ext>
              </a:extLst>
            </p:cNvPr>
            <p:cNvSpPr/>
            <p:nvPr/>
          </p:nvSpPr>
          <p:spPr>
            <a:xfrm>
              <a:off x="6177301" y="1349398"/>
              <a:ext cx="113725" cy="113725"/>
            </a:xfrm>
            <a:custGeom>
              <a:avLst/>
              <a:gdLst>
                <a:gd name="connsiteX0" fmla="*/ 113725 w 113725"/>
                <a:gd name="connsiteY0" fmla="*/ 56863 h 113725"/>
                <a:gd name="connsiteX1" fmla="*/ 56863 w 113725"/>
                <a:gd name="connsiteY1" fmla="*/ 113725 h 113725"/>
                <a:gd name="connsiteX2" fmla="*/ 0 w 113725"/>
                <a:gd name="connsiteY2" fmla="*/ 56863 h 113725"/>
                <a:gd name="connsiteX3" fmla="*/ 56863 w 113725"/>
                <a:gd name="connsiteY3" fmla="*/ 0 h 113725"/>
                <a:gd name="connsiteX4" fmla="*/ 113725 w 113725"/>
                <a:gd name="connsiteY4" fmla="*/ 56863 h 1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25" h="113725">
                  <a:moveTo>
                    <a:pt x="113725" y="56863"/>
                  </a:moveTo>
                  <a:cubicBezTo>
                    <a:pt x="113725" y="88267"/>
                    <a:pt x="88267" y="113725"/>
                    <a:pt x="56863" y="113725"/>
                  </a:cubicBezTo>
                  <a:cubicBezTo>
                    <a:pt x="25458" y="113725"/>
                    <a:pt x="0" y="88267"/>
                    <a:pt x="0" y="56863"/>
                  </a:cubicBezTo>
                  <a:cubicBezTo>
                    <a:pt x="0" y="25458"/>
                    <a:pt x="25458" y="0"/>
                    <a:pt x="56863" y="0"/>
                  </a:cubicBezTo>
                  <a:cubicBezTo>
                    <a:pt x="88267" y="0"/>
                    <a:pt x="113725" y="25458"/>
                    <a:pt x="113725" y="568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C67E2F-7623-4BEB-87A0-438DA31C35AB}"/>
                </a:ext>
              </a:extLst>
            </p:cNvPr>
            <p:cNvSpPr/>
            <p:nvPr/>
          </p:nvSpPr>
          <p:spPr>
            <a:xfrm>
              <a:off x="5999957" y="1436100"/>
              <a:ext cx="130052" cy="100776"/>
            </a:xfrm>
            <a:custGeom>
              <a:avLst/>
              <a:gdLst>
                <a:gd name="connsiteX0" fmla="*/ 90079 w 130052"/>
                <a:gd name="connsiteY0" fmla="*/ 0 h 100776"/>
                <a:gd name="connsiteX1" fmla="*/ 59678 w 130052"/>
                <a:gd name="connsiteY1" fmla="*/ 6193 h 100776"/>
                <a:gd name="connsiteX2" fmla="*/ 10134 w 130052"/>
                <a:gd name="connsiteY2" fmla="*/ 29839 h 100776"/>
                <a:gd name="connsiteX3" fmla="*/ 0 w 130052"/>
                <a:gd name="connsiteY3" fmla="*/ 50107 h 100776"/>
                <a:gd name="connsiteX4" fmla="*/ 0 w 130052"/>
                <a:gd name="connsiteY4" fmla="*/ 100776 h 100776"/>
                <a:gd name="connsiteX5" fmla="*/ 121607 w 130052"/>
                <a:gd name="connsiteY5" fmla="*/ 100776 h 100776"/>
                <a:gd name="connsiteX6" fmla="*/ 130052 w 130052"/>
                <a:gd name="connsiteY6" fmla="*/ 92331 h 100776"/>
                <a:gd name="connsiteX7" fmla="*/ 90079 w 130052"/>
                <a:gd name="connsiteY7" fmla="*/ 0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052" h="100776">
                  <a:moveTo>
                    <a:pt x="90079" y="0"/>
                  </a:moveTo>
                  <a:cubicBezTo>
                    <a:pt x="79945" y="1126"/>
                    <a:pt x="69811" y="2815"/>
                    <a:pt x="59678" y="6193"/>
                  </a:cubicBezTo>
                  <a:cubicBezTo>
                    <a:pt x="42225" y="11260"/>
                    <a:pt x="25335" y="19705"/>
                    <a:pt x="10134" y="29839"/>
                  </a:cubicBezTo>
                  <a:cubicBezTo>
                    <a:pt x="3378" y="34343"/>
                    <a:pt x="0" y="42225"/>
                    <a:pt x="0" y="50107"/>
                  </a:cubicBezTo>
                  <a:lnTo>
                    <a:pt x="0" y="100776"/>
                  </a:lnTo>
                  <a:lnTo>
                    <a:pt x="121607" y="100776"/>
                  </a:lnTo>
                  <a:cubicBezTo>
                    <a:pt x="123859" y="97398"/>
                    <a:pt x="126674" y="94583"/>
                    <a:pt x="130052" y="92331"/>
                  </a:cubicBezTo>
                  <a:cubicBezTo>
                    <a:pt x="105843" y="66997"/>
                    <a:pt x="91768" y="34343"/>
                    <a:pt x="90079" y="0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1CDC24-EE44-49B0-9090-8A08540072FC}"/>
                </a:ext>
              </a:extLst>
            </p:cNvPr>
            <p:cNvSpPr/>
            <p:nvPr/>
          </p:nvSpPr>
          <p:spPr>
            <a:xfrm>
              <a:off x="6050363" y="1320422"/>
              <a:ext cx="79083" cy="100477"/>
            </a:xfrm>
            <a:custGeom>
              <a:avLst/>
              <a:gdLst>
                <a:gd name="connsiteX0" fmla="*/ 39674 w 79083"/>
                <a:gd name="connsiteY0" fmla="*/ 100477 h 100477"/>
                <a:gd name="connsiteX1" fmla="*/ 79084 w 79083"/>
                <a:gd name="connsiteY1" fmla="*/ 8709 h 100477"/>
                <a:gd name="connsiteX2" fmla="*/ 8709 w 79083"/>
                <a:gd name="connsiteY2" fmla="*/ 22784 h 100477"/>
                <a:gd name="connsiteX3" fmla="*/ 22784 w 79083"/>
                <a:gd name="connsiteY3" fmla="*/ 93158 h 100477"/>
                <a:gd name="connsiteX4" fmla="*/ 39674 w 79083"/>
                <a:gd name="connsiteY4" fmla="*/ 100477 h 10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83" h="100477">
                  <a:moveTo>
                    <a:pt x="39674" y="100477"/>
                  </a:moveTo>
                  <a:cubicBezTo>
                    <a:pt x="41363" y="66135"/>
                    <a:pt x="55438" y="34044"/>
                    <a:pt x="79084" y="8709"/>
                  </a:cubicBezTo>
                  <a:cubicBezTo>
                    <a:pt x="56001" y="-7055"/>
                    <a:pt x="24473" y="-862"/>
                    <a:pt x="8709" y="22784"/>
                  </a:cubicBezTo>
                  <a:cubicBezTo>
                    <a:pt x="-7055" y="46430"/>
                    <a:pt x="-862" y="77395"/>
                    <a:pt x="22784" y="93158"/>
                  </a:cubicBezTo>
                  <a:cubicBezTo>
                    <a:pt x="27851" y="96536"/>
                    <a:pt x="33481" y="98788"/>
                    <a:pt x="39674" y="100477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19BEFE-1424-495F-9A8E-F63AA4359468}"/>
              </a:ext>
            </a:extLst>
          </p:cNvPr>
          <p:cNvGrpSpPr/>
          <p:nvPr/>
        </p:nvGrpSpPr>
        <p:grpSpPr>
          <a:xfrm rot="5400000">
            <a:off x="5533588" y="2740727"/>
            <a:ext cx="1425541" cy="1425541"/>
            <a:chOff x="9630295" y="1716579"/>
            <a:chExt cx="2709948" cy="270994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2BF197-8AAB-44E0-AD72-91412F3AE11C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987715-E414-45BC-BBAF-24BABE2A12A4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FAB7E0-BAE7-4886-B76E-829D7095FE11}"/>
              </a:ext>
            </a:extLst>
          </p:cNvPr>
          <p:cNvGrpSpPr/>
          <p:nvPr/>
        </p:nvGrpSpPr>
        <p:grpSpPr>
          <a:xfrm rot="2700000">
            <a:off x="5711759" y="2915088"/>
            <a:ext cx="1076818" cy="1076818"/>
            <a:chOff x="9630295" y="1716579"/>
            <a:chExt cx="2709948" cy="270994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A60702-CCF3-4ED7-89AA-4E23CE2AADB4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A5F9364-377C-4DCD-A27F-33BD59E22B2D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C7653A2-8392-4C64-B1EA-EF9D0031DF4F}"/>
              </a:ext>
            </a:extLst>
          </p:cNvPr>
          <p:cNvSpPr/>
          <p:nvPr/>
        </p:nvSpPr>
        <p:spPr>
          <a:xfrm>
            <a:off x="6153039" y="3369184"/>
            <a:ext cx="174085" cy="1740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9BC0AC-0FAA-4F28-A886-F9C4B96658E3}"/>
              </a:ext>
            </a:extLst>
          </p:cNvPr>
          <p:cNvSpPr/>
          <p:nvPr/>
        </p:nvSpPr>
        <p:spPr>
          <a:xfrm>
            <a:off x="9046740" y="1483348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05F8CC-79B8-4E9E-928A-623064CA58E7}"/>
              </a:ext>
            </a:extLst>
          </p:cNvPr>
          <p:cNvSpPr/>
          <p:nvPr/>
        </p:nvSpPr>
        <p:spPr>
          <a:xfrm>
            <a:off x="9046740" y="987228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C28564-B8D4-480E-8E5D-C8133E17D395}"/>
              </a:ext>
            </a:extLst>
          </p:cNvPr>
          <p:cNvSpPr/>
          <p:nvPr/>
        </p:nvSpPr>
        <p:spPr>
          <a:xfrm>
            <a:off x="915800" y="5145947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3574F5-DA65-40EB-ADB1-03D9E5C189F7}"/>
              </a:ext>
            </a:extLst>
          </p:cNvPr>
          <p:cNvSpPr/>
          <p:nvPr/>
        </p:nvSpPr>
        <p:spPr>
          <a:xfrm>
            <a:off x="915800" y="4649827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30CFFB-9A58-4DEC-8074-E6F977FC4455}"/>
              </a:ext>
            </a:extLst>
          </p:cNvPr>
          <p:cNvSpPr/>
          <p:nvPr/>
        </p:nvSpPr>
        <p:spPr>
          <a:xfrm>
            <a:off x="9044068" y="5148443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22D609-28C6-4112-9F27-5D76AC718F85}"/>
              </a:ext>
            </a:extLst>
          </p:cNvPr>
          <p:cNvSpPr/>
          <p:nvPr/>
        </p:nvSpPr>
        <p:spPr>
          <a:xfrm>
            <a:off x="9044068" y="4652323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8389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A8EB8141-2DBE-4128-802A-62BE1FAE9FFA}"/>
              </a:ext>
            </a:extLst>
          </p:cNvPr>
          <p:cNvSpPr/>
          <p:nvPr/>
        </p:nvSpPr>
        <p:spPr>
          <a:xfrm>
            <a:off x="3940952" y="1163937"/>
            <a:ext cx="4593772" cy="4593772"/>
          </a:xfrm>
          <a:prstGeom prst="ellipse">
            <a:avLst/>
          </a:prstGeom>
          <a:noFill/>
          <a:ln w="63500" cap="rnd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45F786-ADDE-41FA-A52B-420F26FF06F9}"/>
              </a:ext>
            </a:extLst>
          </p:cNvPr>
          <p:cNvSpPr/>
          <p:nvPr/>
        </p:nvSpPr>
        <p:spPr>
          <a:xfrm rot="18900000">
            <a:off x="5311778" y="1157322"/>
            <a:ext cx="1852015" cy="1852166"/>
          </a:xfrm>
          <a:custGeom>
            <a:avLst/>
            <a:gdLst>
              <a:gd name="connsiteX0" fmla="*/ 1852015 w 1852015"/>
              <a:gd name="connsiteY0" fmla="*/ 1852166 h 1852166"/>
              <a:gd name="connsiteX1" fmla="*/ 1145512 w 1852015"/>
              <a:gd name="connsiteY1" fmla="*/ 1852166 h 1852166"/>
              <a:gd name="connsiteX2" fmla="*/ 1141759 w 1852015"/>
              <a:gd name="connsiteY2" fmla="*/ 1777832 h 1852166"/>
              <a:gd name="connsiteX3" fmla="*/ 66789 w 1852015"/>
              <a:gd name="connsiteY3" fmla="*/ 709665 h 1852166"/>
              <a:gd name="connsiteX4" fmla="*/ 0 w 1852015"/>
              <a:gd name="connsiteY4" fmla="*/ 706502 h 1852166"/>
              <a:gd name="connsiteX5" fmla="*/ 0 w 1852015"/>
              <a:gd name="connsiteY5" fmla="*/ 0 h 1852166"/>
              <a:gd name="connsiteX6" fmla="*/ 134568 w 1852015"/>
              <a:gd name="connsiteY6" fmla="*/ 6371 h 1852166"/>
              <a:gd name="connsiteX7" fmla="*/ 1844614 w 1852015"/>
              <a:gd name="connsiteY7" fmla="*/ 1705596 h 1852166"/>
              <a:gd name="connsiteX8" fmla="*/ 1852015 w 1852015"/>
              <a:gd name="connsiteY8" fmla="*/ 1852166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5" h="1852166">
                <a:moveTo>
                  <a:pt x="1852015" y="1852166"/>
                </a:moveTo>
                <a:lnTo>
                  <a:pt x="1145512" y="1852166"/>
                </a:lnTo>
                <a:lnTo>
                  <a:pt x="1141759" y="1777832"/>
                </a:lnTo>
                <a:cubicBezTo>
                  <a:pt x="1084346" y="1212496"/>
                  <a:pt x="633154" y="763572"/>
                  <a:pt x="66789" y="709665"/>
                </a:cubicBezTo>
                <a:lnTo>
                  <a:pt x="0" y="706502"/>
                </a:lnTo>
                <a:lnTo>
                  <a:pt x="0" y="0"/>
                </a:lnTo>
                <a:lnTo>
                  <a:pt x="134568" y="6371"/>
                </a:lnTo>
                <a:cubicBezTo>
                  <a:pt x="1035533" y="92126"/>
                  <a:pt x="1753283" y="806268"/>
                  <a:pt x="1844614" y="1705596"/>
                </a:cubicBezTo>
                <a:lnTo>
                  <a:pt x="1852015" y="1852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FCFDAF-AA3D-4925-9BEC-1ED1BA4244DF}"/>
              </a:ext>
            </a:extLst>
          </p:cNvPr>
          <p:cNvSpPr/>
          <p:nvPr/>
        </p:nvSpPr>
        <p:spPr>
          <a:xfrm rot="18900000">
            <a:off x="6689250" y="2534794"/>
            <a:ext cx="1852015" cy="1852166"/>
          </a:xfrm>
          <a:custGeom>
            <a:avLst/>
            <a:gdLst>
              <a:gd name="connsiteX0" fmla="*/ 1852015 w 1852015"/>
              <a:gd name="connsiteY0" fmla="*/ 0 h 1852166"/>
              <a:gd name="connsiteX1" fmla="*/ 1844614 w 1852015"/>
              <a:gd name="connsiteY1" fmla="*/ 146570 h 1852166"/>
              <a:gd name="connsiteX2" fmla="*/ 134568 w 1852015"/>
              <a:gd name="connsiteY2" fmla="*/ 1845795 h 1852166"/>
              <a:gd name="connsiteX3" fmla="*/ 0 w 1852015"/>
              <a:gd name="connsiteY3" fmla="*/ 1852166 h 1852166"/>
              <a:gd name="connsiteX4" fmla="*/ 0 w 1852015"/>
              <a:gd name="connsiteY4" fmla="*/ 1145663 h 1852166"/>
              <a:gd name="connsiteX5" fmla="*/ 66789 w 1852015"/>
              <a:gd name="connsiteY5" fmla="*/ 1142501 h 1852166"/>
              <a:gd name="connsiteX6" fmla="*/ 1141759 w 1852015"/>
              <a:gd name="connsiteY6" fmla="*/ 74334 h 1852166"/>
              <a:gd name="connsiteX7" fmla="*/ 1145512 w 1852015"/>
              <a:gd name="connsiteY7" fmla="*/ 0 h 1852166"/>
              <a:gd name="connsiteX8" fmla="*/ 1852015 w 1852015"/>
              <a:gd name="connsiteY8" fmla="*/ 0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5" h="1852166">
                <a:moveTo>
                  <a:pt x="1852015" y="0"/>
                </a:moveTo>
                <a:lnTo>
                  <a:pt x="1844614" y="146570"/>
                </a:lnTo>
                <a:cubicBezTo>
                  <a:pt x="1753283" y="1045898"/>
                  <a:pt x="1035533" y="1760040"/>
                  <a:pt x="134568" y="1845795"/>
                </a:cubicBezTo>
                <a:lnTo>
                  <a:pt x="0" y="1852166"/>
                </a:lnTo>
                <a:lnTo>
                  <a:pt x="0" y="1145663"/>
                </a:lnTo>
                <a:lnTo>
                  <a:pt x="66789" y="1142501"/>
                </a:lnTo>
                <a:cubicBezTo>
                  <a:pt x="633154" y="1088594"/>
                  <a:pt x="1084346" y="639670"/>
                  <a:pt x="1141759" y="74334"/>
                </a:cubicBezTo>
                <a:lnTo>
                  <a:pt x="1145512" y="0"/>
                </a:lnTo>
                <a:lnTo>
                  <a:pt x="185201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64146-DD7B-4276-8FB2-FA1CC6DB7D74}"/>
              </a:ext>
            </a:extLst>
          </p:cNvPr>
          <p:cNvSpPr/>
          <p:nvPr/>
        </p:nvSpPr>
        <p:spPr>
          <a:xfrm rot="18900000">
            <a:off x="3934411" y="2534687"/>
            <a:ext cx="1852016" cy="1852166"/>
          </a:xfrm>
          <a:custGeom>
            <a:avLst/>
            <a:gdLst>
              <a:gd name="connsiteX0" fmla="*/ 1852016 w 1852016"/>
              <a:gd name="connsiteY0" fmla="*/ 0 h 1852166"/>
              <a:gd name="connsiteX1" fmla="*/ 1852016 w 1852016"/>
              <a:gd name="connsiteY1" fmla="*/ 706502 h 1852166"/>
              <a:gd name="connsiteX2" fmla="*/ 1785227 w 1852016"/>
              <a:gd name="connsiteY2" fmla="*/ 709665 h 1852166"/>
              <a:gd name="connsiteX3" fmla="*/ 710257 w 1852016"/>
              <a:gd name="connsiteY3" fmla="*/ 1777832 h 1852166"/>
              <a:gd name="connsiteX4" fmla="*/ 706503 w 1852016"/>
              <a:gd name="connsiteY4" fmla="*/ 1852166 h 1852166"/>
              <a:gd name="connsiteX5" fmla="*/ 0 w 1852016"/>
              <a:gd name="connsiteY5" fmla="*/ 1852166 h 1852166"/>
              <a:gd name="connsiteX6" fmla="*/ 7402 w 1852016"/>
              <a:gd name="connsiteY6" fmla="*/ 1705596 h 1852166"/>
              <a:gd name="connsiteX7" fmla="*/ 1717448 w 1852016"/>
              <a:gd name="connsiteY7" fmla="*/ 6371 h 1852166"/>
              <a:gd name="connsiteX8" fmla="*/ 1852016 w 1852016"/>
              <a:gd name="connsiteY8" fmla="*/ 0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6" h="1852166">
                <a:moveTo>
                  <a:pt x="1852016" y="0"/>
                </a:moveTo>
                <a:lnTo>
                  <a:pt x="1852016" y="706502"/>
                </a:lnTo>
                <a:lnTo>
                  <a:pt x="1785227" y="709665"/>
                </a:lnTo>
                <a:cubicBezTo>
                  <a:pt x="1218862" y="763572"/>
                  <a:pt x="767670" y="1212496"/>
                  <a:pt x="710257" y="1777832"/>
                </a:cubicBezTo>
                <a:lnTo>
                  <a:pt x="706503" y="1852166"/>
                </a:lnTo>
                <a:lnTo>
                  <a:pt x="0" y="1852166"/>
                </a:lnTo>
                <a:lnTo>
                  <a:pt x="7402" y="1705596"/>
                </a:lnTo>
                <a:cubicBezTo>
                  <a:pt x="98733" y="806268"/>
                  <a:pt x="816483" y="92126"/>
                  <a:pt x="1717448" y="6371"/>
                </a:cubicBezTo>
                <a:lnTo>
                  <a:pt x="18520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BA7192-410E-4B21-9797-BA34F608FD6E}"/>
              </a:ext>
            </a:extLst>
          </p:cNvPr>
          <p:cNvSpPr/>
          <p:nvPr/>
        </p:nvSpPr>
        <p:spPr>
          <a:xfrm rot="18900000">
            <a:off x="5311884" y="3912159"/>
            <a:ext cx="1852016" cy="1852166"/>
          </a:xfrm>
          <a:custGeom>
            <a:avLst/>
            <a:gdLst>
              <a:gd name="connsiteX0" fmla="*/ 1852016 w 1852016"/>
              <a:gd name="connsiteY0" fmla="*/ 1145663 h 1852166"/>
              <a:gd name="connsiteX1" fmla="*/ 1852016 w 1852016"/>
              <a:gd name="connsiteY1" fmla="*/ 1852166 h 1852166"/>
              <a:gd name="connsiteX2" fmla="*/ 1717448 w 1852016"/>
              <a:gd name="connsiteY2" fmla="*/ 1845795 h 1852166"/>
              <a:gd name="connsiteX3" fmla="*/ 7402 w 1852016"/>
              <a:gd name="connsiteY3" fmla="*/ 146570 h 1852166"/>
              <a:gd name="connsiteX4" fmla="*/ 0 w 1852016"/>
              <a:gd name="connsiteY4" fmla="*/ 0 h 1852166"/>
              <a:gd name="connsiteX5" fmla="*/ 706503 w 1852016"/>
              <a:gd name="connsiteY5" fmla="*/ 0 h 1852166"/>
              <a:gd name="connsiteX6" fmla="*/ 710257 w 1852016"/>
              <a:gd name="connsiteY6" fmla="*/ 74334 h 1852166"/>
              <a:gd name="connsiteX7" fmla="*/ 1785227 w 1852016"/>
              <a:gd name="connsiteY7" fmla="*/ 1142501 h 1852166"/>
              <a:gd name="connsiteX8" fmla="*/ 1852016 w 1852016"/>
              <a:gd name="connsiteY8" fmla="*/ 1145663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6" h="1852166">
                <a:moveTo>
                  <a:pt x="1852016" y="1145663"/>
                </a:moveTo>
                <a:lnTo>
                  <a:pt x="1852016" y="1852166"/>
                </a:lnTo>
                <a:lnTo>
                  <a:pt x="1717448" y="1845795"/>
                </a:lnTo>
                <a:cubicBezTo>
                  <a:pt x="816483" y="1760040"/>
                  <a:pt x="98733" y="1045898"/>
                  <a:pt x="7402" y="146570"/>
                </a:cubicBezTo>
                <a:lnTo>
                  <a:pt x="0" y="0"/>
                </a:lnTo>
                <a:lnTo>
                  <a:pt x="706503" y="0"/>
                </a:lnTo>
                <a:lnTo>
                  <a:pt x="710257" y="74334"/>
                </a:lnTo>
                <a:cubicBezTo>
                  <a:pt x="767670" y="639670"/>
                  <a:pt x="1218862" y="1088594"/>
                  <a:pt x="1785227" y="1142501"/>
                </a:cubicBezTo>
                <a:lnTo>
                  <a:pt x="1852016" y="11456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AF4B3B-DAC6-4468-AF1D-71B5911A6EA6}"/>
              </a:ext>
            </a:extLst>
          </p:cNvPr>
          <p:cNvSpPr/>
          <p:nvPr/>
        </p:nvSpPr>
        <p:spPr>
          <a:xfrm>
            <a:off x="5704438" y="919009"/>
            <a:ext cx="1066800" cy="10668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D27ADC-FA6C-4E1C-A86C-0E2BA041EB3C}"/>
              </a:ext>
            </a:extLst>
          </p:cNvPr>
          <p:cNvSpPr/>
          <p:nvPr/>
        </p:nvSpPr>
        <p:spPr>
          <a:xfrm>
            <a:off x="5704438" y="4935838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05741D-76DE-4E65-AC00-4E52367C2773}"/>
              </a:ext>
            </a:extLst>
          </p:cNvPr>
          <p:cNvSpPr/>
          <p:nvPr/>
        </p:nvSpPr>
        <p:spPr>
          <a:xfrm rot="5400000">
            <a:off x="7712853" y="2927424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BFD0D2-D358-476A-A618-24850CE455E3}"/>
              </a:ext>
            </a:extLst>
          </p:cNvPr>
          <p:cNvSpPr/>
          <p:nvPr/>
        </p:nvSpPr>
        <p:spPr>
          <a:xfrm rot="5400000">
            <a:off x="3696024" y="2927424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211A8C-F071-46D7-8254-3AF7EA971544}"/>
              </a:ext>
            </a:extLst>
          </p:cNvPr>
          <p:cNvSpPr/>
          <p:nvPr/>
        </p:nvSpPr>
        <p:spPr>
          <a:xfrm>
            <a:off x="918472" y="1480852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CADAA4A-A121-4A88-BB4A-FF7AFAB0B10E}"/>
              </a:ext>
            </a:extLst>
          </p:cNvPr>
          <p:cNvSpPr/>
          <p:nvPr/>
        </p:nvSpPr>
        <p:spPr>
          <a:xfrm>
            <a:off x="918472" y="984732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019A63-87D7-428E-ADEC-063FBF3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CA56A68-3D7C-4F88-89FE-4B70F41D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noFill/>
          <a:ln w="2095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42AAE0-40C1-40CF-A99F-BC47179E4A58}"/>
              </a:ext>
            </a:extLst>
          </p:cNvPr>
          <p:cNvSpPr txBox="1"/>
          <p:nvPr/>
        </p:nvSpPr>
        <p:spPr>
          <a:xfrm>
            <a:off x="6003228" y="2392906"/>
            <a:ext cx="45717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1424F7-4F3C-4396-8825-47F0B165E479}"/>
              </a:ext>
            </a:extLst>
          </p:cNvPr>
          <p:cNvSpPr txBox="1"/>
          <p:nvPr/>
        </p:nvSpPr>
        <p:spPr>
          <a:xfrm>
            <a:off x="6071356" y="4187530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6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12E459-94AE-4F11-B5FF-77D99A06626F}"/>
              </a:ext>
            </a:extLst>
          </p:cNvPr>
          <p:cNvSpPr txBox="1"/>
          <p:nvPr/>
        </p:nvSpPr>
        <p:spPr>
          <a:xfrm>
            <a:off x="6974264" y="3293657"/>
            <a:ext cx="32092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1A3B0C-DAF8-447C-BE27-A6A4C45D848F}"/>
              </a:ext>
            </a:extLst>
          </p:cNvPr>
          <p:cNvSpPr txBox="1"/>
          <p:nvPr/>
        </p:nvSpPr>
        <p:spPr>
          <a:xfrm>
            <a:off x="5181337" y="3293657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9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2C1B5E1-E4B7-41D0-A18B-5B2259973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57" y="2810646"/>
            <a:ext cx="1299761" cy="13003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6D6F871-D278-4161-9848-132BC8EEC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123" y="3173694"/>
            <a:ext cx="574260" cy="574260"/>
          </a:xfrm>
          <a:prstGeom prst="rect">
            <a:avLst/>
          </a:prstGeom>
        </p:spPr>
      </p:pic>
      <p:pic>
        <p:nvPicPr>
          <p:cNvPr id="4" name="Graphic 3" descr="Briefcase">
            <a:extLst>
              <a:ext uri="{FF2B5EF4-FFF2-40B4-BE49-F238E27FC236}">
                <a16:creationId xmlns:a16="http://schemas.microsoft.com/office/drawing/2014/main" id="{7D39F503-8BC0-4F10-8FB9-EDCE8CB77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0930" y="5252330"/>
            <a:ext cx="433816" cy="433816"/>
          </a:xfrm>
          <a:prstGeom prst="rect">
            <a:avLst/>
          </a:prstGeom>
        </p:spPr>
      </p:pic>
      <p:pic>
        <p:nvPicPr>
          <p:cNvPr id="6" name="Graphic 5" descr="Shield Tick">
            <a:extLst>
              <a:ext uri="{FF2B5EF4-FFF2-40B4-BE49-F238E27FC236}">
                <a16:creationId xmlns:a16="http://schemas.microsoft.com/office/drawing/2014/main" id="{EFBDD232-1E00-4BBD-84E7-8538997249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9186" y="3190586"/>
            <a:ext cx="540476" cy="5404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4AA658-AC89-4A9D-A86B-25AA6BE16258}"/>
              </a:ext>
            </a:extLst>
          </p:cNvPr>
          <p:cNvGrpSpPr/>
          <p:nvPr/>
        </p:nvGrpSpPr>
        <p:grpSpPr>
          <a:xfrm>
            <a:off x="6001380" y="1282834"/>
            <a:ext cx="472917" cy="339150"/>
            <a:chOff x="5999957" y="1299851"/>
            <a:chExt cx="472917" cy="33915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2608CE-F55F-456A-8CE5-57D0605899A5}"/>
                </a:ext>
              </a:extLst>
            </p:cNvPr>
            <p:cNvSpPr/>
            <p:nvPr/>
          </p:nvSpPr>
          <p:spPr>
            <a:xfrm>
              <a:off x="6106363" y="1299851"/>
              <a:ext cx="339146" cy="339150"/>
            </a:xfrm>
            <a:custGeom>
              <a:avLst/>
              <a:gdLst>
                <a:gd name="connsiteX0" fmla="*/ 329353 w 339146"/>
                <a:gd name="connsiteY0" fmla="*/ 287132 h 339150"/>
                <a:gd name="connsiteX1" fmla="*/ 276431 w 339146"/>
                <a:gd name="connsiteY1" fmla="*/ 233647 h 339150"/>
                <a:gd name="connsiteX2" fmla="*/ 249407 w 339146"/>
                <a:gd name="connsiteY2" fmla="*/ 225765 h 339150"/>
                <a:gd name="connsiteX3" fmla="*/ 230265 w 339146"/>
                <a:gd name="connsiteY3" fmla="*/ 207187 h 339150"/>
                <a:gd name="connsiteX4" fmla="*/ 256726 w 339146"/>
                <a:gd name="connsiteY4" fmla="*/ 129493 h 339150"/>
                <a:gd name="connsiteX5" fmla="*/ 128363 w 339146"/>
                <a:gd name="connsiteY5" fmla="*/ 4 h 339150"/>
                <a:gd name="connsiteX6" fmla="*/ 0 w 339146"/>
                <a:gd name="connsiteY6" fmla="*/ 127804 h 339150"/>
                <a:gd name="connsiteX7" fmla="*/ 128363 w 339146"/>
                <a:gd name="connsiteY7" fmla="*/ 257293 h 339150"/>
                <a:gd name="connsiteX8" fmla="*/ 207182 w 339146"/>
                <a:gd name="connsiteY8" fmla="*/ 230832 h 339150"/>
                <a:gd name="connsiteX9" fmla="*/ 226324 w 339146"/>
                <a:gd name="connsiteY9" fmla="*/ 249411 h 339150"/>
                <a:gd name="connsiteX10" fmla="*/ 234206 w 339146"/>
                <a:gd name="connsiteY10" fmla="*/ 276435 h 339150"/>
                <a:gd name="connsiteX11" fmla="*/ 287691 w 339146"/>
                <a:gd name="connsiteY11" fmla="*/ 329920 h 339150"/>
                <a:gd name="connsiteX12" fmla="*/ 329916 w 339146"/>
                <a:gd name="connsiteY12" fmla="*/ 331046 h 339150"/>
                <a:gd name="connsiteX13" fmla="*/ 331042 w 339146"/>
                <a:gd name="connsiteY13" fmla="*/ 288821 h 339150"/>
                <a:gd name="connsiteX14" fmla="*/ 329353 w 339146"/>
                <a:gd name="connsiteY14" fmla="*/ 287132 h 339150"/>
                <a:gd name="connsiteX15" fmla="*/ 329353 w 339146"/>
                <a:gd name="connsiteY15" fmla="*/ 287132 h 339150"/>
                <a:gd name="connsiteX16" fmla="*/ 128926 w 339146"/>
                <a:gd name="connsiteY16" fmla="*/ 26465 h 339150"/>
                <a:gd name="connsiteX17" fmla="*/ 231391 w 339146"/>
                <a:gd name="connsiteY17" fmla="*/ 128930 h 339150"/>
                <a:gd name="connsiteX18" fmla="*/ 207182 w 339146"/>
                <a:gd name="connsiteY18" fmla="*/ 194801 h 339150"/>
                <a:gd name="connsiteX19" fmla="*/ 174529 w 339146"/>
                <a:gd name="connsiteY19" fmla="*/ 182978 h 339150"/>
                <a:gd name="connsiteX20" fmla="*/ 127800 w 339146"/>
                <a:gd name="connsiteY20" fmla="*/ 175659 h 339150"/>
                <a:gd name="connsiteX21" fmla="*/ 81071 w 339146"/>
                <a:gd name="connsiteY21" fmla="*/ 182978 h 339150"/>
                <a:gd name="connsiteX22" fmla="*/ 50670 w 339146"/>
                <a:gd name="connsiteY22" fmla="*/ 195364 h 339150"/>
                <a:gd name="connsiteX23" fmla="*/ 61930 w 339146"/>
                <a:gd name="connsiteY23" fmla="*/ 51237 h 339150"/>
                <a:gd name="connsiteX24" fmla="*/ 128926 w 339146"/>
                <a:gd name="connsiteY24" fmla="*/ 26465 h 33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9146" h="339150">
                  <a:moveTo>
                    <a:pt x="329353" y="287132"/>
                  </a:moveTo>
                  <a:lnTo>
                    <a:pt x="276431" y="233647"/>
                  </a:lnTo>
                  <a:cubicBezTo>
                    <a:pt x="269112" y="226891"/>
                    <a:pt x="259541" y="223513"/>
                    <a:pt x="249407" y="225765"/>
                  </a:cubicBezTo>
                  <a:lnTo>
                    <a:pt x="230265" y="207187"/>
                  </a:lnTo>
                  <a:cubicBezTo>
                    <a:pt x="247718" y="184667"/>
                    <a:pt x="256726" y="157643"/>
                    <a:pt x="256726" y="129493"/>
                  </a:cubicBezTo>
                  <a:cubicBezTo>
                    <a:pt x="257289" y="58556"/>
                    <a:pt x="199864" y="567"/>
                    <a:pt x="128363" y="4"/>
                  </a:cubicBezTo>
                  <a:cubicBezTo>
                    <a:pt x="56863" y="-559"/>
                    <a:pt x="0" y="56867"/>
                    <a:pt x="0" y="127804"/>
                  </a:cubicBezTo>
                  <a:cubicBezTo>
                    <a:pt x="0" y="198742"/>
                    <a:pt x="56863" y="256730"/>
                    <a:pt x="128363" y="257293"/>
                  </a:cubicBezTo>
                  <a:cubicBezTo>
                    <a:pt x="156513" y="257293"/>
                    <a:pt x="184100" y="248285"/>
                    <a:pt x="207182" y="230832"/>
                  </a:cubicBezTo>
                  <a:lnTo>
                    <a:pt x="226324" y="249411"/>
                  </a:lnTo>
                  <a:cubicBezTo>
                    <a:pt x="224635" y="258982"/>
                    <a:pt x="227450" y="269116"/>
                    <a:pt x="234206" y="276435"/>
                  </a:cubicBezTo>
                  <a:lnTo>
                    <a:pt x="287691" y="329920"/>
                  </a:lnTo>
                  <a:cubicBezTo>
                    <a:pt x="298951" y="341743"/>
                    <a:pt x="318093" y="342306"/>
                    <a:pt x="329916" y="331046"/>
                  </a:cubicBezTo>
                  <a:cubicBezTo>
                    <a:pt x="341738" y="319786"/>
                    <a:pt x="342301" y="300644"/>
                    <a:pt x="331042" y="288821"/>
                  </a:cubicBezTo>
                  <a:cubicBezTo>
                    <a:pt x="330479" y="288258"/>
                    <a:pt x="329916" y="287695"/>
                    <a:pt x="329353" y="287132"/>
                  </a:cubicBezTo>
                  <a:lnTo>
                    <a:pt x="329353" y="287132"/>
                  </a:lnTo>
                  <a:close/>
                  <a:moveTo>
                    <a:pt x="128926" y="26465"/>
                  </a:moveTo>
                  <a:cubicBezTo>
                    <a:pt x="185789" y="26465"/>
                    <a:pt x="231391" y="72068"/>
                    <a:pt x="231391" y="128930"/>
                  </a:cubicBezTo>
                  <a:cubicBezTo>
                    <a:pt x="231391" y="153139"/>
                    <a:pt x="222946" y="176785"/>
                    <a:pt x="207182" y="194801"/>
                  </a:cubicBezTo>
                  <a:cubicBezTo>
                    <a:pt x="196486" y="189734"/>
                    <a:pt x="185789" y="185793"/>
                    <a:pt x="174529" y="182978"/>
                  </a:cubicBezTo>
                  <a:cubicBezTo>
                    <a:pt x="159328" y="178474"/>
                    <a:pt x="143564" y="175659"/>
                    <a:pt x="127800" y="175659"/>
                  </a:cubicBezTo>
                  <a:cubicBezTo>
                    <a:pt x="112036" y="175659"/>
                    <a:pt x="96272" y="178474"/>
                    <a:pt x="81071" y="182978"/>
                  </a:cubicBezTo>
                  <a:cubicBezTo>
                    <a:pt x="70374" y="185793"/>
                    <a:pt x="60241" y="189734"/>
                    <a:pt x="50670" y="195364"/>
                  </a:cubicBezTo>
                  <a:cubicBezTo>
                    <a:pt x="14075" y="152576"/>
                    <a:pt x="19142" y="87831"/>
                    <a:pt x="61930" y="51237"/>
                  </a:cubicBezTo>
                  <a:cubicBezTo>
                    <a:pt x="80508" y="34910"/>
                    <a:pt x="104154" y="26465"/>
                    <a:pt x="128926" y="26465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3372B6-142B-4AEA-B8CE-19A567F3819F}"/>
                </a:ext>
              </a:extLst>
            </p:cNvPr>
            <p:cNvSpPr/>
            <p:nvPr/>
          </p:nvSpPr>
          <p:spPr>
            <a:xfrm>
              <a:off x="6135076" y="1544195"/>
              <a:ext cx="202678" cy="71500"/>
            </a:xfrm>
            <a:custGeom>
              <a:avLst/>
              <a:gdLst>
                <a:gd name="connsiteX0" fmla="*/ 193108 w 202678"/>
                <a:gd name="connsiteY0" fmla="*/ 43914 h 71500"/>
                <a:gd name="connsiteX1" fmla="*/ 179596 w 202678"/>
                <a:gd name="connsiteY1" fmla="*/ 11823 h 71500"/>
                <a:gd name="connsiteX2" fmla="*/ 176218 w 202678"/>
                <a:gd name="connsiteY2" fmla="*/ 8445 h 71500"/>
                <a:gd name="connsiteX3" fmla="*/ 11823 w 202678"/>
                <a:gd name="connsiteY3" fmla="*/ 0 h 71500"/>
                <a:gd name="connsiteX4" fmla="*/ 10134 w 202678"/>
                <a:gd name="connsiteY4" fmla="*/ 1126 h 71500"/>
                <a:gd name="connsiteX5" fmla="*/ 0 w 202678"/>
                <a:gd name="connsiteY5" fmla="*/ 20831 h 71500"/>
                <a:gd name="connsiteX6" fmla="*/ 0 w 202678"/>
                <a:gd name="connsiteY6" fmla="*/ 71500 h 71500"/>
                <a:gd name="connsiteX7" fmla="*/ 202679 w 202678"/>
                <a:gd name="connsiteY7" fmla="*/ 71500 h 71500"/>
                <a:gd name="connsiteX8" fmla="*/ 202679 w 202678"/>
                <a:gd name="connsiteY8" fmla="*/ 53485 h 71500"/>
                <a:gd name="connsiteX9" fmla="*/ 193108 w 202678"/>
                <a:gd name="connsiteY9" fmla="*/ 43914 h 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678" h="71500">
                  <a:moveTo>
                    <a:pt x="193108" y="43914"/>
                  </a:moveTo>
                  <a:cubicBezTo>
                    <a:pt x="184663" y="35469"/>
                    <a:pt x="179596" y="23646"/>
                    <a:pt x="179596" y="11823"/>
                  </a:cubicBezTo>
                  <a:lnTo>
                    <a:pt x="176218" y="8445"/>
                  </a:lnTo>
                  <a:cubicBezTo>
                    <a:pt x="124985" y="39973"/>
                    <a:pt x="59678" y="36595"/>
                    <a:pt x="11823" y="0"/>
                  </a:cubicBezTo>
                  <a:lnTo>
                    <a:pt x="10134" y="1126"/>
                  </a:lnTo>
                  <a:cubicBezTo>
                    <a:pt x="3941" y="5630"/>
                    <a:pt x="0" y="12949"/>
                    <a:pt x="0" y="20831"/>
                  </a:cubicBezTo>
                  <a:lnTo>
                    <a:pt x="0" y="71500"/>
                  </a:lnTo>
                  <a:lnTo>
                    <a:pt x="202679" y="71500"/>
                  </a:lnTo>
                  <a:lnTo>
                    <a:pt x="202679" y="53485"/>
                  </a:lnTo>
                  <a:lnTo>
                    <a:pt x="193108" y="4391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FAD22-B462-4F4D-A716-C565979BF003}"/>
                </a:ext>
              </a:extLst>
            </p:cNvPr>
            <p:cNvSpPr/>
            <p:nvPr/>
          </p:nvSpPr>
          <p:spPr>
            <a:xfrm>
              <a:off x="6341696" y="1320576"/>
              <a:ext cx="80618" cy="100886"/>
            </a:xfrm>
            <a:custGeom>
              <a:avLst/>
              <a:gdLst>
                <a:gd name="connsiteX0" fmla="*/ 38284 w 80618"/>
                <a:gd name="connsiteY0" fmla="*/ 100886 h 100886"/>
                <a:gd name="connsiteX1" fmla="*/ 79945 w 80618"/>
                <a:gd name="connsiteY1" fmla="*/ 42335 h 100886"/>
                <a:gd name="connsiteX2" fmla="*/ 21394 w 80618"/>
                <a:gd name="connsiteY2" fmla="*/ 673 h 100886"/>
                <a:gd name="connsiteX3" fmla="*/ 0 w 80618"/>
                <a:gd name="connsiteY3" fmla="*/ 9681 h 100886"/>
                <a:gd name="connsiteX4" fmla="*/ 38284 w 80618"/>
                <a:gd name="connsiteY4" fmla="*/ 100886 h 10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8" h="100886">
                  <a:moveTo>
                    <a:pt x="38284" y="100886"/>
                  </a:moveTo>
                  <a:cubicBezTo>
                    <a:pt x="65871" y="96382"/>
                    <a:pt x="84449" y="69921"/>
                    <a:pt x="79945" y="42335"/>
                  </a:cubicBezTo>
                  <a:cubicBezTo>
                    <a:pt x="75441" y="14748"/>
                    <a:pt x="48981" y="-3831"/>
                    <a:pt x="21394" y="673"/>
                  </a:cubicBezTo>
                  <a:cubicBezTo>
                    <a:pt x="13512" y="1799"/>
                    <a:pt x="6193" y="5177"/>
                    <a:pt x="0" y="9681"/>
                  </a:cubicBezTo>
                  <a:cubicBezTo>
                    <a:pt x="23083" y="34453"/>
                    <a:pt x="36595" y="66543"/>
                    <a:pt x="38284" y="100886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6514D5-9928-47F0-A30B-AA1997D91E82}"/>
                </a:ext>
              </a:extLst>
            </p:cNvPr>
            <p:cNvSpPr/>
            <p:nvPr/>
          </p:nvSpPr>
          <p:spPr>
            <a:xfrm>
              <a:off x="6358586" y="1436100"/>
              <a:ext cx="114288" cy="100776"/>
            </a:xfrm>
            <a:custGeom>
              <a:avLst/>
              <a:gdLst>
                <a:gd name="connsiteX0" fmla="*/ 104154 w 114288"/>
                <a:gd name="connsiteY0" fmla="*/ 29839 h 100776"/>
                <a:gd name="connsiteX1" fmla="*/ 54611 w 114288"/>
                <a:gd name="connsiteY1" fmla="*/ 6193 h 100776"/>
                <a:gd name="connsiteX2" fmla="*/ 21394 w 114288"/>
                <a:gd name="connsiteY2" fmla="*/ 0 h 100776"/>
                <a:gd name="connsiteX3" fmla="*/ 0 w 114288"/>
                <a:gd name="connsiteY3" fmla="*/ 68685 h 100776"/>
                <a:gd name="connsiteX4" fmla="*/ 3378 w 114288"/>
                <a:gd name="connsiteY4" fmla="*/ 72063 h 100776"/>
                <a:gd name="connsiteX5" fmla="*/ 35469 w 114288"/>
                <a:gd name="connsiteY5" fmla="*/ 85575 h 100776"/>
                <a:gd name="connsiteX6" fmla="*/ 50670 w 114288"/>
                <a:gd name="connsiteY6" fmla="*/ 100776 h 100776"/>
                <a:gd name="connsiteX7" fmla="*/ 114288 w 114288"/>
                <a:gd name="connsiteY7" fmla="*/ 100776 h 100776"/>
                <a:gd name="connsiteX8" fmla="*/ 114288 w 114288"/>
                <a:gd name="connsiteY8" fmla="*/ 50107 h 100776"/>
                <a:gd name="connsiteX9" fmla="*/ 104154 w 114288"/>
                <a:gd name="connsiteY9" fmla="*/ 29839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88" h="100776">
                  <a:moveTo>
                    <a:pt x="104154" y="29839"/>
                  </a:moveTo>
                  <a:cubicBezTo>
                    <a:pt x="89516" y="18579"/>
                    <a:pt x="72626" y="10134"/>
                    <a:pt x="54611" y="6193"/>
                  </a:cubicBezTo>
                  <a:cubicBezTo>
                    <a:pt x="43914" y="2815"/>
                    <a:pt x="32654" y="1126"/>
                    <a:pt x="21394" y="0"/>
                  </a:cubicBezTo>
                  <a:cubicBezTo>
                    <a:pt x="20268" y="24209"/>
                    <a:pt x="12949" y="47855"/>
                    <a:pt x="0" y="68685"/>
                  </a:cubicBezTo>
                  <a:lnTo>
                    <a:pt x="3378" y="72063"/>
                  </a:lnTo>
                  <a:cubicBezTo>
                    <a:pt x="15201" y="72063"/>
                    <a:pt x="27024" y="77130"/>
                    <a:pt x="35469" y="85575"/>
                  </a:cubicBezTo>
                  <a:lnTo>
                    <a:pt x="50670" y="100776"/>
                  </a:lnTo>
                  <a:lnTo>
                    <a:pt x="114288" y="100776"/>
                  </a:lnTo>
                  <a:lnTo>
                    <a:pt x="114288" y="50107"/>
                  </a:lnTo>
                  <a:cubicBezTo>
                    <a:pt x="114288" y="42225"/>
                    <a:pt x="110910" y="34343"/>
                    <a:pt x="104154" y="29839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7A041D-2D25-4B52-AD97-AC87AA8F787C}"/>
                </a:ext>
              </a:extLst>
            </p:cNvPr>
            <p:cNvSpPr/>
            <p:nvPr/>
          </p:nvSpPr>
          <p:spPr>
            <a:xfrm>
              <a:off x="6177301" y="1349398"/>
              <a:ext cx="113725" cy="113725"/>
            </a:xfrm>
            <a:custGeom>
              <a:avLst/>
              <a:gdLst>
                <a:gd name="connsiteX0" fmla="*/ 113725 w 113725"/>
                <a:gd name="connsiteY0" fmla="*/ 56863 h 113725"/>
                <a:gd name="connsiteX1" fmla="*/ 56863 w 113725"/>
                <a:gd name="connsiteY1" fmla="*/ 113725 h 113725"/>
                <a:gd name="connsiteX2" fmla="*/ 0 w 113725"/>
                <a:gd name="connsiteY2" fmla="*/ 56863 h 113725"/>
                <a:gd name="connsiteX3" fmla="*/ 56863 w 113725"/>
                <a:gd name="connsiteY3" fmla="*/ 0 h 113725"/>
                <a:gd name="connsiteX4" fmla="*/ 113725 w 113725"/>
                <a:gd name="connsiteY4" fmla="*/ 56863 h 1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25" h="113725">
                  <a:moveTo>
                    <a:pt x="113725" y="56863"/>
                  </a:moveTo>
                  <a:cubicBezTo>
                    <a:pt x="113725" y="88267"/>
                    <a:pt x="88267" y="113725"/>
                    <a:pt x="56863" y="113725"/>
                  </a:cubicBezTo>
                  <a:cubicBezTo>
                    <a:pt x="25458" y="113725"/>
                    <a:pt x="0" y="88267"/>
                    <a:pt x="0" y="56863"/>
                  </a:cubicBezTo>
                  <a:cubicBezTo>
                    <a:pt x="0" y="25458"/>
                    <a:pt x="25458" y="0"/>
                    <a:pt x="56863" y="0"/>
                  </a:cubicBezTo>
                  <a:cubicBezTo>
                    <a:pt x="88267" y="0"/>
                    <a:pt x="113725" y="25458"/>
                    <a:pt x="113725" y="568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C67E2F-7623-4BEB-87A0-438DA31C35AB}"/>
                </a:ext>
              </a:extLst>
            </p:cNvPr>
            <p:cNvSpPr/>
            <p:nvPr/>
          </p:nvSpPr>
          <p:spPr>
            <a:xfrm>
              <a:off x="5999957" y="1436100"/>
              <a:ext cx="130052" cy="100776"/>
            </a:xfrm>
            <a:custGeom>
              <a:avLst/>
              <a:gdLst>
                <a:gd name="connsiteX0" fmla="*/ 90079 w 130052"/>
                <a:gd name="connsiteY0" fmla="*/ 0 h 100776"/>
                <a:gd name="connsiteX1" fmla="*/ 59678 w 130052"/>
                <a:gd name="connsiteY1" fmla="*/ 6193 h 100776"/>
                <a:gd name="connsiteX2" fmla="*/ 10134 w 130052"/>
                <a:gd name="connsiteY2" fmla="*/ 29839 h 100776"/>
                <a:gd name="connsiteX3" fmla="*/ 0 w 130052"/>
                <a:gd name="connsiteY3" fmla="*/ 50107 h 100776"/>
                <a:gd name="connsiteX4" fmla="*/ 0 w 130052"/>
                <a:gd name="connsiteY4" fmla="*/ 100776 h 100776"/>
                <a:gd name="connsiteX5" fmla="*/ 121607 w 130052"/>
                <a:gd name="connsiteY5" fmla="*/ 100776 h 100776"/>
                <a:gd name="connsiteX6" fmla="*/ 130052 w 130052"/>
                <a:gd name="connsiteY6" fmla="*/ 92331 h 100776"/>
                <a:gd name="connsiteX7" fmla="*/ 90079 w 130052"/>
                <a:gd name="connsiteY7" fmla="*/ 0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052" h="100776">
                  <a:moveTo>
                    <a:pt x="90079" y="0"/>
                  </a:moveTo>
                  <a:cubicBezTo>
                    <a:pt x="79945" y="1126"/>
                    <a:pt x="69811" y="2815"/>
                    <a:pt x="59678" y="6193"/>
                  </a:cubicBezTo>
                  <a:cubicBezTo>
                    <a:pt x="42225" y="11260"/>
                    <a:pt x="25335" y="19705"/>
                    <a:pt x="10134" y="29839"/>
                  </a:cubicBezTo>
                  <a:cubicBezTo>
                    <a:pt x="3378" y="34343"/>
                    <a:pt x="0" y="42225"/>
                    <a:pt x="0" y="50107"/>
                  </a:cubicBezTo>
                  <a:lnTo>
                    <a:pt x="0" y="100776"/>
                  </a:lnTo>
                  <a:lnTo>
                    <a:pt x="121607" y="100776"/>
                  </a:lnTo>
                  <a:cubicBezTo>
                    <a:pt x="123859" y="97398"/>
                    <a:pt x="126674" y="94583"/>
                    <a:pt x="130052" y="92331"/>
                  </a:cubicBezTo>
                  <a:cubicBezTo>
                    <a:pt x="105843" y="66997"/>
                    <a:pt x="91768" y="34343"/>
                    <a:pt x="90079" y="0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1CDC24-EE44-49B0-9090-8A08540072FC}"/>
                </a:ext>
              </a:extLst>
            </p:cNvPr>
            <p:cNvSpPr/>
            <p:nvPr/>
          </p:nvSpPr>
          <p:spPr>
            <a:xfrm>
              <a:off x="6050363" y="1320422"/>
              <a:ext cx="79083" cy="100477"/>
            </a:xfrm>
            <a:custGeom>
              <a:avLst/>
              <a:gdLst>
                <a:gd name="connsiteX0" fmla="*/ 39674 w 79083"/>
                <a:gd name="connsiteY0" fmla="*/ 100477 h 100477"/>
                <a:gd name="connsiteX1" fmla="*/ 79084 w 79083"/>
                <a:gd name="connsiteY1" fmla="*/ 8709 h 100477"/>
                <a:gd name="connsiteX2" fmla="*/ 8709 w 79083"/>
                <a:gd name="connsiteY2" fmla="*/ 22784 h 100477"/>
                <a:gd name="connsiteX3" fmla="*/ 22784 w 79083"/>
                <a:gd name="connsiteY3" fmla="*/ 93158 h 100477"/>
                <a:gd name="connsiteX4" fmla="*/ 39674 w 79083"/>
                <a:gd name="connsiteY4" fmla="*/ 100477 h 10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83" h="100477">
                  <a:moveTo>
                    <a:pt x="39674" y="100477"/>
                  </a:moveTo>
                  <a:cubicBezTo>
                    <a:pt x="41363" y="66135"/>
                    <a:pt x="55438" y="34044"/>
                    <a:pt x="79084" y="8709"/>
                  </a:cubicBezTo>
                  <a:cubicBezTo>
                    <a:pt x="56001" y="-7055"/>
                    <a:pt x="24473" y="-862"/>
                    <a:pt x="8709" y="22784"/>
                  </a:cubicBezTo>
                  <a:cubicBezTo>
                    <a:pt x="-7055" y="46430"/>
                    <a:pt x="-862" y="77395"/>
                    <a:pt x="22784" y="93158"/>
                  </a:cubicBezTo>
                  <a:cubicBezTo>
                    <a:pt x="27851" y="96536"/>
                    <a:pt x="33481" y="98788"/>
                    <a:pt x="39674" y="100477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19BEFE-1424-495F-9A8E-F63AA4359468}"/>
              </a:ext>
            </a:extLst>
          </p:cNvPr>
          <p:cNvGrpSpPr/>
          <p:nvPr/>
        </p:nvGrpSpPr>
        <p:grpSpPr>
          <a:xfrm rot="5400000">
            <a:off x="5533588" y="2740727"/>
            <a:ext cx="1425541" cy="1425541"/>
            <a:chOff x="9630295" y="1716579"/>
            <a:chExt cx="2709948" cy="270994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2BF197-8AAB-44E0-AD72-91412F3AE11C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987715-E414-45BC-BBAF-24BABE2A12A4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FAB7E0-BAE7-4886-B76E-829D7095FE11}"/>
              </a:ext>
            </a:extLst>
          </p:cNvPr>
          <p:cNvGrpSpPr/>
          <p:nvPr/>
        </p:nvGrpSpPr>
        <p:grpSpPr>
          <a:xfrm rot="2700000">
            <a:off x="5711759" y="2915088"/>
            <a:ext cx="1076818" cy="1076818"/>
            <a:chOff x="9630295" y="1716579"/>
            <a:chExt cx="2709948" cy="270994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A60702-CCF3-4ED7-89AA-4E23CE2AADB4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A5F9364-377C-4DCD-A27F-33BD59E22B2D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C7653A2-8392-4C64-B1EA-EF9D0031DF4F}"/>
              </a:ext>
            </a:extLst>
          </p:cNvPr>
          <p:cNvSpPr/>
          <p:nvPr/>
        </p:nvSpPr>
        <p:spPr>
          <a:xfrm>
            <a:off x="6153039" y="3369184"/>
            <a:ext cx="174085" cy="1740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9BC0AC-0FAA-4F28-A886-F9C4B96658E3}"/>
              </a:ext>
            </a:extLst>
          </p:cNvPr>
          <p:cNvSpPr/>
          <p:nvPr/>
        </p:nvSpPr>
        <p:spPr>
          <a:xfrm>
            <a:off x="9046740" y="1483348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05F8CC-79B8-4E9E-928A-623064CA58E7}"/>
              </a:ext>
            </a:extLst>
          </p:cNvPr>
          <p:cNvSpPr/>
          <p:nvPr/>
        </p:nvSpPr>
        <p:spPr>
          <a:xfrm>
            <a:off x="9046740" y="987228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C28564-B8D4-480E-8E5D-C8133E17D395}"/>
              </a:ext>
            </a:extLst>
          </p:cNvPr>
          <p:cNvSpPr/>
          <p:nvPr/>
        </p:nvSpPr>
        <p:spPr>
          <a:xfrm>
            <a:off x="915800" y="5145947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3574F5-DA65-40EB-ADB1-03D9E5C189F7}"/>
              </a:ext>
            </a:extLst>
          </p:cNvPr>
          <p:cNvSpPr/>
          <p:nvPr/>
        </p:nvSpPr>
        <p:spPr>
          <a:xfrm>
            <a:off x="915800" y="4649827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30CFFB-9A58-4DEC-8074-E6F977FC4455}"/>
              </a:ext>
            </a:extLst>
          </p:cNvPr>
          <p:cNvSpPr/>
          <p:nvPr/>
        </p:nvSpPr>
        <p:spPr>
          <a:xfrm>
            <a:off x="9044068" y="5148443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22D609-28C6-4112-9F27-5D76AC718F85}"/>
              </a:ext>
            </a:extLst>
          </p:cNvPr>
          <p:cNvSpPr/>
          <p:nvPr/>
        </p:nvSpPr>
        <p:spPr>
          <a:xfrm>
            <a:off x="9044068" y="4652323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57715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A8EB8141-2DBE-4128-802A-62BE1FAE9FFA}"/>
              </a:ext>
            </a:extLst>
          </p:cNvPr>
          <p:cNvSpPr/>
          <p:nvPr/>
        </p:nvSpPr>
        <p:spPr>
          <a:xfrm>
            <a:off x="3940952" y="1163937"/>
            <a:ext cx="4593772" cy="4593772"/>
          </a:xfrm>
          <a:prstGeom prst="ellipse">
            <a:avLst/>
          </a:prstGeom>
          <a:noFill/>
          <a:ln w="63500" cap="rnd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45F786-ADDE-41FA-A52B-420F26FF06F9}"/>
              </a:ext>
            </a:extLst>
          </p:cNvPr>
          <p:cNvSpPr/>
          <p:nvPr/>
        </p:nvSpPr>
        <p:spPr>
          <a:xfrm rot="18900000">
            <a:off x="5311778" y="1157322"/>
            <a:ext cx="1852015" cy="1852166"/>
          </a:xfrm>
          <a:custGeom>
            <a:avLst/>
            <a:gdLst>
              <a:gd name="connsiteX0" fmla="*/ 1852015 w 1852015"/>
              <a:gd name="connsiteY0" fmla="*/ 1852166 h 1852166"/>
              <a:gd name="connsiteX1" fmla="*/ 1145512 w 1852015"/>
              <a:gd name="connsiteY1" fmla="*/ 1852166 h 1852166"/>
              <a:gd name="connsiteX2" fmla="*/ 1141759 w 1852015"/>
              <a:gd name="connsiteY2" fmla="*/ 1777832 h 1852166"/>
              <a:gd name="connsiteX3" fmla="*/ 66789 w 1852015"/>
              <a:gd name="connsiteY3" fmla="*/ 709665 h 1852166"/>
              <a:gd name="connsiteX4" fmla="*/ 0 w 1852015"/>
              <a:gd name="connsiteY4" fmla="*/ 706502 h 1852166"/>
              <a:gd name="connsiteX5" fmla="*/ 0 w 1852015"/>
              <a:gd name="connsiteY5" fmla="*/ 0 h 1852166"/>
              <a:gd name="connsiteX6" fmla="*/ 134568 w 1852015"/>
              <a:gd name="connsiteY6" fmla="*/ 6371 h 1852166"/>
              <a:gd name="connsiteX7" fmla="*/ 1844614 w 1852015"/>
              <a:gd name="connsiteY7" fmla="*/ 1705596 h 1852166"/>
              <a:gd name="connsiteX8" fmla="*/ 1852015 w 1852015"/>
              <a:gd name="connsiteY8" fmla="*/ 1852166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5" h="1852166">
                <a:moveTo>
                  <a:pt x="1852015" y="1852166"/>
                </a:moveTo>
                <a:lnTo>
                  <a:pt x="1145512" y="1852166"/>
                </a:lnTo>
                <a:lnTo>
                  <a:pt x="1141759" y="1777832"/>
                </a:lnTo>
                <a:cubicBezTo>
                  <a:pt x="1084346" y="1212496"/>
                  <a:pt x="633154" y="763572"/>
                  <a:pt x="66789" y="709665"/>
                </a:cubicBezTo>
                <a:lnTo>
                  <a:pt x="0" y="706502"/>
                </a:lnTo>
                <a:lnTo>
                  <a:pt x="0" y="0"/>
                </a:lnTo>
                <a:lnTo>
                  <a:pt x="134568" y="6371"/>
                </a:lnTo>
                <a:cubicBezTo>
                  <a:pt x="1035533" y="92126"/>
                  <a:pt x="1753283" y="806268"/>
                  <a:pt x="1844614" y="1705596"/>
                </a:cubicBezTo>
                <a:lnTo>
                  <a:pt x="1852015" y="1852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FCFDAF-AA3D-4925-9BEC-1ED1BA4244DF}"/>
              </a:ext>
            </a:extLst>
          </p:cNvPr>
          <p:cNvSpPr/>
          <p:nvPr/>
        </p:nvSpPr>
        <p:spPr>
          <a:xfrm rot="18900000">
            <a:off x="6689250" y="2534794"/>
            <a:ext cx="1852015" cy="1852166"/>
          </a:xfrm>
          <a:custGeom>
            <a:avLst/>
            <a:gdLst>
              <a:gd name="connsiteX0" fmla="*/ 1852015 w 1852015"/>
              <a:gd name="connsiteY0" fmla="*/ 0 h 1852166"/>
              <a:gd name="connsiteX1" fmla="*/ 1844614 w 1852015"/>
              <a:gd name="connsiteY1" fmla="*/ 146570 h 1852166"/>
              <a:gd name="connsiteX2" fmla="*/ 134568 w 1852015"/>
              <a:gd name="connsiteY2" fmla="*/ 1845795 h 1852166"/>
              <a:gd name="connsiteX3" fmla="*/ 0 w 1852015"/>
              <a:gd name="connsiteY3" fmla="*/ 1852166 h 1852166"/>
              <a:gd name="connsiteX4" fmla="*/ 0 w 1852015"/>
              <a:gd name="connsiteY4" fmla="*/ 1145663 h 1852166"/>
              <a:gd name="connsiteX5" fmla="*/ 66789 w 1852015"/>
              <a:gd name="connsiteY5" fmla="*/ 1142501 h 1852166"/>
              <a:gd name="connsiteX6" fmla="*/ 1141759 w 1852015"/>
              <a:gd name="connsiteY6" fmla="*/ 74334 h 1852166"/>
              <a:gd name="connsiteX7" fmla="*/ 1145512 w 1852015"/>
              <a:gd name="connsiteY7" fmla="*/ 0 h 1852166"/>
              <a:gd name="connsiteX8" fmla="*/ 1852015 w 1852015"/>
              <a:gd name="connsiteY8" fmla="*/ 0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5" h="1852166">
                <a:moveTo>
                  <a:pt x="1852015" y="0"/>
                </a:moveTo>
                <a:lnTo>
                  <a:pt x="1844614" y="146570"/>
                </a:lnTo>
                <a:cubicBezTo>
                  <a:pt x="1753283" y="1045898"/>
                  <a:pt x="1035533" y="1760040"/>
                  <a:pt x="134568" y="1845795"/>
                </a:cubicBezTo>
                <a:lnTo>
                  <a:pt x="0" y="1852166"/>
                </a:lnTo>
                <a:lnTo>
                  <a:pt x="0" y="1145663"/>
                </a:lnTo>
                <a:lnTo>
                  <a:pt x="66789" y="1142501"/>
                </a:lnTo>
                <a:cubicBezTo>
                  <a:pt x="633154" y="1088594"/>
                  <a:pt x="1084346" y="639670"/>
                  <a:pt x="1141759" y="74334"/>
                </a:cubicBezTo>
                <a:lnTo>
                  <a:pt x="1145512" y="0"/>
                </a:lnTo>
                <a:lnTo>
                  <a:pt x="18520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64146-DD7B-4276-8FB2-FA1CC6DB7D74}"/>
              </a:ext>
            </a:extLst>
          </p:cNvPr>
          <p:cNvSpPr/>
          <p:nvPr/>
        </p:nvSpPr>
        <p:spPr>
          <a:xfrm rot="18900000">
            <a:off x="3934411" y="2534687"/>
            <a:ext cx="1852016" cy="1852166"/>
          </a:xfrm>
          <a:custGeom>
            <a:avLst/>
            <a:gdLst>
              <a:gd name="connsiteX0" fmla="*/ 1852016 w 1852016"/>
              <a:gd name="connsiteY0" fmla="*/ 0 h 1852166"/>
              <a:gd name="connsiteX1" fmla="*/ 1852016 w 1852016"/>
              <a:gd name="connsiteY1" fmla="*/ 706502 h 1852166"/>
              <a:gd name="connsiteX2" fmla="*/ 1785227 w 1852016"/>
              <a:gd name="connsiteY2" fmla="*/ 709665 h 1852166"/>
              <a:gd name="connsiteX3" fmla="*/ 710257 w 1852016"/>
              <a:gd name="connsiteY3" fmla="*/ 1777832 h 1852166"/>
              <a:gd name="connsiteX4" fmla="*/ 706503 w 1852016"/>
              <a:gd name="connsiteY4" fmla="*/ 1852166 h 1852166"/>
              <a:gd name="connsiteX5" fmla="*/ 0 w 1852016"/>
              <a:gd name="connsiteY5" fmla="*/ 1852166 h 1852166"/>
              <a:gd name="connsiteX6" fmla="*/ 7402 w 1852016"/>
              <a:gd name="connsiteY6" fmla="*/ 1705596 h 1852166"/>
              <a:gd name="connsiteX7" fmla="*/ 1717448 w 1852016"/>
              <a:gd name="connsiteY7" fmla="*/ 6371 h 1852166"/>
              <a:gd name="connsiteX8" fmla="*/ 1852016 w 1852016"/>
              <a:gd name="connsiteY8" fmla="*/ 0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6" h="1852166">
                <a:moveTo>
                  <a:pt x="1852016" y="0"/>
                </a:moveTo>
                <a:lnTo>
                  <a:pt x="1852016" y="706502"/>
                </a:lnTo>
                <a:lnTo>
                  <a:pt x="1785227" y="709665"/>
                </a:lnTo>
                <a:cubicBezTo>
                  <a:pt x="1218862" y="763572"/>
                  <a:pt x="767670" y="1212496"/>
                  <a:pt x="710257" y="1777832"/>
                </a:cubicBezTo>
                <a:lnTo>
                  <a:pt x="706503" y="1852166"/>
                </a:lnTo>
                <a:lnTo>
                  <a:pt x="0" y="1852166"/>
                </a:lnTo>
                <a:lnTo>
                  <a:pt x="7402" y="1705596"/>
                </a:lnTo>
                <a:cubicBezTo>
                  <a:pt x="98733" y="806268"/>
                  <a:pt x="816483" y="92126"/>
                  <a:pt x="1717448" y="6371"/>
                </a:cubicBezTo>
                <a:lnTo>
                  <a:pt x="18520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BA7192-410E-4B21-9797-BA34F608FD6E}"/>
              </a:ext>
            </a:extLst>
          </p:cNvPr>
          <p:cNvSpPr/>
          <p:nvPr/>
        </p:nvSpPr>
        <p:spPr>
          <a:xfrm rot="18900000">
            <a:off x="5311884" y="3912159"/>
            <a:ext cx="1852016" cy="1852166"/>
          </a:xfrm>
          <a:custGeom>
            <a:avLst/>
            <a:gdLst>
              <a:gd name="connsiteX0" fmla="*/ 1852016 w 1852016"/>
              <a:gd name="connsiteY0" fmla="*/ 1145663 h 1852166"/>
              <a:gd name="connsiteX1" fmla="*/ 1852016 w 1852016"/>
              <a:gd name="connsiteY1" fmla="*/ 1852166 h 1852166"/>
              <a:gd name="connsiteX2" fmla="*/ 1717448 w 1852016"/>
              <a:gd name="connsiteY2" fmla="*/ 1845795 h 1852166"/>
              <a:gd name="connsiteX3" fmla="*/ 7402 w 1852016"/>
              <a:gd name="connsiteY3" fmla="*/ 146570 h 1852166"/>
              <a:gd name="connsiteX4" fmla="*/ 0 w 1852016"/>
              <a:gd name="connsiteY4" fmla="*/ 0 h 1852166"/>
              <a:gd name="connsiteX5" fmla="*/ 706503 w 1852016"/>
              <a:gd name="connsiteY5" fmla="*/ 0 h 1852166"/>
              <a:gd name="connsiteX6" fmla="*/ 710257 w 1852016"/>
              <a:gd name="connsiteY6" fmla="*/ 74334 h 1852166"/>
              <a:gd name="connsiteX7" fmla="*/ 1785227 w 1852016"/>
              <a:gd name="connsiteY7" fmla="*/ 1142501 h 1852166"/>
              <a:gd name="connsiteX8" fmla="*/ 1852016 w 1852016"/>
              <a:gd name="connsiteY8" fmla="*/ 1145663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6" h="1852166">
                <a:moveTo>
                  <a:pt x="1852016" y="1145663"/>
                </a:moveTo>
                <a:lnTo>
                  <a:pt x="1852016" y="1852166"/>
                </a:lnTo>
                <a:lnTo>
                  <a:pt x="1717448" y="1845795"/>
                </a:lnTo>
                <a:cubicBezTo>
                  <a:pt x="816483" y="1760040"/>
                  <a:pt x="98733" y="1045898"/>
                  <a:pt x="7402" y="146570"/>
                </a:cubicBezTo>
                <a:lnTo>
                  <a:pt x="0" y="0"/>
                </a:lnTo>
                <a:lnTo>
                  <a:pt x="706503" y="0"/>
                </a:lnTo>
                <a:lnTo>
                  <a:pt x="710257" y="74334"/>
                </a:lnTo>
                <a:cubicBezTo>
                  <a:pt x="767670" y="639670"/>
                  <a:pt x="1218862" y="1088594"/>
                  <a:pt x="1785227" y="1142501"/>
                </a:cubicBezTo>
                <a:lnTo>
                  <a:pt x="1852016" y="11456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AF4B3B-DAC6-4468-AF1D-71B5911A6EA6}"/>
              </a:ext>
            </a:extLst>
          </p:cNvPr>
          <p:cNvSpPr/>
          <p:nvPr/>
        </p:nvSpPr>
        <p:spPr>
          <a:xfrm>
            <a:off x="5704438" y="919009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D27ADC-FA6C-4E1C-A86C-0E2BA041EB3C}"/>
              </a:ext>
            </a:extLst>
          </p:cNvPr>
          <p:cNvSpPr/>
          <p:nvPr/>
        </p:nvSpPr>
        <p:spPr>
          <a:xfrm>
            <a:off x="5704438" y="4935838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05741D-76DE-4E65-AC00-4E52367C2773}"/>
              </a:ext>
            </a:extLst>
          </p:cNvPr>
          <p:cNvSpPr/>
          <p:nvPr/>
        </p:nvSpPr>
        <p:spPr>
          <a:xfrm rot="5400000">
            <a:off x="7712853" y="2927424"/>
            <a:ext cx="1066800" cy="106680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BFD0D2-D358-476A-A618-24850CE455E3}"/>
              </a:ext>
            </a:extLst>
          </p:cNvPr>
          <p:cNvSpPr/>
          <p:nvPr/>
        </p:nvSpPr>
        <p:spPr>
          <a:xfrm rot="5400000">
            <a:off x="3696024" y="2927424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211A8C-F071-46D7-8254-3AF7EA971544}"/>
              </a:ext>
            </a:extLst>
          </p:cNvPr>
          <p:cNvSpPr/>
          <p:nvPr/>
        </p:nvSpPr>
        <p:spPr>
          <a:xfrm>
            <a:off x="918472" y="1480852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CADAA4A-A121-4A88-BB4A-FF7AFAB0B10E}"/>
              </a:ext>
            </a:extLst>
          </p:cNvPr>
          <p:cNvSpPr/>
          <p:nvPr/>
        </p:nvSpPr>
        <p:spPr>
          <a:xfrm>
            <a:off x="918472" y="984732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019A63-87D7-428E-ADEC-063FBF3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CA56A68-3D7C-4F88-89FE-4B70F41D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noFill/>
          <a:ln w="2095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42AAE0-40C1-40CF-A99F-BC47179E4A58}"/>
              </a:ext>
            </a:extLst>
          </p:cNvPr>
          <p:cNvSpPr txBox="1"/>
          <p:nvPr/>
        </p:nvSpPr>
        <p:spPr>
          <a:xfrm>
            <a:off x="6003228" y="2392906"/>
            <a:ext cx="45717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1424F7-4F3C-4396-8825-47F0B165E479}"/>
              </a:ext>
            </a:extLst>
          </p:cNvPr>
          <p:cNvSpPr txBox="1"/>
          <p:nvPr/>
        </p:nvSpPr>
        <p:spPr>
          <a:xfrm>
            <a:off x="6071356" y="4187530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6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12E459-94AE-4F11-B5FF-77D99A06626F}"/>
              </a:ext>
            </a:extLst>
          </p:cNvPr>
          <p:cNvSpPr txBox="1"/>
          <p:nvPr/>
        </p:nvSpPr>
        <p:spPr>
          <a:xfrm>
            <a:off x="6974264" y="3293657"/>
            <a:ext cx="32092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1A3B0C-DAF8-447C-BE27-A6A4C45D848F}"/>
              </a:ext>
            </a:extLst>
          </p:cNvPr>
          <p:cNvSpPr txBox="1"/>
          <p:nvPr/>
        </p:nvSpPr>
        <p:spPr>
          <a:xfrm>
            <a:off x="5181337" y="3293657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9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2C1B5E1-E4B7-41D0-A18B-5B2259973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57" y="2810646"/>
            <a:ext cx="1299761" cy="13003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6D6F871-D278-4161-9848-132BC8EEC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123" y="3173694"/>
            <a:ext cx="574260" cy="574260"/>
          </a:xfrm>
          <a:prstGeom prst="rect">
            <a:avLst/>
          </a:prstGeom>
        </p:spPr>
      </p:pic>
      <p:pic>
        <p:nvPicPr>
          <p:cNvPr id="4" name="Graphic 3" descr="Briefcase">
            <a:extLst>
              <a:ext uri="{FF2B5EF4-FFF2-40B4-BE49-F238E27FC236}">
                <a16:creationId xmlns:a16="http://schemas.microsoft.com/office/drawing/2014/main" id="{7D39F503-8BC0-4F10-8FB9-EDCE8CB77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0930" y="5252330"/>
            <a:ext cx="433816" cy="433816"/>
          </a:xfrm>
          <a:prstGeom prst="rect">
            <a:avLst/>
          </a:prstGeom>
        </p:spPr>
      </p:pic>
      <p:pic>
        <p:nvPicPr>
          <p:cNvPr id="6" name="Graphic 5" descr="Shield Tick">
            <a:extLst>
              <a:ext uri="{FF2B5EF4-FFF2-40B4-BE49-F238E27FC236}">
                <a16:creationId xmlns:a16="http://schemas.microsoft.com/office/drawing/2014/main" id="{EFBDD232-1E00-4BBD-84E7-8538997249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9186" y="3190586"/>
            <a:ext cx="540476" cy="5404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4AA658-AC89-4A9D-A86B-25AA6BE16258}"/>
              </a:ext>
            </a:extLst>
          </p:cNvPr>
          <p:cNvGrpSpPr/>
          <p:nvPr/>
        </p:nvGrpSpPr>
        <p:grpSpPr>
          <a:xfrm>
            <a:off x="6001380" y="1282834"/>
            <a:ext cx="472917" cy="339150"/>
            <a:chOff x="5999957" y="1299851"/>
            <a:chExt cx="472917" cy="33915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2608CE-F55F-456A-8CE5-57D0605899A5}"/>
                </a:ext>
              </a:extLst>
            </p:cNvPr>
            <p:cNvSpPr/>
            <p:nvPr/>
          </p:nvSpPr>
          <p:spPr>
            <a:xfrm>
              <a:off x="6106363" y="1299851"/>
              <a:ext cx="339146" cy="339150"/>
            </a:xfrm>
            <a:custGeom>
              <a:avLst/>
              <a:gdLst>
                <a:gd name="connsiteX0" fmla="*/ 329353 w 339146"/>
                <a:gd name="connsiteY0" fmla="*/ 287132 h 339150"/>
                <a:gd name="connsiteX1" fmla="*/ 276431 w 339146"/>
                <a:gd name="connsiteY1" fmla="*/ 233647 h 339150"/>
                <a:gd name="connsiteX2" fmla="*/ 249407 w 339146"/>
                <a:gd name="connsiteY2" fmla="*/ 225765 h 339150"/>
                <a:gd name="connsiteX3" fmla="*/ 230265 w 339146"/>
                <a:gd name="connsiteY3" fmla="*/ 207187 h 339150"/>
                <a:gd name="connsiteX4" fmla="*/ 256726 w 339146"/>
                <a:gd name="connsiteY4" fmla="*/ 129493 h 339150"/>
                <a:gd name="connsiteX5" fmla="*/ 128363 w 339146"/>
                <a:gd name="connsiteY5" fmla="*/ 4 h 339150"/>
                <a:gd name="connsiteX6" fmla="*/ 0 w 339146"/>
                <a:gd name="connsiteY6" fmla="*/ 127804 h 339150"/>
                <a:gd name="connsiteX7" fmla="*/ 128363 w 339146"/>
                <a:gd name="connsiteY7" fmla="*/ 257293 h 339150"/>
                <a:gd name="connsiteX8" fmla="*/ 207182 w 339146"/>
                <a:gd name="connsiteY8" fmla="*/ 230832 h 339150"/>
                <a:gd name="connsiteX9" fmla="*/ 226324 w 339146"/>
                <a:gd name="connsiteY9" fmla="*/ 249411 h 339150"/>
                <a:gd name="connsiteX10" fmla="*/ 234206 w 339146"/>
                <a:gd name="connsiteY10" fmla="*/ 276435 h 339150"/>
                <a:gd name="connsiteX11" fmla="*/ 287691 w 339146"/>
                <a:gd name="connsiteY11" fmla="*/ 329920 h 339150"/>
                <a:gd name="connsiteX12" fmla="*/ 329916 w 339146"/>
                <a:gd name="connsiteY12" fmla="*/ 331046 h 339150"/>
                <a:gd name="connsiteX13" fmla="*/ 331042 w 339146"/>
                <a:gd name="connsiteY13" fmla="*/ 288821 h 339150"/>
                <a:gd name="connsiteX14" fmla="*/ 329353 w 339146"/>
                <a:gd name="connsiteY14" fmla="*/ 287132 h 339150"/>
                <a:gd name="connsiteX15" fmla="*/ 329353 w 339146"/>
                <a:gd name="connsiteY15" fmla="*/ 287132 h 339150"/>
                <a:gd name="connsiteX16" fmla="*/ 128926 w 339146"/>
                <a:gd name="connsiteY16" fmla="*/ 26465 h 339150"/>
                <a:gd name="connsiteX17" fmla="*/ 231391 w 339146"/>
                <a:gd name="connsiteY17" fmla="*/ 128930 h 339150"/>
                <a:gd name="connsiteX18" fmla="*/ 207182 w 339146"/>
                <a:gd name="connsiteY18" fmla="*/ 194801 h 339150"/>
                <a:gd name="connsiteX19" fmla="*/ 174529 w 339146"/>
                <a:gd name="connsiteY19" fmla="*/ 182978 h 339150"/>
                <a:gd name="connsiteX20" fmla="*/ 127800 w 339146"/>
                <a:gd name="connsiteY20" fmla="*/ 175659 h 339150"/>
                <a:gd name="connsiteX21" fmla="*/ 81071 w 339146"/>
                <a:gd name="connsiteY21" fmla="*/ 182978 h 339150"/>
                <a:gd name="connsiteX22" fmla="*/ 50670 w 339146"/>
                <a:gd name="connsiteY22" fmla="*/ 195364 h 339150"/>
                <a:gd name="connsiteX23" fmla="*/ 61930 w 339146"/>
                <a:gd name="connsiteY23" fmla="*/ 51237 h 339150"/>
                <a:gd name="connsiteX24" fmla="*/ 128926 w 339146"/>
                <a:gd name="connsiteY24" fmla="*/ 26465 h 33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9146" h="339150">
                  <a:moveTo>
                    <a:pt x="329353" y="287132"/>
                  </a:moveTo>
                  <a:lnTo>
                    <a:pt x="276431" y="233647"/>
                  </a:lnTo>
                  <a:cubicBezTo>
                    <a:pt x="269112" y="226891"/>
                    <a:pt x="259541" y="223513"/>
                    <a:pt x="249407" y="225765"/>
                  </a:cubicBezTo>
                  <a:lnTo>
                    <a:pt x="230265" y="207187"/>
                  </a:lnTo>
                  <a:cubicBezTo>
                    <a:pt x="247718" y="184667"/>
                    <a:pt x="256726" y="157643"/>
                    <a:pt x="256726" y="129493"/>
                  </a:cubicBezTo>
                  <a:cubicBezTo>
                    <a:pt x="257289" y="58556"/>
                    <a:pt x="199864" y="567"/>
                    <a:pt x="128363" y="4"/>
                  </a:cubicBezTo>
                  <a:cubicBezTo>
                    <a:pt x="56863" y="-559"/>
                    <a:pt x="0" y="56867"/>
                    <a:pt x="0" y="127804"/>
                  </a:cubicBezTo>
                  <a:cubicBezTo>
                    <a:pt x="0" y="198742"/>
                    <a:pt x="56863" y="256730"/>
                    <a:pt x="128363" y="257293"/>
                  </a:cubicBezTo>
                  <a:cubicBezTo>
                    <a:pt x="156513" y="257293"/>
                    <a:pt x="184100" y="248285"/>
                    <a:pt x="207182" y="230832"/>
                  </a:cubicBezTo>
                  <a:lnTo>
                    <a:pt x="226324" y="249411"/>
                  </a:lnTo>
                  <a:cubicBezTo>
                    <a:pt x="224635" y="258982"/>
                    <a:pt x="227450" y="269116"/>
                    <a:pt x="234206" y="276435"/>
                  </a:cubicBezTo>
                  <a:lnTo>
                    <a:pt x="287691" y="329920"/>
                  </a:lnTo>
                  <a:cubicBezTo>
                    <a:pt x="298951" y="341743"/>
                    <a:pt x="318093" y="342306"/>
                    <a:pt x="329916" y="331046"/>
                  </a:cubicBezTo>
                  <a:cubicBezTo>
                    <a:pt x="341738" y="319786"/>
                    <a:pt x="342301" y="300644"/>
                    <a:pt x="331042" y="288821"/>
                  </a:cubicBezTo>
                  <a:cubicBezTo>
                    <a:pt x="330479" y="288258"/>
                    <a:pt x="329916" y="287695"/>
                    <a:pt x="329353" y="287132"/>
                  </a:cubicBezTo>
                  <a:lnTo>
                    <a:pt x="329353" y="287132"/>
                  </a:lnTo>
                  <a:close/>
                  <a:moveTo>
                    <a:pt x="128926" y="26465"/>
                  </a:moveTo>
                  <a:cubicBezTo>
                    <a:pt x="185789" y="26465"/>
                    <a:pt x="231391" y="72068"/>
                    <a:pt x="231391" y="128930"/>
                  </a:cubicBezTo>
                  <a:cubicBezTo>
                    <a:pt x="231391" y="153139"/>
                    <a:pt x="222946" y="176785"/>
                    <a:pt x="207182" y="194801"/>
                  </a:cubicBezTo>
                  <a:cubicBezTo>
                    <a:pt x="196486" y="189734"/>
                    <a:pt x="185789" y="185793"/>
                    <a:pt x="174529" y="182978"/>
                  </a:cubicBezTo>
                  <a:cubicBezTo>
                    <a:pt x="159328" y="178474"/>
                    <a:pt x="143564" y="175659"/>
                    <a:pt x="127800" y="175659"/>
                  </a:cubicBezTo>
                  <a:cubicBezTo>
                    <a:pt x="112036" y="175659"/>
                    <a:pt x="96272" y="178474"/>
                    <a:pt x="81071" y="182978"/>
                  </a:cubicBezTo>
                  <a:cubicBezTo>
                    <a:pt x="70374" y="185793"/>
                    <a:pt x="60241" y="189734"/>
                    <a:pt x="50670" y="195364"/>
                  </a:cubicBezTo>
                  <a:cubicBezTo>
                    <a:pt x="14075" y="152576"/>
                    <a:pt x="19142" y="87831"/>
                    <a:pt x="61930" y="51237"/>
                  </a:cubicBezTo>
                  <a:cubicBezTo>
                    <a:pt x="80508" y="34910"/>
                    <a:pt x="104154" y="26465"/>
                    <a:pt x="128926" y="26465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3372B6-142B-4AEA-B8CE-19A567F3819F}"/>
                </a:ext>
              </a:extLst>
            </p:cNvPr>
            <p:cNvSpPr/>
            <p:nvPr/>
          </p:nvSpPr>
          <p:spPr>
            <a:xfrm>
              <a:off x="6135076" y="1544195"/>
              <a:ext cx="202678" cy="71500"/>
            </a:xfrm>
            <a:custGeom>
              <a:avLst/>
              <a:gdLst>
                <a:gd name="connsiteX0" fmla="*/ 193108 w 202678"/>
                <a:gd name="connsiteY0" fmla="*/ 43914 h 71500"/>
                <a:gd name="connsiteX1" fmla="*/ 179596 w 202678"/>
                <a:gd name="connsiteY1" fmla="*/ 11823 h 71500"/>
                <a:gd name="connsiteX2" fmla="*/ 176218 w 202678"/>
                <a:gd name="connsiteY2" fmla="*/ 8445 h 71500"/>
                <a:gd name="connsiteX3" fmla="*/ 11823 w 202678"/>
                <a:gd name="connsiteY3" fmla="*/ 0 h 71500"/>
                <a:gd name="connsiteX4" fmla="*/ 10134 w 202678"/>
                <a:gd name="connsiteY4" fmla="*/ 1126 h 71500"/>
                <a:gd name="connsiteX5" fmla="*/ 0 w 202678"/>
                <a:gd name="connsiteY5" fmla="*/ 20831 h 71500"/>
                <a:gd name="connsiteX6" fmla="*/ 0 w 202678"/>
                <a:gd name="connsiteY6" fmla="*/ 71500 h 71500"/>
                <a:gd name="connsiteX7" fmla="*/ 202679 w 202678"/>
                <a:gd name="connsiteY7" fmla="*/ 71500 h 71500"/>
                <a:gd name="connsiteX8" fmla="*/ 202679 w 202678"/>
                <a:gd name="connsiteY8" fmla="*/ 53485 h 71500"/>
                <a:gd name="connsiteX9" fmla="*/ 193108 w 202678"/>
                <a:gd name="connsiteY9" fmla="*/ 43914 h 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678" h="71500">
                  <a:moveTo>
                    <a:pt x="193108" y="43914"/>
                  </a:moveTo>
                  <a:cubicBezTo>
                    <a:pt x="184663" y="35469"/>
                    <a:pt x="179596" y="23646"/>
                    <a:pt x="179596" y="11823"/>
                  </a:cubicBezTo>
                  <a:lnTo>
                    <a:pt x="176218" y="8445"/>
                  </a:lnTo>
                  <a:cubicBezTo>
                    <a:pt x="124985" y="39973"/>
                    <a:pt x="59678" y="36595"/>
                    <a:pt x="11823" y="0"/>
                  </a:cubicBezTo>
                  <a:lnTo>
                    <a:pt x="10134" y="1126"/>
                  </a:lnTo>
                  <a:cubicBezTo>
                    <a:pt x="3941" y="5630"/>
                    <a:pt x="0" y="12949"/>
                    <a:pt x="0" y="20831"/>
                  </a:cubicBezTo>
                  <a:lnTo>
                    <a:pt x="0" y="71500"/>
                  </a:lnTo>
                  <a:lnTo>
                    <a:pt x="202679" y="71500"/>
                  </a:lnTo>
                  <a:lnTo>
                    <a:pt x="202679" y="53485"/>
                  </a:lnTo>
                  <a:lnTo>
                    <a:pt x="193108" y="4391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FAD22-B462-4F4D-A716-C565979BF003}"/>
                </a:ext>
              </a:extLst>
            </p:cNvPr>
            <p:cNvSpPr/>
            <p:nvPr/>
          </p:nvSpPr>
          <p:spPr>
            <a:xfrm>
              <a:off x="6341696" y="1320576"/>
              <a:ext cx="80618" cy="100886"/>
            </a:xfrm>
            <a:custGeom>
              <a:avLst/>
              <a:gdLst>
                <a:gd name="connsiteX0" fmla="*/ 38284 w 80618"/>
                <a:gd name="connsiteY0" fmla="*/ 100886 h 100886"/>
                <a:gd name="connsiteX1" fmla="*/ 79945 w 80618"/>
                <a:gd name="connsiteY1" fmla="*/ 42335 h 100886"/>
                <a:gd name="connsiteX2" fmla="*/ 21394 w 80618"/>
                <a:gd name="connsiteY2" fmla="*/ 673 h 100886"/>
                <a:gd name="connsiteX3" fmla="*/ 0 w 80618"/>
                <a:gd name="connsiteY3" fmla="*/ 9681 h 100886"/>
                <a:gd name="connsiteX4" fmla="*/ 38284 w 80618"/>
                <a:gd name="connsiteY4" fmla="*/ 100886 h 10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8" h="100886">
                  <a:moveTo>
                    <a:pt x="38284" y="100886"/>
                  </a:moveTo>
                  <a:cubicBezTo>
                    <a:pt x="65871" y="96382"/>
                    <a:pt x="84449" y="69921"/>
                    <a:pt x="79945" y="42335"/>
                  </a:cubicBezTo>
                  <a:cubicBezTo>
                    <a:pt x="75441" y="14748"/>
                    <a:pt x="48981" y="-3831"/>
                    <a:pt x="21394" y="673"/>
                  </a:cubicBezTo>
                  <a:cubicBezTo>
                    <a:pt x="13512" y="1799"/>
                    <a:pt x="6193" y="5177"/>
                    <a:pt x="0" y="9681"/>
                  </a:cubicBezTo>
                  <a:cubicBezTo>
                    <a:pt x="23083" y="34453"/>
                    <a:pt x="36595" y="66543"/>
                    <a:pt x="38284" y="100886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6514D5-9928-47F0-A30B-AA1997D91E82}"/>
                </a:ext>
              </a:extLst>
            </p:cNvPr>
            <p:cNvSpPr/>
            <p:nvPr/>
          </p:nvSpPr>
          <p:spPr>
            <a:xfrm>
              <a:off x="6358586" y="1436100"/>
              <a:ext cx="114288" cy="100776"/>
            </a:xfrm>
            <a:custGeom>
              <a:avLst/>
              <a:gdLst>
                <a:gd name="connsiteX0" fmla="*/ 104154 w 114288"/>
                <a:gd name="connsiteY0" fmla="*/ 29839 h 100776"/>
                <a:gd name="connsiteX1" fmla="*/ 54611 w 114288"/>
                <a:gd name="connsiteY1" fmla="*/ 6193 h 100776"/>
                <a:gd name="connsiteX2" fmla="*/ 21394 w 114288"/>
                <a:gd name="connsiteY2" fmla="*/ 0 h 100776"/>
                <a:gd name="connsiteX3" fmla="*/ 0 w 114288"/>
                <a:gd name="connsiteY3" fmla="*/ 68685 h 100776"/>
                <a:gd name="connsiteX4" fmla="*/ 3378 w 114288"/>
                <a:gd name="connsiteY4" fmla="*/ 72063 h 100776"/>
                <a:gd name="connsiteX5" fmla="*/ 35469 w 114288"/>
                <a:gd name="connsiteY5" fmla="*/ 85575 h 100776"/>
                <a:gd name="connsiteX6" fmla="*/ 50670 w 114288"/>
                <a:gd name="connsiteY6" fmla="*/ 100776 h 100776"/>
                <a:gd name="connsiteX7" fmla="*/ 114288 w 114288"/>
                <a:gd name="connsiteY7" fmla="*/ 100776 h 100776"/>
                <a:gd name="connsiteX8" fmla="*/ 114288 w 114288"/>
                <a:gd name="connsiteY8" fmla="*/ 50107 h 100776"/>
                <a:gd name="connsiteX9" fmla="*/ 104154 w 114288"/>
                <a:gd name="connsiteY9" fmla="*/ 29839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88" h="100776">
                  <a:moveTo>
                    <a:pt x="104154" y="29839"/>
                  </a:moveTo>
                  <a:cubicBezTo>
                    <a:pt x="89516" y="18579"/>
                    <a:pt x="72626" y="10134"/>
                    <a:pt x="54611" y="6193"/>
                  </a:cubicBezTo>
                  <a:cubicBezTo>
                    <a:pt x="43914" y="2815"/>
                    <a:pt x="32654" y="1126"/>
                    <a:pt x="21394" y="0"/>
                  </a:cubicBezTo>
                  <a:cubicBezTo>
                    <a:pt x="20268" y="24209"/>
                    <a:pt x="12949" y="47855"/>
                    <a:pt x="0" y="68685"/>
                  </a:cubicBezTo>
                  <a:lnTo>
                    <a:pt x="3378" y="72063"/>
                  </a:lnTo>
                  <a:cubicBezTo>
                    <a:pt x="15201" y="72063"/>
                    <a:pt x="27024" y="77130"/>
                    <a:pt x="35469" y="85575"/>
                  </a:cubicBezTo>
                  <a:lnTo>
                    <a:pt x="50670" y="100776"/>
                  </a:lnTo>
                  <a:lnTo>
                    <a:pt x="114288" y="100776"/>
                  </a:lnTo>
                  <a:lnTo>
                    <a:pt x="114288" y="50107"/>
                  </a:lnTo>
                  <a:cubicBezTo>
                    <a:pt x="114288" y="42225"/>
                    <a:pt x="110910" y="34343"/>
                    <a:pt x="104154" y="29839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7A041D-2D25-4B52-AD97-AC87AA8F787C}"/>
                </a:ext>
              </a:extLst>
            </p:cNvPr>
            <p:cNvSpPr/>
            <p:nvPr/>
          </p:nvSpPr>
          <p:spPr>
            <a:xfrm>
              <a:off x="6177301" y="1349398"/>
              <a:ext cx="113725" cy="113725"/>
            </a:xfrm>
            <a:custGeom>
              <a:avLst/>
              <a:gdLst>
                <a:gd name="connsiteX0" fmla="*/ 113725 w 113725"/>
                <a:gd name="connsiteY0" fmla="*/ 56863 h 113725"/>
                <a:gd name="connsiteX1" fmla="*/ 56863 w 113725"/>
                <a:gd name="connsiteY1" fmla="*/ 113725 h 113725"/>
                <a:gd name="connsiteX2" fmla="*/ 0 w 113725"/>
                <a:gd name="connsiteY2" fmla="*/ 56863 h 113725"/>
                <a:gd name="connsiteX3" fmla="*/ 56863 w 113725"/>
                <a:gd name="connsiteY3" fmla="*/ 0 h 113725"/>
                <a:gd name="connsiteX4" fmla="*/ 113725 w 113725"/>
                <a:gd name="connsiteY4" fmla="*/ 56863 h 1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25" h="113725">
                  <a:moveTo>
                    <a:pt x="113725" y="56863"/>
                  </a:moveTo>
                  <a:cubicBezTo>
                    <a:pt x="113725" y="88267"/>
                    <a:pt x="88267" y="113725"/>
                    <a:pt x="56863" y="113725"/>
                  </a:cubicBezTo>
                  <a:cubicBezTo>
                    <a:pt x="25458" y="113725"/>
                    <a:pt x="0" y="88267"/>
                    <a:pt x="0" y="56863"/>
                  </a:cubicBezTo>
                  <a:cubicBezTo>
                    <a:pt x="0" y="25458"/>
                    <a:pt x="25458" y="0"/>
                    <a:pt x="56863" y="0"/>
                  </a:cubicBezTo>
                  <a:cubicBezTo>
                    <a:pt x="88267" y="0"/>
                    <a:pt x="113725" y="25458"/>
                    <a:pt x="113725" y="568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C67E2F-7623-4BEB-87A0-438DA31C35AB}"/>
                </a:ext>
              </a:extLst>
            </p:cNvPr>
            <p:cNvSpPr/>
            <p:nvPr/>
          </p:nvSpPr>
          <p:spPr>
            <a:xfrm>
              <a:off x="5999957" y="1436100"/>
              <a:ext cx="130052" cy="100776"/>
            </a:xfrm>
            <a:custGeom>
              <a:avLst/>
              <a:gdLst>
                <a:gd name="connsiteX0" fmla="*/ 90079 w 130052"/>
                <a:gd name="connsiteY0" fmla="*/ 0 h 100776"/>
                <a:gd name="connsiteX1" fmla="*/ 59678 w 130052"/>
                <a:gd name="connsiteY1" fmla="*/ 6193 h 100776"/>
                <a:gd name="connsiteX2" fmla="*/ 10134 w 130052"/>
                <a:gd name="connsiteY2" fmla="*/ 29839 h 100776"/>
                <a:gd name="connsiteX3" fmla="*/ 0 w 130052"/>
                <a:gd name="connsiteY3" fmla="*/ 50107 h 100776"/>
                <a:gd name="connsiteX4" fmla="*/ 0 w 130052"/>
                <a:gd name="connsiteY4" fmla="*/ 100776 h 100776"/>
                <a:gd name="connsiteX5" fmla="*/ 121607 w 130052"/>
                <a:gd name="connsiteY5" fmla="*/ 100776 h 100776"/>
                <a:gd name="connsiteX6" fmla="*/ 130052 w 130052"/>
                <a:gd name="connsiteY6" fmla="*/ 92331 h 100776"/>
                <a:gd name="connsiteX7" fmla="*/ 90079 w 130052"/>
                <a:gd name="connsiteY7" fmla="*/ 0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052" h="100776">
                  <a:moveTo>
                    <a:pt x="90079" y="0"/>
                  </a:moveTo>
                  <a:cubicBezTo>
                    <a:pt x="79945" y="1126"/>
                    <a:pt x="69811" y="2815"/>
                    <a:pt x="59678" y="6193"/>
                  </a:cubicBezTo>
                  <a:cubicBezTo>
                    <a:pt x="42225" y="11260"/>
                    <a:pt x="25335" y="19705"/>
                    <a:pt x="10134" y="29839"/>
                  </a:cubicBezTo>
                  <a:cubicBezTo>
                    <a:pt x="3378" y="34343"/>
                    <a:pt x="0" y="42225"/>
                    <a:pt x="0" y="50107"/>
                  </a:cubicBezTo>
                  <a:lnTo>
                    <a:pt x="0" y="100776"/>
                  </a:lnTo>
                  <a:lnTo>
                    <a:pt x="121607" y="100776"/>
                  </a:lnTo>
                  <a:cubicBezTo>
                    <a:pt x="123859" y="97398"/>
                    <a:pt x="126674" y="94583"/>
                    <a:pt x="130052" y="92331"/>
                  </a:cubicBezTo>
                  <a:cubicBezTo>
                    <a:pt x="105843" y="66997"/>
                    <a:pt x="91768" y="34343"/>
                    <a:pt x="90079" y="0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1CDC24-EE44-49B0-9090-8A08540072FC}"/>
                </a:ext>
              </a:extLst>
            </p:cNvPr>
            <p:cNvSpPr/>
            <p:nvPr/>
          </p:nvSpPr>
          <p:spPr>
            <a:xfrm>
              <a:off x="6050363" y="1320422"/>
              <a:ext cx="79083" cy="100477"/>
            </a:xfrm>
            <a:custGeom>
              <a:avLst/>
              <a:gdLst>
                <a:gd name="connsiteX0" fmla="*/ 39674 w 79083"/>
                <a:gd name="connsiteY0" fmla="*/ 100477 h 100477"/>
                <a:gd name="connsiteX1" fmla="*/ 79084 w 79083"/>
                <a:gd name="connsiteY1" fmla="*/ 8709 h 100477"/>
                <a:gd name="connsiteX2" fmla="*/ 8709 w 79083"/>
                <a:gd name="connsiteY2" fmla="*/ 22784 h 100477"/>
                <a:gd name="connsiteX3" fmla="*/ 22784 w 79083"/>
                <a:gd name="connsiteY3" fmla="*/ 93158 h 100477"/>
                <a:gd name="connsiteX4" fmla="*/ 39674 w 79083"/>
                <a:gd name="connsiteY4" fmla="*/ 100477 h 10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83" h="100477">
                  <a:moveTo>
                    <a:pt x="39674" y="100477"/>
                  </a:moveTo>
                  <a:cubicBezTo>
                    <a:pt x="41363" y="66135"/>
                    <a:pt x="55438" y="34044"/>
                    <a:pt x="79084" y="8709"/>
                  </a:cubicBezTo>
                  <a:cubicBezTo>
                    <a:pt x="56001" y="-7055"/>
                    <a:pt x="24473" y="-862"/>
                    <a:pt x="8709" y="22784"/>
                  </a:cubicBezTo>
                  <a:cubicBezTo>
                    <a:pt x="-7055" y="46430"/>
                    <a:pt x="-862" y="77395"/>
                    <a:pt x="22784" y="93158"/>
                  </a:cubicBezTo>
                  <a:cubicBezTo>
                    <a:pt x="27851" y="96536"/>
                    <a:pt x="33481" y="98788"/>
                    <a:pt x="39674" y="100477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19BEFE-1424-495F-9A8E-F63AA4359468}"/>
              </a:ext>
            </a:extLst>
          </p:cNvPr>
          <p:cNvGrpSpPr/>
          <p:nvPr/>
        </p:nvGrpSpPr>
        <p:grpSpPr>
          <a:xfrm rot="5400000">
            <a:off x="5533588" y="2740727"/>
            <a:ext cx="1425541" cy="1425541"/>
            <a:chOff x="9630295" y="1716579"/>
            <a:chExt cx="2709948" cy="270994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2BF197-8AAB-44E0-AD72-91412F3AE11C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987715-E414-45BC-BBAF-24BABE2A12A4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FAB7E0-BAE7-4886-B76E-829D7095FE11}"/>
              </a:ext>
            </a:extLst>
          </p:cNvPr>
          <p:cNvGrpSpPr/>
          <p:nvPr/>
        </p:nvGrpSpPr>
        <p:grpSpPr>
          <a:xfrm rot="2700000">
            <a:off x="5711759" y="2915088"/>
            <a:ext cx="1076818" cy="1076818"/>
            <a:chOff x="9630295" y="1716579"/>
            <a:chExt cx="2709948" cy="270994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A60702-CCF3-4ED7-89AA-4E23CE2AADB4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A5F9364-377C-4DCD-A27F-33BD59E22B2D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C7653A2-8392-4C64-B1EA-EF9D0031DF4F}"/>
              </a:ext>
            </a:extLst>
          </p:cNvPr>
          <p:cNvSpPr/>
          <p:nvPr/>
        </p:nvSpPr>
        <p:spPr>
          <a:xfrm>
            <a:off x="6153039" y="3369184"/>
            <a:ext cx="174085" cy="1740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9BC0AC-0FAA-4F28-A886-F9C4B96658E3}"/>
              </a:ext>
            </a:extLst>
          </p:cNvPr>
          <p:cNvSpPr/>
          <p:nvPr/>
        </p:nvSpPr>
        <p:spPr>
          <a:xfrm>
            <a:off x="9046740" y="1483348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05F8CC-79B8-4E9E-928A-623064CA58E7}"/>
              </a:ext>
            </a:extLst>
          </p:cNvPr>
          <p:cNvSpPr/>
          <p:nvPr/>
        </p:nvSpPr>
        <p:spPr>
          <a:xfrm>
            <a:off x="9046740" y="987228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C28564-B8D4-480E-8E5D-C8133E17D395}"/>
              </a:ext>
            </a:extLst>
          </p:cNvPr>
          <p:cNvSpPr/>
          <p:nvPr/>
        </p:nvSpPr>
        <p:spPr>
          <a:xfrm>
            <a:off x="915800" y="5145947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3574F5-DA65-40EB-ADB1-03D9E5C189F7}"/>
              </a:ext>
            </a:extLst>
          </p:cNvPr>
          <p:cNvSpPr/>
          <p:nvPr/>
        </p:nvSpPr>
        <p:spPr>
          <a:xfrm>
            <a:off x="915800" y="4649827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30CFFB-9A58-4DEC-8074-E6F977FC4455}"/>
              </a:ext>
            </a:extLst>
          </p:cNvPr>
          <p:cNvSpPr/>
          <p:nvPr/>
        </p:nvSpPr>
        <p:spPr>
          <a:xfrm>
            <a:off x="9044068" y="5148443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22D609-28C6-4112-9F27-5D76AC718F85}"/>
              </a:ext>
            </a:extLst>
          </p:cNvPr>
          <p:cNvSpPr/>
          <p:nvPr/>
        </p:nvSpPr>
        <p:spPr>
          <a:xfrm>
            <a:off x="9044068" y="4652323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40389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A8EB8141-2DBE-4128-802A-62BE1FAE9FFA}"/>
              </a:ext>
            </a:extLst>
          </p:cNvPr>
          <p:cNvSpPr/>
          <p:nvPr/>
        </p:nvSpPr>
        <p:spPr>
          <a:xfrm>
            <a:off x="3940952" y="1163937"/>
            <a:ext cx="4593772" cy="4593772"/>
          </a:xfrm>
          <a:prstGeom prst="ellipse">
            <a:avLst/>
          </a:prstGeom>
          <a:noFill/>
          <a:ln w="63500" cap="rnd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45F786-ADDE-41FA-A52B-420F26FF06F9}"/>
              </a:ext>
            </a:extLst>
          </p:cNvPr>
          <p:cNvSpPr/>
          <p:nvPr/>
        </p:nvSpPr>
        <p:spPr>
          <a:xfrm rot="18900000">
            <a:off x="5311778" y="1157322"/>
            <a:ext cx="1852015" cy="1852166"/>
          </a:xfrm>
          <a:custGeom>
            <a:avLst/>
            <a:gdLst>
              <a:gd name="connsiteX0" fmla="*/ 1852015 w 1852015"/>
              <a:gd name="connsiteY0" fmla="*/ 1852166 h 1852166"/>
              <a:gd name="connsiteX1" fmla="*/ 1145512 w 1852015"/>
              <a:gd name="connsiteY1" fmla="*/ 1852166 h 1852166"/>
              <a:gd name="connsiteX2" fmla="*/ 1141759 w 1852015"/>
              <a:gd name="connsiteY2" fmla="*/ 1777832 h 1852166"/>
              <a:gd name="connsiteX3" fmla="*/ 66789 w 1852015"/>
              <a:gd name="connsiteY3" fmla="*/ 709665 h 1852166"/>
              <a:gd name="connsiteX4" fmla="*/ 0 w 1852015"/>
              <a:gd name="connsiteY4" fmla="*/ 706502 h 1852166"/>
              <a:gd name="connsiteX5" fmla="*/ 0 w 1852015"/>
              <a:gd name="connsiteY5" fmla="*/ 0 h 1852166"/>
              <a:gd name="connsiteX6" fmla="*/ 134568 w 1852015"/>
              <a:gd name="connsiteY6" fmla="*/ 6371 h 1852166"/>
              <a:gd name="connsiteX7" fmla="*/ 1844614 w 1852015"/>
              <a:gd name="connsiteY7" fmla="*/ 1705596 h 1852166"/>
              <a:gd name="connsiteX8" fmla="*/ 1852015 w 1852015"/>
              <a:gd name="connsiteY8" fmla="*/ 1852166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5" h="1852166">
                <a:moveTo>
                  <a:pt x="1852015" y="1852166"/>
                </a:moveTo>
                <a:lnTo>
                  <a:pt x="1145512" y="1852166"/>
                </a:lnTo>
                <a:lnTo>
                  <a:pt x="1141759" y="1777832"/>
                </a:lnTo>
                <a:cubicBezTo>
                  <a:pt x="1084346" y="1212496"/>
                  <a:pt x="633154" y="763572"/>
                  <a:pt x="66789" y="709665"/>
                </a:cubicBezTo>
                <a:lnTo>
                  <a:pt x="0" y="706502"/>
                </a:lnTo>
                <a:lnTo>
                  <a:pt x="0" y="0"/>
                </a:lnTo>
                <a:lnTo>
                  <a:pt x="134568" y="6371"/>
                </a:lnTo>
                <a:cubicBezTo>
                  <a:pt x="1035533" y="92126"/>
                  <a:pt x="1753283" y="806268"/>
                  <a:pt x="1844614" y="1705596"/>
                </a:cubicBezTo>
                <a:lnTo>
                  <a:pt x="1852015" y="1852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FCFDAF-AA3D-4925-9BEC-1ED1BA4244DF}"/>
              </a:ext>
            </a:extLst>
          </p:cNvPr>
          <p:cNvSpPr/>
          <p:nvPr/>
        </p:nvSpPr>
        <p:spPr>
          <a:xfrm rot="18900000">
            <a:off x="6689250" y="2534794"/>
            <a:ext cx="1852015" cy="1852166"/>
          </a:xfrm>
          <a:custGeom>
            <a:avLst/>
            <a:gdLst>
              <a:gd name="connsiteX0" fmla="*/ 1852015 w 1852015"/>
              <a:gd name="connsiteY0" fmla="*/ 0 h 1852166"/>
              <a:gd name="connsiteX1" fmla="*/ 1844614 w 1852015"/>
              <a:gd name="connsiteY1" fmla="*/ 146570 h 1852166"/>
              <a:gd name="connsiteX2" fmla="*/ 134568 w 1852015"/>
              <a:gd name="connsiteY2" fmla="*/ 1845795 h 1852166"/>
              <a:gd name="connsiteX3" fmla="*/ 0 w 1852015"/>
              <a:gd name="connsiteY3" fmla="*/ 1852166 h 1852166"/>
              <a:gd name="connsiteX4" fmla="*/ 0 w 1852015"/>
              <a:gd name="connsiteY4" fmla="*/ 1145663 h 1852166"/>
              <a:gd name="connsiteX5" fmla="*/ 66789 w 1852015"/>
              <a:gd name="connsiteY5" fmla="*/ 1142501 h 1852166"/>
              <a:gd name="connsiteX6" fmla="*/ 1141759 w 1852015"/>
              <a:gd name="connsiteY6" fmla="*/ 74334 h 1852166"/>
              <a:gd name="connsiteX7" fmla="*/ 1145512 w 1852015"/>
              <a:gd name="connsiteY7" fmla="*/ 0 h 1852166"/>
              <a:gd name="connsiteX8" fmla="*/ 1852015 w 1852015"/>
              <a:gd name="connsiteY8" fmla="*/ 0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5" h="1852166">
                <a:moveTo>
                  <a:pt x="1852015" y="0"/>
                </a:moveTo>
                <a:lnTo>
                  <a:pt x="1844614" y="146570"/>
                </a:lnTo>
                <a:cubicBezTo>
                  <a:pt x="1753283" y="1045898"/>
                  <a:pt x="1035533" y="1760040"/>
                  <a:pt x="134568" y="1845795"/>
                </a:cubicBezTo>
                <a:lnTo>
                  <a:pt x="0" y="1852166"/>
                </a:lnTo>
                <a:lnTo>
                  <a:pt x="0" y="1145663"/>
                </a:lnTo>
                <a:lnTo>
                  <a:pt x="66789" y="1142501"/>
                </a:lnTo>
                <a:cubicBezTo>
                  <a:pt x="633154" y="1088594"/>
                  <a:pt x="1084346" y="639670"/>
                  <a:pt x="1141759" y="74334"/>
                </a:cubicBezTo>
                <a:lnTo>
                  <a:pt x="1145512" y="0"/>
                </a:lnTo>
                <a:lnTo>
                  <a:pt x="185201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64146-DD7B-4276-8FB2-FA1CC6DB7D74}"/>
              </a:ext>
            </a:extLst>
          </p:cNvPr>
          <p:cNvSpPr/>
          <p:nvPr/>
        </p:nvSpPr>
        <p:spPr>
          <a:xfrm rot="18900000">
            <a:off x="3934411" y="2534687"/>
            <a:ext cx="1852016" cy="1852166"/>
          </a:xfrm>
          <a:custGeom>
            <a:avLst/>
            <a:gdLst>
              <a:gd name="connsiteX0" fmla="*/ 1852016 w 1852016"/>
              <a:gd name="connsiteY0" fmla="*/ 0 h 1852166"/>
              <a:gd name="connsiteX1" fmla="*/ 1852016 w 1852016"/>
              <a:gd name="connsiteY1" fmla="*/ 706502 h 1852166"/>
              <a:gd name="connsiteX2" fmla="*/ 1785227 w 1852016"/>
              <a:gd name="connsiteY2" fmla="*/ 709665 h 1852166"/>
              <a:gd name="connsiteX3" fmla="*/ 710257 w 1852016"/>
              <a:gd name="connsiteY3" fmla="*/ 1777832 h 1852166"/>
              <a:gd name="connsiteX4" fmla="*/ 706503 w 1852016"/>
              <a:gd name="connsiteY4" fmla="*/ 1852166 h 1852166"/>
              <a:gd name="connsiteX5" fmla="*/ 0 w 1852016"/>
              <a:gd name="connsiteY5" fmla="*/ 1852166 h 1852166"/>
              <a:gd name="connsiteX6" fmla="*/ 7402 w 1852016"/>
              <a:gd name="connsiteY6" fmla="*/ 1705596 h 1852166"/>
              <a:gd name="connsiteX7" fmla="*/ 1717448 w 1852016"/>
              <a:gd name="connsiteY7" fmla="*/ 6371 h 1852166"/>
              <a:gd name="connsiteX8" fmla="*/ 1852016 w 1852016"/>
              <a:gd name="connsiteY8" fmla="*/ 0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6" h="1852166">
                <a:moveTo>
                  <a:pt x="1852016" y="0"/>
                </a:moveTo>
                <a:lnTo>
                  <a:pt x="1852016" y="706502"/>
                </a:lnTo>
                <a:lnTo>
                  <a:pt x="1785227" y="709665"/>
                </a:lnTo>
                <a:cubicBezTo>
                  <a:pt x="1218862" y="763572"/>
                  <a:pt x="767670" y="1212496"/>
                  <a:pt x="710257" y="1777832"/>
                </a:cubicBezTo>
                <a:lnTo>
                  <a:pt x="706503" y="1852166"/>
                </a:lnTo>
                <a:lnTo>
                  <a:pt x="0" y="1852166"/>
                </a:lnTo>
                <a:lnTo>
                  <a:pt x="7402" y="1705596"/>
                </a:lnTo>
                <a:cubicBezTo>
                  <a:pt x="98733" y="806268"/>
                  <a:pt x="816483" y="92126"/>
                  <a:pt x="1717448" y="6371"/>
                </a:cubicBezTo>
                <a:lnTo>
                  <a:pt x="18520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BA7192-410E-4B21-9797-BA34F608FD6E}"/>
              </a:ext>
            </a:extLst>
          </p:cNvPr>
          <p:cNvSpPr/>
          <p:nvPr/>
        </p:nvSpPr>
        <p:spPr>
          <a:xfrm rot="18900000">
            <a:off x="5311884" y="3912159"/>
            <a:ext cx="1852016" cy="1852166"/>
          </a:xfrm>
          <a:custGeom>
            <a:avLst/>
            <a:gdLst>
              <a:gd name="connsiteX0" fmla="*/ 1852016 w 1852016"/>
              <a:gd name="connsiteY0" fmla="*/ 1145663 h 1852166"/>
              <a:gd name="connsiteX1" fmla="*/ 1852016 w 1852016"/>
              <a:gd name="connsiteY1" fmla="*/ 1852166 h 1852166"/>
              <a:gd name="connsiteX2" fmla="*/ 1717448 w 1852016"/>
              <a:gd name="connsiteY2" fmla="*/ 1845795 h 1852166"/>
              <a:gd name="connsiteX3" fmla="*/ 7402 w 1852016"/>
              <a:gd name="connsiteY3" fmla="*/ 146570 h 1852166"/>
              <a:gd name="connsiteX4" fmla="*/ 0 w 1852016"/>
              <a:gd name="connsiteY4" fmla="*/ 0 h 1852166"/>
              <a:gd name="connsiteX5" fmla="*/ 706503 w 1852016"/>
              <a:gd name="connsiteY5" fmla="*/ 0 h 1852166"/>
              <a:gd name="connsiteX6" fmla="*/ 710257 w 1852016"/>
              <a:gd name="connsiteY6" fmla="*/ 74334 h 1852166"/>
              <a:gd name="connsiteX7" fmla="*/ 1785227 w 1852016"/>
              <a:gd name="connsiteY7" fmla="*/ 1142501 h 1852166"/>
              <a:gd name="connsiteX8" fmla="*/ 1852016 w 1852016"/>
              <a:gd name="connsiteY8" fmla="*/ 1145663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6" h="1852166">
                <a:moveTo>
                  <a:pt x="1852016" y="1145663"/>
                </a:moveTo>
                <a:lnTo>
                  <a:pt x="1852016" y="1852166"/>
                </a:lnTo>
                <a:lnTo>
                  <a:pt x="1717448" y="1845795"/>
                </a:lnTo>
                <a:cubicBezTo>
                  <a:pt x="816483" y="1760040"/>
                  <a:pt x="98733" y="1045898"/>
                  <a:pt x="7402" y="146570"/>
                </a:cubicBezTo>
                <a:lnTo>
                  <a:pt x="0" y="0"/>
                </a:lnTo>
                <a:lnTo>
                  <a:pt x="706503" y="0"/>
                </a:lnTo>
                <a:lnTo>
                  <a:pt x="710257" y="74334"/>
                </a:lnTo>
                <a:cubicBezTo>
                  <a:pt x="767670" y="639670"/>
                  <a:pt x="1218862" y="1088594"/>
                  <a:pt x="1785227" y="1142501"/>
                </a:cubicBezTo>
                <a:lnTo>
                  <a:pt x="1852016" y="11456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AF4B3B-DAC6-4468-AF1D-71B5911A6EA6}"/>
              </a:ext>
            </a:extLst>
          </p:cNvPr>
          <p:cNvSpPr/>
          <p:nvPr/>
        </p:nvSpPr>
        <p:spPr>
          <a:xfrm>
            <a:off x="5704438" y="919009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D27ADC-FA6C-4E1C-A86C-0E2BA041EB3C}"/>
              </a:ext>
            </a:extLst>
          </p:cNvPr>
          <p:cNvSpPr/>
          <p:nvPr/>
        </p:nvSpPr>
        <p:spPr>
          <a:xfrm>
            <a:off x="5704438" y="4935838"/>
            <a:ext cx="1066800" cy="10668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05741D-76DE-4E65-AC00-4E52367C2773}"/>
              </a:ext>
            </a:extLst>
          </p:cNvPr>
          <p:cNvSpPr/>
          <p:nvPr/>
        </p:nvSpPr>
        <p:spPr>
          <a:xfrm rot="5400000">
            <a:off x="7712853" y="2927424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BFD0D2-D358-476A-A618-24850CE455E3}"/>
              </a:ext>
            </a:extLst>
          </p:cNvPr>
          <p:cNvSpPr/>
          <p:nvPr/>
        </p:nvSpPr>
        <p:spPr>
          <a:xfrm rot="5400000">
            <a:off x="3696024" y="2927424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211A8C-F071-46D7-8254-3AF7EA971544}"/>
              </a:ext>
            </a:extLst>
          </p:cNvPr>
          <p:cNvSpPr/>
          <p:nvPr/>
        </p:nvSpPr>
        <p:spPr>
          <a:xfrm>
            <a:off x="918472" y="1480852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CADAA4A-A121-4A88-BB4A-FF7AFAB0B10E}"/>
              </a:ext>
            </a:extLst>
          </p:cNvPr>
          <p:cNvSpPr/>
          <p:nvPr/>
        </p:nvSpPr>
        <p:spPr>
          <a:xfrm>
            <a:off x="918472" y="984732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019A63-87D7-428E-ADEC-063FBF3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CA56A68-3D7C-4F88-89FE-4B70F41D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noFill/>
          <a:ln w="2095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42AAE0-40C1-40CF-A99F-BC47179E4A58}"/>
              </a:ext>
            </a:extLst>
          </p:cNvPr>
          <p:cNvSpPr txBox="1"/>
          <p:nvPr/>
        </p:nvSpPr>
        <p:spPr>
          <a:xfrm>
            <a:off x="6003228" y="2392906"/>
            <a:ext cx="45717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1424F7-4F3C-4396-8825-47F0B165E479}"/>
              </a:ext>
            </a:extLst>
          </p:cNvPr>
          <p:cNvSpPr txBox="1"/>
          <p:nvPr/>
        </p:nvSpPr>
        <p:spPr>
          <a:xfrm>
            <a:off x="6071356" y="4187530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6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12E459-94AE-4F11-B5FF-77D99A06626F}"/>
              </a:ext>
            </a:extLst>
          </p:cNvPr>
          <p:cNvSpPr txBox="1"/>
          <p:nvPr/>
        </p:nvSpPr>
        <p:spPr>
          <a:xfrm>
            <a:off x="6974264" y="3293657"/>
            <a:ext cx="32092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1A3B0C-DAF8-447C-BE27-A6A4C45D848F}"/>
              </a:ext>
            </a:extLst>
          </p:cNvPr>
          <p:cNvSpPr txBox="1"/>
          <p:nvPr/>
        </p:nvSpPr>
        <p:spPr>
          <a:xfrm>
            <a:off x="5181337" y="3293657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9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2C1B5E1-E4B7-41D0-A18B-5B2259973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57" y="2810646"/>
            <a:ext cx="1299761" cy="13003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6D6F871-D278-4161-9848-132BC8EEC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123" y="3173694"/>
            <a:ext cx="574260" cy="574260"/>
          </a:xfrm>
          <a:prstGeom prst="rect">
            <a:avLst/>
          </a:prstGeom>
        </p:spPr>
      </p:pic>
      <p:pic>
        <p:nvPicPr>
          <p:cNvPr id="4" name="Graphic 3" descr="Briefcase">
            <a:extLst>
              <a:ext uri="{FF2B5EF4-FFF2-40B4-BE49-F238E27FC236}">
                <a16:creationId xmlns:a16="http://schemas.microsoft.com/office/drawing/2014/main" id="{7D39F503-8BC0-4F10-8FB9-EDCE8CB77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0930" y="5252330"/>
            <a:ext cx="433816" cy="433816"/>
          </a:xfrm>
          <a:prstGeom prst="rect">
            <a:avLst/>
          </a:prstGeom>
        </p:spPr>
      </p:pic>
      <p:pic>
        <p:nvPicPr>
          <p:cNvPr id="6" name="Graphic 5" descr="Shield Tick">
            <a:extLst>
              <a:ext uri="{FF2B5EF4-FFF2-40B4-BE49-F238E27FC236}">
                <a16:creationId xmlns:a16="http://schemas.microsoft.com/office/drawing/2014/main" id="{EFBDD232-1E00-4BBD-84E7-8538997249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9186" y="3190586"/>
            <a:ext cx="540476" cy="5404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4AA658-AC89-4A9D-A86B-25AA6BE16258}"/>
              </a:ext>
            </a:extLst>
          </p:cNvPr>
          <p:cNvGrpSpPr/>
          <p:nvPr/>
        </p:nvGrpSpPr>
        <p:grpSpPr>
          <a:xfrm>
            <a:off x="6001380" y="1282834"/>
            <a:ext cx="472917" cy="339150"/>
            <a:chOff x="5999957" y="1299851"/>
            <a:chExt cx="472917" cy="33915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2608CE-F55F-456A-8CE5-57D0605899A5}"/>
                </a:ext>
              </a:extLst>
            </p:cNvPr>
            <p:cNvSpPr/>
            <p:nvPr/>
          </p:nvSpPr>
          <p:spPr>
            <a:xfrm>
              <a:off x="6106363" y="1299851"/>
              <a:ext cx="339146" cy="339150"/>
            </a:xfrm>
            <a:custGeom>
              <a:avLst/>
              <a:gdLst>
                <a:gd name="connsiteX0" fmla="*/ 329353 w 339146"/>
                <a:gd name="connsiteY0" fmla="*/ 287132 h 339150"/>
                <a:gd name="connsiteX1" fmla="*/ 276431 w 339146"/>
                <a:gd name="connsiteY1" fmla="*/ 233647 h 339150"/>
                <a:gd name="connsiteX2" fmla="*/ 249407 w 339146"/>
                <a:gd name="connsiteY2" fmla="*/ 225765 h 339150"/>
                <a:gd name="connsiteX3" fmla="*/ 230265 w 339146"/>
                <a:gd name="connsiteY3" fmla="*/ 207187 h 339150"/>
                <a:gd name="connsiteX4" fmla="*/ 256726 w 339146"/>
                <a:gd name="connsiteY4" fmla="*/ 129493 h 339150"/>
                <a:gd name="connsiteX5" fmla="*/ 128363 w 339146"/>
                <a:gd name="connsiteY5" fmla="*/ 4 h 339150"/>
                <a:gd name="connsiteX6" fmla="*/ 0 w 339146"/>
                <a:gd name="connsiteY6" fmla="*/ 127804 h 339150"/>
                <a:gd name="connsiteX7" fmla="*/ 128363 w 339146"/>
                <a:gd name="connsiteY7" fmla="*/ 257293 h 339150"/>
                <a:gd name="connsiteX8" fmla="*/ 207182 w 339146"/>
                <a:gd name="connsiteY8" fmla="*/ 230832 h 339150"/>
                <a:gd name="connsiteX9" fmla="*/ 226324 w 339146"/>
                <a:gd name="connsiteY9" fmla="*/ 249411 h 339150"/>
                <a:gd name="connsiteX10" fmla="*/ 234206 w 339146"/>
                <a:gd name="connsiteY10" fmla="*/ 276435 h 339150"/>
                <a:gd name="connsiteX11" fmla="*/ 287691 w 339146"/>
                <a:gd name="connsiteY11" fmla="*/ 329920 h 339150"/>
                <a:gd name="connsiteX12" fmla="*/ 329916 w 339146"/>
                <a:gd name="connsiteY12" fmla="*/ 331046 h 339150"/>
                <a:gd name="connsiteX13" fmla="*/ 331042 w 339146"/>
                <a:gd name="connsiteY13" fmla="*/ 288821 h 339150"/>
                <a:gd name="connsiteX14" fmla="*/ 329353 w 339146"/>
                <a:gd name="connsiteY14" fmla="*/ 287132 h 339150"/>
                <a:gd name="connsiteX15" fmla="*/ 329353 w 339146"/>
                <a:gd name="connsiteY15" fmla="*/ 287132 h 339150"/>
                <a:gd name="connsiteX16" fmla="*/ 128926 w 339146"/>
                <a:gd name="connsiteY16" fmla="*/ 26465 h 339150"/>
                <a:gd name="connsiteX17" fmla="*/ 231391 w 339146"/>
                <a:gd name="connsiteY17" fmla="*/ 128930 h 339150"/>
                <a:gd name="connsiteX18" fmla="*/ 207182 w 339146"/>
                <a:gd name="connsiteY18" fmla="*/ 194801 h 339150"/>
                <a:gd name="connsiteX19" fmla="*/ 174529 w 339146"/>
                <a:gd name="connsiteY19" fmla="*/ 182978 h 339150"/>
                <a:gd name="connsiteX20" fmla="*/ 127800 w 339146"/>
                <a:gd name="connsiteY20" fmla="*/ 175659 h 339150"/>
                <a:gd name="connsiteX21" fmla="*/ 81071 w 339146"/>
                <a:gd name="connsiteY21" fmla="*/ 182978 h 339150"/>
                <a:gd name="connsiteX22" fmla="*/ 50670 w 339146"/>
                <a:gd name="connsiteY22" fmla="*/ 195364 h 339150"/>
                <a:gd name="connsiteX23" fmla="*/ 61930 w 339146"/>
                <a:gd name="connsiteY23" fmla="*/ 51237 h 339150"/>
                <a:gd name="connsiteX24" fmla="*/ 128926 w 339146"/>
                <a:gd name="connsiteY24" fmla="*/ 26465 h 33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9146" h="339150">
                  <a:moveTo>
                    <a:pt x="329353" y="287132"/>
                  </a:moveTo>
                  <a:lnTo>
                    <a:pt x="276431" y="233647"/>
                  </a:lnTo>
                  <a:cubicBezTo>
                    <a:pt x="269112" y="226891"/>
                    <a:pt x="259541" y="223513"/>
                    <a:pt x="249407" y="225765"/>
                  </a:cubicBezTo>
                  <a:lnTo>
                    <a:pt x="230265" y="207187"/>
                  </a:lnTo>
                  <a:cubicBezTo>
                    <a:pt x="247718" y="184667"/>
                    <a:pt x="256726" y="157643"/>
                    <a:pt x="256726" y="129493"/>
                  </a:cubicBezTo>
                  <a:cubicBezTo>
                    <a:pt x="257289" y="58556"/>
                    <a:pt x="199864" y="567"/>
                    <a:pt x="128363" y="4"/>
                  </a:cubicBezTo>
                  <a:cubicBezTo>
                    <a:pt x="56863" y="-559"/>
                    <a:pt x="0" y="56867"/>
                    <a:pt x="0" y="127804"/>
                  </a:cubicBezTo>
                  <a:cubicBezTo>
                    <a:pt x="0" y="198742"/>
                    <a:pt x="56863" y="256730"/>
                    <a:pt x="128363" y="257293"/>
                  </a:cubicBezTo>
                  <a:cubicBezTo>
                    <a:pt x="156513" y="257293"/>
                    <a:pt x="184100" y="248285"/>
                    <a:pt x="207182" y="230832"/>
                  </a:cubicBezTo>
                  <a:lnTo>
                    <a:pt x="226324" y="249411"/>
                  </a:lnTo>
                  <a:cubicBezTo>
                    <a:pt x="224635" y="258982"/>
                    <a:pt x="227450" y="269116"/>
                    <a:pt x="234206" y="276435"/>
                  </a:cubicBezTo>
                  <a:lnTo>
                    <a:pt x="287691" y="329920"/>
                  </a:lnTo>
                  <a:cubicBezTo>
                    <a:pt x="298951" y="341743"/>
                    <a:pt x="318093" y="342306"/>
                    <a:pt x="329916" y="331046"/>
                  </a:cubicBezTo>
                  <a:cubicBezTo>
                    <a:pt x="341738" y="319786"/>
                    <a:pt x="342301" y="300644"/>
                    <a:pt x="331042" y="288821"/>
                  </a:cubicBezTo>
                  <a:cubicBezTo>
                    <a:pt x="330479" y="288258"/>
                    <a:pt x="329916" y="287695"/>
                    <a:pt x="329353" y="287132"/>
                  </a:cubicBezTo>
                  <a:lnTo>
                    <a:pt x="329353" y="287132"/>
                  </a:lnTo>
                  <a:close/>
                  <a:moveTo>
                    <a:pt x="128926" y="26465"/>
                  </a:moveTo>
                  <a:cubicBezTo>
                    <a:pt x="185789" y="26465"/>
                    <a:pt x="231391" y="72068"/>
                    <a:pt x="231391" y="128930"/>
                  </a:cubicBezTo>
                  <a:cubicBezTo>
                    <a:pt x="231391" y="153139"/>
                    <a:pt x="222946" y="176785"/>
                    <a:pt x="207182" y="194801"/>
                  </a:cubicBezTo>
                  <a:cubicBezTo>
                    <a:pt x="196486" y="189734"/>
                    <a:pt x="185789" y="185793"/>
                    <a:pt x="174529" y="182978"/>
                  </a:cubicBezTo>
                  <a:cubicBezTo>
                    <a:pt x="159328" y="178474"/>
                    <a:pt x="143564" y="175659"/>
                    <a:pt x="127800" y="175659"/>
                  </a:cubicBezTo>
                  <a:cubicBezTo>
                    <a:pt x="112036" y="175659"/>
                    <a:pt x="96272" y="178474"/>
                    <a:pt x="81071" y="182978"/>
                  </a:cubicBezTo>
                  <a:cubicBezTo>
                    <a:pt x="70374" y="185793"/>
                    <a:pt x="60241" y="189734"/>
                    <a:pt x="50670" y="195364"/>
                  </a:cubicBezTo>
                  <a:cubicBezTo>
                    <a:pt x="14075" y="152576"/>
                    <a:pt x="19142" y="87831"/>
                    <a:pt x="61930" y="51237"/>
                  </a:cubicBezTo>
                  <a:cubicBezTo>
                    <a:pt x="80508" y="34910"/>
                    <a:pt x="104154" y="26465"/>
                    <a:pt x="128926" y="26465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3372B6-142B-4AEA-B8CE-19A567F3819F}"/>
                </a:ext>
              </a:extLst>
            </p:cNvPr>
            <p:cNvSpPr/>
            <p:nvPr/>
          </p:nvSpPr>
          <p:spPr>
            <a:xfrm>
              <a:off x="6135076" y="1544195"/>
              <a:ext cx="202678" cy="71500"/>
            </a:xfrm>
            <a:custGeom>
              <a:avLst/>
              <a:gdLst>
                <a:gd name="connsiteX0" fmla="*/ 193108 w 202678"/>
                <a:gd name="connsiteY0" fmla="*/ 43914 h 71500"/>
                <a:gd name="connsiteX1" fmla="*/ 179596 w 202678"/>
                <a:gd name="connsiteY1" fmla="*/ 11823 h 71500"/>
                <a:gd name="connsiteX2" fmla="*/ 176218 w 202678"/>
                <a:gd name="connsiteY2" fmla="*/ 8445 h 71500"/>
                <a:gd name="connsiteX3" fmla="*/ 11823 w 202678"/>
                <a:gd name="connsiteY3" fmla="*/ 0 h 71500"/>
                <a:gd name="connsiteX4" fmla="*/ 10134 w 202678"/>
                <a:gd name="connsiteY4" fmla="*/ 1126 h 71500"/>
                <a:gd name="connsiteX5" fmla="*/ 0 w 202678"/>
                <a:gd name="connsiteY5" fmla="*/ 20831 h 71500"/>
                <a:gd name="connsiteX6" fmla="*/ 0 w 202678"/>
                <a:gd name="connsiteY6" fmla="*/ 71500 h 71500"/>
                <a:gd name="connsiteX7" fmla="*/ 202679 w 202678"/>
                <a:gd name="connsiteY7" fmla="*/ 71500 h 71500"/>
                <a:gd name="connsiteX8" fmla="*/ 202679 w 202678"/>
                <a:gd name="connsiteY8" fmla="*/ 53485 h 71500"/>
                <a:gd name="connsiteX9" fmla="*/ 193108 w 202678"/>
                <a:gd name="connsiteY9" fmla="*/ 43914 h 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678" h="71500">
                  <a:moveTo>
                    <a:pt x="193108" y="43914"/>
                  </a:moveTo>
                  <a:cubicBezTo>
                    <a:pt x="184663" y="35469"/>
                    <a:pt x="179596" y="23646"/>
                    <a:pt x="179596" y="11823"/>
                  </a:cubicBezTo>
                  <a:lnTo>
                    <a:pt x="176218" y="8445"/>
                  </a:lnTo>
                  <a:cubicBezTo>
                    <a:pt x="124985" y="39973"/>
                    <a:pt x="59678" y="36595"/>
                    <a:pt x="11823" y="0"/>
                  </a:cubicBezTo>
                  <a:lnTo>
                    <a:pt x="10134" y="1126"/>
                  </a:lnTo>
                  <a:cubicBezTo>
                    <a:pt x="3941" y="5630"/>
                    <a:pt x="0" y="12949"/>
                    <a:pt x="0" y="20831"/>
                  </a:cubicBezTo>
                  <a:lnTo>
                    <a:pt x="0" y="71500"/>
                  </a:lnTo>
                  <a:lnTo>
                    <a:pt x="202679" y="71500"/>
                  </a:lnTo>
                  <a:lnTo>
                    <a:pt x="202679" y="53485"/>
                  </a:lnTo>
                  <a:lnTo>
                    <a:pt x="193108" y="4391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FAD22-B462-4F4D-A716-C565979BF003}"/>
                </a:ext>
              </a:extLst>
            </p:cNvPr>
            <p:cNvSpPr/>
            <p:nvPr/>
          </p:nvSpPr>
          <p:spPr>
            <a:xfrm>
              <a:off x="6341696" y="1320576"/>
              <a:ext cx="80618" cy="100886"/>
            </a:xfrm>
            <a:custGeom>
              <a:avLst/>
              <a:gdLst>
                <a:gd name="connsiteX0" fmla="*/ 38284 w 80618"/>
                <a:gd name="connsiteY0" fmla="*/ 100886 h 100886"/>
                <a:gd name="connsiteX1" fmla="*/ 79945 w 80618"/>
                <a:gd name="connsiteY1" fmla="*/ 42335 h 100886"/>
                <a:gd name="connsiteX2" fmla="*/ 21394 w 80618"/>
                <a:gd name="connsiteY2" fmla="*/ 673 h 100886"/>
                <a:gd name="connsiteX3" fmla="*/ 0 w 80618"/>
                <a:gd name="connsiteY3" fmla="*/ 9681 h 100886"/>
                <a:gd name="connsiteX4" fmla="*/ 38284 w 80618"/>
                <a:gd name="connsiteY4" fmla="*/ 100886 h 10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8" h="100886">
                  <a:moveTo>
                    <a:pt x="38284" y="100886"/>
                  </a:moveTo>
                  <a:cubicBezTo>
                    <a:pt x="65871" y="96382"/>
                    <a:pt x="84449" y="69921"/>
                    <a:pt x="79945" y="42335"/>
                  </a:cubicBezTo>
                  <a:cubicBezTo>
                    <a:pt x="75441" y="14748"/>
                    <a:pt x="48981" y="-3831"/>
                    <a:pt x="21394" y="673"/>
                  </a:cubicBezTo>
                  <a:cubicBezTo>
                    <a:pt x="13512" y="1799"/>
                    <a:pt x="6193" y="5177"/>
                    <a:pt x="0" y="9681"/>
                  </a:cubicBezTo>
                  <a:cubicBezTo>
                    <a:pt x="23083" y="34453"/>
                    <a:pt x="36595" y="66543"/>
                    <a:pt x="38284" y="100886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6514D5-9928-47F0-A30B-AA1997D91E82}"/>
                </a:ext>
              </a:extLst>
            </p:cNvPr>
            <p:cNvSpPr/>
            <p:nvPr/>
          </p:nvSpPr>
          <p:spPr>
            <a:xfrm>
              <a:off x="6358586" y="1436100"/>
              <a:ext cx="114288" cy="100776"/>
            </a:xfrm>
            <a:custGeom>
              <a:avLst/>
              <a:gdLst>
                <a:gd name="connsiteX0" fmla="*/ 104154 w 114288"/>
                <a:gd name="connsiteY0" fmla="*/ 29839 h 100776"/>
                <a:gd name="connsiteX1" fmla="*/ 54611 w 114288"/>
                <a:gd name="connsiteY1" fmla="*/ 6193 h 100776"/>
                <a:gd name="connsiteX2" fmla="*/ 21394 w 114288"/>
                <a:gd name="connsiteY2" fmla="*/ 0 h 100776"/>
                <a:gd name="connsiteX3" fmla="*/ 0 w 114288"/>
                <a:gd name="connsiteY3" fmla="*/ 68685 h 100776"/>
                <a:gd name="connsiteX4" fmla="*/ 3378 w 114288"/>
                <a:gd name="connsiteY4" fmla="*/ 72063 h 100776"/>
                <a:gd name="connsiteX5" fmla="*/ 35469 w 114288"/>
                <a:gd name="connsiteY5" fmla="*/ 85575 h 100776"/>
                <a:gd name="connsiteX6" fmla="*/ 50670 w 114288"/>
                <a:gd name="connsiteY6" fmla="*/ 100776 h 100776"/>
                <a:gd name="connsiteX7" fmla="*/ 114288 w 114288"/>
                <a:gd name="connsiteY7" fmla="*/ 100776 h 100776"/>
                <a:gd name="connsiteX8" fmla="*/ 114288 w 114288"/>
                <a:gd name="connsiteY8" fmla="*/ 50107 h 100776"/>
                <a:gd name="connsiteX9" fmla="*/ 104154 w 114288"/>
                <a:gd name="connsiteY9" fmla="*/ 29839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88" h="100776">
                  <a:moveTo>
                    <a:pt x="104154" y="29839"/>
                  </a:moveTo>
                  <a:cubicBezTo>
                    <a:pt x="89516" y="18579"/>
                    <a:pt x="72626" y="10134"/>
                    <a:pt x="54611" y="6193"/>
                  </a:cubicBezTo>
                  <a:cubicBezTo>
                    <a:pt x="43914" y="2815"/>
                    <a:pt x="32654" y="1126"/>
                    <a:pt x="21394" y="0"/>
                  </a:cubicBezTo>
                  <a:cubicBezTo>
                    <a:pt x="20268" y="24209"/>
                    <a:pt x="12949" y="47855"/>
                    <a:pt x="0" y="68685"/>
                  </a:cubicBezTo>
                  <a:lnTo>
                    <a:pt x="3378" y="72063"/>
                  </a:lnTo>
                  <a:cubicBezTo>
                    <a:pt x="15201" y="72063"/>
                    <a:pt x="27024" y="77130"/>
                    <a:pt x="35469" y="85575"/>
                  </a:cubicBezTo>
                  <a:lnTo>
                    <a:pt x="50670" y="100776"/>
                  </a:lnTo>
                  <a:lnTo>
                    <a:pt x="114288" y="100776"/>
                  </a:lnTo>
                  <a:lnTo>
                    <a:pt x="114288" y="50107"/>
                  </a:lnTo>
                  <a:cubicBezTo>
                    <a:pt x="114288" y="42225"/>
                    <a:pt x="110910" y="34343"/>
                    <a:pt x="104154" y="29839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7A041D-2D25-4B52-AD97-AC87AA8F787C}"/>
                </a:ext>
              </a:extLst>
            </p:cNvPr>
            <p:cNvSpPr/>
            <p:nvPr/>
          </p:nvSpPr>
          <p:spPr>
            <a:xfrm>
              <a:off x="6177301" y="1349398"/>
              <a:ext cx="113725" cy="113725"/>
            </a:xfrm>
            <a:custGeom>
              <a:avLst/>
              <a:gdLst>
                <a:gd name="connsiteX0" fmla="*/ 113725 w 113725"/>
                <a:gd name="connsiteY0" fmla="*/ 56863 h 113725"/>
                <a:gd name="connsiteX1" fmla="*/ 56863 w 113725"/>
                <a:gd name="connsiteY1" fmla="*/ 113725 h 113725"/>
                <a:gd name="connsiteX2" fmla="*/ 0 w 113725"/>
                <a:gd name="connsiteY2" fmla="*/ 56863 h 113725"/>
                <a:gd name="connsiteX3" fmla="*/ 56863 w 113725"/>
                <a:gd name="connsiteY3" fmla="*/ 0 h 113725"/>
                <a:gd name="connsiteX4" fmla="*/ 113725 w 113725"/>
                <a:gd name="connsiteY4" fmla="*/ 56863 h 1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25" h="113725">
                  <a:moveTo>
                    <a:pt x="113725" y="56863"/>
                  </a:moveTo>
                  <a:cubicBezTo>
                    <a:pt x="113725" y="88267"/>
                    <a:pt x="88267" y="113725"/>
                    <a:pt x="56863" y="113725"/>
                  </a:cubicBezTo>
                  <a:cubicBezTo>
                    <a:pt x="25458" y="113725"/>
                    <a:pt x="0" y="88267"/>
                    <a:pt x="0" y="56863"/>
                  </a:cubicBezTo>
                  <a:cubicBezTo>
                    <a:pt x="0" y="25458"/>
                    <a:pt x="25458" y="0"/>
                    <a:pt x="56863" y="0"/>
                  </a:cubicBezTo>
                  <a:cubicBezTo>
                    <a:pt x="88267" y="0"/>
                    <a:pt x="113725" y="25458"/>
                    <a:pt x="113725" y="568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C67E2F-7623-4BEB-87A0-438DA31C35AB}"/>
                </a:ext>
              </a:extLst>
            </p:cNvPr>
            <p:cNvSpPr/>
            <p:nvPr/>
          </p:nvSpPr>
          <p:spPr>
            <a:xfrm>
              <a:off x="5999957" y="1436100"/>
              <a:ext cx="130052" cy="100776"/>
            </a:xfrm>
            <a:custGeom>
              <a:avLst/>
              <a:gdLst>
                <a:gd name="connsiteX0" fmla="*/ 90079 w 130052"/>
                <a:gd name="connsiteY0" fmla="*/ 0 h 100776"/>
                <a:gd name="connsiteX1" fmla="*/ 59678 w 130052"/>
                <a:gd name="connsiteY1" fmla="*/ 6193 h 100776"/>
                <a:gd name="connsiteX2" fmla="*/ 10134 w 130052"/>
                <a:gd name="connsiteY2" fmla="*/ 29839 h 100776"/>
                <a:gd name="connsiteX3" fmla="*/ 0 w 130052"/>
                <a:gd name="connsiteY3" fmla="*/ 50107 h 100776"/>
                <a:gd name="connsiteX4" fmla="*/ 0 w 130052"/>
                <a:gd name="connsiteY4" fmla="*/ 100776 h 100776"/>
                <a:gd name="connsiteX5" fmla="*/ 121607 w 130052"/>
                <a:gd name="connsiteY5" fmla="*/ 100776 h 100776"/>
                <a:gd name="connsiteX6" fmla="*/ 130052 w 130052"/>
                <a:gd name="connsiteY6" fmla="*/ 92331 h 100776"/>
                <a:gd name="connsiteX7" fmla="*/ 90079 w 130052"/>
                <a:gd name="connsiteY7" fmla="*/ 0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052" h="100776">
                  <a:moveTo>
                    <a:pt x="90079" y="0"/>
                  </a:moveTo>
                  <a:cubicBezTo>
                    <a:pt x="79945" y="1126"/>
                    <a:pt x="69811" y="2815"/>
                    <a:pt x="59678" y="6193"/>
                  </a:cubicBezTo>
                  <a:cubicBezTo>
                    <a:pt x="42225" y="11260"/>
                    <a:pt x="25335" y="19705"/>
                    <a:pt x="10134" y="29839"/>
                  </a:cubicBezTo>
                  <a:cubicBezTo>
                    <a:pt x="3378" y="34343"/>
                    <a:pt x="0" y="42225"/>
                    <a:pt x="0" y="50107"/>
                  </a:cubicBezTo>
                  <a:lnTo>
                    <a:pt x="0" y="100776"/>
                  </a:lnTo>
                  <a:lnTo>
                    <a:pt x="121607" y="100776"/>
                  </a:lnTo>
                  <a:cubicBezTo>
                    <a:pt x="123859" y="97398"/>
                    <a:pt x="126674" y="94583"/>
                    <a:pt x="130052" y="92331"/>
                  </a:cubicBezTo>
                  <a:cubicBezTo>
                    <a:pt x="105843" y="66997"/>
                    <a:pt x="91768" y="34343"/>
                    <a:pt x="90079" y="0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1CDC24-EE44-49B0-9090-8A08540072FC}"/>
                </a:ext>
              </a:extLst>
            </p:cNvPr>
            <p:cNvSpPr/>
            <p:nvPr/>
          </p:nvSpPr>
          <p:spPr>
            <a:xfrm>
              <a:off x="6050363" y="1320422"/>
              <a:ext cx="79083" cy="100477"/>
            </a:xfrm>
            <a:custGeom>
              <a:avLst/>
              <a:gdLst>
                <a:gd name="connsiteX0" fmla="*/ 39674 w 79083"/>
                <a:gd name="connsiteY0" fmla="*/ 100477 h 100477"/>
                <a:gd name="connsiteX1" fmla="*/ 79084 w 79083"/>
                <a:gd name="connsiteY1" fmla="*/ 8709 h 100477"/>
                <a:gd name="connsiteX2" fmla="*/ 8709 w 79083"/>
                <a:gd name="connsiteY2" fmla="*/ 22784 h 100477"/>
                <a:gd name="connsiteX3" fmla="*/ 22784 w 79083"/>
                <a:gd name="connsiteY3" fmla="*/ 93158 h 100477"/>
                <a:gd name="connsiteX4" fmla="*/ 39674 w 79083"/>
                <a:gd name="connsiteY4" fmla="*/ 100477 h 10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83" h="100477">
                  <a:moveTo>
                    <a:pt x="39674" y="100477"/>
                  </a:moveTo>
                  <a:cubicBezTo>
                    <a:pt x="41363" y="66135"/>
                    <a:pt x="55438" y="34044"/>
                    <a:pt x="79084" y="8709"/>
                  </a:cubicBezTo>
                  <a:cubicBezTo>
                    <a:pt x="56001" y="-7055"/>
                    <a:pt x="24473" y="-862"/>
                    <a:pt x="8709" y="22784"/>
                  </a:cubicBezTo>
                  <a:cubicBezTo>
                    <a:pt x="-7055" y="46430"/>
                    <a:pt x="-862" y="77395"/>
                    <a:pt x="22784" y="93158"/>
                  </a:cubicBezTo>
                  <a:cubicBezTo>
                    <a:pt x="27851" y="96536"/>
                    <a:pt x="33481" y="98788"/>
                    <a:pt x="39674" y="100477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19BEFE-1424-495F-9A8E-F63AA4359468}"/>
              </a:ext>
            </a:extLst>
          </p:cNvPr>
          <p:cNvGrpSpPr/>
          <p:nvPr/>
        </p:nvGrpSpPr>
        <p:grpSpPr>
          <a:xfrm rot="5400000">
            <a:off x="5533588" y="2740727"/>
            <a:ext cx="1425541" cy="1425541"/>
            <a:chOff x="9630295" y="1716579"/>
            <a:chExt cx="2709948" cy="270994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2BF197-8AAB-44E0-AD72-91412F3AE11C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987715-E414-45BC-BBAF-24BABE2A12A4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FAB7E0-BAE7-4886-B76E-829D7095FE11}"/>
              </a:ext>
            </a:extLst>
          </p:cNvPr>
          <p:cNvGrpSpPr/>
          <p:nvPr/>
        </p:nvGrpSpPr>
        <p:grpSpPr>
          <a:xfrm rot="2700000">
            <a:off x="5711759" y="2915088"/>
            <a:ext cx="1076818" cy="1076818"/>
            <a:chOff x="9630295" y="1716579"/>
            <a:chExt cx="2709948" cy="270994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A60702-CCF3-4ED7-89AA-4E23CE2AADB4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A5F9364-377C-4DCD-A27F-33BD59E22B2D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C7653A2-8392-4C64-B1EA-EF9D0031DF4F}"/>
              </a:ext>
            </a:extLst>
          </p:cNvPr>
          <p:cNvSpPr/>
          <p:nvPr/>
        </p:nvSpPr>
        <p:spPr>
          <a:xfrm>
            <a:off x="6153039" y="3369184"/>
            <a:ext cx="174085" cy="1740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9BC0AC-0FAA-4F28-A886-F9C4B96658E3}"/>
              </a:ext>
            </a:extLst>
          </p:cNvPr>
          <p:cNvSpPr/>
          <p:nvPr/>
        </p:nvSpPr>
        <p:spPr>
          <a:xfrm>
            <a:off x="9046740" y="1483348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05F8CC-79B8-4E9E-928A-623064CA58E7}"/>
              </a:ext>
            </a:extLst>
          </p:cNvPr>
          <p:cNvSpPr/>
          <p:nvPr/>
        </p:nvSpPr>
        <p:spPr>
          <a:xfrm>
            <a:off x="9046740" y="987228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C28564-B8D4-480E-8E5D-C8133E17D395}"/>
              </a:ext>
            </a:extLst>
          </p:cNvPr>
          <p:cNvSpPr/>
          <p:nvPr/>
        </p:nvSpPr>
        <p:spPr>
          <a:xfrm>
            <a:off x="915800" y="5145947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3574F5-DA65-40EB-ADB1-03D9E5C189F7}"/>
              </a:ext>
            </a:extLst>
          </p:cNvPr>
          <p:cNvSpPr/>
          <p:nvPr/>
        </p:nvSpPr>
        <p:spPr>
          <a:xfrm>
            <a:off x="915800" y="4649827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30CFFB-9A58-4DEC-8074-E6F977FC4455}"/>
              </a:ext>
            </a:extLst>
          </p:cNvPr>
          <p:cNvSpPr/>
          <p:nvPr/>
        </p:nvSpPr>
        <p:spPr>
          <a:xfrm>
            <a:off x="9044068" y="5148443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22D609-28C6-4112-9F27-5D76AC718F85}"/>
              </a:ext>
            </a:extLst>
          </p:cNvPr>
          <p:cNvSpPr/>
          <p:nvPr/>
        </p:nvSpPr>
        <p:spPr>
          <a:xfrm>
            <a:off x="9044068" y="4652323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0159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A8EB8141-2DBE-4128-802A-62BE1FAE9FFA}"/>
              </a:ext>
            </a:extLst>
          </p:cNvPr>
          <p:cNvSpPr/>
          <p:nvPr/>
        </p:nvSpPr>
        <p:spPr>
          <a:xfrm>
            <a:off x="3940952" y="1163937"/>
            <a:ext cx="4593772" cy="4593772"/>
          </a:xfrm>
          <a:prstGeom prst="ellipse">
            <a:avLst/>
          </a:prstGeom>
          <a:noFill/>
          <a:ln w="63500" cap="rnd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45F786-ADDE-41FA-A52B-420F26FF06F9}"/>
              </a:ext>
            </a:extLst>
          </p:cNvPr>
          <p:cNvSpPr/>
          <p:nvPr/>
        </p:nvSpPr>
        <p:spPr>
          <a:xfrm rot="18900000">
            <a:off x="5311778" y="1157322"/>
            <a:ext cx="1852015" cy="1852166"/>
          </a:xfrm>
          <a:custGeom>
            <a:avLst/>
            <a:gdLst>
              <a:gd name="connsiteX0" fmla="*/ 1852015 w 1852015"/>
              <a:gd name="connsiteY0" fmla="*/ 1852166 h 1852166"/>
              <a:gd name="connsiteX1" fmla="*/ 1145512 w 1852015"/>
              <a:gd name="connsiteY1" fmla="*/ 1852166 h 1852166"/>
              <a:gd name="connsiteX2" fmla="*/ 1141759 w 1852015"/>
              <a:gd name="connsiteY2" fmla="*/ 1777832 h 1852166"/>
              <a:gd name="connsiteX3" fmla="*/ 66789 w 1852015"/>
              <a:gd name="connsiteY3" fmla="*/ 709665 h 1852166"/>
              <a:gd name="connsiteX4" fmla="*/ 0 w 1852015"/>
              <a:gd name="connsiteY4" fmla="*/ 706502 h 1852166"/>
              <a:gd name="connsiteX5" fmla="*/ 0 w 1852015"/>
              <a:gd name="connsiteY5" fmla="*/ 0 h 1852166"/>
              <a:gd name="connsiteX6" fmla="*/ 134568 w 1852015"/>
              <a:gd name="connsiteY6" fmla="*/ 6371 h 1852166"/>
              <a:gd name="connsiteX7" fmla="*/ 1844614 w 1852015"/>
              <a:gd name="connsiteY7" fmla="*/ 1705596 h 1852166"/>
              <a:gd name="connsiteX8" fmla="*/ 1852015 w 1852015"/>
              <a:gd name="connsiteY8" fmla="*/ 1852166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5" h="1852166">
                <a:moveTo>
                  <a:pt x="1852015" y="1852166"/>
                </a:moveTo>
                <a:lnTo>
                  <a:pt x="1145512" y="1852166"/>
                </a:lnTo>
                <a:lnTo>
                  <a:pt x="1141759" y="1777832"/>
                </a:lnTo>
                <a:cubicBezTo>
                  <a:pt x="1084346" y="1212496"/>
                  <a:pt x="633154" y="763572"/>
                  <a:pt x="66789" y="709665"/>
                </a:cubicBezTo>
                <a:lnTo>
                  <a:pt x="0" y="706502"/>
                </a:lnTo>
                <a:lnTo>
                  <a:pt x="0" y="0"/>
                </a:lnTo>
                <a:lnTo>
                  <a:pt x="134568" y="6371"/>
                </a:lnTo>
                <a:cubicBezTo>
                  <a:pt x="1035533" y="92126"/>
                  <a:pt x="1753283" y="806268"/>
                  <a:pt x="1844614" y="1705596"/>
                </a:cubicBezTo>
                <a:lnTo>
                  <a:pt x="1852015" y="1852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FCFDAF-AA3D-4925-9BEC-1ED1BA4244DF}"/>
              </a:ext>
            </a:extLst>
          </p:cNvPr>
          <p:cNvSpPr/>
          <p:nvPr/>
        </p:nvSpPr>
        <p:spPr>
          <a:xfrm rot="18900000">
            <a:off x="6689250" y="2534794"/>
            <a:ext cx="1852015" cy="1852166"/>
          </a:xfrm>
          <a:custGeom>
            <a:avLst/>
            <a:gdLst>
              <a:gd name="connsiteX0" fmla="*/ 1852015 w 1852015"/>
              <a:gd name="connsiteY0" fmla="*/ 0 h 1852166"/>
              <a:gd name="connsiteX1" fmla="*/ 1844614 w 1852015"/>
              <a:gd name="connsiteY1" fmla="*/ 146570 h 1852166"/>
              <a:gd name="connsiteX2" fmla="*/ 134568 w 1852015"/>
              <a:gd name="connsiteY2" fmla="*/ 1845795 h 1852166"/>
              <a:gd name="connsiteX3" fmla="*/ 0 w 1852015"/>
              <a:gd name="connsiteY3" fmla="*/ 1852166 h 1852166"/>
              <a:gd name="connsiteX4" fmla="*/ 0 w 1852015"/>
              <a:gd name="connsiteY4" fmla="*/ 1145663 h 1852166"/>
              <a:gd name="connsiteX5" fmla="*/ 66789 w 1852015"/>
              <a:gd name="connsiteY5" fmla="*/ 1142501 h 1852166"/>
              <a:gd name="connsiteX6" fmla="*/ 1141759 w 1852015"/>
              <a:gd name="connsiteY6" fmla="*/ 74334 h 1852166"/>
              <a:gd name="connsiteX7" fmla="*/ 1145512 w 1852015"/>
              <a:gd name="connsiteY7" fmla="*/ 0 h 1852166"/>
              <a:gd name="connsiteX8" fmla="*/ 1852015 w 1852015"/>
              <a:gd name="connsiteY8" fmla="*/ 0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5" h="1852166">
                <a:moveTo>
                  <a:pt x="1852015" y="0"/>
                </a:moveTo>
                <a:lnTo>
                  <a:pt x="1844614" y="146570"/>
                </a:lnTo>
                <a:cubicBezTo>
                  <a:pt x="1753283" y="1045898"/>
                  <a:pt x="1035533" y="1760040"/>
                  <a:pt x="134568" y="1845795"/>
                </a:cubicBezTo>
                <a:lnTo>
                  <a:pt x="0" y="1852166"/>
                </a:lnTo>
                <a:lnTo>
                  <a:pt x="0" y="1145663"/>
                </a:lnTo>
                <a:lnTo>
                  <a:pt x="66789" y="1142501"/>
                </a:lnTo>
                <a:cubicBezTo>
                  <a:pt x="633154" y="1088594"/>
                  <a:pt x="1084346" y="639670"/>
                  <a:pt x="1141759" y="74334"/>
                </a:cubicBezTo>
                <a:lnTo>
                  <a:pt x="1145512" y="0"/>
                </a:lnTo>
                <a:lnTo>
                  <a:pt x="185201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64146-DD7B-4276-8FB2-FA1CC6DB7D74}"/>
              </a:ext>
            </a:extLst>
          </p:cNvPr>
          <p:cNvSpPr/>
          <p:nvPr/>
        </p:nvSpPr>
        <p:spPr>
          <a:xfrm rot="18900000">
            <a:off x="3934411" y="2534687"/>
            <a:ext cx="1852016" cy="1852166"/>
          </a:xfrm>
          <a:custGeom>
            <a:avLst/>
            <a:gdLst>
              <a:gd name="connsiteX0" fmla="*/ 1852016 w 1852016"/>
              <a:gd name="connsiteY0" fmla="*/ 0 h 1852166"/>
              <a:gd name="connsiteX1" fmla="*/ 1852016 w 1852016"/>
              <a:gd name="connsiteY1" fmla="*/ 706502 h 1852166"/>
              <a:gd name="connsiteX2" fmla="*/ 1785227 w 1852016"/>
              <a:gd name="connsiteY2" fmla="*/ 709665 h 1852166"/>
              <a:gd name="connsiteX3" fmla="*/ 710257 w 1852016"/>
              <a:gd name="connsiteY3" fmla="*/ 1777832 h 1852166"/>
              <a:gd name="connsiteX4" fmla="*/ 706503 w 1852016"/>
              <a:gd name="connsiteY4" fmla="*/ 1852166 h 1852166"/>
              <a:gd name="connsiteX5" fmla="*/ 0 w 1852016"/>
              <a:gd name="connsiteY5" fmla="*/ 1852166 h 1852166"/>
              <a:gd name="connsiteX6" fmla="*/ 7402 w 1852016"/>
              <a:gd name="connsiteY6" fmla="*/ 1705596 h 1852166"/>
              <a:gd name="connsiteX7" fmla="*/ 1717448 w 1852016"/>
              <a:gd name="connsiteY7" fmla="*/ 6371 h 1852166"/>
              <a:gd name="connsiteX8" fmla="*/ 1852016 w 1852016"/>
              <a:gd name="connsiteY8" fmla="*/ 0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6" h="1852166">
                <a:moveTo>
                  <a:pt x="1852016" y="0"/>
                </a:moveTo>
                <a:lnTo>
                  <a:pt x="1852016" y="706502"/>
                </a:lnTo>
                <a:lnTo>
                  <a:pt x="1785227" y="709665"/>
                </a:lnTo>
                <a:cubicBezTo>
                  <a:pt x="1218862" y="763572"/>
                  <a:pt x="767670" y="1212496"/>
                  <a:pt x="710257" y="1777832"/>
                </a:cubicBezTo>
                <a:lnTo>
                  <a:pt x="706503" y="1852166"/>
                </a:lnTo>
                <a:lnTo>
                  <a:pt x="0" y="1852166"/>
                </a:lnTo>
                <a:lnTo>
                  <a:pt x="7402" y="1705596"/>
                </a:lnTo>
                <a:cubicBezTo>
                  <a:pt x="98733" y="806268"/>
                  <a:pt x="816483" y="92126"/>
                  <a:pt x="1717448" y="6371"/>
                </a:cubicBezTo>
                <a:lnTo>
                  <a:pt x="185201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BA7192-410E-4B21-9797-BA34F608FD6E}"/>
              </a:ext>
            </a:extLst>
          </p:cNvPr>
          <p:cNvSpPr/>
          <p:nvPr/>
        </p:nvSpPr>
        <p:spPr>
          <a:xfrm rot="18900000">
            <a:off x="5311884" y="3912159"/>
            <a:ext cx="1852016" cy="1852166"/>
          </a:xfrm>
          <a:custGeom>
            <a:avLst/>
            <a:gdLst>
              <a:gd name="connsiteX0" fmla="*/ 1852016 w 1852016"/>
              <a:gd name="connsiteY0" fmla="*/ 1145663 h 1852166"/>
              <a:gd name="connsiteX1" fmla="*/ 1852016 w 1852016"/>
              <a:gd name="connsiteY1" fmla="*/ 1852166 h 1852166"/>
              <a:gd name="connsiteX2" fmla="*/ 1717448 w 1852016"/>
              <a:gd name="connsiteY2" fmla="*/ 1845795 h 1852166"/>
              <a:gd name="connsiteX3" fmla="*/ 7402 w 1852016"/>
              <a:gd name="connsiteY3" fmla="*/ 146570 h 1852166"/>
              <a:gd name="connsiteX4" fmla="*/ 0 w 1852016"/>
              <a:gd name="connsiteY4" fmla="*/ 0 h 1852166"/>
              <a:gd name="connsiteX5" fmla="*/ 706503 w 1852016"/>
              <a:gd name="connsiteY5" fmla="*/ 0 h 1852166"/>
              <a:gd name="connsiteX6" fmla="*/ 710257 w 1852016"/>
              <a:gd name="connsiteY6" fmla="*/ 74334 h 1852166"/>
              <a:gd name="connsiteX7" fmla="*/ 1785227 w 1852016"/>
              <a:gd name="connsiteY7" fmla="*/ 1142501 h 1852166"/>
              <a:gd name="connsiteX8" fmla="*/ 1852016 w 1852016"/>
              <a:gd name="connsiteY8" fmla="*/ 1145663 h 18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2016" h="1852166">
                <a:moveTo>
                  <a:pt x="1852016" y="1145663"/>
                </a:moveTo>
                <a:lnTo>
                  <a:pt x="1852016" y="1852166"/>
                </a:lnTo>
                <a:lnTo>
                  <a:pt x="1717448" y="1845795"/>
                </a:lnTo>
                <a:cubicBezTo>
                  <a:pt x="816483" y="1760040"/>
                  <a:pt x="98733" y="1045898"/>
                  <a:pt x="7402" y="146570"/>
                </a:cubicBezTo>
                <a:lnTo>
                  <a:pt x="0" y="0"/>
                </a:lnTo>
                <a:lnTo>
                  <a:pt x="706503" y="0"/>
                </a:lnTo>
                <a:lnTo>
                  <a:pt x="710257" y="74334"/>
                </a:lnTo>
                <a:cubicBezTo>
                  <a:pt x="767670" y="639670"/>
                  <a:pt x="1218862" y="1088594"/>
                  <a:pt x="1785227" y="1142501"/>
                </a:cubicBezTo>
                <a:lnTo>
                  <a:pt x="1852016" y="11456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AF4B3B-DAC6-4468-AF1D-71B5911A6EA6}"/>
              </a:ext>
            </a:extLst>
          </p:cNvPr>
          <p:cNvSpPr/>
          <p:nvPr/>
        </p:nvSpPr>
        <p:spPr>
          <a:xfrm>
            <a:off x="5704438" y="919009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D27ADC-FA6C-4E1C-A86C-0E2BA041EB3C}"/>
              </a:ext>
            </a:extLst>
          </p:cNvPr>
          <p:cNvSpPr/>
          <p:nvPr/>
        </p:nvSpPr>
        <p:spPr>
          <a:xfrm>
            <a:off x="5704438" y="4935838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05741D-76DE-4E65-AC00-4E52367C2773}"/>
              </a:ext>
            </a:extLst>
          </p:cNvPr>
          <p:cNvSpPr/>
          <p:nvPr/>
        </p:nvSpPr>
        <p:spPr>
          <a:xfrm rot="5400000">
            <a:off x="7712853" y="2927424"/>
            <a:ext cx="10668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BFD0D2-D358-476A-A618-24850CE455E3}"/>
              </a:ext>
            </a:extLst>
          </p:cNvPr>
          <p:cNvSpPr/>
          <p:nvPr/>
        </p:nvSpPr>
        <p:spPr>
          <a:xfrm rot="5400000">
            <a:off x="3696024" y="2927424"/>
            <a:ext cx="1066800" cy="106680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211A8C-F071-46D7-8254-3AF7EA971544}"/>
              </a:ext>
            </a:extLst>
          </p:cNvPr>
          <p:cNvSpPr/>
          <p:nvPr/>
        </p:nvSpPr>
        <p:spPr>
          <a:xfrm>
            <a:off x="918472" y="1480852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CADAA4A-A121-4A88-BB4A-FF7AFAB0B10E}"/>
              </a:ext>
            </a:extLst>
          </p:cNvPr>
          <p:cNvSpPr/>
          <p:nvPr/>
        </p:nvSpPr>
        <p:spPr>
          <a:xfrm>
            <a:off x="918472" y="984732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019A63-87D7-428E-ADEC-063FBF3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CA56A68-3D7C-4F88-89FE-4B70F41D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24" y="2314185"/>
            <a:ext cx="2292228" cy="2293278"/>
          </a:xfrm>
          <a:prstGeom prst="ellipse">
            <a:avLst/>
          </a:prstGeom>
          <a:noFill/>
          <a:ln w="2095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42AAE0-40C1-40CF-A99F-BC47179E4A58}"/>
              </a:ext>
            </a:extLst>
          </p:cNvPr>
          <p:cNvSpPr txBox="1"/>
          <p:nvPr/>
        </p:nvSpPr>
        <p:spPr>
          <a:xfrm>
            <a:off x="6003228" y="2392906"/>
            <a:ext cx="45717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1424F7-4F3C-4396-8825-47F0B165E479}"/>
              </a:ext>
            </a:extLst>
          </p:cNvPr>
          <p:cNvSpPr txBox="1"/>
          <p:nvPr/>
        </p:nvSpPr>
        <p:spPr>
          <a:xfrm>
            <a:off x="6071356" y="4187530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6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12E459-94AE-4F11-B5FF-77D99A06626F}"/>
              </a:ext>
            </a:extLst>
          </p:cNvPr>
          <p:cNvSpPr txBox="1"/>
          <p:nvPr/>
        </p:nvSpPr>
        <p:spPr>
          <a:xfrm>
            <a:off x="6974264" y="3293657"/>
            <a:ext cx="32092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1A3B0C-DAF8-447C-BE27-A6A4C45D848F}"/>
              </a:ext>
            </a:extLst>
          </p:cNvPr>
          <p:cNvSpPr txBox="1"/>
          <p:nvPr/>
        </p:nvSpPr>
        <p:spPr>
          <a:xfrm>
            <a:off x="5181337" y="3293657"/>
            <a:ext cx="32092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9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2C1B5E1-E4B7-41D0-A18B-5B2259973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57" y="2810646"/>
            <a:ext cx="1299761" cy="13003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6D6F871-D278-4161-9848-132BC8EEC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123" y="3173694"/>
            <a:ext cx="574260" cy="574260"/>
          </a:xfrm>
          <a:prstGeom prst="rect">
            <a:avLst/>
          </a:prstGeom>
        </p:spPr>
      </p:pic>
      <p:pic>
        <p:nvPicPr>
          <p:cNvPr id="4" name="Graphic 3" descr="Briefcase">
            <a:extLst>
              <a:ext uri="{FF2B5EF4-FFF2-40B4-BE49-F238E27FC236}">
                <a16:creationId xmlns:a16="http://schemas.microsoft.com/office/drawing/2014/main" id="{7D39F503-8BC0-4F10-8FB9-EDCE8CB77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0930" y="5252330"/>
            <a:ext cx="433816" cy="433816"/>
          </a:xfrm>
          <a:prstGeom prst="rect">
            <a:avLst/>
          </a:prstGeom>
        </p:spPr>
      </p:pic>
      <p:pic>
        <p:nvPicPr>
          <p:cNvPr id="6" name="Graphic 5" descr="Shield Tick">
            <a:extLst>
              <a:ext uri="{FF2B5EF4-FFF2-40B4-BE49-F238E27FC236}">
                <a16:creationId xmlns:a16="http://schemas.microsoft.com/office/drawing/2014/main" id="{EFBDD232-1E00-4BBD-84E7-8538997249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9186" y="3190586"/>
            <a:ext cx="540476" cy="5404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4AA658-AC89-4A9D-A86B-25AA6BE16258}"/>
              </a:ext>
            </a:extLst>
          </p:cNvPr>
          <p:cNvGrpSpPr/>
          <p:nvPr/>
        </p:nvGrpSpPr>
        <p:grpSpPr>
          <a:xfrm>
            <a:off x="6001380" y="1282834"/>
            <a:ext cx="472917" cy="339150"/>
            <a:chOff x="5999957" y="1299851"/>
            <a:chExt cx="472917" cy="33915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2608CE-F55F-456A-8CE5-57D0605899A5}"/>
                </a:ext>
              </a:extLst>
            </p:cNvPr>
            <p:cNvSpPr/>
            <p:nvPr/>
          </p:nvSpPr>
          <p:spPr>
            <a:xfrm>
              <a:off x="6106363" y="1299851"/>
              <a:ext cx="339146" cy="339150"/>
            </a:xfrm>
            <a:custGeom>
              <a:avLst/>
              <a:gdLst>
                <a:gd name="connsiteX0" fmla="*/ 329353 w 339146"/>
                <a:gd name="connsiteY0" fmla="*/ 287132 h 339150"/>
                <a:gd name="connsiteX1" fmla="*/ 276431 w 339146"/>
                <a:gd name="connsiteY1" fmla="*/ 233647 h 339150"/>
                <a:gd name="connsiteX2" fmla="*/ 249407 w 339146"/>
                <a:gd name="connsiteY2" fmla="*/ 225765 h 339150"/>
                <a:gd name="connsiteX3" fmla="*/ 230265 w 339146"/>
                <a:gd name="connsiteY3" fmla="*/ 207187 h 339150"/>
                <a:gd name="connsiteX4" fmla="*/ 256726 w 339146"/>
                <a:gd name="connsiteY4" fmla="*/ 129493 h 339150"/>
                <a:gd name="connsiteX5" fmla="*/ 128363 w 339146"/>
                <a:gd name="connsiteY5" fmla="*/ 4 h 339150"/>
                <a:gd name="connsiteX6" fmla="*/ 0 w 339146"/>
                <a:gd name="connsiteY6" fmla="*/ 127804 h 339150"/>
                <a:gd name="connsiteX7" fmla="*/ 128363 w 339146"/>
                <a:gd name="connsiteY7" fmla="*/ 257293 h 339150"/>
                <a:gd name="connsiteX8" fmla="*/ 207182 w 339146"/>
                <a:gd name="connsiteY8" fmla="*/ 230832 h 339150"/>
                <a:gd name="connsiteX9" fmla="*/ 226324 w 339146"/>
                <a:gd name="connsiteY9" fmla="*/ 249411 h 339150"/>
                <a:gd name="connsiteX10" fmla="*/ 234206 w 339146"/>
                <a:gd name="connsiteY10" fmla="*/ 276435 h 339150"/>
                <a:gd name="connsiteX11" fmla="*/ 287691 w 339146"/>
                <a:gd name="connsiteY11" fmla="*/ 329920 h 339150"/>
                <a:gd name="connsiteX12" fmla="*/ 329916 w 339146"/>
                <a:gd name="connsiteY12" fmla="*/ 331046 h 339150"/>
                <a:gd name="connsiteX13" fmla="*/ 331042 w 339146"/>
                <a:gd name="connsiteY13" fmla="*/ 288821 h 339150"/>
                <a:gd name="connsiteX14" fmla="*/ 329353 w 339146"/>
                <a:gd name="connsiteY14" fmla="*/ 287132 h 339150"/>
                <a:gd name="connsiteX15" fmla="*/ 329353 w 339146"/>
                <a:gd name="connsiteY15" fmla="*/ 287132 h 339150"/>
                <a:gd name="connsiteX16" fmla="*/ 128926 w 339146"/>
                <a:gd name="connsiteY16" fmla="*/ 26465 h 339150"/>
                <a:gd name="connsiteX17" fmla="*/ 231391 w 339146"/>
                <a:gd name="connsiteY17" fmla="*/ 128930 h 339150"/>
                <a:gd name="connsiteX18" fmla="*/ 207182 w 339146"/>
                <a:gd name="connsiteY18" fmla="*/ 194801 h 339150"/>
                <a:gd name="connsiteX19" fmla="*/ 174529 w 339146"/>
                <a:gd name="connsiteY19" fmla="*/ 182978 h 339150"/>
                <a:gd name="connsiteX20" fmla="*/ 127800 w 339146"/>
                <a:gd name="connsiteY20" fmla="*/ 175659 h 339150"/>
                <a:gd name="connsiteX21" fmla="*/ 81071 w 339146"/>
                <a:gd name="connsiteY21" fmla="*/ 182978 h 339150"/>
                <a:gd name="connsiteX22" fmla="*/ 50670 w 339146"/>
                <a:gd name="connsiteY22" fmla="*/ 195364 h 339150"/>
                <a:gd name="connsiteX23" fmla="*/ 61930 w 339146"/>
                <a:gd name="connsiteY23" fmla="*/ 51237 h 339150"/>
                <a:gd name="connsiteX24" fmla="*/ 128926 w 339146"/>
                <a:gd name="connsiteY24" fmla="*/ 26465 h 33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9146" h="339150">
                  <a:moveTo>
                    <a:pt x="329353" y="287132"/>
                  </a:moveTo>
                  <a:lnTo>
                    <a:pt x="276431" y="233647"/>
                  </a:lnTo>
                  <a:cubicBezTo>
                    <a:pt x="269112" y="226891"/>
                    <a:pt x="259541" y="223513"/>
                    <a:pt x="249407" y="225765"/>
                  </a:cubicBezTo>
                  <a:lnTo>
                    <a:pt x="230265" y="207187"/>
                  </a:lnTo>
                  <a:cubicBezTo>
                    <a:pt x="247718" y="184667"/>
                    <a:pt x="256726" y="157643"/>
                    <a:pt x="256726" y="129493"/>
                  </a:cubicBezTo>
                  <a:cubicBezTo>
                    <a:pt x="257289" y="58556"/>
                    <a:pt x="199864" y="567"/>
                    <a:pt x="128363" y="4"/>
                  </a:cubicBezTo>
                  <a:cubicBezTo>
                    <a:pt x="56863" y="-559"/>
                    <a:pt x="0" y="56867"/>
                    <a:pt x="0" y="127804"/>
                  </a:cubicBezTo>
                  <a:cubicBezTo>
                    <a:pt x="0" y="198742"/>
                    <a:pt x="56863" y="256730"/>
                    <a:pt x="128363" y="257293"/>
                  </a:cubicBezTo>
                  <a:cubicBezTo>
                    <a:pt x="156513" y="257293"/>
                    <a:pt x="184100" y="248285"/>
                    <a:pt x="207182" y="230832"/>
                  </a:cubicBezTo>
                  <a:lnTo>
                    <a:pt x="226324" y="249411"/>
                  </a:lnTo>
                  <a:cubicBezTo>
                    <a:pt x="224635" y="258982"/>
                    <a:pt x="227450" y="269116"/>
                    <a:pt x="234206" y="276435"/>
                  </a:cubicBezTo>
                  <a:lnTo>
                    <a:pt x="287691" y="329920"/>
                  </a:lnTo>
                  <a:cubicBezTo>
                    <a:pt x="298951" y="341743"/>
                    <a:pt x="318093" y="342306"/>
                    <a:pt x="329916" y="331046"/>
                  </a:cubicBezTo>
                  <a:cubicBezTo>
                    <a:pt x="341738" y="319786"/>
                    <a:pt x="342301" y="300644"/>
                    <a:pt x="331042" y="288821"/>
                  </a:cubicBezTo>
                  <a:cubicBezTo>
                    <a:pt x="330479" y="288258"/>
                    <a:pt x="329916" y="287695"/>
                    <a:pt x="329353" y="287132"/>
                  </a:cubicBezTo>
                  <a:lnTo>
                    <a:pt x="329353" y="287132"/>
                  </a:lnTo>
                  <a:close/>
                  <a:moveTo>
                    <a:pt x="128926" y="26465"/>
                  </a:moveTo>
                  <a:cubicBezTo>
                    <a:pt x="185789" y="26465"/>
                    <a:pt x="231391" y="72068"/>
                    <a:pt x="231391" y="128930"/>
                  </a:cubicBezTo>
                  <a:cubicBezTo>
                    <a:pt x="231391" y="153139"/>
                    <a:pt x="222946" y="176785"/>
                    <a:pt x="207182" y="194801"/>
                  </a:cubicBezTo>
                  <a:cubicBezTo>
                    <a:pt x="196486" y="189734"/>
                    <a:pt x="185789" y="185793"/>
                    <a:pt x="174529" y="182978"/>
                  </a:cubicBezTo>
                  <a:cubicBezTo>
                    <a:pt x="159328" y="178474"/>
                    <a:pt x="143564" y="175659"/>
                    <a:pt x="127800" y="175659"/>
                  </a:cubicBezTo>
                  <a:cubicBezTo>
                    <a:pt x="112036" y="175659"/>
                    <a:pt x="96272" y="178474"/>
                    <a:pt x="81071" y="182978"/>
                  </a:cubicBezTo>
                  <a:cubicBezTo>
                    <a:pt x="70374" y="185793"/>
                    <a:pt x="60241" y="189734"/>
                    <a:pt x="50670" y="195364"/>
                  </a:cubicBezTo>
                  <a:cubicBezTo>
                    <a:pt x="14075" y="152576"/>
                    <a:pt x="19142" y="87831"/>
                    <a:pt x="61930" y="51237"/>
                  </a:cubicBezTo>
                  <a:cubicBezTo>
                    <a:pt x="80508" y="34910"/>
                    <a:pt x="104154" y="26465"/>
                    <a:pt x="128926" y="26465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3372B6-142B-4AEA-B8CE-19A567F3819F}"/>
                </a:ext>
              </a:extLst>
            </p:cNvPr>
            <p:cNvSpPr/>
            <p:nvPr/>
          </p:nvSpPr>
          <p:spPr>
            <a:xfrm>
              <a:off x="6135076" y="1544195"/>
              <a:ext cx="202678" cy="71500"/>
            </a:xfrm>
            <a:custGeom>
              <a:avLst/>
              <a:gdLst>
                <a:gd name="connsiteX0" fmla="*/ 193108 w 202678"/>
                <a:gd name="connsiteY0" fmla="*/ 43914 h 71500"/>
                <a:gd name="connsiteX1" fmla="*/ 179596 w 202678"/>
                <a:gd name="connsiteY1" fmla="*/ 11823 h 71500"/>
                <a:gd name="connsiteX2" fmla="*/ 176218 w 202678"/>
                <a:gd name="connsiteY2" fmla="*/ 8445 h 71500"/>
                <a:gd name="connsiteX3" fmla="*/ 11823 w 202678"/>
                <a:gd name="connsiteY3" fmla="*/ 0 h 71500"/>
                <a:gd name="connsiteX4" fmla="*/ 10134 w 202678"/>
                <a:gd name="connsiteY4" fmla="*/ 1126 h 71500"/>
                <a:gd name="connsiteX5" fmla="*/ 0 w 202678"/>
                <a:gd name="connsiteY5" fmla="*/ 20831 h 71500"/>
                <a:gd name="connsiteX6" fmla="*/ 0 w 202678"/>
                <a:gd name="connsiteY6" fmla="*/ 71500 h 71500"/>
                <a:gd name="connsiteX7" fmla="*/ 202679 w 202678"/>
                <a:gd name="connsiteY7" fmla="*/ 71500 h 71500"/>
                <a:gd name="connsiteX8" fmla="*/ 202679 w 202678"/>
                <a:gd name="connsiteY8" fmla="*/ 53485 h 71500"/>
                <a:gd name="connsiteX9" fmla="*/ 193108 w 202678"/>
                <a:gd name="connsiteY9" fmla="*/ 43914 h 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678" h="71500">
                  <a:moveTo>
                    <a:pt x="193108" y="43914"/>
                  </a:moveTo>
                  <a:cubicBezTo>
                    <a:pt x="184663" y="35469"/>
                    <a:pt x="179596" y="23646"/>
                    <a:pt x="179596" y="11823"/>
                  </a:cubicBezTo>
                  <a:lnTo>
                    <a:pt x="176218" y="8445"/>
                  </a:lnTo>
                  <a:cubicBezTo>
                    <a:pt x="124985" y="39973"/>
                    <a:pt x="59678" y="36595"/>
                    <a:pt x="11823" y="0"/>
                  </a:cubicBezTo>
                  <a:lnTo>
                    <a:pt x="10134" y="1126"/>
                  </a:lnTo>
                  <a:cubicBezTo>
                    <a:pt x="3941" y="5630"/>
                    <a:pt x="0" y="12949"/>
                    <a:pt x="0" y="20831"/>
                  </a:cubicBezTo>
                  <a:lnTo>
                    <a:pt x="0" y="71500"/>
                  </a:lnTo>
                  <a:lnTo>
                    <a:pt x="202679" y="71500"/>
                  </a:lnTo>
                  <a:lnTo>
                    <a:pt x="202679" y="53485"/>
                  </a:lnTo>
                  <a:lnTo>
                    <a:pt x="193108" y="4391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FAD22-B462-4F4D-A716-C565979BF003}"/>
                </a:ext>
              </a:extLst>
            </p:cNvPr>
            <p:cNvSpPr/>
            <p:nvPr/>
          </p:nvSpPr>
          <p:spPr>
            <a:xfrm>
              <a:off x="6341696" y="1320576"/>
              <a:ext cx="80618" cy="100886"/>
            </a:xfrm>
            <a:custGeom>
              <a:avLst/>
              <a:gdLst>
                <a:gd name="connsiteX0" fmla="*/ 38284 w 80618"/>
                <a:gd name="connsiteY0" fmla="*/ 100886 h 100886"/>
                <a:gd name="connsiteX1" fmla="*/ 79945 w 80618"/>
                <a:gd name="connsiteY1" fmla="*/ 42335 h 100886"/>
                <a:gd name="connsiteX2" fmla="*/ 21394 w 80618"/>
                <a:gd name="connsiteY2" fmla="*/ 673 h 100886"/>
                <a:gd name="connsiteX3" fmla="*/ 0 w 80618"/>
                <a:gd name="connsiteY3" fmla="*/ 9681 h 100886"/>
                <a:gd name="connsiteX4" fmla="*/ 38284 w 80618"/>
                <a:gd name="connsiteY4" fmla="*/ 100886 h 10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8" h="100886">
                  <a:moveTo>
                    <a:pt x="38284" y="100886"/>
                  </a:moveTo>
                  <a:cubicBezTo>
                    <a:pt x="65871" y="96382"/>
                    <a:pt x="84449" y="69921"/>
                    <a:pt x="79945" y="42335"/>
                  </a:cubicBezTo>
                  <a:cubicBezTo>
                    <a:pt x="75441" y="14748"/>
                    <a:pt x="48981" y="-3831"/>
                    <a:pt x="21394" y="673"/>
                  </a:cubicBezTo>
                  <a:cubicBezTo>
                    <a:pt x="13512" y="1799"/>
                    <a:pt x="6193" y="5177"/>
                    <a:pt x="0" y="9681"/>
                  </a:cubicBezTo>
                  <a:cubicBezTo>
                    <a:pt x="23083" y="34453"/>
                    <a:pt x="36595" y="66543"/>
                    <a:pt x="38284" y="100886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6514D5-9928-47F0-A30B-AA1997D91E82}"/>
                </a:ext>
              </a:extLst>
            </p:cNvPr>
            <p:cNvSpPr/>
            <p:nvPr/>
          </p:nvSpPr>
          <p:spPr>
            <a:xfrm>
              <a:off x="6358586" y="1436100"/>
              <a:ext cx="114288" cy="100776"/>
            </a:xfrm>
            <a:custGeom>
              <a:avLst/>
              <a:gdLst>
                <a:gd name="connsiteX0" fmla="*/ 104154 w 114288"/>
                <a:gd name="connsiteY0" fmla="*/ 29839 h 100776"/>
                <a:gd name="connsiteX1" fmla="*/ 54611 w 114288"/>
                <a:gd name="connsiteY1" fmla="*/ 6193 h 100776"/>
                <a:gd name="connsiteX2" fmla="*/ 21394 w 114288"/>
                <a:gd name="connsiteY2" fmla="*/ 0 h 100776"/>
                <a:gd name="connsiteX3" fmla="*/ 0 w 114288"/>
                <a:gd name="connsiteY3" fmla="*/ 68685 h 100776"/>
                <a:gd name="connsiteX4" fmla="*/ 3378 w 114288"/>
                <a:gd name="connsiteY4" fmla="*/ 72063 h 100776"/>
                <a:gd name="connsiteX5" fmla="*/ 35469 w 114288"/>
                <a:gd name="connsiteY5" fmla="*/ 85575 h 100776"/>
                <a:gd name="connsiteX6" fmla="*/ 50670 w 114288"/>
                <a:gd name="connsiteY6" fmla="*/ 100776 h 100776"/>
                <a:gd name="connsiteX7" fmla="*/ 114288 w 114288"/>
                <a:gd name="connsiteY7" fmla="*/ 100776 h 100776"/>
                <a:gd name="connsiteX8" fmla="*/ 114288 w 114288"/>
                <a:gd name="connsiteY8" fmla="*/ 50107 h 100776"/>
                <a:gd name="connsiteX9" fmla="*/ 104154 w 114288"/>
                <a:gd name="connsiteY9" fmla="*/ 29839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88" h="100776">
                  <a:moveTo>
                    <a:pt x="104154" y="29839"/>
                  </a:moveTo>
                  <a:cubicBezTo>
                    <a:pt x="89516" y="18579"/>
                    <a:pt x="72626" y="10134"/>
                    <a:pt x="54611" y="6193"/>
                  </a:cubicBezTo>
                  <a:cubicBezTo>
                    <a:pt x="43914" y="2815"/>
                    <a:pt x="32654" y="1126"/>
                    <a:pt x="21394" y="0"/>
                  </a:cubicBezTo>
                  <a:cubicBezTo>
                    <a:pt x="20268" y="24209"/>
                    <a:pt x="12949" y="47855"/>
                    <a:pt x="0" y="68685"/>
                  </a:cubicBezTo>
                  <a:lnTo>
                    <a:pt x="3378" y="72063"/>
                  </a:lnTo>
                  <a:cubicBezTo>
                    <a:pt x="15201" y="72063"/>
                    <a:pt x="27024" y="77130"/>
                    <a:pt x="35469" y="85575"/>
                  </a:cubicBezTo>
                  <a:lnTo>
                    <a:pt x="50670" y="100776"/>
                  </a:lnTo>
                  <a:lnTo>
                    <a:pt x="114288" y="100776"/>
                  </a:lnTo>
                  <a:lnTo>
                    <a:pt x="114288" y="50107"/>
                  </a:lnTo>
                  <a:cubicBezTo>
                    <a:pt x="114288" y="42225"/>
                    <a:pt x="110910" y="34343"/>
                    <a:pt x="104154" y="29839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7A041D-2D25-4B52-AD97-AC87AA8F787C}"/>
                </a:ext>
              </a:extLst>
            </p:cNvPr>
            <p:cNvSpPr/>
            <p:nvPr/>
          </p:nvSpPr>
          <p:spPr>
            <a:xfrm>
              <a:off x="6177301" y="1349398"/>
              <a:ext cx="113725" cy="113725"/>
            </a:xfrm>
            <a:custGeom>
              <a:avLst/>
              <a:gdLst>
                <a:gd name="connsiteX0" fmla="*/ 113725 w 113725"/>
                <a:gd name="connsiteY0" fmla="*/ 56863 h 113725"/>
                <a:gd name="connsiteX1" fmla="*/ 56863 w 113725"/>
                <a:gd name="connsiteY1" fmla="*/ 113725 h 113725"/>
                <a:gd name="connsiteX2" fmla="*/ 0 w 113725"/>
                <a:gd name="connsiteY2" fmla="*/ 56863 h 113725"/>
                <a:gd name="connsiteX3" fmla="*/ 56863 w 113725"/>
                <a:gd name="connsiteY3" fmla="*/ 0 h 113725"/>
                <a:gd name="connsiteX4" fmla="*/ 113725 w 113725"/>
                <a:gd name="connsiteY4" fmla="*/ 56863 h 1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25" h="113725">
                  <a:moveTo>
                    <a:pt x="113725" y="56863"/>
                  </a:moveTo>
                  <a:cubicBezTo>
                    <a:pt x="113725" y="88267"/>
                    <a:pt x="88267" y="113725"/>
                    <a:pt x="56863" y="113725"/>
                  </a:cubicBezTo>
                  <a:cubicBezTo>
                    <a:pt x="25458" y="113725"/>
                    <a:pt x="0" y="88267"/>
                    <a:pt x="0" y="56863"/>
                  </a:cubicBezTo>
                  <a:cubicBezTo>
                    <a:pt x="0" y="25458"/>
                    <a:pt x="25458" y="0"/>
                    <a:pt x="56863" y="0"/>
                  </a:cubicBezTo>
                  <a:cubicBezTo>
                    <a:pt x="88267" y="0"/>
                    <a:pt x="113725" y="25458"/>
                    <a:pt x="113725" y="568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C67E2F-7623-4BEB-87A0-438DA31C35AB}"/>
                </a:ext>
              </a:extLst>
            </p:cNvPr>
            <p:cNvSpPr/>
            <p:nvPr/>
          </p:nvSpPr>
          <p:spPr>
            <a:xfrm>
              <a:off x="5999957" y="1436100"/>
              <a:ext cx="130052" cy="100776"/>
            </a:xfrm>
            <a:custGeom>
              <a:avLst/>
              <a:gdLst>
                <a:gd name="connsiteX0" fmla="*/ 90079 w 130052"/>
                <a:gd name="connsiteY0" fmla="*/ 0 h 100776"/>
                <a:gd name="connsiteX1" fmla="*/ 59678 w 130052"/>
                <a:gd name="connsiteY1" fmla="*/ 6193 h 100776"/>
                <a:gd name="connsiteX2" fmla="*/ 10134 w 130052"/>
                <a:gd name="connsiteY2" fmla="*/ 29839 h 100776"/>
                <a:gd name="connsiteX3" fmla="*/ 0 w 130052"/>
                <a:gd name="connsiteY3" fmla="*/ 50107 h 100776"/>
                <a:gd name="connsiteX4" fmla="*/ 0 w 130052"/>
                <a:gd name="connsiteY4" fmla="*/ 100776 h 100776"/>
                <a:gd name="connsiteX5" fmla="*/ 121607 w 130052"/>
                <a:gd name="connsiteY5" fmla="*/ 100776 h 100776"/>
                <a:gd name="connsiteX6" fmla="*/ 130052 w 130052"/>
                <a:gd name="connsiteY6" fmla="*/ 92331 h 100776"/>
                <a:gd name="connsiteX7" fmla="*/ 90079 w 130052"/>
                <a:gd name="connsiteY7" fmla="*/ 0 h 1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052" h="100776">
                  <a:moveTo>
                    <a:pt x="90079" y="0"/>
                  </a:moveTo>
                  <a:cubicBezTo>
                    <a:pt x="79945" y="1126"/>
                    <a:pt x="69811" y="2815"/>
                    <a:pt x="59678" y="6193"/>
                  </a:cubicBezTo>
                  <a:cubicBezTo>
                    <a:pt x="42225" y="11260"/>
                    <a:pt x="25335" y="19705"/>
                    <a:pt x="10134" y="29839"/>
                  </a:cubicBezTo>
                  <a:cubicBezTo>
                    <a:pt x="3378" y="34343"/>
                    <a:pt x="0" y="42225"/>
                    <a:pt x="0" y="50107"/>
                  </a:cubicBezTo>
                  <a:lnTo>
                    <a:pt x="0" y="100776"/>
                  </a:lnTo>
                  <a:lnTo>
                    <a:pt x="121607" y="100776"/>
                  </a:lnTo>
                  <a:cubicBezTo>
                    <a:pt x="123859" y="97398"/>
                    <a:pt x="126674" y="94583"/>
                    <a:pt x="130052" y="92331"/>
                  </a:cubicBezTo>
                  <a:cubicBezTo>
                    <a:pt x="105843" y="66997"/>
                    <a:pt x="91768" y="34343"/>
                    <a:pt x="90079" y="0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1CDC24-EE44-49B0-9090-8A08540072FC}"/>
                </a:ext>
              </a:extLst>
            </p:cNvPr>
            <p:cNvSpPr/>
            <p:nvPr/>
          </p:nvSpPr>
          <p:spPr>
            <a:xfrm>
              <a:off x="6050363" y="1320422"/>
              <a:ext cx="79083" cy="100477"/>
            </a:xfrm>
            <a:custGeom>
              <a:avLst/>
              <a:gdLst>
                <a:gd name="connsiteX0" fmla="*/ 39674 w 79083"/>
                <a:gd name="connsiteY0" fmla="*/ 100477 h 100477"/>
                <a:gd name="connsiteX1" fmla="*/ 79084 w 79083"/>
                <a:gd name="connsiteY1" fmla="*/ 8709 h 100477"/>
                <a:gd name="connsiteX2" fmla="*/ 8709 w 79083"/>
                <a:gd name="connsiteY2" fmla="*/ 22784 h 100477"/>
                <a:gd name="connsiteX3" fmla="*/ 22784 w 79083"/>
                <a:gd name="connsiteY3" fmla="*/ 93158 h 100477"/>
                <a:gd name="connsiteX4" fmla="*/ 39674 w 79083"/>
                <a:gd name="connsiteY4" fmla="*/ 100477 h 10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83" h="100477">
                  <a:moveTo>
                    <a:pt x="39674" y="100477"/>
                  </a:moveTo>
                  <a:cubicBezTo>
                    <a:pt x="41363" y="66135"/>
                    <a:pt x="55438" y="34044"/>
                    <a:pt x="79084" y="8709"/>
                  </a:cubicBezTo>
                  <a:cubicBezTo>
                    <a:pt x="56001" y="-7055"/>
                    <a:pt x="24473" y="-862"/>
                    <a:pt x="8709" y="22784"/>
                  </a:cubicBezTo>
                  <a:cubicBezTo>
                    <a:pt x="-7055" y="46430"/>
                    <a:pt x="-862" y="77395"/>
                    <a:pt x="22784" y="93158"/>
                  </a:cubicBezTo>
                  <a:cubicBezTo>
                    <a:pt x="27851" y="96536"/>
                    <a:pt x="33481" y="98788"/>
                    <a:pt x="39674" y="100477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19BEFE-1424-495F-9A8E-F63AA4359468}"/>
              </a:ext>
            </a:extLst>
          </p:cNvPr>
          <p:cNvGrpSpPr/>
          <p:nvPr/>
        </p:nvGrpSpPr>
        <p:grpSpPr>
          <a:xfrm rot="5400000">
            <a:off x="5533588" y="2740727"/>
            <a:ext cx="1425541" cy="1425541"/>
            <a:chOff x="9630295" y="1716579"/>
            <a:chExt cx="2709948" cy="270994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2BF197-8AAB-44E0-AD72-91412F3AE11C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987715-E414-45BC-BBAF-24BABE2A12A4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FAB7E0-BAE7-4886-B76E-829D7095FE11}"/>
              </a:ext>
            </a:extLst>
          </p:cNvPr>
          <p:cNvGrpSpPr/>
          <p:nvPr/>
        </p:nvGrpSpPr>
        <p:grpSpPr>
          <a:xfrm rot="2700000">
            <a:off x="5711759" y="2915088"/>
            <a:ext cx="1076818" cy="1076818"/>
            <a:chOff x="9630295" y="1716579"/>
            <a:chExt cx="2709948" cy="270994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A60702-CCF3-4ED7-89AA-4E23CE2AADB4}"/>
                </a:ext>
              </a:extLst>
            </p:cNvPr>
            <p:cNvSpPr/>
            <p:nvPr/>
          </p:nvSpPr>
          <p:spPr>
            <a:xfrm>
              <a:off x="9630295" y="1716579"/>
              <a:ext cx="2709948" cy="27099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A5F9364-377C-4DCD-A27F-33BD59E22B2D}"/>
                </a:ext>
              </a:extLst>
            </p:cNvPr>
            <p:cNvSpPr/>
            <p:nvPr/>
          </p:nvSpPr>
          <p:spPr>
            <a:xfrm>
              <a:off x="10918947" y="1771541"/>
              <a:ext cx="139267" cy="1623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C7653A2-8392-4C64-B1EA-EF9D0031DF4F}"/>
              </a:ext>
            </a:extLst>
          </p:cNvPr>
          <p:cNvSpPr/>
          <p:nvPr/>
        </p:nvSpPr>
        <p:spPr>
          <a:xfrm>
            <a:off x="6153039" y="3369184"/>
            <a:ext cx="174085" cy="1740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9BC0AC-0FAA-4F28-A886-F9C4B96658E3}"/>
              </a:ext>
            </a:extLst>
          </p:cNvPr>
          <p:cNvSpPr/>
          <p:nvPr/>
        </p:nvSpPr>
        <p:spPr>
          <a:xfrm>
            <a:off x="9046740" y="1483348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05F8CC-79B8-4E9E-928A-623064CA58E7}"/>
              </a:ext>
            </a:extLst>
          </p:cNvPr>
          <p:cNvSpPr/>
          <p:nvPr/>
        </p:nvSpPr>
        <p:spPr>
          <a:xfrm>
            <a:off x="9046740" y="987228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C28564-B8D4-480E-8E5D-C8133E17D395}"/>
              </a:ext>
            </a:extLst>
          </p:cNvPr>
          <p:cNvSpPr/>
          <p:nvPr/>
        </p:nvSpPr>
        <p:spPr>
          <a:xfrm>
            <a:off x="915800" y="5145947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3574F5-DA65-40EB-ADB1-03D9E5C189F7}"/>
              </a:ext>
            </a:extLst>
          </p:cNvPr>
          <p:cNvSpPr/>
          <p:nvPr/>
        </p:nvSpPr>
        <p:spPr>
          <a:xfrm>
            <a:off x="915800" y="4649827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30CFFB-9A58-4DEC-8074-E6F977FC4455}"/>
              </a:ext>
            </a:extLst>
          </p:cNvPr>
          <p:cNvSpPr/>
          <p:nvPr/>
        </p:nvSpPr>
        <p:spPr>
          <a:xfrm>
            <a:off x="9044068" y="5148443"/>
            <a:ext cx="2309510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22D609-28C6-4112-9F27-5D76AC718F85}"/>
              </a:ext>
            </a:extLst>
          </p:cNvPr>
          <p:cNvSpPr/>
          <p:nvPr/>
        </p:nvSpPr>
        <p:spPr>
          <a:xfrm>
            <a:off x="9044068" y="4652323"/>
            <a:ext cx="230951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92780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18256" y="995959"/>
            <a:ext cx="2285770" cy="2149951"/>
            <a:chOff x="3696024" y="919009"/>
            <a:chExt cx="5083629" cy="508362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EB8141-2DBE-4128-802A-62BE1FAE9FFA}"/>
                </a:ext>
              </a:extLst>
            </p:cNvPr>
            <p:cNvSpPr/>
            <p:nvPr/>
          </p:nvSpPr>
          <p:spPr>
            <a:xfrm>
              <a:off x="3940952" y="1163937"/>
              <a:ext cx="4593772" cy="4593772"/>
            </a:xfrm>
            <a:prstGeom prst="ellipse">
              <a:avLst/>
            </a:prstGeom>
            <a:noFill/>
            <a:ln w="63500" cap="rnd" cmpd="sng" algn="ctr">
              <a:solidFill>
                <a:srgbClr val="4BACC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2010A76-8B6E-4A01-BA9A-31F55A7FC924}"/>
                </a:ext>
              </a:extLst>
            </p:cNvPr>
            <p:cNvGrpSpPr/>
            <p:nvPr/>
          </p:nvGrpSpPr>
          <p:grpSpPr>
            <a:xfrm>
              <a:off x="3934411" y="1157322"/>
              <a:ext cx="4606854" cy="4607003"/>
              <a:chOff x="3792573" y="1147270"/>
              <a:chExt cx="4606854" cy="4607003"/>
            </a:xfrm>
          </p:grpSpPr>
          <p:sp>
            <p:nvSpPr>
              <p:cNvPr id="83" name="Freeform: Shape 4">
                <a:extLst>
                  <a:ext uri="{FF2B5EF4-FFF2-40B4-BE49-F238E27FC236}">
                    <a16:creationId xmlns:a16="http://schemas.microsoft.com/office/drawing/2014/main" id="{E945F786-ADDE-41FA-A52B-420F26FF06F9}"/>
                  </a:ext>
                </a:extLst>
              </p:cNvPr>
              <p:cNvSpPr/>
              <p:nvPr/>
            </p:nvSpPr>
            <p:spPr>
              <a:xfrm rot="18900000">
                <a:off x="5169940" y="1147270"/>
                <a:ext cx="1852015" cy="1852166"/>
              </a:xfrm>
              <a:custGeom>
                <a:avLst/>
                <a:gdLst>
                  <a:gd name="connsiteX0" fmla="*/ 1852015 w 1852015"/>
                  <a:gd name="connsiteY0" fmla="*/ 1852166 h 1852166"/>
                  <a:gd name="connsiteX1" fmla="*/ 1145512 w 1852015"/>
                  <a:gd name="connsiteY1" fmla="*/ 1852166 h 1852166"/>
                  <a:gd name="connsiteX2" fmla="*/ 1141759 w 1852015"/>
                  <a:gd name="connsiteY2" fmla="*/ 1777832 h 1852166"/>
                  <a:gd name="connsiteX3" fmla="*/ 66789 w 1852015"/>
                  <a:gd name="connsiteY3" fmla="*/ 709665 h 1852166"/>
                  <a:gd name="connsiteX4" fmla="*/ 0 w 1852015"/>
                  <a:gd name="connsiteY4" fmla="*/ 706502 h 1852166"/>
                  <a:gd name="connsiteX5" fmla="*/ 0 w 1852015"/>
                  <a:gd name="connsiteY5" fmla="*/ 0 h 1852166"/>
                  <a:gd name="connsiteX6" fmla="*/ 134568 w 1852015"/>
                  <a:gd name="connsiteY6" fmla="*/ 6371 h 1852166"/>
                  <a:gd name="connsiteX7" fmla="*/ 1844614 w 1852015"/>
                  <a:gd name="connsiteY7" fmla="*/ 1705596 h 1852166"/>
                  <a:gd name="connsiteX8" fmla="*/ 1852015 w 1852015"/>
                  <a:gd name="connsiteY8" fmla="*/ 1852166 h 185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2015" h="1852166">
                    <a:moveTo>
                      <a:pt x="1852015" y="1852166"/>
                    </a:moveTo>
                    <a:lnTo>
                      <a:pt x="1145512" y="1852166"/>
                    </a:lnTo>
                    <a:lnTo>
                      <a:pt x="1141759" y="1777832"/>
                    </a:lnTo>
                    <a:cubicBezTo>
                      <a:pt x="1084346" y="1212496"/>
                      <a:pt x="633154" y="763572"/>
                      <a:pt x="66789" y="709665"/>
                    </a:cubicBezTo>
                    <a:lnTo>
                      <a:pt x="0" y="706502"/>
                    </a:lnTo>
                    <a:lnTo>
                      <a:pt x="0" y="0"/>
                    </a:lnTo>
                    <a:lnTo>
                      <a:pt x="134568" y="6371"/>
                    </a:lnTo>
                    <a:cubicBezTo>
                      <a:pt x="1035533" y="92126"/>
                      <a:pt x="1753283" y="806268"/>
                      <a:pt x="1844614" y="1705596"/>
                    </a:cubicBezTo>
                    <a:lnTo>
                      <a:pt x="1852015" y="1852166"/>
                    </a:lnTo>
                    <a:close/>
                  </a:path>
                </a:pathLst>
              </a:custGeom>
              <a:solidFill>
                <a:srgbClr val="57687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11">
                <a:extLst>
                  <a:ext uri="{FF2B5EF4-FFF2-40B4-BE49-F238E27FC236}">
                    <a16:creationId xmlns:a16="http://schemas.microsoft.com/office/drawing/2014/main" id="{0FFCFDAF-AA3D-4925-9BEC-1ED1BA4244DF}"/>
                  </a:ext>
                </a:extLst>
              </p:cNvPr>
              <p:cNvSpPr/>
              <p:nvPr/>
            </p:nvSpPr>
            <p:spPr>
              <a:xfrm rot="18900000">
                <a:off x="6547412" y="2524742"/>
                <a:ext cx="1852015" cy="1852166"/>
              </a:xfrm>
              <a:custGeom>
                <a:avLst/>
                <a:gdLst>
                  <a:gd name="connsiteX0" fmla="*/ 1852015 w 1852015"/>
                  <a:gd name="connsiteY0" fmla="*/ 0 h 1852166"/>
                  <a:gd name="connsiteX1" fmla="*/ 1844614 w 1852015"/>
                  <a:gd name="connsiteY1" fmla="*/ 146570 h 1852166"/>
                  <a:gd name="connsiteX2" fmla="*/ 134568 w 1852015"/>
                  <a:gd name="connsiteY2" fmla="*/ 1845795 h 1852166"/>
                  <a:gd name="connsiteX3" fmla="*/ 0 w 1852015"/>
                  <a:gd name="connsiteY3" fmla="*/ 1852166 h 1852166"/>
                  <a:gd name="connsiteX4" fmla="*/ 0 w 1852015"/>
                  <a:gd name="connsiteY4" fmla="*/ 1145663 h 1852166"/>
                  <a:gd name="connsiteX5" fmla="*/ 66789 w 1852015"/>
                  <a:gd name="connsiteY5" fmla="*/ 1142501 h 1852166"/>
                  <a:gd name="connsiteX6" fmla="*/ 1141759 w 1852015"/>
                  <a:gd name="connsiteY6" fmla="*/ 74334 h 1852166"/>
                  <a:gd name="connsiteX7" fmla="*/ 1145512 w 1852015"/>
                  <a:gd name="connsiteY7" fmla="*/ 0 h 1852166"/>
                  <a:gd name="connsiteX8" fmla="*/ 1852015 w 1852015"/>
                  <a:gd name="connsiteY8" fmla="*/ 0 h 185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2015" h="1852166">
                    <a:moveTo>
                      <a:pt x="1852015" y="0"/>
                    </a:moveTo>
                    <a:lnTo>
                      <a:pt x="1844614" y="146570"/>
                    </a:lnTo>
                    <a:cubicBezTo>
                      <a:pt x="1753283" y="1045898"/>
                      <a:pt x="1035533" y="1760040"/>
                      <a:pt x="134568" y="1845795"/>
                    </a:cubicBezTo>
                    <a:lnTo>
                      <a:pt x="0" y="1852166"/>
                    </a:lnTo>
                    <a:lnTo>
                      <a:pt x="0" y="1145663"/>
                    </a:lnTo>
                    <a:lnTo>
                      <a:pt x="66789" y="1142501"/>
                    </a:lnTo>
                    <a:cubicBezTo>
                      <a:pt x="633154" y="1088594"/>
                      <a:pt x="1084346" y="639670"/>
                      <a:pt x="1141759" y="74334"/>
                    </a:cubicBezTo>
                    <a:lnTo>
                      <a:pt x="1145512" y="0"/>
                    </a:lnTo>
                    <a:lnTo>
                      <a:pt x="1852015" y="0"/>
                    </a:lnTo>
                    <a:close/>
                  </a:path>
                </a:pathLst>
              </a:custGeom>
              <a:solidFill>
                <a:srgbClr val="359C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12">
                <a:extLst>
                  <a:ext uri="{FF2B5EF4-FFF2-40B4-BE49-F238E27FC236}">
                    <a16:creationId xmlns:a16="http://schemas.microsoft.com/office/drawing/2014/main" id="{C6C64146-DD7B-4276-8FB2-FA1CC6DB7D74}"/>
                  </a:ext>
                </a:extLst>
              </p:cNvPr>
              <p:cNvSpPr/>
              <p:nvPr/>
            </p:nvSpPr>
            <p:spPr>
              <a:xfrm rot="18900000">
                <a:off x="3792573" y="2524636"/>
                <a:ext cx="1852015" cy="1852167"/>
              </a:xfrm>
              <a:custGeom>
                <a:avLst/>
                <a:gdLst>
                  <a:gd name="connsiteX0" fmla="*/ 1852016 w 1852016"/>
                  <a:gd name="connsiteY0" fmla="*/ 0 h 1852166"/>
                  <a:gd name="connsiteX1" fmla="*/ 1852016 w 1852016"/>
                  <a:gd name="connsiteY1" fmla="*/ 706502 h 1852166"/>
                  <a:gd name="connsiteX2" fmla="*/ 1785227 w 1852016"/>
                  <a:gd name="connsiteY2" fmla="*/ 709665 h 1852166"/>
                  <a:gd name="connsiteX3" fmla="*/ 710257 w 1852016"/>
                  <a:gd name="connsiteY3" fmla="*/ 1777832 h 1852166"/>
                  <a:gd name="connsiteX4" fmla="*/ 706503 w 1852016"/>
                  <a:gd name="connsiteY4" fmla="*/ 1852166 h 1852166"/>
                  <a:gd name="connsiteX5" fmla="*/ 0 w 1852016"/>
                  <a:gd name="connsiteY5" fmla="*/ 1852166 h 1852166"/>
                  <a:gd name="connsiteX6" fmla="*/ 7402 w 1852016"/>
                  <a:gd name="connsiteY6" fmla="*/ 1705596 h 1852166"/>
                  <a:gd name="connsiteX7" fmla="*/ 1717448 w 1852016"/>
                  <a:gd name="connsiteY7" fmla="*/ 6371 h 1852166"/>
                  <a:gd name="connsiteX8" fmla="*/ 1852016 w 1852016"/>
                  <a:gd name="connsiteY8" fmla="*/ 0 h 185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2016" h="1852166">
                    <a:moveTo>
                      <a:pt x="1852016" y="0"/>
                    </a:moveTo>
                    <a:lnTo>
                      <a:pt x="1852016" y="706502"/>
                    </a:lnTo>
                    <a:lnTo>
                      <a:pt x="1785227" y="709665"/>
                    </a:lnTo>
                    <a:cubicBezTo>
                      <a:pt x="1218862" y="763572"/>
                      <a:pt x="767670" y="1212496"/>
                      <a:pt x="710257" y="1777832"/>
                    </a:cubicBezTo>
                    <a:lnTo>
                      <a:pt x="706503" y="1852166"/>
                    </a:lnTo>
                    <a:lnTo>
                      <a:pt x="0" y="1852166"/>
                    </a:lnTo>
                    <a:lnTo>
                      <a:pt x="7402" y="1705596"/>
                    </a:lnTo>
                    <a:cubicBezTo>
                      <a:pt x="98733" y="806268"/>
                      <a:pt x="816483" y="92126"/>
                      <a:pt x="1717448" y="6371"/>
                    </a:cubicBezTo>
                    <a:lnTo>
                      <a:pt x="1852016" y="0"/>
                    </a:lnTo>
                    <a:close/>
                  </a:path>
                </a:pathLst>
              </a:custGeom>
              <a:solidFill>
                <a:srgbClr val="4BACC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17">
                <a:extLst>
                  <a:ext uri="{FF2B5EF4-FFF2-40B4-BE49-F238E27FC236}">
                    <a16:creationId xmlns:a16="http://schemas.microsoft.com/office/drawing/2014/main" id="{7EBA7192-410E-4B21-9797-BA34F608FD6E}"/>
                  </a:ext>
                </a:extLst>
              </p:cNvPr>
              <p:cNvSpPr/>
              <p:nvPr/>
            </p:nvSpPr>
            <p:spPr>
              <a:xfrm rot="18900000">
                <a:off x="5170046" y="3902107"/>
                <a:ext cx="1852016" cy="1852166"/>
              </a:xfrm>
              <a:custGeom>
                <a:avLst/>
                <a:gdLst>
                  <a:gd name="connsiteX0" fmla="*/ 1852016 w 1852016"/>
                  <a:gd name="connsiteY0" fmla="*/ 1145663 h 1852166"/>
                  <a:gd name="connsiteX1" fmla="*/ 1852016 w 1852016"/>
                  <a:gd name="connsiteY1" fmla="*/ 1852166 h 1852166"/>
                  <a:gd name="connsiteX2" fmla="*/ 1717448 w 1852016"/>
                  <a:gd name="connsiteY2" fmla="*/ 1845795 h 1852166"/>
                  <a:gd name="connsiteX3" fmla="*/ 7402 w 1852016"/>
                  <a:gd name="connsiteY3" fmla="*/ 146570 h 1852166"/>
                  <a:gd name="connsiteX4" fmla="*/ 0 w 1852016"/>
                  <a:gd name="connsiteY4" fmla="*/ 0 h 1852166"/>
                  <a:gd name="connsiteX5" fmla="*/ 706503 w 1852016"/>
                  <a:gd name="connsiteY5" fmla="*/ 0 h 1852166"/>
                  <a:gd name="connsiteX6" fmla="*/ 710257 w 1852016"/>
                  <a:gd name="connsiteY6" fmla="*/ 74334 h 1852166"/>
                  <a:gd name="connsiteX7" fmla="*/ 1785227 w 1852016"/>
                  <a:gd name="connsiteY7" fmla="*/ 1142501 h 1852166"/>
                  <a:gd name="connsiteX8" fmla="*/ 1852016 w 1852016"/>
                  <a:gd name="connsiteY8" fmla="*/ 1145663 h 185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2016" h="1852166">
                    <a:moveTo>
                      <a:pt x="1852016" y="1145663"/>
                    </a:moveTo>
                    <a:lnTo>
                      <a:pt x="1852016" y="1852166"/>
                    </a:lnTo>
                    <a:lnTo>
                      <a:pt x="1717448" y="1845795"/>
                    </a:lnTo>
                    <a:cubicBezTo>
                      <a:pt x="816483" y="1760040"/>
                      <a:pt x="98733" y="1045898"/>
                      <a:pt x="7402" y="146570"/>
                    </a:cubicBezTo>
                    <a:lnTo>
                      <a:pt x="0" y="0"/>
                    </a:lnTo>
                    <a:lnTo>
                      <a:pt x="706503" y="0"/>
                    </a:lnTo>
                    <a:lnTo>
                      <a:pt x="710257" y="74334"/>
                    </a:lnTo>
                    <a:cubicBezTo>
                      <a:pt x="767670" y="639670"/>
                      <a:pt x="1218862" y="1088594"/>
                      <a:pt x="1785227" y="1142501"/>
                    </a:cubicBezTo>
                    <a:lnTo>
                      <a:pt x="1852016" y="1145663"/>
                    </a:lnTo>
                    <a:close/>
                  </a:path>
                </a:pathLst>
              </a:custGeom>
              <a:solidFill>
                <a:srgbClr val="F4AB1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AF4B3B-DAC6-4468-AF1D-71B5911A6EA6}"/>
                </a:ext>
              </a:extLst>
            </p:cNvPr>
            <p:cNvSpPr/>
            <p:nvPr/>
          </p:nvSpPr>
          <p:spPr>
            <a:xfrm>
              <a:off x="5704438" y="919009"/>
              <a:ext cx="1066800" cy="1066800"/>
            </a:xfrm>
            <a:prstGeom prst="ellipse">
              <a:avLst/>
            </a:prstGeom>
            <a:solidFill>
              <a:srgbClr val="57687B"/>
            </a:solidFill>
            <a:ln w="762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D27ADC-FA6C-4E1C-A86C-0E2BA041EB3C}"/>
                </a:ext>
              </a:extLst>
            </p:cNvPr>
            <p:cNvSpPr/>
            <p:nvPr/>
          </p:nvSpPr>
          <p:spPr>
            <a:xfrm>
              <a:off x="5704438" y="4935838"/>
              <a:ext cx="1066800" cy="1066800"/>
            </a:xfrm>
            <a:prstGeom prst="ellipse">
              <a:avLst/>
            </a:prstGeom>
            <a:solidFill>
              <a:srgbClr val="F4AB17"/>
            </a:solidFill>
            <a:ln w="762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305741D-76DE-4E65-AC00-4E52367C2773}"/>
                </a:ext>
              </a:extLst>
            </p:cNvPr>
            <p:cNvSpPr/>
            <p:nvPr/>
          </p:nvSpPr>
          <p:spPr>
            <a:xfrm rot="5400000">
              <a:off x="7712853" y="2927424"/>
              <a:ext cx="1066800" cy="1066800"/>
            </a:xfrm>
            <a:prstGeom prst="ellipse">
              <a:avLst/>
            </a:prstGeom>
            <a:solidFill>
              <a:srgbClr val="359CDB"/>
            </a:solidFill>
            <a:ln w="762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DBFD0D2-D358-476A-A618-24850CE455E3}"/>
                </a:ext>
              </a:extLst>
            </p:cNvPr>
            <p:cNvSpPr/>
            <p:nvPr/>
          </p:nvSpPr>
          <p:spPr>
            <a:xfrm rot="5400000">
              <a:off x="3696024" y="2927424"/>
              <a:ext cx="1066800" cy="1066800"/>
            </a:xfrm>
            <a:prstGeom prst="ellipse">
              <a:avLst/>
            </a:prstGeom>
            <a:solidFill>
              <a:srgbClr val="4BACC6"/>
            </a:solidFill>
            <a:ln w="762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4019A63-87D7-428E-ADEC-063FBF3C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24" y="2314185"/>
              <a:ext cx="2292228" cy="2293278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CA56A68-3D7C-4F88-89FE-4B70F41D8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24" y="2314185"/>
              <a:ext cx="2292228" cy="2293278"/>
            </a:xfrm>
            <a:prstGeom prst="ellipse">
              <a:avLst/>
            </a:prstGeom>
            <a:noFill/>
            <a:ln w="209550" cap="flat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42AAE0-40C1-40CF-A99F-BC47179E4A58}"/>
                </a:ext>
              </a:extLst>
            </p:cNvPr>
            <p:cNvSpPr txBox="1"/>
            <p:nvPr/>
          </p:nvSpPr>
          <p:spPr>
            <a:xfrm>
              <a:off x="6003228" y="2392906"/>
              <a:ext cx="45717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</a:rPr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11424F7-4F3C-4396-8825-47F0B165E479}"/>
                </a:ext>
              </a:extLst>
            </p:cNvPr>
            <p:cNvSpPr txBox="1"/>
            <p:nvPr/>
          </p:nvSpPr>
          <p:spPr>
            <a:xfrm>
              <a:off x="6071356" y="4187530"/>
              <a:ext cx="32092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</a:rPr>
                <a:t>6</a:t>
              </a:r>
              <a:endPara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112E459-94AE-4F11-B5FF-77D99A06626F}"/>
                </a:ext>
              </a:extLst>
            </p:cNvPr>
            <p:cNvSpPr txBox="1"/>
            <p:nvPr/>
          </p:nvSpPr>
          <p:spPr>
            <a:xfrm>
              <a:off x="6974264" y="3293657"/>
              <a:ext cx="32092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61A3B0C-DAF8-447C-BE27-A6A4C45D848F}"/>
                </a:ext>
              </a:extLst>
            </p:cNvPr>
            <p:cNvSpPr txBox="1"/>
            <p:nvPr/>
          </p:nvSpPr>
          <p:spPr>
            <a:xfrm>
              <a:off x="5181337" y="3293657"/>
              <a:ext cx="32092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16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</a:rPr>
                <a:t>9</a:t>
              </a:r>
              <a:endPara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2C1B5E1-E4B7-41D0-A18B-5B225997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957" y="2810646"/>
              <a:ext cx="1299761" cy="1300355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8" name="Graphic 2" descr="Handshake">
              <a:extLst>
                <a:ext uri="{FF2B5EF4-FFF2-40B4-BE49-F238E27FC236}">
                  <a16:creationId xmlns:a16="http://schemas.microsoft.com/office/drawing/2014/main" id="{26D6F871-D278-4161-9848-132BC8EE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9123" y="3173694"/>
              <a:ext cx="574260" cy="574260"/>
            </a:xfrm>
            <a:prstGeom prst="rect">
              <a:avLst/>
            </a:prstGeom>
          </p:spPr>
        </p:pic>
        <p:pic>
          <p:nvPicPr>
            <p:cNvPr id="99" name="Graphic 3" descr="Briefcase">
              <a:extLst>
                <a:ext uri="{FF2B5EF4-FFF2-40B4-BE49-F238E27FC236}">
                  <a16:creationId xmlns:a16="http://schemas.microsoft.com/office/drawing/2014/main" id="{7D39F503-8BC0-4F10-8FB9-EDCE8CB77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20930" y="5252330"/>
              <a:ext cx="433816" cy="433816"/>
            </a:xfrm>
            <a:prstGeom prst="rect">
              <a:avLst/>
            </a:prstGeom>
          </p:spPr>
        </p:pic>
        <p:pic>
          <p:nvPicPr>
            <p:cNvPr id="100" name="Graphic 5" descr="Shield Tick">
              <a:extLst>
                <a:ext uri="{FF2B5EF4-FFF2-40B4-BE49-F238E27FC236}">
                  <a16:creationId xmlns:a16="http://schemas.microsoft.com/office/drawing/2014/main" id="{EFBDD232-1E00-4BBD-84E7-85389972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59186" y="3190586"/>
              <a:ext cx="540476" cy="540476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64AA658-AC89-4A9D-A86B-25AA6BE16258}"/>
                </a:ext>
              </a:extLst>
            </p:cNvPr>
            <p:cNvGrpSpPr/>
            <p:nvPr/>
          </p:nvGrpSpPr>
          <p:grpSpPr>
            <a:xfrm>
              <a:off x="6001380" y="1282834"/>
              <a:ext cx="472917" cy="339150"/>
              <a:chOff x="5999957" y="1299851"/>
              <a:chExt cx="472917" cy="339150"/>
            </a:xfrm>
            <a:solidFill>
              <a:sysClr val="window" lastClr="FFFFFF"/>
            </a:solidFill>
          </p:grpSpPr>
          <p:sp>
            <p:nvSpPr>
              <p:cNvPr id="102" name="Freeform: Shape 10">
                <a:extLst>
                  <a:ext uri="{FF2B5EF4-FFF2-40B4-BE49-F238E27FC236}">
                    <a16:creationId xmlns:a16="http://schemas.microsoft.com/office/drawing/2014/main" id="{D02608CE-F55F-456A-8CE5-57D0605899A5}"/>
                  </a:ext>
                </a:extLst>
              </p:cNvPr>
              <p:cNvSpPr/>
              <p:nvPr/>
            </p:nvSpPr>
            <p:spPr>
              <a:xfrm>
                <a:off x="6106363" y="1299851"/>
                <a:ext cx="339146" cy="339150"/>
              </a:xfrm>
              <a:custGeom>
                <a:avLst/>
                <a:gdLst>
                  <a:gd name="connsiteX0" fmla="*/ 329353 w 339146"/>
                  <a:gd name="connsiteY0" fmla="*/ 287132 h 339150"/>
                  <a:gd name="connsiteX1" fmla="*/ 276431 w 339146"/>
                  <a:gd name="connsiteY1" fmla="*/ 233647 h 339150"/>
                  <a:gd name="connsiteX2" fmla="*/ 249407 w 339146"/>
                  <a:gd name="connsiteY2" fmla="*/ 225765 h 339150"/>
                  <a:gd name="connsiteX3" fmla="*/ 230265 w 339146"/>
                  <a:gd name="connsiteY3" fmla="*/ 207187 h 339150"/>
                  <a:gd name="connsiteX4" fmla="*/ 256726 w 339146"/>
                  <a:gd name="connsiteY4" fmla="*/ 129493 h 339150"/>
                  <a:gd name="connsiteX5" fmla="*/ 128363 w 339146"/>
                  <a:gd name="connsiteY5" fmla="*/ 4 h 339150"/>
                  <a:gd name="connsiteX6" fmla="*/ 0 w 339146"/>
                  <a:gd name="connsiteY6" fmla="*/ 127804 h 339150"/>
                  <a:gd name="connsiteX7" fmla="*/ 128363 w 339146"/>
                  <a:gd name="connsiteY7" fmla="*/ 257293 h 339150"/>
                  <a:gd name="connsiteX8" fmla="*/ 207182 w 339146"/>
                  <a:gd name="connsiteY8" fmla="*/ 230832 h 339150"/>
                  <a:gd name="connsiteX9" fmla="*/ 226324 w 339146"/>
                  <a:gd name="connsiteY9" fmla="*/ 249411 h 339150"/>
                  <a:gd name="connsiteX10" fmla="*/ 234206 w 339146"/>
                  <a:gd name="connsiteY10" fmla="*/ 276435 h 339150"/>
                  <a:gd name="connsiteX11" fmla="*/ 287691 w 339146"/>
                  <a:gd name="connsiteY11" fmla="*/ 329920 h 339150"/>
                  <a:gd name="connsiteX12" fmla="*/ 329916 w 339146"/>
                  <a:gd name="connsiteY12" fmla="*/ 331046 h 339150"/>
                  <a:gd name="connsiteX13" fmla="*/ 331042 w 339146"/>
                  <a:gd name="connsiteY13" fmla="*/ 288821 h 339150"/>
                  <a:gd name="connsiteX14" fmla="*/ 329353 w 339146"/>
                  <a:gd name="connsiteY14" fmla="*/ 287132 h 339150"/>
                  <a:gd name="connsiteX15" fmla="*/ 329353 w 339146"/>
                  <a:gd name="connsiteY15" fmla="*/ 287132 h 339150"/>
                  <a:gd name="connsiteX16" fmla="*/ 128926 w 339146"/>
                  <a:gd name="connsiteY16" fmla="*/ 26465 h 339150"/>
                  <a:gd name="connsiteX17" fmla="*/ 231391 w 339146"/>
                  <a:gd name="connsiteY17" fmla="*/ 128930 h 339150"/>
                  <a:gd name="connsiteX18" fmla="*/ 207182 w 339146"/>
                  <a:gd name="connsiteY18" fmla="*/ 194801 h 339150"/>
                  <a:gd name="connsiteX19" fmla="*/ 174529 w 339146"/>
                  <a:gd name="connsiteY19" fmla="*/ 182978 h 339150"/>
                  <a:gd name="connsiteX20" fmla="*/ 127800 w 339146"/>
                  <a:gd name="connsiteY20" fmla="*/ 175659 h 339150"/>
                  <a:gd name="connsiteX21" fmla="*/ 81071 w 339146"/>
                  <a:gd name="connsiteY21" fmla="*/ 182978 h 339150"/>
                  <a:gd name="connsiteX22" fmla="*/ 50670 w 339146"/>
                  <a:gd name="connsiteY22" fmla="*/ 195364 h 339150"/>
                  <a:gd name="connsiteX23" fmla="*/ 61930 w 339146"/>
                  <a:gd name="connsiteY23" fmla="*/ 51237 h 339150"/>
                  <a:gd name="connsiteX24" fmla="*/ 128926 w 339146"/>
                  <a:gd name="connsiteY24" fmla="*/ 26465 h 33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9146" h="339150">
                    <a:moveTo>
                      <a:pt x="329353" y="287132"/>
                    </a:moveTo>
                    <a:lnTo>
                      <a:pt x="276431" y="233647"/>
                    </a:lnTo>
                    <a:cubicBezTo>
                      <a:pt x="269112" y="226891"/>
                      <a:pt x="259541" y="223513"/>
                      <a:pt x="249407" y="225765"/>
                    </a:cubicBezTo>
                    <a:lnTo>
                      <a:pt x="230265" y="207187"/>
                    </a:lnTo>
                    <a:cubicBezTo>
                      <a:pt x="247718" y="184667"/>
                      <a:pt x="256726" y="157643"/>
                      <a:pt x="256726" y="129493"/>
                    </a:cubicBezTo>
                    <a:cubicBezTo>
                      <a:pt x="257289" y="58556"/>
                      <a:pt x="199864" y="567"/>
                      <a:pt x="128363" y="4"/>
                    </a:cubicBezTo>
                    <a:cubicBezTo>
                      <a:pt x="56863" y="-559"/>
                      <a:pt x="0" y="56867"/>
                      <a:pt x="0" y="127804"/>
                    </a:cubicBezTo>
                    <a:cubicBezTo>
                      <a:pt x="0" y="198742"/>
                      <a:pt x="56863" y="256730"/>
                      <a:pt x="128363" y="257293"/>
                    </a:cubicBezTo>
                    <a:cubicBezTo>
                      <a:pt x="156513" y="257293"/>
                      <a:pt x="184100" y="248285"/>
                      <a:pt x="207182" y="230832"/>
                    </a:cubicBezTo>
                    <a:lnTo>
                      <a:pt x="226324" y="249411"/>
                    </a:lnTo>
                    <a:cubicBezTo>
                      <a:pt x="224635" y="258982"/>
                      <a:pt x="227450" y="269116"/>
                      <a:pt x="234206" y="276435"/>
                    </a:cubicBezTo>
                    <a:lnTo>
                      <a:pt x="287691" y="329920"/>
                    </a:lnTo>
                    <a:cubicBezTo>
                      <a:pt x="298951" y="341743"/>
                      <a:pt x="318093" y="342306"/>
                      <a:pt x="329916" y="331046"/>
                    </a:cubicBezTo>
                    <a:cubicBezTo>
                      <a:pt x="341738" y="319786"/>
                      <a:pt x="342301" y="300644"/>
                      <a:pt x="331042" y="288821"/>
                    </a:cubicBezTo>
                    <a:cubicBezTo>
                      <a:pt x="330479" y="288258"/>
                      <a:pt x="329916" y="287695"/>
                      <a:pt x="329353" y="287132"/>
                    </a:cubicBezTo>
                    <a:lnTo>
                      <a:pt x="329353" y="287132"/>
                    </a:lnTo>
                    <a:close/>
                    <a:moveTo>
                      <a:pt x="128926" y="26465"/>
                    </a:moveTo>
                    <a:cubicBezTo>
                      <a:pt x="185789" y="26465"/>
                      <a:pt x="231391" y="72068"/>
                      <a:pt x="231391" y="128930"/>
                    </a:cubicBezTo>
                    <a:cubicBezTo>
                      <a:pt x="231391" y="153139"/>
                      <a:pt x="222946" y="176785"/>
                      <a:pt x="207182" y="194801"/>
                    </a:cubicBezTo>
                    <a:cubicBezTo>
                      <a:pt x="196486" y="189734"/>
                      <a:pt x="185789" y="185793"/>
                      <a:pt x="174529" y="182978"/>
                    </a:cubicBezTo>
                    <a:cubicBezTo>
                      <a:pt x="159328" y="178474"/>
                      <a:pt x="143564" y="175659"/>
                      <a:pt x="127800" y="175659"/>
                    </a:cubicBezTo>
                    <a:cubicBezTo>
                      <a:pt x="112036" y="175659"/>
                      <a:pt x="96272" y="178474"/>
                      <a:pt x="81071" y="182978"/>
                    </a:cubicBezTo>
                    <a:cubicBezTo>
                      <a:pt x="70374" y="185793"/>
                      <a:pt x="60241" y="189734"/>
                      <a:pt x="50670" y="195364"/>
                    </a:cubicBezTo>
                    <a:cubicBezTo>
                      <a:pt x="14075" y="152576"/>
                      <a:pt x="19142" y="87831"/>
                      <a:pt x="61930" y="51237"/>
                    </a:cubicBezTo>
                    <a:cubicBezTo>
                      <a:pt x="80508" y="34910"/>
                      <a:pt x="104154" y="26465"/>
                      <a:pt x="128926" y="26465"/>
                    </a:cubicBezTo>
                    <a:close/>
                  </a:path>
                </a:pathLst>
              </a:custGeom>
              <a:grpFill/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: Shape 7">
                <a:extLst>
                  <a:ext uri="{FF2B5EF4-FFF2-40B4-BE49-F238E27FC236}">
                    <a16:creationId xmlns:a16="http://schemas.microsoft.com/office/drawing/2014/main" id="{253372B6-142B-4AEA-B8CE-19A567F3819F}"/>
                  </a:ext>
                </a:extLst>
              </p:cNvPr>
              <p:cNvSpPr/>
              <p:nvPr/>
            </p:nvSpPr>
            <p:spPr>
              <a:xfrm>
                <a:off x="6135076" y="1544195"/>
                <a:ext cx="202678" cy="71500"/>
              </a:xfrm>
              <a:custGeom>
                <a:avLst/>
                <a:gdLst>
                  <a:gd name="connsiteX0" fmla="*/ 193108 w 202678"/>
                  <a:gd name="connsiteY0" fmla="*/ 43914 h 71500"/>
                  <a:gd name="connsiteX1" fmla="*/ 179596 w 202678"/>
                  <a:gd name="connsiteY1" fmla="*/ 11823 h 71500"/>
                  <a:gd name="connsiteX2" fmla="*/ 176218 w 202678"/>
                  <a:gd name="connsiteY2" fmla="*/ 8445 h 71500"/>
                  <a:gd name="connsiteX3" fmla="*/ 11823 w 202678"/>
                  <a:gd name="connsiteY3" fmla="*/ 0 h 71500"/>
                  <a:gd name="connsiteX4" fmla="*/ 10134 w 202678"/>
                  <a:gd name="connsiteY4" fmla="*/ 1126 h 71500"/>
                  <a:gd name="connsiteX5" fmla="*/ 0 w 202678"/>
                  <a:gd name="connsiteY5" fmla="*/ 20831 h 71500"/>
                  <a:gd name="connsiteX6" fmla="*/ 0 w 202678"/>
                  <a:gd name="connsiteY6" fmla="*/ 71500 h 71500"/>
                  <a:gd name="connsiteX7" fmla="*/ 202679 w 202678"/>
                  <a:gd name="connsiteY7" fmla="*/ 71500 h 71500"/>
                  <a:gd name="connsiteX8" fmla="*/ 202679 w 202678"/>
                  <a:gd name="connsiteY8" fmla="*/ 53485 h 71500"/>
                  <a:gd name="connsiteX9" fmla="*/ 193108 w 202678"/>
                  <a:gd name="connsiteY9" fmla="*/ 43914 h 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678" h="71500">
                    <a:moveTo>
                      <a:pt x="193108" y="43914"/>
                    </a:moveTo>
                    <a:cubicBezTo>
                      <a:pt x="184663" y="35469"/>
                      <a:pt x="179596" y="23646"/>
                      <a:pt x="179596" y="11823"/>
                    </a:cubicBezTo>
                    <a:lnTo>
                      <a:pt x="176218" y="8445"/>
                    </a:lnTo>
                    <a:cubicBezTo>
                      <a:pt x="124985" y="39973"/>
                      <a:pt x="59678" y="36595"/>
                      <a:pt x="11823" y="0"/>
                    </a:cubicBezTo>
                    <a:lnTo>
                      <a:pt x="10134" y="1126"/>
                    </a:lnTo>
                    <a:cubicBezTo>
                      <a:pt x="3941" y="5630"/>
                      <a:pt x="0" y="12949"/>
                      <a:pt x="0" y="20831"/>
                    </a:cubicBezTo>
                    <a:lnTo>
                      <a:pt x="0" y="71500"/>
                    </a:lnTo>
                    <a:lnTo>
                      <a:pt x="202679" y="71500"/>
                    </a:lnTo>
                    <a:lnTo>
                      <a:pt x="202679" y="53485"/>
                    </a:lnTo>
                    <a:lnTo>
                      <a:pt x="193108" y="43914"/>
                    </a:lnTo>
                    <a:close/>
                  </a:path>
                </a:pathLst>
              </a:custGeom>
              <a:grpFill/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: Shape 8">
                <a:extLst>
                  <a:ext uri="{FF2B5EF4-FFF2-40B4-BE49-F238E27FC236}">
                    <a16:creationId xmlns:a16="http://schemas.microsoft.com/office/drawing/2014/main" id="{2AEFAD22-B462-4F4D-A716-C565979BF003}"/>
                  </a:ext>
                </a:extLst>
              </p:cNvPr>
              <p:cNvSpPr/>
              <p:nvPr/>
            </p:nvSpPr>
            <p:spPr>
              <a:xfrm>
                <a:off x="6341696" y="1320576"/>
                <a:ext cx="80618" cy="100886"/>
              </a:xfrm>
              <a:custGeom>
                <a:avLst/>
                <a:gdLst>
                  <a:gd name="connsiteX0" fmla="*/ 38284 w 80618"/>
                  <a:gd name="connsiteY0" fmla="*/ 100886 h 100886"/>
                  <a:gd name="connsiteX1" fmla="*/ 79945 w 80618"/>
                  <a:gd name="connsiteY1" fmla="*/ 42335 h 100886"/>
                  <a:gd name="connsiteX2" fmla="*/ 21394 w 80618"/>
                  <a:gd name="connsiteY2" fmla="*/ 673 h 100886"/>
                  <a:gd name="connsiteX3" fmla="*/ 0 w 80618"/>
                  <a:gd name="connsiteY3" fmla="*/ 9681 h 100886"/>
                  <a:gd name="connsiteX4" fmla="*/ 38284 w 80618"/>
                  <a:gd name="connsiteY4" fmla="*/ 100886 h 10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18" h="100886">
                    <a:moveTo>
                      <a:pt x="38284" y="100886"/>
                    </a:moveTo>
                    <a:cubicBezTo>
                      <a:pt x="65871" y="96382"/>
                      <a:pt x="84449" y="69921"/>
                      <a:pt x="79945" y="42335"/>
                    </a:cubicBezTo>
                    <a:cubicBezTo>
                      <a:pt x="75441" y="14748"/>
                      <a:pt x="48981" y="-3831"/>
                      <a:pt x="21394" y="673"/>
                    </a:cubicBezTo>
                    <a:cubicBezTo>
                      <a:pt x="13512" y="1799"/>
                      <a:pt x="6193" y="5177"/>
                      <a:pt x="0" y="9681"/>
                    </a:cubicBezTo>
                    <a:cubicBezTo>
                      <a:pt x="23083" y="34453"/>
                      <a:pt x="36595" y="66543"/>
                      <a:pt x="38284" y="100886"/>
                    </a:cubicBezTo>
                    <a:close/>
                  </a:path>
                </a:pathLst>
              </a:custGeom>
              <a:grpFill/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: Shape 9">
                <a:extLst>
                  <a:ext uri="{FF2B5EF4-FFF2-40B4-BE49-F238E27FC236}">
                    <a16:creationId xmlns:a16="http://schemas.microsoft.com/office/drawing/2014/main" id="{1B6514D5-9928-47F0-A30B-AA1997D91E82}"/>
                  </a:ext>
                </a:extLst>
              </p:cNvPr>
              <p:cNvSpPr/>
              <p:nvPr/>
            </p:nvSpPr>
            <p:spPr>
              <a:xfrm>
                <a:off x="6358586" y="1436100"/>
                <a:ext cx="114288" cy="100776"/>
              </a:xfrm>
              <a:custGeom>
                <a:avLst/>
                <a:gdLst>
                  <a:gd name="connsiteX0" fmla="*/ 104154 w 114288"/>
                  <a:gd name="connsiteY0" fmla="*/ 29839 h 100776"/>
                  <a:gd name="connsiteX1" fmla="*/ 54611 w 114288"/>
                  <a:gd name="connsiteY1" fmla="*/ 6193 h 100776"/>
                  <a:gd name="connsiteX2" fmla="*/ 21394 w 114288"/>
                  <a:gd name="connsiteY2" fmla="*/ 0 h 100776"/>
                  <a:gd name="connsiteX3" fmla="*/ 0 w 114288"/>
                  <a:gd name="connsiteY3" fmla="*/ 68685 h 100776"/>
                  <a:gd name="connsiteX4" fmla="*/ 3378 w 114288"/>
                  <a:gd name="connsiteY4" fmla="*/ 72063 h 100776"/>
                  <a:gd name="connsiteX5" fmla="*/ 35469 w 114288"/>
                  <a:gd name="connsiteY5" fmla="*/ 85575 h 100776"/>
                  <a:gd name="connsiteX6" fmla="*/ 50670 w 114288"/>
                  <a:gd name="connsiteY6" fmla="*/ 100776 h 100776"/>
                  <a:gd name="connsiteX7" fmla="*/ 114288 w 114288"/>
                  <a:gd name="connsiteY7" fmla="*/ 100776 h 100776"/>
                  <a:gd name="connsiteX8" fmla="*/ 114288 w 114288"/>
                  <a:gd name="connsiteY8" fmla="*/ 50107 h 100776"/>
                  <a:gd name="connsiteX9" fmla="*/ 104154 w 114288"/>
                  <a:gd name="connsiteY9" fmla="*/ 29839 h 100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288" h="100776">
                    <a:moveTo>
                      <a:pt x="104154" y="29839"/>
                    </a:moveTo>
                    <a:cubicBezTo>
                      <a:pt x="89516" y="18579"/>
                      <a:pt x="72626" y="10134"/>
                      <a:pt x="54611" y="6193"/>
                    </a:cubicBezTo>
                    <a:cubicBezTo>
                      <a:pt x="43914" y="2815"/>
                      <a:pt x="32654" y="1126"/>
                      <a:pt x="21394" y="0"/>
                    </a:cubicBezTo>
                    <a:cubicBezTo>
                      <a:pt x="20268" y="24209"/>
                      <a:pt x="12949" y="47855"/>
                      <a:pt x="0" y="68685"/>
                    </a:cubicBezTo>
                    <a:lnTo>
                      <a:pt x="3378" y="72063"/>
                    </a:lnTo>
                    <a:cubicBezTo>
                      <a:pt x="15201" y="72063"/>
                      <a:pt x="27024" y="77130"/>
                      <a:pt x="35469" y="85575"/>
                    </a:cubicBezTo>
                    <a:lnTo>
                      <a:pt x="50670" y="100776"/>
                    </a:lnTo>
                    <a:lnTo>
                      <a:pt x="114288" y="100776"/>
                    </a:lnTo>
                    <a:lnTo>
                      <a:pt x="114288" y="50107"/>
                    </a:lnTo>
                    <a:cubicBezTo>
                      <a:pt x="114288" y="42225"/>
                      <a:pt x="110910" y="34343"/>
                      <a:pt x="104154" y="29839"/>
                    </a:cubicBezTo>
                    <a:close/>
                  </a:path>
                </a:pathLst>
              </a:custGeom>
              <a:grpFill/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: Shape 13">
                <a:extLst>
                  <a:ext uri="{FF2B5EF4-FFF2-40B4-BE49-F238E27FC236}">
                    <a16:creationId xmlns:a16="http://schemas.microsoft.com/office/drawing/2014/main" id="{507A041D-2D25-4B52-AD97-AC87AA8F787C}"/>
                  </a:ext>
                </a:extLst>
              </p:cNvPr>
              <p:cNvSpPr/>
              <p:nvPr/>
            </p:nvSpPr>
            <p:spPr>
              <a:xfrm>
                <a:off x="6177301" y="1349398"/>
                <a:ext cx="113725" cy="113725"/>
              </a:xfrm>
              <a:custGeom>
                <a:avLst/>
                <a:gdLst>
                  <a:gd name="connsiteX0" fmla="*/ 113725 w 113725"/>
                  <a:gd name="connsiteY0" fmla="*/ 56863 h 113725"/>
                  <a:gd name="connsiteX1" fmla="*/ 56863 w 113725"/>
                  <a:gd name="connsiteY1" fmla="*/ 113725 h 113725"/>
                  <a:gd name="connsiteX2" fmla="*/ 0 w 113725"/>
                  <a:gd name="connsiteY2" fmla="*/ 56863 h 113725"/>
                  <a:gd name="connsiteX3" fmla="*/ 56863 w 113725"/>
                  <a:gd name="connsiteY3" fmla="*/ 0 h 113725"/>
                  <a:gd name="connsiteX4" fmla="*/ 113725 w 113725"/>
                  <a:gd name="connsiteY4" fmla="*/ 56863 h 113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725" h="113725">
                    <a:moveTo>
                      <a:pt x="113725" y="56863"/>
                    </a:moveTo>
                    <a:cubicBezTo>
                      <a:pt x="113725" y="88267"/>
                      <a:pt x="88267" y="113725"/>
                      <a:pt x="56863" y="113725"/>
                    </a:cubicBezTo>
                    <a:cubicBezTo>
                      <a:pt x="25458" y="113725"/>
                      <a:pt x="0" y="88267"/>
                      <a:pt x="0" y="56863"/>
                    </a:cubicBezTo>
                    <a:cubicBezTo>
                      <a:pt x="0" y="25458"/>
                      <a:pt x="25458" y="0"/>
                      <a:pt x="56863" y="0"/>
                    </a:cubicBezTo>
                    <a:cubicBezTo>
                      <a:pt x="88267" y="0"/>
                      <a:pt x="113725" y="25458"/>
                      <a:pt x="113725" y="56863"/>
                    </a:cubicBezTo>
                    <a:close/>
                  </a:path>
                </a:pathLst>
              </a:custGeom>
              <a:grpFill/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: Shape 14">
                <a:extLst>
                  <a:ext uri="{FF2B5EF4-FFF2-40B4-BE49-F238E27FC236}">
                    <a16:creationId xmlns:a16="http://schemas.microsoft.com/office/drawing/2014/main" id="{29C67E2F-7623-4BEB-87A0-438DA31C35AB}"/>
                  </a:ext>
                </a:extLst>
              </p:cNvPr>
              <p:cNvSpPr/>
              <p:nvPr/>
            </p:nvSpPr>
            <p:spPr>
              <a:xfrm>
                <a:off x="5999957" y="1436100"/>
                <a:ext cx="130052" cy="100776"/>
              </a:xfrm>
              <a:custGeom>
                <a:avLst/>
                <a:gdLst>
                  <a:gd name="connsiteX0" fmla="*/ 90079 w 130052"/>
                  <a:gd name="connsiteY0" fmla="*/ 0 h 100776"/>
                  <a:gd name="connsiteX1" fmla="*/ 59678 w 130052"/>
                  <a:gd name="connsiteY1" fmla="*/ 6193 h 100776"/>
                  <a:gd name="connsiteX2" fmla="*/ 10134 w 130052"/>
                  <a:gd name="connsiteY2" fmla="*/ 29839 h 100776"/>
                  <a:gd name="connsiteX3" fmla="*/ 0 w 130052"/>
                  <a:gd name="connsiteY3" fmla="*/ 50107 h 100776"/>
                  <a:gd name="connsiteX4" fmla="*/ 0 w 130052"/>
                  <a:gd name="connsiteY4" fmla="*/ 100776 h 100776"/>
                  <a:gd name="connsiteX5" fmla="*/ 121607 w 130052"/>
                  <a:gd name="connsiteY5" fmla="*/ 100776 h 100776"/>
                  <a:gd name="connsiteX6" fmla="*/ 130052 w 130052"/>
                  <a:gd name="connsiteY6" fmla="*/ 92331 h 100776"/>
                  <a:gd name="connsiteX7" fmla="*/ 90079 w 130052"/>
                  <a:gd name="connsiteY7" fmla="*/ 0 h 100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052" h="100776">
                    <a:moveTo>
                      <a:pt x="90079" y="0"/>
                    </a:moveTo>
                    <a:cubicBezTo>
                      <a:pt x="79945" y="1126"/>
                      <a:pt x="69811" y="2815"/>
                      <a:pt x="59678" y="6193"/>
                    </a:cubicBezTo>
                    <a:cubicBezTo>
                      <a:pt x="42225" y="11260"/>
                      <a:pt x="25335" y="19705"/>
                      <a:pt x="10134" y="29839"/>
                    </a:cubicBezTo>
                    <a:cubicBezTo>
                      <a:pt x="3378" y="34343"/>
                      <a:pt x="0" y="42225"/>
                      <a:pt x="0" y="50107"/>
                    </a:cubicBezTo>
                    <a:lnTo>
                      <a:pt x="0" y="100776"/>
                    </a:lnTo>
                    <a:lnTo>
                      <a:pt x="121607" y="100776"/>
                    </a:lnTo>
                    <a:cubicBezTo>
                      <a:pt x="123859" y="97398"/>
                      <a:pt x="126674" y="94583"/>
                      <a:pt x="130052" y="92331"/>
                    </a:cubicBezTo>
                    <a:cubicBezTo>
                      <a:pt x="105843" y="66997"/>
                      <a:pt x="91768" y="34343"/>
                      <a:pt x="90079" y="0"/>
                    </a:cubicBezTo>
                    <a:close/>
                  </a:path>
                </a:pathLst>
              </a:custGeom>
              <a:grpFill/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: Shape 15">
                <a:extLst>
                  <a:ext uri="{FF2B5EF4-FFF2-40B4-BE49-F238E27FC236}">
                    <a16:creationId xmlns:a16="http://schemas.microsoft.com/office/drawing/2014/main" id="{F31CDC24-EE44-49B0-9090-8A08540072FC}"/>
                  </a:ext>
                </a:extLst>
              </p:cNvPr>
              <p:cNvSpPr/>
              <p:nvPr/>
            </p:nvSpPr>
            <p:spPr>
              <a:xfrm>
                <a:off x="6050363" y="1320422"/>
                <a:ext cx="79083" cy="100477"/>
              </a:xfrm>
              <a:custGeom>
                <a:avLst/>
                <a:gdLst>
                  <a:gd name="connsiteX0" fmla="*/ 39674 w 79083"/>
                  <a:gd name="connsiteY0" fmla="*/ 100477 h 100477"/>
                  <a:gd name="connsiteX1" fmla="*/ 79084 w 79083"/>
                  <a:gd name="connsiteY1" fmla="*/ 8709 h 100477"/>
                  <a:gd name="connsiteX2" fmla="*/ 8709 w 79083"/>
                  <a:gd name="connsiteY2" fmla="*/ 22784 h 100477"/>
                  <a:gd name="connsiteX3" fmla="*/ 22784 w 79083"/>
                  <a:gd name="connsiteY3" fmla="*/ 93158 h 100477"/>
                  <a:gd name="connsiteX4" fmla="*/ 39674 w 79083"/>
                  <a:gd name="connsiteY4" fmla="*/ 100477 h 100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83" h="100477">
                    <a:moveTo>
                      <a:pt x="39674" y="100477"/>
                    </a:moveTo>
                    <a:cubicBezTo>
                      <a:pt x="41363" y="66135"/>
                      <a:pt x="55438" y="34044"/>
                      <a:pt x="79084" y="8709"/>
                    </a:cubicBezTo>
                    <a:cubicBezTo>
                      <a:pt x="56001" y="-7055"/>
                      <a:pt x="24473" y="-862"/>
                      <a:pt x="8709" y="22784"/>
                    </a:cubicBezTo>
                    <a:cubicBezTo>
                      <a:pt x="-7055" y="46430"/>
                      <a:pt x="-862" y="77395"/>
                      <a:pt x="22784" y="93158"/>
                    </a:cubicBezTo>
                    <a:cubicBezTo>
                      <a:pt x="27851" y="96536"/>
                      <a:pt x="33481" y="98788"/>
                      <a:pt x="39674" y="100477"/>
                    </a:cubicBezTo>
                    <a:close/>
                  </a:path>
                </a:pathLst>
              </a:custGeom>
              <a:grpFill/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819BEFE-1424-495F-9A8E-F63AA4359468}"/>
                </a:ext>
              </a:extLst>
            </p:cNvPr>
            <p:cNvGrpSpPr/>
            <p:nvPr/>
          </p:nvGrpSpPr>
          <p:grpSpPr>
            <a:xfrm rot="5400000">
              <a:off x="5533588" y="2740727"/>
              <a:ext cx="1425541" cy="1425541"/>
              <a:chOff x="9630295" y="1716579"/>
              <a:chExt cx="2709948" cy="270994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02BF197-8AAB-44E0-AD72-91412F3AE11C}"/>
                  </a:ext>
                </a:extLst>
              </p:cNvPr>
              <p:cNvSpPr/>
              <p:nvPr/>
            </p:nvSpPr>
            <p:spPr>
              <a:xfrm>
                <a:off x="9630295" y="1716579"/>
                <a:ext cx="2709948" cy="2709948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Rectangle: Rounded Corners 60">
                <a:extLst>
                  <a:ext uri="{FF2B5EF4-FFF2-40B4-BE49-F238E27FC236}">
                    <a16:creationId xmlns:a16="http://schemas.microsoft.com/office/drawing/2014/main" id="{55987715-E414-45BC-BBAF-24BABE2A12A4}"/>
                  </a:ext>
                </a:extLst>
              </p:cNvPr>
              <p:cNvSpPr/>
              <p:nvPr/>
            </p:nvSpPr>
            <p:spPr>
              <a:xfrm>
                <a:off x="10918947" y="1771541"/>
                <a:ext cx="139267" cy="1623973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7FAB7E0-BAE7-4886-B76E-829D7095FE11}"/>
                </a:ext>
              </a:extLst>
            </p:cNvPr>
            <p:cNvGrpSpPr/>
            <p:nvPr/>
          </p:nvGrpSpPr>
          <p:grpSpPr>
            <a:xfrm rot="2700000">
              <a:off x="5711759" y="2915088"/>
              <a:ext cx="1076818" cy="1076818"/>
              <a:chOff x="9630295" y="1716579"/>
              <a:chExt cx="2709948" cy="2709948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CA60702-CCF3-4ED7-89AA-4E23CE2AADB4}"/>
                  </a:ext>
                </a:extLst>
              </p:cNvPr>
              <p:cNvSpPr/>
              <p:nvPr/>
            </p:nvSpPr>
            <p:spPr>
              <a:xfrm>
                <a:off x="9630295" y="1716579"/>
                <a:ext cx="2709948" cy="2709948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63">
                <a:extLst>
                  <a:ext uri="{FF2B5EF4-FFF2-40B4-BE49-F238E27FC236}">
                    <a16:creationId xmlns:a16="http://schemas.microsoft.com/office/drawing/2014/main" id="{DA5F9364-377C-4DCD-A27F-33BD59E22B2D}"/>
                  </a:ext>
                </a:extLst>
              </p:cNvPr>
              <p:cNvSpPr/>
              <p:nvPr/>
            </p:nvSpPr>
            <p:spPr>
              <a:xfrm>
                <a:off x="10918947" y="1771541"/>
                <a:ext cx="139267" cy="1623973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C7653A2-8392-4C64-B1EA-EF9D0031DF4F}"/>
                </a:ext>
              </a:extLst>
            </p:cNvPr>
            <p:cNvSpPr/>
            <p:nvPr/>
          </p:nvSpPr>
          <p:spPr>
            <a:xfrm>
              <a:off x="6153039" y="3369184"/>
              <a:ext cx="174085" cy="174085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" lastClr="FFFFFF">
                  <a:alpha val="57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0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Bundl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516</Words>
  <Application>Microsoft Macintosh PowerPoint</Application>
  <PresentationFormat>Custom</PresentationFormat>
  <Paragraphs>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Roshin pv</cp:lastModifiedBy>
  <cp:revision>106</cp:revision>
  <dcterms:created xsi:type="dcterms:W3CDTF">2013-09-12T13:05:01Z</dcterms:created>
  <dcterms:modified xsi:type="dcterms:W3CDTF">2023-01-21T17:15:29Z</dcterms:modified>
</cp:coreProperties>
</file>