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9" r:id="rId3"/>
    <p:sldId id="28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BD6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8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0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3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25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2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1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8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6" y="1525693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59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7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5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8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0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A2C-08A5-4167-ADF8-C7F62A89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Customer Journey Map Template</a:t>
            </a:r>
            <a:endParaRPr lang="es-UY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0D3F1-E707-44D8-AE25-F06E52DB6726}"/>
              </a:ext>
            </a:extLst>
          </p:cNvPr>
          <p:cNvSpPr/>
          <p:nvPr/>
        </p:nvSpPr>
        <p:spPr>
          <a:xfrm>
            <a:off x="1495522" y="2441626"/>
            <a:ext cx="10215514" cy="90141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E54A36-9876-452B-8740-E066798D262D}"/>
              </a:ext>
            </a:extLst>
          </p:cNvPr>
          <p:cNvSpPr/>
          <p:nvPr/>
        </p:nvSpPr>
        <p:spPr>
          <a:xfrm>
            <a:off x="1495522" y="3418194"/>
            <a:ext cx="10215514" cy="90141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F0517A-F8C5-4066-AD8A-758EFEA3B53A}"/>
              </a:ext>
            </a:extLst>
          </p:cNvPr>
          <p:cNvSpPr/>
          <p:nvPr/>
        </p:nvSpPr>
        <p:spPr>
          <a:xfrm>
            <a:off x="1495522" y="4394763"/>
            <a:ext cx="10215514" cy="90141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EA8919-6853-41B3-938F-2F567556EB16}"/>
              </a:ext>
            </a:extLst>
          </p:cNvPr>
          <p:cNvCxnSpPr/>
          <p:nvPr/>
        </p:nvCxnSpPr>
        <p:spPr>
          <a:xfrm>
            <a:off x="1495522" y="1193397"/>
            <a:ext cx="0" cy="53643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E8BD61-CC70-4647-8755-62DE12894D04}"/>
              </a:ext>
            </a:extLst>
          </p:cNvPr>
          <p:cNvCxnSpPr/>
          <p:nvPr/>
        </p:nvCxnSpPr>
        <p:spPr>
          <a:xfrm>
            <a:off x="9161211" y="1193397"/>
            <a:ext cx="0" cy="53643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E8B46A-B3F6-4D8F-A2B4-0FD85251E344}"/>
              </a:ext>
            </a:extLst>
          </p:cNvPr>
          <p:cNvCxnSpPr/>
          <p:nvPr/>
        </p:nvCxnSpPr>
        <p:spPr>
          <a:xfrm>
            <a:off x="6605981" y="1193397"/>
            <a:ext cx="0" cy="53643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A3D8EE-22DB-4900-BD98-4BC2E87D1C11}"/>
              </a:ext>
            </a:extLst>
          </p:cNvPr>
          <p:cNvCxnSpPr/>
          <p:nvPr/>
        </p:nvCxnSpPr>
        <p:spPr>
          <a:xfrm>
            <a:off x="4050752" y="1193397"/>
            <a:ext cx="0" cy="53643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E4C98A-D368-4EB5-9167-B34A6950C9BD}"/>
              </a:ext>
            </a:extLst>
          </p:cNvPr>
          <p:cNvSpPr txBox="1"/>
          <p:nvPr/>
        </p:nvSpPr>
        <p:spPr>
          <a:xfrm>
            <a:off x="213718" y="2108955"/>
            <a:ext cx="1076778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defRPr>
            </a:lvl1pPr>
          </a:lstStyle>
          <a:p>
            <a:r>
              <a:rPr lang="en-US" sz="800" dirty="0">
                <a:solidFill>
                  <a:schemeClr val="tx1"/>
                </a:solidFill>
              </a:rPr>
              <a:t>NEEDS &amp;</a:t>
            </a:r>
          </a:p>
          <a:p>
            <a:r>
              <a:rPr lang="en-US" sz="800" dirty="0">
                <a:solidFill>
                  <a:schemeClr val="tx1"/>
                </a:solidFill>
              </a:rPr>
              <a:t>EXPECTATIONS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98858E-6DFB-4836-876F-27E1B1416E62}"/>
              </a:ext>
            </a:extLst>
          </p:cNvPr>
          <p:cNvSpPr txBox="1"/>
          <p:nvPr/>
        </p:nvSpPr>
        <p:spPr>
          <a:xfrm>
            <a:off x="337002" y="6220857"/>
            <a:ext cx="832279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VOICE OF</a:t>
            </a:r>
          </a:p>
          <a:p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B70DC5-1504-43EC-AC53-3E3C25D33862}"/>
              </a:ext>
            </a:extLst>
          </p:cNvPr>
          <p:cNvSpPr txBox="1"/>
          <p:nvPr/>
        </p:nvSpPr>
        <p:spPr>
          <a:xfrm>
            <a:off x="2370624" y="1245260"/>
            <a:ext cx="805029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League Spartan" charset="0"/>
                <a:cs typeface="Poppins" pitchFamily="2" charset="77"/>
              </a:rPr>
              <a:t>PHASE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759E91-A8F0-4297-BEC5-3368B8C38ACB}"/>
              </a:ext>
            </a:extLst>
          </p:cNvPr>
          <p:cNvSpPr txBox="1"/>
          <p:nvPr/>
        </p:nvSpPr>
        <p:spPr>
          <a:xfrm>
            <a:off x="4925852" y="1245260"/>
            <a:ext cx="805029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League Spartan" charset="0"/>
                <a:cs typeface="Poppins" pitchFamily="2" charset="77"/>
              </a:rPr>
              <a:t>PHASE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369C3E-E2CA-43AD-8A9F-1F0EA75B484A}"/>
              </a:ext>
            </a:extLst>
          </p:cNvPr>
          <p:cNvSpPr txBox="1"/>
          <p:nvPr/>
        </p:nvSpPr>
        <p:spPr>
          <a:xfrm>
            <a:off x="7481082" y="1245260"/>
            <a:ext cx="805029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League Spartan" charset="0"/>
                <a:cs typeface="Poppins" pitchFamily="2" charset="77"/>
              </a:rPr>
              <a:t>PHASE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07EB31-F423-4310-A5DE-31F83A3279D1}"/>
              </a:ext>
            </a:extLst>
          </p:cNvPr>
          <p:cNvSpPr txBox="1"/>
          <p:nvPr/>
        </p:nvSpPr>
        <p:spPr>
          <a:xfrm>
            <a:off x="10036311" y="1245260"/>
            <a:ext cx="805029" cy="27699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League Spartan" charset="0"/>
                <a:cs typeface="Poppins" pitchFamily="2" charset="77"/>
              </a:rPr>
              <a:t>PHASE 4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58EF7C7-39C4-4B71-94E7-080D536D5F3E}"/>
              </a:ext>
            </a:extLst>
          </p:cNvPr>
          <p:cNvSpPr txBox="1">
            <a:spLocks/>
          </p:cNvSpPr>
          <p:nvPr/>
        </p:nvSpPr>
        <p:spPr>
          <a:xfrm>
            <a:off x="1635587" y="150100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493A405E-42D3-4754-8CF8-8F8095FCB236}"/>
              </a:ext>
            </a:extLst>
          </p:cNvPr>
          <p:cNvSpPr txBox="1">
            <a:spLocks/>
          </p:cNvSpPr>
          <p:nvPr/>
        </p:nvSpPr>
        <p:spPr>
          <a:xfrm>
            <a:off x="4190816" y="150100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660FFC60-1D61-4F13-AE89-255A3F5F9877}"/>
              </a:ext>
            </a:extLst>
          </p:cNvPr>
          <p:cNvSpPr txBox="1">
            <a:spLocks/>
          </p:cNvSpPr>
          <p:nvPr/>
        </p:nvSpPr>
        <p:spPr>
          <a:xfrm>
            <a:off x="6743344" y="150100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F0A7535F-FC1F-4F01-B3AF-A4780F8A97E6}"/>
              </a:ext>
            </a:extLst>
          </p:cNvPr>
          <p:cNvSpPr txBox="1">
            <a:spLocks/>
          </p:cNvSpPr>
          <p:nvPr/>
        </p:nvSpPr>
        <p:spPr>
          <a:xfrm>
            <a:off x="9301275" y="150100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60DB23A-89F5-4573-926E-5A67E2B853E2}"/>
              </a:ext>
            </a:extLst>
          </p:cNvPr>
          <p:cNvSpPr txBox="1">
            <a:spLocks/>
          </p:cNvSpPr>
          <p:nvPr/>
        </p:nvSpPr>
        <p:spPr>
          <a:xfrm>
            <a:off x="1635587" y="564134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6A198C91-19CC-449E-8231-4661B8A4B316}"/>
              </a:ext>
            </a:extLst>
          </p:cNvPr>
          <p:cNvSpPr txBox="1">
            <a:spLocks/>
          </p:cNvSpPr>
          <p:nvPr/>
        </p:nvSpPr>
        <p:spPr>
          <a:xfrm>
            <a:off x="4190816" y="564134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3257D86-F89E-49C6-B113-3D6A28F7FB2A}"/>
              </a:ext>
            </a:extLst>
          </p:cNvPr>
          <p:cNvSpPr txBox="1">
            <a:spLocks/>
          </p:cNvSpPr>
          <p:nvPr/>
        </p:nvSpPr>
        <p:spPr>
          <a:xfrm>
            <a:off x="6748748" y="564134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86AF18B0-1EB6-4F2D-B849-21A6FD704EBE}"/>
              </a:ext>
            </a:extLst>
          </p:cNvPr>
          <p:cNvSpPr txBox="1">
            <a:spLocks/>
          </p:cNvSpPr>
          <p:nvPr/>
        </p:nvSpPr>
        <p:spPr>
          <a:xfrm>
            <a:off x="9303978" y="5641348"/>
            <a:ext cx="227510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This is a sample text. Insert your text here. This is a sample text. Insert your text here.</a:t>
            </a:r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7544B7D0-B816-4FBA-AF4A-EB47D73D56A1}"/>
              </a:ext>
            </a:extLst>
          </p:cNvPr>
          <p:cNvSpPr/>
          <p:nvPr/>
        </p:nvSpPr>
        <p:spPr>
          <a:xfrm>
            <a:off x="1969507" y="2656221"/>
            <a:ext cx="9431222" cy="2304483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80"/>
              <a:gd name="connsiteX1" fmla="*/ 2712484 w 18356231"/>
              <a:gd name="connsiteY1" fmla="*/ 1403028 h 4242680"/>
              <a:gd name="connsiteX2" fmla="*/ 5800881 w 18356231"/>
              <a:gd name="connsiteY2" fmla="*/ 3302467 h 4242680"/>
              <a:gd name="connsiteX3" fmla="*/ 9749728 w 18356231"/>
              <a:gd name="connsiteY3" fmla="*/ 120322 h 4242680"/>
              <a:gd name="connsiteX4" fmla="*/ 11230857 w 18356231"/>
              <a:gd name="connsiteY4" fmla="*/ 3109133 h 4242680"/>
              <a:gd name="connsiteX5" fmla="*/ 14526679 w 18356231"/>
              <a:gd name="connsiteY5" fmla="*/ 4030170 h 4242680"/>
              <a:gd name="connsiteX6" fmla="*/ 15924833 w 18356231"/>
              <a:gd name="connsiteY6" fmla="*/ 1259588 h 4242680"/>
              <a:gd name="connsiteX7" fmla="*/ 18356040 w 18356231"/>
              <a:gd name="connsiteY7" fmla="*/ 6 h 4242680"/>
              <a:gd name="connsiteX0" fmla="*/ 0 w 18356231"/>
              <a:gd name="connsiteY0" fmla="*/ 4242590 h 4242674"/>
              <a:gd name="connsiteX1" fmla="*/ 2712484 w 18356231"/>
              <a:gd name="connsiteY1" fmla="*/ 1403028 h 4242674"/>
              <a:gd name="connsiteX2" fmla="*/ 6477554 w 18356231"/>
              <a:gd name="connsiteY2" fmla="*/ 4182143 h 4242674"/>
              <a:gd name="connsiteX3" fmla="*/ 9749728 w 18356231"/>
              <a:gd name="connsiteY3" fmla="*/ 120322 h 4242674"/>
              <a:gd name="connsiteX4" fmla="*/ 11230857 w 18356231"/>
              <a:gd name="connsiteY4" fmla="*/ 3109133 h 4242674"/>
              <a:gd name="connsiteX5" fmla="*/ 14526679 w 18356231"/>
              <a:gd name="connsiteY5" fmla="*/ 4030170 h 4242674"/>
              <a:gd name="connsiteX6" fmla="*/ 15924833 w 18356231"/>
              <a:gd name="connsiteY6" fmla="*/ 1259588 h 4242674"/>
              <a:gd name="connsiteX7" fmla="*/ 18356040 w 18356231"/>
              <a:gd name="connsiteY7" fmla="*/ 6 h 4242674"/>
              <a:gd name="connsiteX0" fmla="*/ 0 w 18356231"/>
              <a:gd name="connsiteY0" fmla="*/ 4242590 h 4242676"/>
              <a:gd name="connsiteX1" fmla="*/ 2712484 w 18356231"/>
              <a:gd name="connsiteY1" fmla="*/ 1403028 h 4242676"/>
              <a:gd name="connsiteX2" fmla="*/ 6477554 w 18356231"/>
              <a:gd name="connsiteY2" fmla="*/ 4182143 h 4242676"/>
              <a:gd name="connsiteX3" fmla="*/ 9817398 w 18356231"/>
              <a:gd name="connsiteY3" fmla="*/ 1248112 h 4242676"/>
              <a:gd name="connsiteX4" fmla="*/ 11230857 w 18356231"/>
              <a:gd name="connsiteY4" fmla="*/ 3109133 h 4242676"/>
              <a:gd name="connsiteX5" fmla="*/ 14526679 w 18356231"/>
              <a:gd name="connsiteY5" fmla="*/ 4030170 h 4242676"/>
              <a:gd name="connsiteX6" fmla="*/ 15924833 w 18356231"/>
              <a:gd name="connsiteY6" fmla="*/ 1259588 h 4242676"/>
              <a:gd name="connsiteX7" fmla="*/ 18356040 w 18356231"/>
              <a:gd name="connsiteY7" fmla="*/ 6 h 4242676"/>
              <a:gd name="connsiteX0" fmla="*/ 0 w 18356231"/>
              <a:gd name="connsiteY0" fmla="*/ 4242590 h 4242674"/>
              <a:gd name="connsiteX1" fmla="*/ 2712484 w 18356231"/>
              <a:gd name="connsiteY1" fmla="*/ 1403028 h 4242674"/>
              <a:gd name="connsiteX2" fmla="*/ 6477554 w 18356231"/>
              <a:gd name="connsiteY2" fmla="*/ 4182143 h 4242674"/>
              <a:gd name="connsiteX3" fmla="*/ 9817398 w 18356231"/>
              <a:gd name="connsiteY3" fmla="*/ 1248112 h 4242674"/>
              <a:gd name="connsiteX4" fmla="*/ 12268423 w 18356231"/>
              <a:gd name="connsiteY4" fmla="*/ 2703129 h 4242674"/>
              <a:gd name="connsiteX5" fmla="*/ 14526679 w 18356231"/>
              <a:gd name="connsiteY5" fmla="*/ 4030170 h 4242674"/>
              <a:gd name="connsiteX6" fmla="*/ 15924833 w 18356231"/>
              <a:gd name="connsiteY6" fmla="*/ 1259588 h 4242674"/>
              <a:gd name="connsiteX7" fmla="*/ 18356040 w 18356231"/>
              <a:gd name="connsiteY7" fmla="*/ 6 h 4242674"/>
              <a:gd name="connsiteX0" fmla="*/ 0 w 18356231"/>
              <a:gd name="connsiteY0" fmla="*/ 4242590 h 4242676"/>
              <a:gd name="connsiteX1" fmla="*/ 2712484 w 18356231"/>
              <a:gd name="connsiteY1" fmla="*/ 1403028 h 4242676"/>
              <a:gd name="connsiteX2" fmla="*/ 6477554 w 18356231"/>
              <a:gd name="connsiteY2" fmla="*/ 4182143 h 4242676"/>
              <a:gd name="connsiteX3" fmla="*/ 9817398 w 18356231"/>
              <a:gd name="connsiteY3" fmla="*/ 1248112 h 4242676"/>
              <a:gd name="connsiteX4" fmla="*/ 12268423 w 18356231"/>
              <a:gd name="connsiteY4" fmla="*/ 2703129 h 4242676"/>
              <a:gd name="connsiteX5" fmla="*/ 14571793 w 18356231"/>
              <a:gd name="connsiteY5" fmla="*/ 2812158 h 4242676"/>
              <a:gd name="connsiteX6" fmla="*/ 15924833 w 18356231"/>
              <a:gd name="connsiteY6" fmla="*/ 1259588 h 4242676"/>
              <a:gd name="connsiteX7" fmla="*/ 18356040 w 18356231"/>
              <a:gd name="connsiteY7" fmla="*/ 6 h 4242676"/>
              <a:gd name="connsiteX0" fmla="*/ 0 w 18378785"/>
              <a:gd name="connsiteY0" fmla="*/ 4490701 h 4490785"/>
              <a:gd name="connsiteX1" fmla="*/ 2712484 w 18378785"/>
              <a:gd name="connsiteY1" fmla="*/ 1651139 h 4490785"/>
              <a:gd name="connsiteX2" fmla="*/ 6477554 w 18378785"/>
              <a:gd name="connsiteY2" fmla="*/ 4430254 h 4490785"/>
              <a:gd name="connsiteX3" fmla="*/ 9817398 w 18378785"/>
              <a:gd name="connsiteY3" fmla="*/ 1496223 h 4490785"/>
              <a:gd name="connsiteX4" fmla="*/ 12268423 w 18378785"/>
              <a:gd name="connsiteY4" fmla="*/ 2951240 h 4490785"/>
              <a:gd name="connsiteX5" fmla="*/ 14571793 w 18378785"/>
              <a:gd name="connsiteY5" fmla="*/ 3060269 h 4490785"/>
              <a:gd name="connsiteX6" fmla="*/ 15924833 w 18378785"/>
              <a:gd name="connsiteY6" fmla="*/ 1507699 h 4490785"/>
              <a:gd name="connsiteX7" fmla="*/ 18378596 w 18378785"/>
              <a:gd name="connsiteY7" fmla="*/ 4 h 44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78785" h="4490785">
                <a:moveTo>
                  <a:pt x="0" y="4490701"/>
                </a:moveTo>
                <a:cubicBezTo>
                  <a:pt x="10476" y="4508784"/>
                  <a:pt x="1632892" y="1661214"/>
                  <a:pt x="2712484" y="1651139"/>
                </a:cubicBezTo>
                <a:cubicBezTo>
                  <a:pt x="3792076" y="1641065"/>
                  <a:pt x="5293402" y="4456073"/>
                  <a:pt x="6477554" y="4430254"/>
                </a:cubicBezTo>
                <a:cubicBezTo>
                  <a:pt x="7661706" y="4404435"/>
                  <a:pt x="8852253" y="1742725"/>
                  <a:pt x="9817398" y="1496223"/>
                </a:cubicBezTo>
                <a:cubicBezTo>
                  <a:pt x="10782543" y="1249721"/>
                  <a:pt x="11476024" y="2690566"/>
                  <a:pt x="12268423" y="2951240"/>
                </a:cubicBezTo>
                <a:cubicBezTo>
                  <a:pt x="13060822" y="3211914"/>
                  <a:pt x="13962391" y="3300859"/>
                  <a:pt x="14571793" y="3060269"/>
                </a:cubicBezTo>
                <a:cubicBezTo>
                  <a:pt x="15181195" y="2819679"/>
                  <a:pt x="15286606" y="2179393"/>
                  <a:pt x="15924833" y="1507699"/>
                </a:cubicBezTo>
                <a:cubicBezTo>
                  <a:pt x="16563060" y="836005"/>
                  <a:pt x="18400239" y="-2313"/>
                  <a:pt x="18378596" y="4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Poppins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9BACC-48C5-417D-8086-9822623CDE60}"/>
              </a:ext>
            </a:extLst>
          </p:cNvPr>
          <p:cNvSpPr/>
          <p:nvPr/>
        </p:nvSpPr>
        <p:spPr>
          <a:xfrm>
            <a:off x="8048953" y="4003763"/>
            <a:ext cx="243305" cy="2433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Poppins" pitchFamily="2" charset="77"/>
            </a:endParaRP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18CCF774-707A-4971-8D58-8FE6A5FB14BB}"/>
              </a:ext>
            </a:extLst>
          </p:cNvPr>
          <p:cNvSpPr txBox="1">
            <a:spLocks/>
          </p:cNvSpPr>
          <p:nvPr/>
        </p:nvSpPr>
        <p:spPr>
          <a:xfrm>
            <a:off x="2308625" y="4576741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AA4E22F-F92C-48ED-B77C-3AB1895C93A6}"/>
              </a:ext>
            </a:extLst>
          </p:cNvPr>
          <p:cNvSpPr txBox="1">
            <a:spLocks/>
          </p:cNvSpPr>
          <p:nvPr/>
        </p:nvSpPr>
        <p:spPr>
          <a:xfrm>
            <a:off x="4353898" y="3882511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BE29CC8-42BC-45D8-B3E2-3B6391D9CC7E}"/>
              </a:ext>
            </a:extLst>
          </p:cNvPr>
          <p:cNvSpPr txBox="1">
            <a:spLocks/>
          </p:cNvSpPr>
          <p:nvPr/>
        </p:nvSpPr>
        <p:spPr>
          <a:xfrm>
            <a:off x="5702069" y="4751566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9ECC40BA-B9AD-40F7-942B-1625F0305B3F}"/>
              </a:ext>
            </a:extLst>
          </p:cNvPr>
          <p:cNvSpPr txBox="1">
            <a:spLocks/>
          </p:cNvSpPr>
          <p:nvPr/>
        </p:nvSpPr>
        <p:spPr>
          <a:xfrm>
            <a:off x="6698915" y="3088803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46936054-B339-4A62-969B-B19939A818BE}"/>
              </a:ext>
            </a:extLst>
          </p:cNvPr>
          <p:cNvSpPr txBox="1">
            <a:spLocks/>
          </p:cNvSpPr>
          <p:nvPr/>
        </p:nvSpPr>
        <p:spPr>
          <a:xfrm>
            <a:off x="7856134" y="3584807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A511A415-92EE-4439-B83D-70AD804EEA5F}"/>
              </a:ext>
            </a:extLst>
          </p:cNvPr>
          <p:cNvSpPr txBox="1">
            <a:spLocks/>
          </p:cNvSpPr>
          <p:nvPr/>
        </p:nvSpPr>
        <p:spPr>
          <a:xfrm>
            <a:off x="9865378" y="4002827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326D93E2-549E-482C-A780-164BDA61B0B2}"/>
              </a:ext>
            </a:extLst>
          </p:cNvPr>
          <p:cNvSpPr txBox="1">
            <a:spLocks/>
          </p:cNvSpPr>
          <p:nvPr/>
        </p:nvSpPr>
        <p:spPr>
          <a:xfrm>
            <a:off x="10504330" y="3122694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31E19463-C2B6-43B2-8F72-B295B150E99B}"/>
              </a:ext>
            </a:extLst>
          </p:cNvPr>
          <p:cNvSpPr txBox="1">
            <a:spLocks/>
          </p:cNvSpPr>
          <p:nvPr/>
        </p:nvSpPr>
        <p:spPr>
          <a:xfrm>
            <a:off x="1474225" y="3953568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79AF0078-4272-4820-92FA-DD4F2EDF761C}"/>
              </a:ext>
            </a:extLst>
          </p:cNvPr>
          <p:cNvSpPr txBox="1">
            <a:spLocks/>
          </p:cNvSpPr>
          <p:nvPr/>
        </p:nvSpPr>
        <p:spPr>
          <a:xfrm>
            <a:off x="3606653" y="4535542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756AC646-A54E-4EC6-8B46-3AAA1BB79861}"/>
              </a:ext>
            </a:extLst>
          </p:cNvPr>
          <p:cNvSpPr txBox="1">
            <a:spLocks/>
          </p:cNvSpPr>
          <p:nvPr/>
        </p:nvSpPr>
        <p:spPr>
          <a:xfrm>
            <a:off x="5226521" y="3929951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C17476BB-F361-46A8-A209-5F44E8ED2124}"/>
              </a:ext>
            </a:extLst>
          </p:cNvPr>
          <p:cNvSpPr txBox="1">
            <a:spLocks/>
          </p:cNvSpPr>
          <p:nvPr/>
        </p:nvSpPr>
        <p:spPr>
          <a:xfrm>
            <a:off x="7083586" y="4000354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D9A67269-722A-498B-96E4-AAB4ED9E7DFA}"/>
              </a:ext>
            </a:extLst>
          </p:cNvPr>
          <p:cNvSpPr txBox="1">
            <a:spLocks/>
          </p:cNvSpPr>
          <p:nvPr/>
        </p:nvSpPr>
        <p:spPr>
          <a:xfrm>
            <a:off x="8091310" y="4484184"/>
            <a:ext cx="896399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319E26EF-E748-4C60-9935-A2C11FD54DE1}"/>
              </a:ext>
            </a:extLst>
          </p:cNvPr>
          <p:cNvSpPr txBox="1">
            <a:spLocks/>
          </p:cNvSpPr>
          <p:nvPr/>
        </p:nvSpPr>
        <p:spPr>
          <a:xfrm>
            <a:off x="10215380" y="2568768"/>
            <a:ext cx="896399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1E2599-48E1-4779-A75A-489B0D041237}"/>
              </a:ext>
            </a:extLst>
          </p:cNvPr>
          <p:cNvGrpSpPr/>
          <p:nvPr/>
        </p:nvGrpSpPr>
        <p:grpSpPr>
          <a:xfrm>
            <a:off x="476254" y="4544177"/>
            <a:ext cx="602591" cy="602590"/>
            <a:chOff x="1198563" y="2855913"/>
            <a:chExt cx="1719263" cy="1719262"/>
          </a:xfrm>
          <a:solidFill>
            <a:schemeClr val="accent1">
              <a:lumMod val="50000"/>
            </a:schemeClr>
          </a:solidFill>
          <a:effectLst>
            <a:outerShdw blurRad="190500" dist="635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114" name="Oval 5">
              <a:extLst>
                <a:ext uri="{FF2B5EF4-FFF2-40B4-BE49-F238E27FC236}">
                  <a16:creationId xmlns:a16="http://schemas.microsoft.com/office/drawing/2014/main" id="{0CB92A09-BE7E-408C-9C69-D562D1E05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921000"/>
              <a:ext cx="1552575" cy="15573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340BE4BC-14C3-4EBA-9B90-043B97EA7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488" y="3768725"/>
              <a:ext cx="692150" cy="317500"/>
            </a:xfrm>
            <a:custGeom>
              <a:avLst/>
              <a:gdLst>
                <a:gd name="T0" fmla="*/ 220 w 276"/>
                <a:gd name="T1" fmla="*/ 126 h 126"/>
                <a:gd name="T2" fmla="*/ 138 w 276"/>
                <a:gd name="T3" fmla="*/ 57 h 126"/>
                <a:gd name="T4" fmla="*/ 56 w 276"/>
                <a:gd name="T5" fmla="*/ 126 h 126"/>
                <a:gd name="T6" fmla="*/ 0 w 276"/>
                <a:gd name="T7" fmla="*/ 117 h 126"/>
                <a:gd name="T8" fmla="*/ 138 w 276"/>
                <a:gd name="T9" fmla="*/ 0 h 126"/>
                <a:gd name="T10" fmla="*/ 276 w 276"/>
                <a:gd name="T11" fmla="*/ 117 h 126"/>
                <a:gd name="T12" fmla="*/ 220 w 276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6">
                  <a:moveTo>
                    <a:pt x="220" y="126"/>
                  </a:moveTo>
                  <a:cubicBezTo>
                    <a:pt x="213" y="86"/>
                    <a:pt x="179" y="57"/>
                    <a:pt x="138" y="57"/>
                  </a:cubicBezTo>
                  <a:cubicBezTo>
                    <a:pt x="98" y="57"/>
                    <a:pt x="63" y="86"/>
                    <a:pt x="56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2" y="49"/>
                    <a:pt x="70" y="0"/>
                    <a:pt x="138" y="0"/>
                  </a:cubicBezTo>
                  <a:cubicBezTo>
                    <a:pt x="207" y="0"/>
                    <a:pt x="265" y="49"/>
                    <a:pt x="276" y="117"/>
                  </a:cubicBezTo>
                  <a:lnTo>
                    <a:pt x="22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AA20957C-F750-41C8-8576-456AE7B74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3302000"/>
              <a:ext cx="436563" cy="388937"/>
            </a:xfrm>
            <a:custGeom>
              <a:avLst/>
              <a:gdLst>
                <a:gd name="T0" fmla="*/ 220 w 275"/>
                <a:gd name="T1" fmla="*/ 245 h 245"/>
                <a:gd name="T2" fmla="*/ 0 w 275"/>
                <a:gd name="T3" fmla="*/ 71 h 245"/>
                <a:gd name="T4" fmla="*/ 55 w 275"/>
                <a:gd name="T5" fmla="*/ 0 h 245"/>
                <a:gd name="T6" fmla="*/ 275 w 275"/>
                <a:gd name="T7" fmla="*/ 174 h 245"/>
                <a:gd name="T8" fmla="*/ 220 w 275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45">
                  <a:moveTo>
                    <a:pt x="220" y="245"/>
                  </a:moveTo>
                  <a:lnTo>
                    <a:pt x="0" y="71"/>
                  </a:lnTo>
                  <a:lnTo>
                    <a:pt x="55" y="0"/>
                  </a:lnTo>
                  <a:lnTo>
                    <a:pt x="275" y="174"/>
                  </a:lnTo>
                  <a:lnTo>
                    <a:pt x="22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Oval 8">
              <a:extLst>
                <a:ext uri="{FF2B5EF4-FFF2-40B4-BE49-F238E27FC236}">
                  <a16:creationId xmlns:a16="http://schemas.microsoft.com/office/drawing/2014/main" id="{4166F634-6354-4E3E-A3F3-191F4AAFD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6" y="3503613"/>
              <a:ext cx="176213" cy="1762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CDEB00C-1546-4B82-B9B6-C1B9958E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6" y="3302000"/>
              <a:ext cx="436563" cy="388937"/>
            </a:xfrm>
            <a:custGeom>
              <a:avLst/>
              <a:gdLst>
                <a:gd name="T0" fmla="*/ 56 w 275"/>
                <a:gd name="T1" fmla="*/ 245 h 245"/>
                <a:gd name="T2" fmla="*/ 0 w 275"/>
                <a:gd name="T3" fmla="*/ 174 h 245"/>
                <a:gd name="T4" fmla="*/ 220 w 275"/>
                <a:gd name="T5" fmla="*/ 0 h 245"/>
                <a:gd name="T6" fmla="*/ 275 w 275"/>
                <a:gd name="T7" fmla="*/ 71 h 245"/>
                <a:gd name="T8" fmla="*/ 56 w 275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45">
                  <a:moveTo>
                    <a:pt x="56" y="245"/>
                  </a:moveTo>
                  <a:lnTo>
                    <a:pt x="0" y="174"/>
                  </a:lnTo>
                  <a:lnTo>
                    <a:pt x="220" y="0"/>
                  </a:lnTo>
                  <a:lnTo>
                    <a:pt x="275" y="71"/>
                  </a:lnTo>
                  <a:lnTo>
                    <a:pt x="56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BC0BED9C-71CA-4795-BC16-3F31191B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1" y="3503613"/>
              <a:ext cx="176213" cy="1762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90F7383F-141D-4462-9BAE-5FD6B0481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8563" y="2855913"/>
              <a:ext cx="1719263" cy="1719262"/>
            </a:xfrm>
            <a:custGeom>
              <a:avLst/>
              <a:gdLst>
                <a:gd name="T0" fmla="*/ 343 w 685"/>
                <a:gd name="T1" fmla="*/ 685 h 685"/>
                <a:gd name="T2" fmla="*/ 0 w 685"/>
                <a:gd name="T3" fmla="*/ 343 h 685"/>
                <a:gd name="T4" fmla="*/ 343 w 685"/>
                <a:gd name="T5" fmla="*/ 0 h 685"/>
                <a:gd name="T6" fmla="*/ 685 w 685"/>
                <a:gd name="T7" fmla="*/ 343 h 685"/>
                <a:gd name="T8" fmla="*/ 343 w 685"/>
                <a:gd name="T9" fmla="*/ 685 h 685"/>
                <a:gd name="T10" fmla="*/ 343 w 685"/>
                <a:gd name="T11" fmla="*/ 57 h 685"/>
                <a:gd name="T12" fmla="*/ 57 w 685"/>
                <a:gd name="T13" fmla="*/ 343 h 685"/>
                <a:gd name="T14" fmla="*/ 343 w 685"/>
                <a:gd name="T15" fmla="*/ 628 h 685"/>
                <a:gd name="T16" fmla="*/ 628 w 685"/>
                <a:gd name="T17" fmla="*/ 343 h 685"/>
                <a:gd name="T18" fmla="*/ 343 w 685"/>
                <a:gd name="T19" fmla="*/ 5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5" h="685">
                  <a:moveTo>
                    <a:pt x="343" y="685"/>
                  </a:moveTo>
                  <a:cubicBezTo>
                    <a:pt x="154" y="685"/>
                    <a:pt x="0" y="531"/>
                    <a:pt x="0" y="343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2" y="0"/>
                    <a:pt x="685" y="154"/>
                    <a:pt x="685" y="343"/>
                  </a:cubicBezTo>
                  <a:cubicBezTo>
                    <a:pt x="685" y="531"/>
                    <a:pt x="532" y="685"/>
                    <a:pt x="343" y="685"/>
                  </a:cubicBezTo>
                  <a:close/>
                  <a:moveTo>
                    <a:pt x="343" y="57"/>
                  </a:moveTo>
                  <a:cubicBezTo>
                    <a:pt x="185" y="57"/>
                    <a:pt x="57" y="185"/>
                    <a:pt x="57" y="343"/>
                  </a:cubicBezTo>
                  <a:cubicBezTo>
                    <a:pt x="57" y="500"/>
                    <a:pt x="185" y="628"/>
                    <a:pt x="343" y="628"/>
                  </a:cubicBezTo>
                  <a:cubicBezTo>
                    <a:pt x="500" y="628"/>
                    <a:pt x="628" y="500"/>
                    <a:pt x="628" y="343"/>
                  </a:cubicBezTo>
                  <a:cubicBezTo>
                    <a:pt x="628" y="185"/>
                    <a:pt x="500" y="57"/>
                    <a:pt x="34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BBE73A-3E50-4AE0-ABBE-BE9909E70A87}"/>
              </a:ext>
            </a:extLst>
          </p:cNvPr>
          <p:cNvGrpSpPr/>
          <p:nvPr/>
        </p:nvGrpSpPr>
        <p:grpSpPr>
          <a:xfrm>
            <a:off x="476532" y="2591040"/>
            <a:ext cx="602035" cy="602590"/>
            <a:chOff x="489957" y="2625737"/>
            <a:chExt cx="602035" cy="602590"/>
          </a:xfrm>
        </p:grpSpPr>
        <p:sp>
          <p:nvSpPr>
            <p:cNvPr id="123" name="Oval 22">
              <a:extLst>
                <a:ext uri="{FF2B5EF4-FFF2-40B4-BE49-F238E27FC236}">
                  <a16:creationId xmlns:a16="http://schemas.microsoft.com/office/drawing/2014/main" id="{9910AEEF-5D4E-4E6F-8082-A73ADB12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03" y="2650775"/>
              <a:ext cx="544725" cy="5458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936CFCB0-2610-4A51-93C4-D3346E8DC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98" y="2951236"/>
              <a:ext cx="316597" cy="132981"/>
            </a:xfrm>
            <a:custGeom>
              <a:avLst/>
              <a:gdLst>
                <a:gd name="T0" fmla="*/ 0 w 360"/>
                <a:gd name="T1" fmla="*/ 0 h 151"/>
                <a:gd name="T2" fmla="*/ 180 w 360"/>
                <a:gd name="T3" fmla="*/ 151 h 151"/>
                <a:gd name="T4" fmla="*/ 360 w 360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151">
                  <a:moveTo>
                    <a:pt x="0" y="0"/>
                  </a:moveTo>
                  <a:cubicBezTo>
                    <a:pt x="15" y="86"/>
                    <a:pt x="90" y="151"/>
                    <a:pt x="180" y="151"/>
                  </a:cubicBezTo>
                  <a:cubicBezTo>
                    <a:pt x="270" y="151"/>
                    <a:pt x="345" y="86"/>
                    <a:pt x="360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6F609149-6D71-4B1E-895E-9484D206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46" y="2824375"/>
              <a:ext cx="144110" cy="66769"/>
            </a:xfrm>
            <a:custGeom>
              <a:avLst/>
              <a:gdLst>
                <a:gd name="T0" fmla="*/ 127 w 164"/>
                <a:gd name="T1" fmla="*/ 76 h 76"/>
                <a:gd name="T2" fmla="*/ 82 w 164"/>
                <a:gd name="T3" fmla="*/ 38 h 76"/>
                <a:gd name="T4" fmla="*/ 37 w 164"/>
                <a:gd name="T5" fmla="*/ 76 h 76"/>
                <a:gd name="T6" fmla="*/ 0 w 164"/>
                <a:gd name="T7" fmla="*/ 69 h 76"/>
                <a:gd name="T8" fmla="*/ 82 w 164"/>
                <a:gd name="T9" fmla="*/ 0 h 76"/>
                <a:gd name="T10" fmla="*/ 164 w 164"/>
                <a:gd name="T11" fmla="*/ 69 h 76"/>
                <a:gd name="T12" fmla="*/ 127 w 164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76">
                  <a:moveTo>
                    <a:pt x="127" y="76"/>
                  </a:moveTo>
                  <a:cubicBezTo>
                    <a:pt x="123" y="54"/>
                    <a:pt x="104" y="38"/>
                    <a:pt x="82" y="38"/>
                  </a:cubicBezTo>
                  <a:cubicBezTo>
                    <a:pt x="60" y="38"/>
                    <a:pt x="41" y="54"/>
                    <a:pt x="37" y="7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7" y="29"/>
                    <a:pt x="41" y="0"/>
                    <a:pt x="82" y="0"/>
                  </a:cubicBezTo>
                  <a:cubicBezTo>
                    <a:pt x="123" y="0"/>
                    <a:pt x="158" y="29"/>
                    <a:pt x="164" y="69"/>
                  </a:cubicBezTo>
                  <a:lnTo>
                    <a:pt x="127" y="7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2EB9463E-87A9-49BB-85A7-5E8912B8E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92" y="2824375"/>
              <a:ext cx="144110" cy="66769"/>
            </a:xfrm>
            <a:custGeom>
              <a:avLst/>
              <a:gdLst>
                <a:gd name="T0" fmla="*/ 127 w 164"/>
                <a:gd name="T1" fmla="*/ 76 h 76"/>
                <a:gd name="T2" fmla="*/ 82 w 164"/>
                <a:gd name="T3" fmla="*/ 38 h 76"/>
                <a:gd name="T4" fmla="*/ 37 w 164"/>
                <a:gd name="T5" fmla="*/ 76 h 76"/>
                <a:gd name="T6" fmla="*/ 0 w 164"/>
                <a:gd name="T7" fmla="*/ 69 h 76"/>
                <a:gd name="T8" fmla="*/ 82 w 164"/>
                <a:gd name="T9" fmla="*/ 0 h 76"/>
                <a:gd name="T10" fmla="*/ 164 w 164"/>
                <a:gd name="T11" fmla="*/ 69 h 76"/>
                <a:gd name="T12" fmla="*/ 127 w 164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76">
                  <a:moveTo>
                    <a:pt x="127" y="76"/>
                  </a:moveTo>
                  <a:cubicBezTo>
                    <a:pt x="123" y="54"/>
                    <a:pt x="104" y="38"/>
                    <a:pt x="82" y="38"/>
                  </a:cubicBezTo>
                  <a:cubicBezTo>
                    <a:pt x="60" y="38"/>
                    <a:pt x="41" y="54"/>
                    <a:pt x="37" y="7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7" y="29"/>
                    <a:pt x="41" y="0"/>
                    <a:pt x="82" y="0"/>
                  </a:cubicBezTo>
                  <a:cubicBezTo>
                    <a:pt x="123" y="0"/>
                    <a:pt x="158" y="29"/>
                    <a:pt x="164" y="69"/>
                  </a:cubicBezTo>
                  <a:lnTo>
                    <a:pt x="127" y="7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3AD10015-5345-4EB0-8C68-3A46088C81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957" y="2625737"/>
              <a:ext cx="602035" cy="602590"/>
            </a:xfrm>
            <a:custGeom>
              <a:avLst/>
              <a:gdLst>
                <a:gd name="T0" fmla="*/ 342 w 684"/>
                <a:gd name="T1" fmla="*/ 685 h 685"/>
                <a:gd name="T2" fmla="*/ 0 w 684"/>
                <a:gd name="T3" fmla="*/ 343 h 685"/>
                <a:gd name="T4" fmla="*/ 342 w 684"/>
                <a:gd name="T5" fmla="*/ 0 h 685"/>
                <a:gd name="T6" fmla="*/ 684 w 684"/>
                <a:gd name="T7" fmla="*/ 343 h 685"/>
                <a:gd name="T8" fmla="*/ 342 w 684"/>
                <a:gd name="T9" fmla="*/ 685 h 685"/>
                <a:gd name="T10" fmla="*/ 342 w 684"/>
                <a:gd name="T11" fmla="*/ 57 h 685"/>
                <a:gd name="T12" fmla="*/ 57 w 684"/>
                <a:gd name="T13" fmla="*/ 343 h 685"/>
                <a:gd name="T14" fmla="*/ 342 w 684"/>
                <a:gd name="T15" fmla="*/ 628 h 685"/>
                <a:gd name="T16" fmla="*/ 628 w 684"/>
                <a:gd name="T17" fmla="*/ 343 h 685"/>
                <a:gd name="T18" fmla="*/ 342 w 684"/>
                <a:gd name="T19" fmla="*/ 5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4" h="685">
                  <a:moveTo>
                    <a:pt x="342" y="685"/>
                  </a:moveTo>
                  <a:cubicBezTo>
                    <a:pt x="153" y="685"/>
                    <a:pt x="0" y="531"/>
                    <a:pt x="0" y="343"/>
                  </a:cubicBezTo>
                  <a:cubicBezTo>
                    <a:pt x="0" y="154"/>
                    <a:pt x="153" y="0"/>
                    <a:pt x="342" y="0"/>
                  </a:cubicBezTo>
                  <a:cubicBezTo>
                    <a:pt x="531" y="0"/>
                    <a:pt x="684" y="154"/>
                    <a:pt x="684" y="343"/>
                  </a:cubicBezTo>
                  <a:cubicBezTo>
                    <a:pt x="684" y="531"/>
                    <a:pt x="531" y="685"/>
                    <a:pt x="342" y="685"/>
                  </a:cubicBezTo>
                  <a:close/>
                  <a:moveTo>
                    <a:pt x="342" y="57"/>
                  </a:moveTo>
                  <a:cubicBezTo>
                    <a:pt x="185" y="57"/>
                    <a:pt x="57" y="185"/>
                    <a:pt x="57" y="343"/>
                  </a:cubicBezTo>
                  <a:cubicBezTo>
                    <a:pt x="57" y="500"/>
                    <a:pt x="185" y="628"/>
                    <a:pt x="342" y="628"/>
                  </a:cubicBezTo>
                  <a:cubicBezTo>
                    <a:pt x="500" y="628"/>
                    <a:pt x="628" y="500"/>
                    <a:pt x="628" y="343"/>
                  </a:cubicBezTo>
                  <a:cubicBezTo>
                    <a:pt x="628" y="185"/>
                    <a:pt x="500" y="57"/>
                    <a:pt x="342" y="5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E116AD-3F9A-4087-936C-9FE4C6F5CFB3}"/>
              </a:ext>
            </a:extLst>
          </p:cNvPr>
          <p:cNvGrpSpPr/>
          <p:nvPr/>
        </p:nvGrpSpPr>
        <p:grpSpPr>
          <a:xfrm>
            <a:off x="476532" y="3567608"/>
            <a:ext cx="602035" cy="602590"/>
            <a:chOff x="475917" y="3596601"/>
            <a:chExt cx="602035" cy="602590"/>
          </a:xfrm>
        </p:grpSpPr>
        <p:sp>
          <p:nvSpPr>
            <p:cNvPr id="129" name="Oval 27">
              <a:extLst>
                <a:ext uri="{FF2B5EF4-FFF2-40B4-BE49-F238E27FC236}">
                  <a16:creationId xmlns:a16="http://schemas.microsoft.com/office/drawing/2014/main" id="{A4FE4F0C-EBF0-4748-AF91-4C1E4DB92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76" y="3625534"/>
              <a:ext cx="545281" cy="5447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84B17B0B-05A1-40DE-A3B1-E89486D9B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917" y="3596601"/>
              <a:ext cx="602035" cy="602590"/>
            </a:xfrm>
            <a:custGeom>
              <a:avLst/>
              <a:gdLst>
                <a:gd name="T0" fmla="*/ 342 w 684"/>
                <a:gd name="T1" fmla="*/ 685 h 685"/>
                <a:gd name="T2" fmla="*/ 0 w 684"/>
                <a:gd name="T3" fmla="*/ 343 h 685"/>
                <a:gd name="T4" fmla="*/ 342 w 684"/>
                <a:gd name="T5" fmla="*/ 0 h 685"/>
                <a:gd name="T6" fmla="*/ 684 w 684"/>
                <a:gd name="T7" fmla="*/ 343 h 685"/>
                <a:gd name="T8" fmla="*/ 342 w 684"/>
                <a:gd name="T9" fmla="*/ 685 h 685"/>
                <a:gd name="T10" fmla="*/ 342 w 684"/>
                <a:gd name="T11" fmla="*/ 57 h 685"/>
                <a:gd name="T12" fmla="*/ 57 w 684"/>
                <a:gd name="T13" fmla="*/ 343 h 685"/>
                <a:gd name="T14" fmla="*/ 342 w 684"/>
                <a:gd name="T15" fmla="*/ 628 h 685"/>
                <a:gd name="T16" fmla="*/ 627 w 684"/>
                <a:gd name="T17" fmla="*/ 343 h 685"/>
                <a:gd name="T18" fmla="*/ 342 w 684"/>
                <a:gd name="T19" fmla="*/ 5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4" h="685">
                  <a:moveTo>
                    <a:pt x="342" y="685"/>
                  </a:moveTo>
                  <a:cubicBezTo>
                    <a:pt x="153" y="685"/>
                    <a:pt x="0" y="531"/>
                    <a:pt x="0" y="343"/>
                  </a:cubicBezTo>
                  <a:cubicBezTo>
                    <a:pt x="0" y="154"/>
                    <a:pt x="153" y="0"/>
                    <a:pt x="342" y="0"/>
                  </a:cubicBezTo>
                  <a:cubicBezTo>
                    <a:pt x="531" y="0"/>
                    <a:pt x="684" y="154"/>
                    <a:pt x="684" y="343"/>
                  </a:cubicBezTo>
                  <a:cubicBezTo>
                    <a:pt x="684" y="531"/>
                    <a:pt x="531" y="685"/>
                    <a:pt x="342" y="685"/>
                  </a:cubicBezTo>
                  <a:close/>
                  <a:moveTo>
                    <a:pt x="342" y="57"/>
                  </a:moveTo>
                  <a:cubicBezTo>
                    <a:pt x="185" y="57"/>
                    <a:pt x="57" y="185"/>
                    <a:pt x="57" y="343"/>
                  </a:cubicBezTo>
                  <a:cubicBezTo>
                    <a:pt x="57" y="500"/>
                    <a:pt x="185" y="628"/>
                    <a:pt x="342" y="628"/>
                  </a:cubicBezTo>
                  <a:cubicBezTo>
                    <a:pt x="499" y="628"/>
                    <a:pt x="627" y="500"/>
                    <a:pt x="627" y="343"/>
                  </a:cubicBezTo>
                  <a:cubicBezTo>
                    <a:pt x="627" y="185"/>
                    <a:pt x="499" y="57"/>
                    <a:pt x="342" y="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29">
              <a:extLst>
                <a:ext uri="{FF2B5EF4-FFF2-40B4-BE49-F238E27FC236}">
                  <a16:creationId xmlns:a16="http://schemas.microsoft.com/office/drawing/2014/main" id="{FB062B77-BAB9-4F5A-AFC4-B1D5E3330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99" y="3976628"/>
              <a:ext cx="249828" cy="5007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Rectangle 30">
              <a:extLst>
                <a:ext uri="{FF2B5EF4-FFF2-40B4-BE49-F238E27FC236}">
                  <a16:creationId xmlns:a16="http://schemas.microsoft.com/office/drawing/2014/main" id="{FC1E13D2-072B-43BD-AA15-6E52EFBA6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35" y="3805254"/>
              <a:ext cx="148561" cy="5007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Rectangle 31">
              <a:extLst>
                <a:ext uri="{FF2B5EF4-FFF2-40B4-BE49-F238E27FC236}">
                  <a16:creationId xmlns:a16="http://schemas.microsoft.com/office/drawing/2014/main" id="{264E464B-0474-4FC7-95BC-EE5EDC26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73" y="3805254"/>
              <a:ext cx="148561" cy="5007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Oval 32">
              <a:extLst>
                <a:ext uri="{FF2B5EF4-FFF2-40B4-BE49-F238E27FC236}">
                  <a16:creationId xmlns:a16="http://schemas.microsoft.com/office/drawing/2014/main" id="{7FD09044-4A8D-4872-87B2-F3398DD0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35" y="3822503"/>
              <a:ext cx="60649" cy="6176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Oval 33">
              <a:extLst>
                <a:ext uri="{FF2B5EF4-FFF2-40B4-BE49-F238E27FC236}">
                  <a16:creationId xmlns:a16="http://schemas.microsoft.com/office/drawing/2014/main" id="{45F96E09-D49E-4659-98FA-C225320D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98" y="3822503"/>
              <a:ext cx="61762" cy="6176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4" name="Graphic 23" descr="Megaphone with solid fill">
            <a:extLst>
              <a:ext uri="{FF2B5EF4-FFF2-40B4-BE49-F238E27FC236}">
                <a16:creationId xmlns:a16="http://schemas.microsoft.com/office/drawing/2014/main" id="{361BB253-C3EA-4CAA-AC4A-9A0B12C04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67" y="5297816"/>
            <a:ext cx="914400" cy="914400"/>
          </a:xfrm>
          <a:prstGeom prst="rect">
            <a:avLst/>
          </a:prstGeom>
        </p:spPr>
      </p:pic>
      <p:pic>
        <p:nvPicPr>
          <p:cNvPr id="29" name="Graphic 28" descr="Comment Heart with solid fill">
            <a:extLst>
              <a:ext uri="{FF2B5EF4-FFF2-40B4-BE49-F238E27FC236}">
                <a16:creationId xmlns:a16="http://schemas.microsoft.com/office/drawing/2014/main" id="{67389AF9-B777-4F0D-9E9B-B14EB5B2C2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78" y="1188284"/>
            <a:ext cx="1106424" cy="1106424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EB56F0-86CF-4586-AA79-112959DFA5EE}"/>
              </a:ext>
            </a:extLst>
          </p:cNvPr>
          <p:cNvGrpSpPr/>
          <p:nvPr/>
        </p:nvGrpSpPr>
        <p:grpSpPr>
          <a:xfrm>
            <a:off x="1968049" y="4609556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5B6E77C-FB1B-4F19-A102-8E2800E5613A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C80036AA-FD6B-4DA4-92F2-30C6D0A3B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B8B49A7-929F-4D39-BB8D-9A8A69761413}"/>
              </a:ext>
            </a:extLst>
          </p:cNvPr>
          <p:cNvGrpSpPr/>
          <p:nvPr/>
        </p:nvGrpSpPr>
        <p:grpSpPr>
          <a:xfrm>
            <a:off x="2414751" y="3972673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6BB960-7863-433C-8CAA-893A190CDBE7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915BD99D-CC2C-4BFE-9D87-2F1C4142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1DD4732-A4A2-4DE2-B8EF-C7F8EB8CEFC1}"/>
              </a:ext>
            </a:extLst>
          </p:cNvPr>
          <p:cNvGrpSpPr/>
          <p:nvPr/>
        </p:nvGrpSpPr>
        <p:grpSpPr>
          <a:xfrm>
            <a:off x="3949675" y="3896991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4914699-5271-4CDF-8085-657ECC427F85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FF2B3DA7-7637-4261-AD9A-D7ECD8A1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757A64-E045-4E2C-89C8-56ADBE25E498}"/>
              </a:ext>
            </a:extLst>
          </p:cNvPr>
          <p:cNvGrpSpPr/>
          <p:nvPr/>
        </p:nvGrpSpPr>
        <p:grpSpPr>
          <a:xfrm>
            <a:off x="4578738" y="4517945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7A5F4FF-313C-4814-BC08-C6C35E7B8D4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D7B7B2B9-178B-4565-A191-642F116A3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B938B4-1A85-48B7-A99F-2F6041EDF0D5}"/>
              </a:ext>
            </a:extLst>
          </p:cNvPr>
          <p:cNvGrpSpPr/>
          <p:nvPr/>
        </p:nvGrpSpPr>
        <p:grpSpPr>
          <a:xfrm>
            <a:off x="5371685" y="4760719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63B3F2-8D55-4257-96D7-F86A38844CE4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51FEB728-A89F-461E-ABDF-1D6CFEE8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F2B8927-C9C6-45E3-9C79-54B97AAEC132}"/>
              </a:ext>
            </a:extLst>
          </p:cNvPr>
          <p:cNvGrpSpPr/>
          <p:nvPr/>
        </p:nvGrpSpPr>
        <p:grpSpPr>
          <a:xfrm>
            <a:off x="6166530" y="3911575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E0A3C54-4D8D-41CA-9836-A20744DE1516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42A0508F-F56B-40E2-A1C0-C2F67C236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092F018-C269-44D6-9994-FADF76AED0AC}"/>
              </a:ext>
            </a:extLst>
          </p:cNvPr>
          <p:cNvGrpSpPr/>
          <p:nvPr/>
        </p:nvGrpSpPr>
        <p:grpSpPr>
          <a:xfrm>
            <a:off x="6712127" y="3382799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571F64-5E63-48DC-AFA2-5FE90CD40D4C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EE67FABA-E94D-49BF-8CB6-0CDDDFF9D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0190AFC-794D-435E-8810-5FA79E62A362}"/>
              </a:ext>
            </a:extLst>
          </p:cNvPr>
          <p:cNvGrpSpPr/>
          <p:nvPr/>
        </p:nvGrpSpPr>
        <p:grpSpPr>
          <a:xfrm>
            <a:off x="7514733" y="3606902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E4BCD5A-7EF3-4620-9CB5-2E9D21CBFCC7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176ED8E0-E780-41E8-BCB3-92F4D6538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163873A-C589-45ED-85B7-066FB30E6190}"/>
              </a:ext>
            </a:extLst>
          </p:cNvPr>
          <p:cNvGrpSpPr/>
          <p:nvPr/>
        </p:nvGrpSpPr>
        <p:grpSpPr>
          <a:xfrm>
            <a:off x="8034367" y="3992044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D298D21-45A7-4DAF-9B10-2CA7784F25D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13060984-0517-4E45-9099-1F82ADE0D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590AF93-CD1C-4E71-86DB-794A25D2407B}"/>
              </a:ext>
            </a:extLst>
          </p:cNvPr>
          <p:cNvGrpSpPr/>
          <p:nvPr/>
        </p:nvGrpSpPr>
        <p:grpSpPr>
          <a:xfrm>
            <a:off x="8734150" y="4191561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E9C8671-EAC2-48FB-8A75-320F9CAA4C18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 5">
              <a:extLst>
                <a:ext uri="{FF2B5EF4-FFF2-40B4-BE49-F238E27FC236}">
                  <a16:creationId xmlns:a16="http://schemas.microsoft.com/office/drawing/2014/main" id="{B11AE556-B5FE-492C-B940-038163FD2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B35D61A-DEF5-4733-897A-AB5740912458}"/>
              </a:ext>
            </a:extLst>
          </p:cNvPr>
          <p:cNvGrpSpPr/>
          <p:nvPr/>
        </p:nvGrpSpPr>
        <p:grpSpPr>
          <a:xfrm>
            <a:off x="9506634" y="3997394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ECB1989-F017-4EEC-964D-380D0570401A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 5">
              <a:extLst>
                <a:ext uri="{FF2B5EF4-FFF2-40B4-BE49-F238E27FC236}">
                  <a16:creationId xmlns:a16="http://schemas.microsoft.com/office/drawing/2014/main" id="{6B7BF7D3-901B-4A2D-BEF2-763CC095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1DCFAB-53D5-4B1C-A2CA-8208E5F2B94E}"/>
              </a:ext>
            </a:extLst>
          </p:cNvPr>
          <p:cNvGrpSpPr/>
          <p:nvPr/>
        </p:nvGrpSpPr>
        <p:grpSpPr>
          <a:xfrm>
            <a:off x="10163648" y="3109374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AAE7039-E7E3-4B05-B630-E29F8A4ED732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7908270C-F6CC-40D4-B804-F45F57F3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FEDC09B-8A08-45EC-B1E2-760B9518347B}"/>
              </a:ext>
            </a:extLst>
          </p:cNvPr>
          <p:cNvGrpSpPr/>
          <p:nvPr/>
        </p:nvGrpSpPr>
        <p:grpSpPr>
          <a:xfrm>
            <a:off x="11189304" y="2583302"/>
            <a:ext cx="272475" cy="272475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57D17CD-FFB2-435A-8771-AC7BE4BE5938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 5">
              <a:extLst>
                <a:ext uri="{FF2B5EF4-FFF2-40B4-BE49-F238E27FC236}">
                  <a16:creationId xmlns:a16="http://schemas.microsoft.com/office/drawing/2014/main" id="{C55C3843-7F61-4CB7-B686-795F2A9F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838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5732" y="1203166"/>
            <a:ext cx="3906710" cy="1666563"/>
            <a:chOff x="171478" y="1188284"/>
            <a:chExt cx="11539558" cy="5433988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BE0D3F1-E707-44D8-AE25-F06E52DB6726}"/>
                </a:ext>
              </a:extLst>
            </p:cNvPr>
            <p:cNvSpPr/>
            <p:nvPr/>
          </p:nvSpPr>
          <p:spPr>
            <a:xfrm>
              <a:off x="1495522" y="2441626"/>
              <a:ext cx="10215514" cy="901419"/>
            </a:xfrm>
            <a:prstGeom prst="rect">
              <a:avLst/>
            </a:prstGeom>
            <a:solidFill>
              <a:srgbClr val="8BB74C">
                <a:lumMod val="60000"/>
                <a:lumOff val="40000"/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+mn-cs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FE54A36-9876-452B-8740-E066798D262D}"/>
                </a:ext>
              </a:extLst>
            </p:cNvPr>
            <p:cNvSpPr/>
            <p:nvPr/>
          </p:nvSpPr>
          <p:spPr>
            <a:xfrm>
              <a:off x="1495522" y="3418194"/>
              <a:ext cx="10215514" cy="901419"/>
            </a:xfrm>
            <a:prstGeom prst="rect">
              <a:avLst/>
            </a:prstGeom>
            <a:solidFill>
              <a:srgbClr val="ECB448">
                <a:lumMod val="60000"/>
                <a:lumOff val="40000"/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0F0517A-F8C5-4066-AD8A-758EFEA3B53A}"/>
                </a:ext>
              </a:extLst>
            </p:cNvPr>
            <p:cNvSpPr/>
            <p:nvPr/>
          </p:nvSpPr>
          <p:spPr>
            <a:xfrm>
              <a:off x="1495522" y="4394763"/>
              <a:ext cx="10215514" cy="901419"/>
            </a:xfrm>
            <a:prstGeom prst="rect">
              <a:avLst/>
            </a:prstGeom>
            <a:solidFill>
              <a:srgbClr val="E35A35">
                <a:lumMod val="40000"/>
                <a:lumOff val="60000"/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+mn-cs"/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BEA8919-6853-41B3-938F-2F567556EB16}"/>
                </a:ext>
              </a:extLst>
            </p:cNvPr>
            <p:cNvCxnSpPr/>
            <p:nvPr/>
          </p:nvCxnSpPr>
          <p:spPr>
            <a:xfrm>
              <a:off x="1495522" y="1193397"/>
              <a:ext cx="0" cy="53643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CE8BD61-CC70-4647-8755-62DE12894D04}"/>
                </a:ext>
              </a:extLst>
            </p:cNvPr>
            <p:cNvCxnSpPr/>
            <p:nvPr/>
          </p:nvCxnSpPr>
          <p:spPr>
            <a:xfrm>
              <a:off x="9161211" y="1193397"/>
              <a:ext cx="0" cy="53643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3E8B46A-B3F6-4D8F-A2B4-0FD85251E344}"/>
                </a:ext>
              </a:extLst>
            </p:cNvPr>
            <p:cNvCxnSpPr/>
            <p:nvPr/>
          </p:nvCxnSpPr>
          <p:spPr>
            <a:xfrm>
              <a:off x="6605981" y="1193397"/>
              <a:ext cx="0" cy="53643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BA3D8EE-22DB-4900-BD98-4BC2E87D1C11}"/>
                </a:ext>
              </a:extLst>
            </p:cNvPr>
            <p:cNvCxnSpPr/>
            <p:nvPr/>
          </p:nvCxnSpPr>
          <p:spPr>
            <a:xfrm>
              <a:off x="4050752" y="1193397"/>
              <a:ext cx="0" cy="53643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1E4C98A-D368-4EB5-9167-B34A6950C9BD}"/>
                </a:ext>
              </a:extLst>
            </p:cNvPr>
            <p:cNvSpPr txBox="1"/>
            <p:nvPr/>
          </p:nvSpPr>
          <p:spPr>
            <a:xfrm>
              <a:off x="213717" y="2108956"/>
              <a:ext cx="1076779" cy="40141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tx2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NEEDS &amp;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EXPECTATIONS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898858E-6DFB-4836-876F-27E1B1416E62}"/>
                </a:ext>
              </a:extLst>
            </p:cNvPr>
            <p:cNvSpPr txBox="1"/>
            <p:nvPr/>
          </p:nvSpPr>
          <p:spPr>
            <a:xfrm>
              <a:off x="337002" y="6220857"/>
              <a:ext cx="832280" cy="40141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algn="ctr">
                <a:defRPr sz="800" b="1">
                  <a:solidFill>
                    <a:schemeClr val="tx2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VOICE OF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CUSTOMER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B70DC5-1504-43EC-AC53-3E3C25D33862}"/>
                </a:ext>
              </a:extLst>
            </p:cNvPr>
            <p:cNvSpPr txBox="1"/>
            <p:nvPr/>
          </p:nvSpPr>
          <p:spPr>
            <a:xfrm>
              <a:off x="2270755" y="1245260"/>
              <a:ext cx="1004749" cy="45158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300" b="1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League Spartan" charset="0"/>
                  <a:cs typeface="Poppins" pitchFamily="2" charset="77"/>
                </a:rPr>
                <a:t>PHASE 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6759E91-A8F0-4297-BEC5-3368B8C38ACB}"/>
                </a:ext>
              </a:extLst>
            </p:cNvPr>
            <p:cNvSpPr txBox="1"/>
            <p:nvPr/>
          </p:nvSpPr>
          <p:spPr>
            <a:xfrm>
              <a:off x="4825984" y="1245260"/>
              <a:ext cx="1004749" cy="45158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300" b="1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League Spartan" charset="0"/>
                  <a:cs typeface="Poppins" pitchFamily="2" charset="77"/>
                </a:rPr>
                <a:t>PHASE 2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3369C3E-E2CA-43AD-8A9F-1F0EA75B484A}"/>
                </a:ext>
              </a:extLst>
            </p:cNvPr>
            <p:cNvSpPr txBox="1"/>
            <p:nvPr/>
          </p:nvSpPr>
          <p:spPr>
            <a:xfrm>
              <a:off x="7381215" y="1245260"/>
              <a:ext cx="1004749" cy="45158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300" b="1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League Spartan" charset="0"/>
                  <a:cs typeface="Poppins" pitchFamily="2" charset="77"/>
                </a:rPr>
                <a:t>PHASE 3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607EB31-F423-4310-A5DE-31F83A3279D1}"/>
                </a:ext>
              </a:extLst>
            </p:cNvPr>
            <p:cNvSpPr txBox="1"/>
            <p:nvPr/>
          </p:nvSpPr>
          <p:spPr>
            <a:xfrm>
              <a:off x="9936444" y="1245260"/>
              <a:ext cx="1004749" cy="45158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300" b="1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League Spartan" charset="0"/>
                  <a:cs typeface="Poppins" pitchFamily="2" charset="77"/>
                </a:rPr>
                <a:t>PHASE 4</a:t>
              </a:r>
            </a:p>
          </p:txBody>
        </p:sp>
        <p:sp>
          <p:nvSpPr>
            <p:cNvPr id="207" name="Subtitle 2">
              <a:extLst>
                <a:ext uri="{FF2B5EF4-FFF2-40B4-BE49-F238E27FC236}">
                  <a16:creationId xmlns:a16="http://schemas.microsoft.com/office/drawing/2014/main" id="{358EF7C7-39C4-4B71-94E7-080D536D5F3E}"/>
                </a:ext>
              </a:extLst>
            </p:cNvPr>
            <p:cNvSpPr txBox="1">
              <a:spLocks/>
            </p:cNvSpPr>
            <p:nvPr/>
          </p:nvSpPr>
          <p:spPr>
            <a:xfrm>
              <a:off x="1635587" y="150100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300" dirty="0">
                  <a:solidFill>
                    <a:prstClr val="black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08" name="Subtitle 2">
              <a:extLst>
                <a:ext uri="{FF2B5EF4-FFF2-40B4-BE49-F238E27FC236}">
                  <a16:creationId xmlns:a16="http://schemas.microsoft.com/office/drawing/2014/main" id="{493A405E-42D3-4754-8CF8-8F8095FCB236}"/>
                </a:ext>
              </a:extLst>
            </p:cNvPr>
            <p:cNvSpPr txBox="1">
              <a:spLocks/>
            </p:cNvSpPr>
            <p:nvPr/>
          </p:nvSpPr>
          <p:spPr>
            <a:xfrm>
              <a:off x="4190815" y="150100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300" dirty="0">
                  <a:solidFill>
                    <a:prstClr val="black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09" name="Subtitle 2">
              <a:extLst>
                <a:ext uri="{FF2B5EF4-FFF2-40B4-BE49-F238E27FC236}">
                  <a16:creationId xmlns:a16="http://schemas.microsoft.com/office/drawing/2014/main" id="{660FFC60-1D61-4F13-AE89-255A3F5F9877}"/>
                </a:ext>
              </a:extLst>
            </p:cNvPr>
            <p:cNvSpPr txBox="1">
              <a:spLocks/>
            </p:cNvSpPr>
            <p:nvPr/>
          </p:nvSpPr>
          <p:spPr>
            <a:xfrm>
              <a:off x="6743344" y="150100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300" dirty="0">
                  <a:solidFill>
                    <a:prstClr val="black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0" name="Subtitle 2">
              <a:extLst>
                <a:ext uri="{FF2B5EF4-FFF2-40B4-BE49-F238E27FC236}">
                  <a16:creationId xmlns:a16="http://schemas.microsoft.com/office/drawing/2014/main" id="{F0A7535F-FC1F-4F01-B3AF-A4780F8A97E6}"/>
                </a:ext>
              </a:extLst>
            </p:cNvPr>
            <p:cNvSpPr txBox="1">
              <a:spLocks/>
            </p:cNvSpPr>
            <p:nvPr/>
          </p:nvSpPr>
          <p:spPr>
            <a:xfrm>
              <a:off x="9301275" y="150100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300" dirty="0">
                  <a:solidFill>
                    <a:prstClr val="black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1" name="Subtitle 2">
              <a:extLst>
                <a:ext uri="{FF2B5EF4-FFF2-40B4-BE49-F238E27FC236}">
                  <a16:creationId xmlns:a16="http://schemas.microsoft.com/office/drawing/2014/main" id="{760DB23A-89F5-4573-926E-5A67E2B853E2}"/>
                </a:ext>
              </a:extLst>
            </p:cNvPr>
            <p:cNvSpPr txBox="1">
              <a:spLocks/>
            </p:cNvSpPr>
            <p:nvPr/>
          </p:nvSpPr>
          <p:spPr>
            <a:xfrm>
              <a:off x="1635587" y="564134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indent="0" algn="ctr" defTabSz="1087636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1200">
                  <a:ea typeface="Lato Light" panose="020F0502020204030203" pitchFamily="34" charset="0"/>
                  <a:cs typeface="Mukta ExtraLight" panose="020B0000000000000000" pitchFamily="34" charset="77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ctr" defTabSz="10876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2" name="Subtitle 2">
              <a:extLst>
                <a:ext uri="{FF2B5EF4-FFF2-40B4-BE49-F238E27FC236}">
                  <a16:creationId xmlns:a16="http://schemas.microsoft.com/office/drawing/2014/main" id="{6A198C91-19CC-449E-8231-4661B8A4B316}"/>
                </a:ext>
              </a:extLst>
            </p:cNvPr>
            <p:cNvSpPr txBox="1">
              <a:spLocks/>
            </p:cNvSpPr>
            <p:nvPr/>
          </p:nvSpPr>
          <p:spPr>
            <a:xfrm>
              <a:off x="4190815" y="564134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indent="0" algn="ctr" defTabSz="1087636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1200">
                  <a:ea typeface="Lato Light" panose="020F0502020204030203" pitchFamily="34" charset="0"/>
                  <a:cs typeface="Mukta ExtraLight" panose="020B0000000000000000" pitchFamily="34" charset="77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ctr" defTabSz="10876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E3257D86-F89E-49C6-B113-3D6A28F7FB2A}"/>
                </a:ext>
              </a:extLst>
            </p:cNvPr>
            <p:cNvSpPr txBox="1">
              <a:spLocks/>
            </p:cNvSpPr>
            <p:nvPr/>
          </p:nvSpPr>
          <p:spPr>
            <a:xfrm>
              <a:off x="6748749" y="564134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indent="0" algn="ctr" defTabSz="1087636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1200">
                  <a:ea typeface="Lato Light" panose="020F0502020204030203" pitchFamily="34" charset="0"/>
                  <a:cs typeface="Mukta ExtraLight" panose="020B0000000000000000" pitchFamily="34" charset="77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ctr" defTabSz="10876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86AF18B0-1EB6-4F2D-B849-21A6FD704EBE}"/>
                </a:ext>
              </a:extLst>
            </p:cNvPr>
            <p:cNvSpPr txBox="1">
              <a:spLocks/>
            </p:cNvSpPr>
            <p:nvPr/>
          </p:nvSpPr>
          <p:spPr>
            <a:xfrm>
              <a:off x="9303978" y="5641348"/>
              <a:ext cx="2275101" cy="75265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indent="0" algn="ctr" defTabSz="1087636">
                <a:lnSpc>
                  <a:spcPct val="100000"/>
                </a:lnSpc>
                <a:spcBef>
                  <a:spcPts val="0"/>
                </a:spcBef>
                <a:buFont typeface="Arial"/>
                <a:buNone/>
                <a:defRPr sz="1200">
                  <a:ea typeface="Lato Light" panose="020F0502020204030203" pitchFamily="34" charset="0"/>
                  <a:cs typeface="Mukta ExtraLight" panose="020B0000000000000000" pitchFamily="34" charset="77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ctr" defTabSz="10876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This is a sample text. Insert your text here. This is a sample text. Insert your text here.</a:t>
              </a:r>
            </a:p>
          </p:txBody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7544B7D0-B816-4FBA-AF4A-EB47D73D56A1}"/>
                </a:ext>
              </a:extLst>
            </p:cNvPr>
            <p:cNvSpPr/>
            <p:nvPr/>
          </p:nvSpPr>
          <p:spPr>
            <a:xfrm>
              <a:off x="1969507" y="2656221"/>
              <a:ext cx="9431222" cy="2304483"/>
            </a:xfrm>
            <a:custGeom>
              <a:avLst/>
              <a:gdLst>
                <a:gd name="connsiteX0" fmla="*/ 0 w 16747958"/>
                <a:gd name="connsiteY0" fmla="*/ 1540043 h 2237874"/>
                <a:gd name="connsiteX1" fmla="*/ 288758 w 16747958"/>
                <a:gd name="connsiteY1" fmla="*/ 1155032 h 2237874"/>
                <a:gd name="connsiteX2" fmla="*/ 433137 w 16747958"/>
                <a:gd name="connsiteY2" fmla="*/ 1010653 h 2237874"/>
                <a:gd name="connsiteX3" fmla="*/ 794084 w 16747958"/>
                <a:gd name="connsiteY3" fmla="*/ 721895 h 2237874"/>
                <a:gd name="connsiteX4" fmla="*/ 1179095 w 16747958"/>
                <a:gd name="connsiteY4" fmla="*/ 529390 h 2237874"/>
                <a:gd name="connsiteX5" fmla="*/ 1732547 w 16747958"/>
                <a:gd name="connsiteY5" fmla="*/ 336885 h 2237874"/>
                <a:gd name="connsiteX6" fmla="*/ 2093495 w 16747958"/>
                <a:gd name="connsiteY6" fmla="*/ 264695 h 2237874"/>
                <a:gd name="connsiteX7" fmla="*/ 2719137 w 16747958"/>
                <a:gd name="connsiteY7" fmla="*/ 144379 h 2237874"/>
                <a:gd name="connsiteX8" fmla="*/ 3537284 w 16747958"/>
                <a:gd name="connsiteY8" fmla="*/ 48127 h 2237874"/>
                <a:gd name="connsiteX9" fmla="*/ 4307305 w 16747958"/>
                <a:gd name="connsiteY9" fmla="*/ 0 h 2237874"/>
                <a:gd name="connsiteX10" fmla="*/ 5895474 w 16747958"/>
                <a:gd name="connsiteY10" fmla="*/ 48127 h 2237874"/>
                <a:gd name="connsiteX11" fmla="*/ 6545179 w 16747958"/>
                <a:gd name="connsiteY11" fmla="*/ 144379 h 2237874"/>
                <a:gd name="connsiteX12" fmla="*/ 7146758 w 16747958"/>
                <a:gd name="connsiteY12" fmla="*/ 240632 h 2237874"/>
                <a:gd name="connsiteX13" fmla="*/ 7531769 w 16747958"/>
                <a:gd name="connsiteY13" fmla="*/ 336885 h 2237874"/>
                <a:gd name="connsiteX14" fmla="*/ 7676147 w 16747958"/>
                <a:gd name="connsiteY14" fmla="*/ 360948 h 2237874"/>
                <a:gd name="connsiteX15" fmla="*/ 8061158 w 16747958"/>
                <a:gd name="connsiteY15" fmla="*/ 457200 h 2237874"/>
                <a:gd name="connsiteX16" fmla="*/ 8253663 w 16747958"/>
                <a:gd name="connsiteY16" fmla="*/ 529390 h 2237874"/>
                <a:gd name="connsiteX17" fmla="*/ 8614611 w 16747958"/>
                <a:gd name="connsiteY17" fmla="*/ 649706 h 2237874"/>
                <a:gd name="connsiteX18" fmla="*/ 8831179 w 16747958"/>
                <a:gd name="connsiteY18" fmla="*/ 721895 h 2237874"/>
                <a:gd name="connsiteX19" fmla="*/ 8999621 w 16747958"/>
                <a:gd name="connsiteY19" fmla="*/ 794085 h 2237874"/>
                <a:gd name="connsiteX20" fmla="*/ 9288379 w 16747958"/>
                <a:gd name="connsiteY20" fmla="*/ 890337 h 2237874"/>
                <a:gd name="connsiteX21" fmla="*/ 9480884 w 16747958"/>
                <a:gd name="connsiteY21" fmla="*/ 986590 h 2237874"/>
                <a:gd name="connsiteX22" fmla="*/ 9769642 w 16747958"/>
                <a:gd name="connsiteY22" fmla="*/ 1130969 h 2237874"/>
                <a:gd name="connsiteX23" fmla="*/ 9938084 w 16747958"/>
                <a:gd name="connsiteY23" fmla="*/ 1179095 h 2237874"/>
                <a:gd name="connsiteX24" fmla="*/ 10539663 w 16747958"/>
                <a:gd name="connsiteY24" fmla="*/ 1419727 h 2237874"/>
                <a:gd name="connsiteX25" fmla="*/ 10852484 w 16747958"/>
                <a:gd name="connsiteY25" fmla="*/ 1515979 h 2237874"/>
                <a:gd name="connsiteX26" fmla="*/ 11165305 w 16747958"/>
                <a:gd name="connsiteY26" fmla="*/ 1636295 h 2237874"/>
                <a:gd name="connsiteX27" fmla="*/ 12729411 w 16747958"/>
                <a:gd name="connsiteY27" fmla="*/ 2021306 h 2237874"/>
                <a:gd name="connsiteX28" fmla="*/ 13090358 w 16747958"/>
                <a:gd name="connsiteY28" fmla="*/ 2093495 h 2237874"/>
                <a:gd name="connsiteX29" fmla="*/ 13306926 w 16747958"/>
                <a:gd name="connsiteY29" fmla="*/ 2117558 h 2237874"/>
                <a:gd name="connsiteX30" fmla="*/ 13980695 w 16747958"/>
                <a:gd name="connsiteY30" fmla="*/ 2213811 h 2237874"/>
                <a:gd name="connsiteX31" fmla="*/ 14461958 w 16747958"/>
                <a:gd name="connsiteY31" fmla="*/ 2237874 h 2237874"/>
                <a:gd name="connsiteX32" fmla="*/ 14702590 w 16747958"/>
                <a:gd name="connsiteY32" fmla="*/ 2213811 h 2237874"/>
                <a:gd name="connsiteX33" fmla="*/ 14991347 w 16747958"/>
                <a:gd name="connsiteY33" fmla="*/ 2165685 h 2237874"/>
                <a:gd name="connsiteX34" fmla="*/ 15207916 w 16747958"/>
                <a:gd name="connsiteY34" fmla="*/ 2069432 h 2237874"/>
                <a:gd name="connsiteX35" fmla="*/ 15400421 w 16747958"/>
                <a:gd name="connsiteY35" fmla="*/ 1949116 h 2237874"/>
                <a:gd name="connsiteX36" fmla="*/ 15641053 w 16747958"/>
                <a:gd name="connsiteY36" fmla="*/ 1804737 h 2237874"/>
                <a:gd name="connsiteX37" fmla="*/ 15761369 w 16747958"/>
                <a:gd name="connsiteY37" fmla="*/ 1756611 h 2237874"/>
                <a:gd name="connsiteX38" fmla="*/ 15881684 w 16747958"/>
                <a:gd name="connsiteY38" fmla="*/ 1636295 h 2237874"/>
                <a:gd name="connsiteX39" fmla="*/ 16170442 w 16747958"/>
                <a:gd name="connsiteY39" fmla="*/ 1371600 h 2237874"/>
                <a:gd name="connsiteX40" fmla="*/ 16290758 w 16747958"/>
                <a:gd name="connsiteY40" fmla="*/ 1203158 h 2237874"/>
                <a:gd name="connsiteX41" fmla="*/ 16483263 w 16747958"/>
                <a:gd name="connsiteY41" fmla="*/ 986590 h 2237874"/>
                <a:gd name="connsiteX42" fmla="*/ 16579516 w 16747958"/>
                <a:gd name="connsiteY42" fmla="*/ 842211 h 2237874"/>
                <a:gd name="connsiteX43" fmla="*/ 16627642 w 16747958"/>
                <a:gd name="connsiteY43" fmla="*/ 770022 h 2237874"/>
                <a:gd name="connsiteX44" fmla="*/ 16675769 w 16747958"/>
                <a:gd name="connsiteY44" fmla="*/ 673769 h 2237874"/>
                <a:gd name="connsiteX45" fmla="*/ 16723895 w 16747958"/>
                <a:gd name="connsiteY45" fmla="*/ 601579 h 2237874"/>
                <a:gd name="connsiteX46" fmla="*/ 16747958 w 16747958"/>
                <a:gd name="connsiteY46" fmla="*/ 529390 h 2237874"/>
                <a:gd name="connsiteX0" fmla="*/ 0 w 16747958"/>
                <a:gd name="connsiteY0" fmla="*/ 1540043 h 2237874"/>
                <a:gd name="connsiteX1" fmla="*/ 433137 w 16747958"/>
                <a:gd name="connsiteY1" fmla="*/ 1010653 h 2237874"/>
                <a:gd name="connsiteX2" fmla="*/ 794084 w 16747958"/>
                <a:gd name="connsiteY2" fmla="*/ 721895 h 2237874"/>
                <a:gd name="connsiteX3" fmla="*/ 1179095 w 16747958"/>
                <a:gd name="connsiteY3" fmla="*/ 529390 h 2237874"/>
                <a:gd name="connsiteX4" fmla="*/ 1732547 w 16747958"/>
                <a:gd name="connsiteY4" fmla="*/ 336885 h 2237874"/>
                <a:gd name="connsiteX5" fmla="*/ 2093495 w 16747958"/>
                <a:gd name="connsiteY5" fmla="*/ 264695 h 2237874"/>
                <a:gd name="connsiteX6" fmla="*/ 2719137 w 16747958"/>
                <a:gd name="connsiteY6" fmla="*/ 144379 h 2237874"/>
                <a:gd name="connsiteX7" fmla="*/ 3537284 w 16747958"/>
                <a:gd name="connsiteY7" fmla="*/ 48127 h 2237874"/>
                <a:gd name="connsiteX8" fmla="*/ 4307305 w 16747958"/>
                <a:gd name="connsiteY8" fmla="*/ 0 h 2237874"/>
                <a:gd name="connsiteX9" fmla="*/ 5895474 w 16747958"/>
                <a:gd name="connsiteY9" fmla="*/ 48127 h 2237874"/>
                <a:gd name="connsiteX10" fmla="*/ 6545179 w 16747958"/>
                <a:gd name="connsiteY10" fmla="*/ 144379 h 2237874"/>
                <a:gd name="connsiteX11" fmla="*/ 7146758 w 16747958"/>
                <a:gd name="connsiteY11" fmla="*/ 240632 h 2237874"/>
                <a:gd name="connsiteX12" fmla="*/ 7531769 w 16747958"/>
                <a:gd name="connsiteY12" fmla="*/ 336885 h 2237874"/>
                <a:gd name="connsiteX13" fmla="*/ 7676147 w 16747958"/>
                <a:gd name="connsiteY13" fmla="*/ 360948 h 2237874"/>
                <a:gd name="connsiteX14" fmla="*/ 8061158 w 16747958"/>
                <a:gd name="connsiteY14" fmla="*/ 457200 h 2237874"/>
                <a:gd name="connsiteX15" fmla="*/ 8253663 w 16747958"/>
                <a:gd name="connsiteY15" fmla="*/ 529390 h 2237874"/>
                <a:gd name="connsiteX16" fmla="*/ 8614611 w 16747958"/>
                <a:gd name="connsiteY16" fmla="*/ 649706 h 2237874"/>
                <a:gd name="connsiteX17" fmla="*/ 8831179 w 16747958"/>
                <a:gd name="connsiteY17" fmla="*/ 721895 h 2237874"/>
                <a:gd name="connsiteX18" fmla="*/ 8999621 w 16747958"/>
                <a:gd name="connsiteY18" fmla="*/ 794085 h 2237874"/>
                <a:gd name="connsiteX19" fmla="*/ 9288379 w 16747958"/>
                <a:gd name="connsiteY19" fmla="*/ 890337 h 2237874"/>
                <a:gd name="connsiteX20" fmla="*/ 9480884 w 16747958"/>
                <a:gd name="connsiteY20" fmla="*/ 986590 h 2237874"/>
                <a:gd name="connsiteX21" fmla="*/ 9769642 w 16747958"/>
                <a:gd name="connsiteY21" fmla="*/ 1130969 h 2237874"/>
                <a:gd name="connsiteX22" fmla="*/ 9938084 w 16747958"/>
                <a:gd name="connsiteY22" fmla="*/ 1179095 h 2237874"/>
                <a:gd name="connsiteX23" fmla="*/ 10539663 w 16747958"/>
                <a:gd name="connsiteY23" fmla="*/ 1419727 h 2237874"/>
                <a:gd name="connsiteX24" fmla="*/ 10852484 w 16747958"/>
                <a:gd name="connsiteY24" fmla="*/ 1515979 h 2237874"/>
                <a:gd name="connsiteX25" fmla="*/ 11165305 w 16747958"/>
                <a:gd name="connsiteY25" fmla="*/ 1636295 h 2237874"/>
                <a:gd name="connsiteX26" fmla="*/ 12729411 w 16747958"/>
                <a:gd name="connsiteY26" fmla="*/ 2021306 h 2237874"/>
                <a:gd name="connsiteX27" fmla="*/ 13090358 w 16747958"/>
                <a:gd name="connsiteY27" fmla="*/ 2093495 h 2237874"/>
                <a:gd name="connsiteX28" fmla="*/ 13306926 w 16747958"/>
                <a:gd name="connsiteY28" fmla="*/ 2117558 h 2237874"/>
                <a:gd name="connsiteX29" fmla="*/ 13980695 w 16747958"/>
                <a:gd name="connsiteY29" fmla="*/ 2213811 h 2237874"/>
                <a:gd name="connsiteX30" fmla="*/ 14461958 w 16747958"/>
                <a:gd name="connsiteY30" fmla="*/ 2237874 h 2237874"/>
                <a:gd name="connsiteX31" fmla="*/ 14702590 w 16747958"/>
                <a:gd name="connsiteY31" fmla="*/ 2213811 h 2237874"/>
                <a:gd name="connsiteX32" fmla="*/ 14991347 w 16747958"/>
                <a:gd name="connsiteY32" fmla="*/ 2165685 h 2237874"/>
                <a:gd name="connsiteX33" fmla="*/ 15207916 w 16747958"/>
                <a:gd name="connsiteY33" fmla="*/ 2069432 h 2237874"/>
                <a:gd name="connsiteX34" fmla="*/ 15400421 w 16747958"/>
                <a:gd name="connsiteY34" fmla="*/ 1949116 h 2237874"/>
                <a:gd name="connsiteX35" fmla="*/ 15641053 w 16747958"/>
                <a:gd name="connsiteY35" fmla="*/ 1804737 h 2237874"/>
                <a:gd name="connsiteX36" fmla="*/ 15761369 w 16747958"/>
                <a:gd name="connsiteY36" fmla="*/ 1756611 h 2237874"/>
                <a:gd name="connsiteX37" fmla="*/ 15881684 w 16747958"/>
                <a:gd name="connsiteY37" fmla="*/ 1636295 h 2237874"/>
                <a:gd name="connsiteX38" fmla="*/ 16170442 w 16747958"/>
                <a:gd name="connsiteY38" fmla="*/ 1371600 h 2237874"/>
                <a:gd name="connsiteX39" fmla="*/ 16290758 w 16747958"/>
                <a:gd name="connsiteY39" fmla="*/ 1203158 h 2237874"/>
                <a:gd name="connsiteX40" fmla="*/ 16483263 w 16747958"/>
                <a:gd name="connsiteY40" fmla="*/ 986590 h 2237874"/>
                <a:gd name="connsiteX41" fmla="*/ 16579516 w 16747958"/>
                <a:gd name="connsiteY41" fmla="*/ 842211 h 2237874"/>
                <a:gd name="connsiteX42" fmla="*/ 16627642 w 16747958"/>
                <a:gd name="connsiteY42" fmla="*/ 770022 h 2237874"/>
                <a:gd name="connsiteX43" fmla="*/ 16675769 w 16747958"/>
                <a:gd name="connsiteY43" fmla="*/ 673769 h 2237874"/>
                <a:gd name="connsiteX44" fmla="*/ 16723895 w 16747958"/>
                <a:gd name="connsiteY44" fmla="*/ 601579 h 2237874"/>
                <a:gd name="connsiteX45" fmla="*/ 16747958 w 16747958"/>
                <a:gd name="connsiteY45" fmla="*/ 529390 h 2237874"/>
                <a:gd name="connsiteX0" fmla="*/ 0 w 16747958"/>
                <a:gd name="connsiteY0" fmla="*/ 1540043 h 2237874"/>
                <a:gd name="connsiteX1" fmla="*/ 433137 w 16747958"/>
                <a:gd name="connsiteY1" fmla="*/ 1010653 h 2237874"/>
                <a:gd name="connsiteX2" fmla="*/ 1179095 w 16747958"/>
                <a:gd name="connsiteY2" fmla="*/ 529390 h 2237874"/>
                <a:gd name="connsiteX3" fmla="*/ 1732547 w 16747958"/>
                <a:gd name="connsiteY3" fmla="*/ 336885 h 2237874"/>
                <a:gd name="connsiteX4" fmla="*/ 2093495 w 16747958"/>
                <a:gd name="connsiteY4" fmla="*/ 264695 h 2237874"/>
                <a:gd name="connsiteX5" fmla="*/ 2719137 w 16747958"/>
                <a:gd name="connsiteY5" fmla="*/ 144379 h 2237874"/>
                <a:gd name="connsiteX6" fmla="*/ 3537284 w 16747958"/>
                <a:gd name="connsiteY6" fmla="*/ 48127 h 2237874"/>
                <a:gd name="connsiteX7" fmla="*/ 4307305 w 16747958"/>
                <a:gd name="connsiteY7" fmla="*/ 0 h 2237874"/>
                <a:gd name="connsiteX8" fmla="*/ 5895474 w 16747958"/>
                <a:gd name="connsiteY8" fmla="*/ 48127 h 2237874"/>
                <a:gd name="connsiteX9" fmla="*/ 6545179 w 16747958"/>
                <a:gd name="connsiteY9" fmla="*/ 144379 h 2237874"/>
                <a:gd name="connsiteX10" fmla="*/ 7146758 w 16747958"/>
                <a:gd name="connsiteY10" fmla="*/ 240632 h 2237874"/>
                <a:gd name="connsiteX11" fmla="*/ 7531769 w 16747958"/>
                <a:gd name="connsiteY11" fmla="*/ 336885 h 2237874"/>
                <a:gd name="connsiteX12" fmla="*/ 7676147 w 16747958"/>
                <a:gd name="connsiteY12" fmla="*/ 360948 h 2237874"/>
                <a:gd name="connsiteX13" fmla="*/ 8061158 w 16747958"/>
                <a:gd name="connsiteY13" fmla="*/ 457200 h 2237874"/>
                <a:gd name="connsiteX14" fmla="*/ 8253663 w 16747958"/>
                <a:gd name="connsiteY14" fmla="*/ 529390 h 2237874"/>
                <a:gd name="connsiteX15" fmla="*/ 8614611 w 16747958"/>
                <a:gd name="connsiteY15" fmla="*/ 649706 h 2237874"/>
                <a:gd name="connsiteX16" fmla="*/ 8831179 w 16747958"/>
                <a:gd name="connsiteY16" fmla="*/ 721895 h 2237874"/>
                <a:gd name="connsiteX17" fmla="*/ 8999621 w 16747958"/>
                <a:gd name="connsiteY17" fmla="*/ 794085 h 2237874"/>
                <a:gd name="connsiteX18" fmla="*/ 9288379 w 16747958"/>
                <a:gd name="connsiteY18" fmla="*/ 890337 h 2237874"/>
                <a:gd name="connsiteX19" fmla="*/ 9480884 w 16747958"/>
                <a:gd name="connsiteY19" fmla="*/ 986590 h 2237874"/>
                <a:gd name="connsiteX20" fmla="*/ 9769642 w 16747958"/>
                <a:gd name="connsiteY20" fmla="*/ 1130969 h 2237874"/>
                <a:gd name="connsiteX21" fmla="*/ 9938084 w 16747958"/>
                <a:gd name="connsiteY21" fmla="*/ 1179095 h 2237874"/>
                <a:gd name="connsiteX22" fmla="*/ 10539663 w 16747958"/>
                <a:gd name="connsiteY22" fmla="*/ 1419727 h 2237874"/>
                <a:gd name="connsiteX23" fmla="*/ 10852484 w 16747958"/>
                <a:gd name="connsiteY23" fmla="*/ 1515979 h 2237874"/>
                <a:gd name="connsiteX24" fmla="*/ 11165305 w 16747958"/>
                <a:gd name="connsiteY24" fmla="*/ 1636295 h 2237874"/>
                <a:gd name="connsiteX25" fmla="*/ 12729411 w 16747958"/>
                <a:gd name="connsiteY25" fmla="*/ 2021306 h 2237874"/>
                <a:gd name="connsiteX26" fmla="*/ 13090358 w 16747958"/>
                <a:gd name="connsiteY26" fmla="*/ 2093495 h 2237874"/>
                <a:gd name="connsiteX27" fmla="*/ 13306926 w 16747958"/>
                <a:gd name="connsiteY27" fmla="*/ 2117558 h 2237874"/>
                <a:gd name="connsiteX28" fmla="*/ 13980695 w 16747958"/>
                <a:gd name="connsiteY28" fmla="*/ 2213811 h 2237874"/>
                <a:gd name="connsiteX29" fmla="*/ 14461958 w 16747958"/>
                <a:gd name="connsiteY29" fmla="*/ 2237874 h 2237874"/>
                <a:gd name="connsiteX30" fmla="*/ 14702590 w 16747958"/>
                <a:gd name="connsiteY30" fmla="*/ 2213811 h 2237874"/>
                <a:gd name="connsiteX31" fmla="*/ 14991347 w 16747958"/>
                <a:gd name="connsiteY31" fmla="*/ 2165685 h 2237874"/>
                <a:gd name="connsiteX32" fmla="*/ 15207916 w 16747958"/>
                <a:gd name="connsiteY32" fmla="*/ 2069432 h 2237874"/>
                <a:gd name="connsiteX33" fmla="*/ 15400421 w 16747958"/>
                <a:gd name="connsiteY33" fmla="*/ 1949116 h 2237874"/>
                <a:gd name="connsiteX34" fmla="*/ 15641053 w 16747958"/>
                <a:gd name="connsiteY34" fmla="*/ 1804737 h 2237874"/>
                <a:gd name="connsiteX35" fmla="*/ 15761369 w 16747958"/>
                <a:gd name="connsiteY35" fmla="*/ 1756611 h 2237874"/>
                <a:gd name="connsiteX36" fmla="*/ 15881684 w 16747958"/>
                <a:gd name="connsiteY36" fmla="*/ 1636295 h 2237874"/>
                <a:gd name="connsiteX37" fmla="*/ 16170442 w 16747958"/>
                <a:gd name="connsiteY37" fmla="*/ 1371600 h 2237874"/>
                <a:gd name="connsiteX38" fmla="*/ 16290758 w 16747958"/>
                <a:gd name="connsiteY38" fmla="*/ 1203158 h 2237874"/>
                <a:gd name="connsiteX39" fmla="*/ 16483263 w 16747958"/>
                <a:gd name="connsiteY39" fmla="*/ 986590 h 2237874"/>
                <a:gd name="connsiteX40" fmla="*/ 16579516 w 16747958"/>
                <a:gd name="connsiteY40" fmla="*/ 842211 h 2237874"/>
                <a:gd name="connsiteX41" fmla="*/ 16627642 w 16747958"/>
                <a:gd name="connsiteY41" fmla="*/ 770022 h 2237874"/>
                <a:gd name="connsiteX42" fmla="*/ 16675769 w 16747958"/>
                <a:gd name="connsiteY42" fmla="*/ 673769 h 2237874"/>
                <a:gd name="connsiteX43" fmla="*/ 16723895 w 16747958"/>
                <a:gd name="connsiteY43" fmla="*/ 601579 h 2237874"/>
                <a:gd name="connsiteX44" fmla="*/ 16747958 w 16747958"/>
                <a:gd name="connsiteY44" fmla="*/ 529390 h 2237874"/>
                <a:gd name="connsiteX0" fmla="*/ 0 w 16747958"/>
                <a:gd name="connsiteY0" fmla="*/ 1540043 h 2237874"/>
                <a:gd name="connsiteX1" fmla="*/ 433137 w 16747958"/>
                <a:gd name="connsiteY1" fmla="*/ 1010653 h 2237874"/>
                <a:gd name="connsiteX2" fmla="*/ 1179095 w 16747958"/>
                <a:gd name="connsiteY2" fmla="*/ 529390 h 2237874"/>
                <a:gd name="connsiteX3" fmla="*/ 2093495 w 16747958"/>
                <a:gd name="connsiteY3" fmla="*/ 264695 h 2237874"/>
                <a:gd name="connsiteX4" fmla="*/ 2719137 w 16747958"/>
                <a:gd name="connsiteY4" fmla="*/ 144379 h 2237874"/>
                <a:gd name="connsiteX5" fmla="*/ 3537284 w 16747958"/>
                <a:gd name="connsiteY5" fmla="*/ 48127 h 2237874"/>
                <a:gd name="connsiteX6" fmla="*/ 4307305 w 16747958"/>
                <a:gd name="connsiteY6" fmla="*/ 0 h 2237874"/>
                <a:gd name="connsiteX7" fmla="*/ 5895474 w 16747958"/>
                <a:gd name="connsiteY7" fmla="*/ 48127 h 2237874"/>
                <a:gd name="connsiteX8" fmla="*/ 6545179 w 16747958"/>
                <a:gd name="connsiteY8" fmla="*/ 144379 h 2237874"/>
                <a:gd name="connsiteX9" fmla="*/ 7146758 w 16747958"/>
                <a:gd name="connsiteY9" fmla="*/ 240632 h 2237874"/>
                <a:gd name="connsiteX10" fmla="*/ 7531769 w 16747958"/>
                <a:gd name="connsiteY10" fmla="*/ 336885 h 2237874"/>
                <a:gd name="connsiteX11" fmla="*/ 7676147 w 16747958"/>
                <a:gd name="connsiteY11" fmla="*/ 360948 h 2237874"/>
                <a:gd name="connsiteX12" fmla="*/ 8061158 w 16747958"/>
                <a:gd name="connsiteY12" fmla="*/ 457200 h 2237874"/>
                <a:gd name="connsiteX13" fmla="*/ 8253663 w 16747958"/>
                <a:gd name="connsiteY13" fmla="*/ 529390 h 2237874"/>
                <a:gd name="connsiteX14" fmla="*/ 8614611 w 16747958"/>
                <a:gd name="connsiteY14" fmla="*/ 649706 h 2237874"/>
                <a:gd name="connsiteX15" fmla="*/ 8831179 w 16747958"/>
                <a:gd name="connsiteY15" fmla="*/ 721895 h 2237874"/>
                <a:gd name="connsiteX16" fmla="*/ 8999621 w 16747958"/>
                <a:gd name="connsiteY16" fmla="*/ 794085 h 2237874"/>
                <a:gd name="connsiteX17" fmla="*/ 9288379 w 16747958"/>
                <a:gd name="connsiteY17" fmla="*/ 890337 h 2237874"/>
                <a:gd name="connsiteX18" fmla="*/ 9480884 w 16747958"/>
                <a:gd name="connsiteY18" fmla="*/ 986590 h 2237874"/>
                <a:gd name="connsiteX19" fmla="*/ 9769642 w 16747958"/>
                <a:gd name="connsiteY19" fmla="*/ 1130969 h 2237874"/>
                <a:gd name="connsiteX20" fmla="*/ 9938084 w 16747958"/>
                <a:gd name="connsiteY20" fmla="*/ 1179095 h 2237874"/>
                <a:gd name="connsiteX21" fmla="*/ 10539663 w 16747958"/>
                <a:gd name="connsiteY21" fmla="*/ 1419727 h 2237874"/>
                <a:gd name="connsiteX22" fmla="*/ 10852484 w 16747958"/>
                <a:gd name="connsiteY22" fmla="*/ 1515979 h 2237874"/>
                <a:gd name="connsiteX23" fmla="*/ 11165305 w 16747958"/>
                <a:gd name="connsiteY23" fmla="*/ 1636295 h 2237874"/>
                <a:gd name="connsiteX24" fmla="*/ 12729411 w 16747958"/>
                <a:gd name="connsiteY24" fmla="*/ 2021306 h 2237874"/>
                <a:gd name="connsiteX25" fmla="*/ 13090358 w 16747958"/>
                <a:gd name="connsiteY25" fmla="*/ 2093495 h 2237874"/>
                <a:gd name="connsiteX26" fmla="*/ 13306926 w 16747958"/>
                <a:gd name="connsiteY26" fmla="*/ 2117558 h 2237874"/>
                <a:gd name="connsiteX27" fmla="*/ 13980695 w 16747958"/>
                <a:gd name="connsiteY27" fmla="*/ 2213811 h 2237874"/>
                <a:gd name="connsiteX28" fmla="*/ 14461958 w 16747958"/>
                <a:gd name="connsiteY28" fmla="*/ 2237874 h 2237874"/>
                <a:gd name="connsiteX29" fmla="*/ 14702590 w 16747958"/>
                <a:gd name="connsiteY29" fmla="*/ 2213811 h 2237874"/>
                <a:gd name="connsiteX30" fmla="*/ 14991347 w 16747958"/>
                <a:gd name="connsiteY30" fmla="*/ 2165685 h 2237874"/>
                <a:gd name="connsiteX31" fmla="*/ 15207916 w 16747958"/>
                <a:gd name="connsiteY31" fmla="*/ 2069432 h 2237874"/>
                <a:gd name="connsiteX32" fmla="*/ 15400421 w 16747958"/>
                <a:gd name="connsiteY32" fmla="*/ 1949116 h 2237874"/>
                <a:gd name="connsiteX33" fmla="*/ 15641053 w 16747958"/>
                <a:gd name="connsiteY33" fmla="*/ 1804737 h 2237874"/>
                <a:gd name="connsiteX34" fmla="*/ 15761369 w 16747958"/>
                <a:gd name="connsiteY34" fmla="*/ 1756611 h 2237874"/>
                <a:gd name="connsiteX35" fmla="*/ 15881684 w 16747958"/>
                <a:gd name="connsiteY35" fmla="*/ 1636295 h 2237874"/>
                <a:gd name="connsiteX36" fmla="*/ 16170442 w 16747958"/>
                <a:gd name="connsiteY36" fmla="*/ 1371600 h 2237874"/>
                <a:gd name="connsiteX37" fmla="*/ 16290758 w 16747958"/>
                <a:gd name="connsiteY37" fmla="*/ 1203158 h 2237874"/>
                <a:gd name="connsiteX38" fmla="*/ 16483263 w 16747958"/>
                <a:gd name="connsiteY38" fmla="*/ 986590 h 2237874"/>
                <a:gd name="connsiteX39" fmla="*/ 16579516 w 16747958"/>
                <a:gd name="connsiteY39" fmla="*/ 842211 h 2237874"/>
                <a:gd name="connsiteX40" fmla="*/ 16627642 w 16747958"/>
                <a:gd name="connsiteY40" fmla="*/ 770022 h 2237874"/>
                <a:gd name="connsiteX41" fmla="*/ 16675769 w 16747958"/>
                <a:gd name="connsiteY41" fmla="*/ 673769 h 2237874"/>
                <a:gd name="connsiteX42" fmla="*/ 16723895 w 16747958"/>
                <a:gd name="connsiteY42" fmla="*/ 601579 h 2237874"/>
                <a:gd name="connsiteX43" fmla="*/ 16747958 w 16747958"/>
                <a:gd name="connsiteY43" fmla="*/ 529390 h 2237874"/>
                <a:gd name="connsiteX0" fmla="*/ 0 w 16747958"/>
                <a:gd name="connsiteY0" fmla="*/ 1540043 h 2237874"/>
                <a:gd name="connsiteX1" fmla="*/ 433137 w 16747958"/>
                <a:gd name="connsiteY1" fmla="*/ 1010653 h 2237874"/>
                <a:gd name="connsiteX2" fmla="*/ 1179095 w 16747958"/>
                <a:gd name="connsiteY2" fmla="*/ 529390 h 2237874"/>
                <a:gd name="connsiteX3" fmla="*/ 2093495 w 16747958"/>
                <a:gd name="connsiteY3" fmla="*/ 264695 h 2237874"/>
                <a:gd name="connsiteX4" fmla="*/ 3537284 w 16747958"/>
                <a:gd name="connsiteY4" fmla="*/ 48127 h 2237874"/>
                <a:gd name="connsiteX5" fmla="*/ 4307305 w 16747958"/>
                <a:gd name="connsiteY5" fmla="*/ 0 h 2237874"/>
                <a:gd name="connsiteX6" fmla="*/ 5895474 w 16747958"/>
                <a:gd name="connsiteY6" fmla="*/ 48127 h 2237874"/>
                <a:gd name="connsiteX7" fmla="*/ 6545179 w 16747958"/>
                <a:gd name="connsiteY7" fmla="*/ 144379 h 2237874"/>
                <a:gd name="connsiteX8" fmla="*/ 7146758 w 16747958"/>
                <a:gd name="connsiteY8" fmla="*/ 240632 h 2237874"/>
                <a:gd name="connsiteX9" fmla="*/ 7531769 w 16747958"/>
                <a:gd name="connsiteY9" fmla="*/ 336885 h 2237874"/>
                <a:gd name="connsiteX10" fmla="*/ 7676147 w 16747958"/>
                <a:gd name="connsiteY10" fmla="*/ 360948 h 2237874"/>
                <a:gd name="connsiteX11" fmla="*/ 8061158 w 16747958"/>
                <a:gd name="connsiteY11" fmla="*/ 457200 h 2237874"/>
                <a:gd name="connsiteX12" fmla="*/ 8253663 w 16747958"/>
                <a:gd name="connsiteY12" fmla="*/ 529390 h 2237874"/>
                <a:gd name="connsiteX13" fmla="*/ 8614611 w 16747958"/>
                <a:gd name="connsiteY13" fmla="*/ 649706 h 2237874"/>
                <a:gd name="connsiteX14" fmla="*/ 8831179 w 16747958"/>
                <a:gd name="connsiteY14" fmla="*/ 721895 h 2237874"/>
                <a:gd name="connsiteX15" fmla="*/ 8999621 w 16747958"/>
                <a:gd name="connsiteY15" fmla="*/ 794085 h 2237874"/>
                <a:gd name="connsiteX16" fmla="*/ 9288379 w 16747958"/>
                <a:gd name="connsiteY16" fmla="*/ 890337 h 2237874"/>
                <a:gd name="connsiteX17" fmla="*/ 9480884 w 16747958"/>
                <a:gd name="connsiteY17" fmla="*/ 986590 h 2237874"/>
                <a:gd name="connsiteX18" fmla="*/ 9769642 w 16747958"/>
                <a:gd name="connsiteY18" fmla="*/ 1130969 h 2237874"/>
                <a:gd name="connsiteX19" fmla="*/ 9938084 w 16747958"/>
                <a:gd name="connsiteY19" fmla="*/ 1179095 h 2237874"/>
                <a:gd name="connsiteX20" fmla="*/ 10539663 w 16747958"/>
                <a:gd name="connsiteY20" fmla="*/ 1419727 h 2237874"/>
                <a:gd name="connsiteX21" fmla="*/ 10852484 w 16747958"/>
                <a:gd name="connsiteY21" fmla="*/ 1515979 h 2237874"/>
                <a:gd name="connsiteX22" fmla="*/ 11165305 w 16747958"/>
                <a:gd name="connsiteY22" fmla="*/ 1636295 h 2237874"/>
                <a:gd name="connsiteX23" fmla="*/ 12729411 w 16747958"/>
                <a:gd name="connsiteY23" fmla="*/ 2021306 h 2237874"/>
                <a:gd name="connsiteX24" fmla="*/ 13090358 w 16747958"/>
                <a:gd name="connsiteY24" fmla="*/ 2093495 h 2237874"/>
                <a:gd name="connsiteX25" fmla="*/ 13306926 w 16747958"/>
                <a:gd name="connsiteY25" fmla="*/ 2117558 h 2237874"/>
                <a:gd name="connsiteX26" fmla="*/ 13980695 w 16747958"/>
                <a:gd name="connsiteY26" fmla="*/ 2213811 h 2237874"/>
                <a:gd name="connsiteX27" fmla="*/ 14461958 w 16747958"/>
                <a:gd name="connsiteY27" fmla="*/ 2237874 h 2237874"/>
                <a:gd name="connsiteX28" fmla="*/ 14702590 w 16747958"/>
                <a:gd name="connsiteY28" fmla="*/ 2213811 h 2237874"/>
                <a:gd name="connsiteX29" fmla="*/ 14991347 w 16747958"/>
                <a:gd name="connsiteY29" fmla="*/ 2165685 h 2237874"/>
                <a:gd name="connsiteX30" fmla="*/ 15207916 w 16747958"/>
                <a:gd name="connsiteY30" fmla="*/ 2069432 h 2237874"/>
                <a:gd name="connsiteX31" fmla="*/ 15400421 w 16747958"/>
                <a:gd name="connsiteY31" fmla="*/ 1949116 h 2237874"/>
                <a:gd name="connsiteX32" fmla="*/ 15641053 w 16747958"/>
                <a:gd name="connsiteY32" fmla="*/ 1804737 h 2237874"/>
                <a:gd name="connsiteX33" fmla="*/ 15761369 w 16747958"/>
                <a:gd name="connsiteY33" fmla="*/ 1756611 h 2237874"/>
                <a:gd name="connsiteX34" fmla="*/ 15881684 w 16747958"/>
                <a:gd name="connsiteY34" fmla="*/ 1636295 h 2237874"/>
                <a:gd name="connsiteX35" fmla="*/ 16170442 w 16747958"/>
                <a:gd name="connsiteY35" fmla="*/ 1371600 h 2237874"/>
                <a:gd name="connsiteX36" fmla="*/ 16290758 w 16747958"/>
                <a:gd name="connsiteY36" fmla="*/ 1203158 h 2237874"/>
                <a:gd name="connsiteX37" fmla="*/ 16483263 w 16747958"/>
                <a:gd name="connsiteY37" fmla="*/ 986590 h 2237874"/>
                <a:gd name="connsiteX38" fmla="*/ 16579516 w 16747958"/>
                <a:gd name="connsiteY38" fmla="*/ 842211 h 2237874"/>
                <a:gd name="connsiteX39" fmla="*/ 16627642 w 16747958"/>
                <a:gd name="connsiteY39" fmla="*/ 770022 h 2237874"/>
                <a:gd name="connsiteX40" fmla="*/ 16675769 w 16747958"/>
                <a:gd name="connsiteY40" fmla="*/ 673769 h 2237874"/>
                <a:gd name="connsiteX41" fmla="*/ 16723895 w 16747958"/>
                <a:gd name="connsiteY41" fmla="*/ 601579 h 2237874"/>
                <a:gd name="connsiteX42" fmla="*/ 16747958 w 16747958"/>
                <a:gd name="connsiteY42" fmla="*/ 529390 h 2237874"/>
                <a:gd name="connsiteX0" fmla="*/ 0 w 16747958"/>
                <a:gd name="connsiteY0" fmla="*/ 1512145 h 2209976"/>
                <a:gd name="connsiteX1" fmla="*/ 433137 w 16747958"/>
                <a:gd name="connsiteY1" fmla="*/ 982755 h 2209976"/>
                <a:gd name="connsiteX2" fmla="*/ 1179095 w 16747958"/>
                <a:gd name="connsiteY2" fmla="*/ 501492 h 2209976"/>
                <a:gd name="connsiteX3" fmla="*/ 2093495 w 16747958"/>
                <a:gd name="connsiteY3" fmla="*/ 236797 h 2209976"/>
                <a:gd name="connsiteX4" fmla="*/ 3537284 w 16747958"/>
                <a:gd name="connsiteY4" fmla="*/ 20229 h 2209976"/>
                <a:gd name="connsiteX5" fmla="*/ 5895474 w 16747958"/>
                <a:gd name="connsiteY5" fmla="*/ 20229 h 2209976"/>
                <a:gd name="connsiteX6" fmla="*/ 6545179 w 16747958"/>
                <a:gd name="connsiteY6" fmla="*/ 116481 h 2209976"/>
                <a:gd name="connsiteX7" fmla="*/ 7146758 w 16747958"/>
                <a:gd name="connsiteY7" fmla="*/ 212734 h 2209976"/>
                <a:gd name="connsiteX8" fmla="*/ 7531769 w 16747958"/>
                <a:gd name="connsiteY8" fmla="*/ 308987 h 2209976"/>
                <a:gd name="connsiteX9" fmla="*/ 7676147 w 16747958"/>
                <a:gd name="connsiteY9" fmla="*/ 333050 h 2209976"/>
                <a:gd name="connsiteX10" fmla="*/ 8061158 w 16747958"/>
                <a:gd name="connsiteY10" fmla="*/ 429302 h 2209976"/>
                <a:gd name="connsiteX11" fmla="*/ 8253663 w 16747958"/>
                <a:gd name="connsiteY11" fmla="*/ 501492 h 2209976"/>
                <a:gd name="connsiteX12" fmla="*/ 8614611 w 16747958"/>
                <a:gd name="connsiteY12" fmla="*/ 621808 h 2209976"/>
                <a:gd name="connsiteX13" fmla="*/ 8831179 w 16747958"/>
                <a:gd name="connsiteY13" fmla="*/ 693997 h 2209976"/>
                <a:gd name="connsiteX14" fmla="*/ 8999621 w 16747958"/>
                <a:gd name="connsiteY14" fmla="*/ 766187 h 2209976"/>
                <a:gd name="connsiteX15" fmla="*/ 9288379 w 16747958"/>
                <a:gd name="connsiteY15" fmla="*/ 862439 h 2209976"/>
                <a:gd name="connsiteX16" fmla="*/ 9480884 w 16747958"/>
                <a:gd name="connsiteY16" fmla="*/ 958692 h 2209976"/>
                <a:gd name="connsiteX17" fmla="*/ 9769642 w 16747958"/>
                <a:gd name="connsiteY17" fmla="*/ 1103071 h 2209976"/>
                <a:gd name="connsiteX18" fmla="*/ 9938084 w 16747958"/>
                <a:gd name="connsiteY18" fmla="*/ 1151197 h 2209976"/>
                <a:gd name="connsiteX19" fmla="*/ 10539663 w 16747958"/>
                <a:gd name="connsiteY19" fmla="*/ 1391829 h 2209976"/>
                <a:gd name="connsiteX20" fmla="*/ 10852484 w 16747958"/>
                <a:gd name="connsiteY20" fmla="*/ 1488081 h 2209976"/>
                <a:gd name="connsiteX21" fmla="*/ 11165305 w 16747958"/>
                <a:gd name="connsiteY21" fmla="*/ 1608397 h 2209976"/>
                <a:gd name="connsiteX22" fmla="*/ 12729411 w 16747958"/>
                <a:gd name="connsiteY22" fmla="*/ 1993408 h 2209976"/>
                <a:gd name="connsiteX23" fmla="*/ 13090358 w 16747958"/>
                <a:gd name="connsiteY23" fmla="*/ 2065597 h 2209976"/>
                <a:gd name="connsiteX24" fmla="*/ 13306926 w 16747958"/>
                <a:gd name="connsiteY24" fmla="*/ 2089660 h 2209976"/>
                <a:gd name="connsiteX25" fmla="*/ 13980695 w 16747958"/>
                <a:gd name="connsiteY25" fmla="*/ 2185913 h 2209976"/>
                <a:gd name="connsiteX26" fmla="*/ 14461958 w 16747958"/>
                <a:gd name="connsiteY26" fmla="*/ 2209976 h 2209976"/>
                <a:gd name="connsiteX27" fmla="*/ 14702590 w 16747958"/>
                <a:gd name="connsiteY27" fmla="*/ 2185913 h 2209976"/>
                <a:gd name="connsiteX28" fmla="*/ 14991347 w 16747958"/>
                <a:gd name="connsiteY28" fmla="*/ 2137787 h 2209976"/>
                <a:gd name="connsiteX29" fmla="*/ 15207916 w 16747958"/>
                <a:gd name="connsiteY29" fmla="*/ 2041534 h 2209976"/>
                <a:gd name="connsiteX30" fmla="*/ 15400421 w 16747958"/>
                <a:gd name="connsiteY30" fmla="*/ 1921218 h 2209976"/>
                <a:gd name="connsiteX31" fmla="*/ 15641053 w 16747958"/>
                <a:gd name="connsiteY31" fmla="*/ 1776839 h 2209976"/>
                <a:gd name="connsiteX32" fmla="*/ 15761369 w 16747958"/>
                <a:gd name="connsiteY32" fmla="*/ 1728713 h 2209976"/>
                <a:gd name="connsiteX33" fmla="*/ 15881684 w 16747958"/>
                <a:gd name="connsiteY33" fmla="*/ 1608397 h 2209976"/>
                <a:gd name="connsiteX34" fmla="*/ 16170442 w 16747958"/>
                <a:gd name="connsiteY34" fmla="*/ 1343702 h 2209976"/>
                <a:gd name="connsiteX35" fmla="*/ 16290758 w 16747958"/>
                <a:gd name="connsiteY35" fmla="*/ 1175260 h 2209976"/>
                <a:gd name="connsiteX36" fmla="*/ 16483263 w 16747958"/>
                <a:gd name="connsiteY36" fmla="*/ 958692 h 2209976"/>
                <a:gd name="connsiteX37" fmla="*/ 16579516 w 16747958"/>
                <a:gd name="connsiteY37" fmla="*/ 814313 h 2209976"/>
                <a:gd name="connsiteX38" fmla="*/ 16627642 w 16747958"/>
                <a:gd name="connsiteY38" fmla="*/ 742124 h 2209976"/>
                <a:gd name="connsiteX39" fmla="*/ 16675769 w 16747958"/>
                <a:gd name="connsiteY39" fmla="*/ 645871 h 2209976"/>
                <a:gd name="connsiteX40" fmla="*/ 16723895 w 16747958"/>
                <a:gd name="connsiteY40" fmla="*/ 573681 h 2209976"/>
                <a:gd name="connsiteX41" fmla="*/ 16747958 w 16747958"/>
                <a:gd name="connsiteY41" fmla="*/ 501492 h 220997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7531769 w 16747958"/>
                <a:gd name="connsiteY7" fmla="*/ 314347 h 2215336"/>
                <a:gd name="connsiteX8" fmla="*/ 7676147 w 16747958"/>
                <a:gd name="connsiteY8" fmla="*/ 338410 h 2215336"/>
                <a:gd name="connsiteX9" fmla="*/ 8061158 w 16747958"/>
                <a:gd name="connsiteY9" fmla="*/ 434662 h 2215336"/>
                <a:gd name="connsiteX10" fmla="*/ 8253663 w 16747958"/>
                <a:gd name="connsiteY10" fmla="*/ 506852 h 2215336"/>
                <a:gd name="connsiteX11" fmla="*/ 8614611 w 16747958"/>
                <a:gd name="connsiteY11" fmla="*/ 627168 h 2215336"/>
                <a:gd name="connsiteX12" fmla="*/ 8831179 w 16747958"/>
                <a:gd name="connsiteY12" fmla="*/ 699357 h 2215336"/>
                <a:gd name="connsiteX13" fmla="*/ 8999621 w 16747958"/>
                <a:gd name="connsiteY13" fmla="*/ 771547 h 2215336"/>
                <a:gd name="connsiteX14" fmla="*/ 9288379 w 16747958"/>
                <a:gd name="connsiteY14" fmla="*/ 867799 h 2215336"/>
                <a:gd name="connsiteX15" fmla="*/ 9480884 w 16747958"/>
                <a:gd name="connsiteY15" fmla="*/ 964052 h 2215336"/>
                <a:gd name="connsiteX16" fmla="*/ 9769642 w 16747958"/>
                <a:gd name="connsiteY16" fmla="*/ 1108431 h 2215336"/>
                <a:gd name="connsiteX17" fmla="*/ 9938084 w 16747958"/>
                <a:gd name="connsiteY17" fmla="*/ 1156557 h 2215336"/>
                <a:gd name="connsiteX18" fmla="*/ 10539663 w 16747958"/>
                <a:gd name="connsiteY18" fmla="*/ 1397189 h 2215336"/>
                <a:gd name="connsiteX19" fmla="*/ 10852484 w 16747958"/>
                <a:gd name="connsiteY19" fmla="*/ 1493441 h 2215336"/>
                <a:gd name="connsiteX20" fmla="*/ 11165305 w 16747958"/>
                <a:gd name="connsiteY20" fmla="*/ 1613757 h 2215336"/>
                <a:gd name="connsiteX21" fmla="*/ 12729411 w 16747958"/>
                <a:gd name="connsiteY21" fmla="*/ 1998768 h 2215336"/>
                <a:gd name="connsiteX22" fmla="*/ 13090358 w 16747958"/>
                <a:gd name="connsiteY22" fmla="*/ 2070957 h 2215336"/>
                <a:gd name="connsiteX23" fmla="*/ 13306926 w 16747958"/>
                <a:gd name="connsiteY23" fmla="*/ 2095020 h 2215336"/>
                <a:gd name="connsiteX24" fmla="*/ 13980695 w 16747958"/>
                <a:gd name="connsiteY24" fmla="*/ 2191273 h 2215336"/>
                <a:gd name="connsiteX25" fmla="*/ 14461958 w 16747958"/>
                <a:gd name="connsiteY25" fmla="*/ 2215336 h 2215336"/>
                <a:gd name="connsiteX26" fmla="*/ 14702590 w 16747958"/>
                <a:gd name="connsiteY26" fmla="*/ 2191273 h 2215336"/>
                <a:gd name="connsiteX27" fmla="*/ 14991347 w 16747958"/>
                <a:gd name="connsiteY27" fmla="*/ 2143147 h 2215336"/>
                <a:gd name="connsiteX28" fmla="*/ 15207916 w 16747958"/>
                <a:gd name="connsiteY28" fmla="*/ 2046894 h 2215336"/>
                <a:gd name="connsiteX29" fmla="*/ 15400421 w 16747958"/>
                <a:gd name="connsiteY29" fmla="*/ 1926578 h 2215336"/>
                <a:gd name="connsiteX30" fmla="*/ 15641053 w 16747958"/>
                <a:gd name="connsiteY30" fmla="*/ 1782199 h 2215336"/>
                <a:gd name="connsiteX31" fmla="*/ 15761369 w 16747958"/>
                <a:gd name="connsiteY31" fmla="*/ 1734073 h 2215336"/>
                <a:gd name="connsiteX32" fmla="*/ 15881684 w 16747958"/>
                <a:gd name="connsiteY32" fmla="*/ 1613757 h 2215336"/>
                <a:gd name="connsiteX33" fmla="*/ 16170442 w 16747958"/>
                <a:gd name="connsiteY33" fmla="*/ 1349062 h 2215336"/>
                <a:gd name="connsiteX34" fmla="*/ 16290758 w 16747958"/>
                <a:gd name="connsiteY34" fmla="*/ 1180620 h 2215336"/>
                <a:gd name="connsiteX35" fmla="*/ 16483263 w 16747958"/>
                <a:gd name="connsiteY35" fmla="*/ 964052 h 2215336"/>
                <a:gd name="connsiteX36" fmla="*/ 16579516 w 16747958"/>
                <a:gd name="connsiteY36" fmla="*/ 819673 h 2215336"/>
                <a:gd name="connsiteX37" fmla="*/ 16627642 w 16747958"/>
                <a:gd name="connsiteY37" fmla="*/ 747484 h 2215336"/>
                <a:gd name="connsiteX38" fmla="*/ 16675769 w 16747958"/>
                <a:gd name="connsiteY38" fmla="*/ 651231 h 2215336"/>
                <a:gd name="connsiteX39" fmla="*/ 16723895 w 16747958"/>
                <a:gd name="connsiteY39" fmla="*/ 579041 h 2215336"/>
                <a:gd name="connsiteX40" fmla="*/ 16747958 w 16747958"/>
                <a:gd name="connsiteY40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7676147 w 16747958"/>
                <a:gd name="connsiteY7" fmla="*/ 338410 h 2215336"/>
                <a:gd name="connsiteX8" fmla="*/ 8061158 w 16747958"/>
                <a:gd name="connsiteY8" fmla="*/ 434662 h 2215336"/>
                <a:gd name="connsiteX9" fmla="*/ 8253663 w 16747958"/>
                <a:gd name="connsiteY9" fmla="*/ 506852 h 2215336"/>
                <a:gd name="connsiteX10" fmla="*/ 8614611 w 16747958"/>
                <a:gd name="connsiteY10" fmla="*/ 627168 h 2215336"/>
                <a:gd name="connsiteX11" fmla="*/ 8831179 w 16747958"/>
                <a:gd name="connsiteY11" fmla="*/ 699357 h 2215336"/>
                <a:gd name="connsiteX12" fmla="*/ 8999621 w 16747958"/>
                <a:gd name="connsiteY12" fmla="*/ 771547 h 2215336"/>
                <a:gd name="connsiteX13" fmla="*/ 9288379 w 16747958"/>
                <a:gd name="connsiteY13" fmla="*/ 867799 h 2215336"/>
                <a:gd name="connsiteX14" fmla="*/ 9480884 w 16747958"/>
                <a:gd name="connsiteY14" fmla="*/ 964052 h 2215336"/>
                <a:gd name="connsiteX15" fmla="*/ 9769642 w 16747958"/>
                <a:gd name="connsiteY15" fmla="*/ 1108431 h 2215336"/>
                <a:gd name="connsiteX16" fmla="*/ 9938084 w 16747958"/>
                <a:gd name="connsiteY16" fmla="*/ 1156557 h 2215336"/>
                <a:gd name="connsiteX17" fmla="*/ 10539663 w 16747958"/>
                <a:gd name="connsiteY17" fmla="*/ 1397189 h 2215336"/>
                <a:gd name="connsiteX18" fmla="*/ 10852484 w 16747958"/>
                <a:gd name="connsiteY18" fmla="*/ 1493441 h 2215336"/>
                <a:gd name="connsiteX19" fmla="*/ 11165305 w 16747958"/>
                <a:gd name="connsiteY19" fmla="*/ 1613757 h 2215336"/>
                <a:gd name="connsiteX20" fmla="*/ 12729411 w 16747958"/>
                <a:gd name="connsiteY20" fmla="*/ 1998768 h 2215336"/>
                <a:gd name="connsiteX21" fmla="*/ 13090358 w 16747958"/>
                <a:gd name="connsiteY21" fmla="*/ 2070957 h 2215336"/>
                <a:gd name="connsiteX22" fmla="*/ 13306926 w 16747958"/>
                <a:gd name="connsiteY22" fmla="*/ 2095020 h 2215336"/>
                <a:gd name="connsiteX23" fmla="*/ 13980695 w 16747958"/>
                <a:gd name="connsiteY23" fmla="*/ 2191273 h 2215336"/>
                <a:gd name="connsiteX24" fmla="*/ 14461958 w 16747958"/>
                <a:gd name="connsiteY24" fmla="*/ 2215336 h 2215336"/>
                <a:gd name="connsiteX25" fmla="*/ 14702590 w 16747958"/>
                <a:gd name="connsiteY25" fmla="*/ 2191273 h 2215336"/>
                <a:gd name="connsiteX26" fmla="*/ 14991347 w 16747958"/>
                <a:gd name="connsiteY26" fmla="*/ 2143147 h 2215336"/>
                <a:gd name="connsiteX27" fmla="*/ 15207916 w 16747958"/>
                <a:gd name="connsiteY27" fmla="*/ 2046894 h 2215336"/>
                <a:gd name="connsiteX28" fmla="*/ 15400421 w 16747958"/>
                <a:gd name="connsiteY28" fmla="*/ 1926578 h 2215336"/>
                <a:gd name="connsiteX29" fmla="*/ 15641053 w 16747958"/>
                <a:gd name="connsiteY29" fmla="*/ 1782199 h 2215336"/>
                <a:gd name="connsiteX30" fmla="*/ 15761369 w 16747958"/>
                <a:gd name="connsiteY30" fmla="*/ 1734073 h 2215336"/>
                <a:gd name="connsiteX31" fmla="*/ 15881684 w 16747958"/>
                <a:gd name="connsiteY31" fmla="*/ 1613757 h 2215336"/>
                <a:gd name="connsiteX32" fmla="*/ 16170442 w 16747958"/>
                <a:gd name="connsiteY32" fmla="*/ 1349062 h 2215336"/>
                <a:gd name="connsiteX33" fmla="*/ 16290758 w 16747958"/>
                <a:gd name="connsiteY33" fmla="*/ 1180620 h 2215336"/>
                <a:gd name="connsiteX34" fmla="*/ 16483263 w 16747958"/>
                <a:gd name="connsiteY34" fmla="*/ 964052 h 2215336"/>
                <a:gd name="connsiteX35" fmla="*/ 16579516 w 16747958"/>
                <a:gd name="connsiteY35" fmla="*/ 819673 h 2215336"/>
                <a:gd name="connsiteX36" fmla="*/ 16627642 w 16747958"/>
                <a:gd name="connsiteY36" fmla="*/ 747484 h 2215336"/>
                <a:gd name="connsiteX37" fmla="*/ 16675769 w 16747958"/>
                <a:gd name="connsiteY37" fmla="*/ 651231 h 2215336"/>
                <a:gd name="connsiteX38" fmla="*/ 16723895 w 16747958"/>
                <a:gd name="connsiteY38" fmla="*/ 579041 h 2215336"/>
                <a:gd name="connsiteX39" fmla="*/ 16747958 w 16747958"/>
                <a:gd name="connsiteY39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253663 w 16747958"/>
                <a:gd name="connsiteY8" fmla="*/ 506852 h 2215336"/>
                <a:gd name="connsiteX9" fmla="*/ 8614611 w 16747958"/>
                <a:gd name="connsiteY9" fmla="*/ 627168 h 2215336"/>
                <a:gd name="connsiteX10" fmla="*/ 8831179 w 16747958"/>
                <a:gd name="connsiteY10" fmla="*/ 699357 h 2215336"/>
                <a:gd name="connsiteX11" fmla="*/ 8999621 w 16747958"/>
                <a:gd name="connsiteY11" fmla="*/ 771547 h 2215336"/>
                <a:gd name="connsiteX12" fmla="*/ 9288379 w 16747958"/>
                <a:gd name="connsiteY12" fmla="*/ 867799 h 2215336"/>
                <a:gd name="connsiteX13" fmla="*/ 9480884 w 16747958"/>
                <a:gd name="connsiteY13" fmla="*/ 964052 h 2215336"/>
                <a:gd name="connsiteX14" fmla="*/ 9769642 w 16747958"/>
                <a:gd name="connsiteY14" fmla="*/ 1108431 h 2215336"/>
                <a:gd name="connsiteX15" fmla="*/ 9938084 w 16747958"/>
                <a:gd name="connsiteY15" fmla="*/ 1156557 h 2215336"/>
                <a:gd name="connsiteX16" fmla="*/ 10539663 w 16747958"/>
                <a:gd name="connsiteY16" fmla="*/ 1397189 h 2215336"/>
                <a:gd name="connsiteX17" fmla="*/ 10852484 w 16747958"/>
                <a:gd name="connsiteY17" fmla="*/ 1493441 h 2215336"/>
                <a:gd name="connsiteX18" fmla="*/ 11165305 w 16747958"/>
                <a:gd name="connsiteY18" fmla="*/ 1613757 h 2215336"/>
                <a:gd name="connsiteX19" fmla="*/ 12729411 w 16747958"/>
                <a:gd name="connsiteY19" fmla="*/ 1998768 h 2215336"/>
                <a:gd name="connsiteX20" fmla="*/ 13090358 w 16747958"/>
                <a:gd name="connsiteY20" fmla="*/ 2070957 h 2215336"/>
                <a:gd name="connsiteX21" fmla="*/ 13306926 w 16747958"/>
                <a:gd name="connsiteY21" fmla="*/ 2095020 h 2215336"/>
                <a:gd name="connsiteX22" fmla="*/ 13980695 w 16747958"/>
                <a:gd name="connsiteY22" fmla="*/ 2191273 h 2215336"/>
                <a:gd name="connsiteX23" fmla="*/ 14461958 w 16747958"/>
                <a:gd name="connsiteY23" fmla="*/ 2215336 h 2215336"/>
                <a:gd name="connsiteX24" fmla="*/ 14702590 w 16747958"/>
                <a:gd name="connsiteY24" fmla="*/ 2191273 h 2215336"/>
                <a:gd name="connsiteX25" fmla="*/ 14991347 w 16747958"/>
                <a:gd name="connsiteY25" fmla="*/ 2143147 h 2215336"/>
                <a:gd name="connsiteX26" fmla="*/ 15207916 w 16747958"/>
                <a:gd name="connsiteY26" fmla="*/ 2046894 h 2215336"/>
                <a:gd name="connsiteX27" fmla="*/ 15400421 w 16747958"/>
                <a:gd name="connsiteY27" fmla="*/ 1926578 h 2215336"/>
                <a:gd name="connsiteX28" fmla="*/ 15641053 w 16747958"/>
                <a:gd name="connsiteY28" fmla="*/ 1782199 h 2215336"/>
                <a:gd name="connsiteX29" fmla="*/ 15761369 w 16747958"/>
                <a:gd name="connsiteY29" fmla="*/ 1734073 h 2215336"/>
                <a:gd name="connsiteX30" fmla="*/ 15881684 w 16747958"/>
                <a:gd name="connsiteY30" fmla="*/ 1613757 h 2215336"/>
                <a:gd name="connsiteX31" fmla="*/ 16170442 w 16747958"/>
                <a:gd name="connsiteY31" fmla="*/ 1349062 h 2215336"/>
                <a:gd name="connsiteX32" fmla="*/ 16290758 w 16747958"/>
                <a:gd name="connsiteY32" fmla="*/ 1180620 h 2215336"/>
                <a:gd name="connsiteX33" fmla="*/ 16483263 w 16747958"/>
                <a:gd name="connsiteY33" fmla="*/ 964052 h 2215336"/>
                <a:gd name="connsiteX34" fmla="*/ 16579516 w 16747958"/>
                <a:gd name="connsiteY34" fmla="*/ 819673 h 2215336"/>
                <a:gd name="connsiteX35" fmla="*/ 16627642 w 16747958"/>
                <a:gd name="connsiteY35" fmla="*/ 747484 h 2215336"/>
                <a:gd name="connsiteX36" fmla="*/ 16675769 w 16747958"/>
                <a:gd name="connsiteY36" fmla="*/ 651231 h 2215336"/>
                <a:gd name="connsiteX37" fmla="*/ 16723895 w 16747958"/>
                <a:gd name="connsiteY37" fmla="*/ 579041 h 2215336"/>
                <a:gd name="connsiteX38" fmla="*/ 16747958 w 16747958"/>
                <a:gd name="connsiteY38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253663 w 16747958"/>
                <a:gd name="connsiteY8" fmla="*/ 506852 h 2215336"/>
                <a:gd name="connsiteX9" fmla="*/ 8614611 w 16747958"/>
                <a:gd name="connsiteY9" fmla="*/ 627168 h 2215336"/>
                <a:gd name="connsiteX10" fmla="*/ 8999621 w 16747958"/>
                <a:gd name="connsiteY10" fmla="*/ 771547 h 2215336"/>
                <a:gd name="connsiteX11" fmla="*/ 9288379 w 16747958"/>
                <a:gd name="connsiteY11" fmla="*/ 867799 h 2215336"/>
                <a:gd name="connsiteX12" fmla="*/ 9480884 w 16747958"/>
                <a:gd name="connsiteY12" fmla="*/ 964052 h 2215336"/>
                <a:gd name="connsiteX13" fmla="*/ 9769642 w 16747958"/>
                <a:gd name="connsiteY13" fmla="*/ 1108431 h 2215336"/>
                <a:gd name="connsiteX14" fmla="*/ 9938084 w 16747958"/>
                <a:gd name="connsiteY14" fmla="*/ 1156557 h 2215336"/>
                <a:gd name="connsiteX15" fmla="*/ 10539663 w 16747958"/>
                <a:gd name="connsiteY15" fmla="*/ 1397189 h 2215336"/>
                <a:gd name="connsiteX16" fmla="*/ 10852484 w 16747958"/>
                <a:gd name="connsiteY16" fmla="*/ 1493441 h 2215336"/>
                <a:gd name="connsiteX17" fmla="*/ 11165305 w 16747958"/>
                <a:gd name="connsiteY17" fmla="*/ 1613757 h 2215336"/>
                <a:gd name="connsiteX18" fmla="*/ 12729411 w 16747958"/>
                <a:gd name="connsiteY18" fmla="*/ 1998768 h 2215336"/>
                <a:gd name="connsiteX19" fmla="*/ 13090358 w 16747958"/>
                <a:gd name="connsiteY19" fmla="*/ 2070957 h 2215336"/>
                <a:gd name="connsiteX20" fmla="*/ 13306926 w 16747958"/>
                <a:gd name="connsiteY20" fmla="*/ 2095020 h 2215336"/>
                <a:gd name="connsiteX21" fmla="*/ 13980695 w 16747958"/>
                <a:gd name="connsiteY21" fmla="*/ 2191273 h 2215336"/>
                <a:gd name="connsiteX22" fmla="*/ 14461958 w 16747958"/>
                <a:gd name="connsiteY22" fmla="*/ 2215336 h 2215336"/>
                <a:gd name="connsiteX23" fmla="*/ 14702590 w 16747958"/>
                <a:gd name="connsiteY23" fmla="*/ 2191273 h 2215336"/>
                <a:gd name="connsiteX24" fmla="*/ 14991347 w 16747958"/>
                <a:gd name="connsiteY24" fmla="*/ 2143147 h 2215336"/>
                <a:gd name="connsiteX25" fmla="*/ 15207916 w 16747958"/>
                <a:gd name="connsiteY25" fmla="*/ 2046894 h 2215336"/>
                <a:gd name="connsiteX26" fmla="*/ 15400421 w 16747958"/>
                <a:gd name="connsiteY26" fmla="*/ 1926578 h 2215336"/>
                <a:gd name="connsiteX27" fmla="*/ 15641053 w 16747958"/>
                <a:gd name="connsiteY27" fmla="*/ 1782199 h 2215336"/>
                <a:gd name="connsiteX28" fmla="*/ 15761369 w 16747958"/>
                <a:gd name="connsiteY28" fmla="*/ 1734073 h 2215336"/>
                <a:gd name="connsiteX29" fmla="*/ 15881684 w 16747958"/>
                <a:gd name="connsiteY29" fmla="*/ 1613757 h 2215336"/>
                <a:gd name="connsiteX30" fmla="*/ 16170442 w 16747958"/>
                <a:gd name="connsiteY30" fmla="*/ 1349062 h 2215336"/>
                <a:gd name="connsiteX31" fmla="*/ 16290758 w 16747958"/>
                <a:gd name="connsiteY31" fmla="*/ 1180620 h 2215336"/>
                <a:gd name="connsiteX32" fmla="*/ 16483263 w 16747958"/>
                <a:gd name="connsiteY32" fmla="*/ 964052 h 2215336"/>
                <a:gd name="connsiteX33" fmla="*/ 16579516 w 16747958"/>
                <a:gd name="connsiteY33" fmla="*/ 819673 h 2215336"/>
                <a:gd name="connsiteX34" fmla="*/ 16627642 w 16747958"/>
                <a:gd name="connsiteY34" fmla="*/ 747484 h 2215336"/>
                <a:gd name="connsiteX35" fmla="*/ 16675769 w 16747958"/>
                <a:gd name="connsiteY35" fmla="*/ 651231 h 2215336"/>
                <a:gd name="connsiteX36" fmla="*/ 16723895 w 16747958"/>
                <a:gd name="connsiteY36" fmla="*/ 579041 h 2215336"/>
                <a:gd name="connsiteX37" fmla="*/ 16747958 w 16747958"/>
                <a:gd name="connsiteY37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480884 w 16747958"/>
                <a:gd name="connsiteY11" fmla="*/ 964052 h 2215336"/>
                <a:gd name="connsiteX12" fmla="*/ 9769642 w 16747958"/>
                <a:gd name="connsiteY12" fmla="*/ 1108431 h 2215336"/>
                <a:gd name="connsiteX13" fmla="*/ 9938084 w 16747958"/>
                <a:gd name="connsiteY13" fmla="*/ 1156557 h 2215336"/>
                <a:gd name="connsiteX14" fmla="*/ 10539663 w 16747958"/>
                <a:gd name="connsiteY14" fmla="*/ 1397189 h 2215336"/>
                <a:gd name="connsiteX15" fmla="*/ 10852484 w 16747958"/>
                <a:gd name="connsiteY15" fmla="*/ 1493441 h 2215336"/>
                <a:gd name="connsiteX16" fmla="*/ 11165305 w 16747958"/>
                <a:gd name="connsiteY16" fmla="*/ 1613757 h 2215336"/>
                <a:gd name="connsiteX17" fmla="*/ 12729411 w 16747958"/>
                <a:gd name="connsiteY17" fmla="*/ 1998768 h 2215336"/>
                <a:gd name="connsiteX18" fmla="*/ 13090358 w 16747958"/>
                <a:gd name="connsiteY18" fmla="*/ 2070957 h 2215336"/>
                <a:gd name="connsiteX19" fmla="*/ 13306926 w 16747958"/>
                <a:gd name="connsiteY19" fmla="*/ 2095020 h 2215336"/>
                <a:gd name="connsiteX20" fmla="*/ 13980695 w 16747958"/>
                <a:gd name="connsiteY20" fmla="*/ 2191273 h 2215336"/>
                <a:gd name="connsiteX21" fmla="*/ 14461958 w 16747958"/>
                <a:gd name="connsiteY21" fmla="*/ 2215336 h 2215336"/>
                <a:gd name="connsiteX22" fmla="*/ 14702590 w 16747958"/>
                <a:gd name="connsiteY22" fmla="*/ 2191273 h 2215336"/>
                <a:gd name="connsiteX23" fmla="*/ 14991347 w 16747958"/>
                <a:gd name="connsiteY23" fmla="*/ 2143147 h 2215336"/>
                <a:gd name="connsiteX24" fmla="*/ 15207916 w 16747958"/>
                <a:gd name="connsiteY24" fmla="*/ 2046894 h 2215336"/>
                <a:gd name="connsiteX25" fmla="*/ 15400421 w 16747958"/>
                <a:gd name="connsiteY25" fmla="*/ 1926578 h 2215336"/>
                <a:gd name="connsiteX26" fmla="*/ 15641053 w 16747958"/>
                <a:gd name="connsiteY26" fmla="*/ 1782199 h 2215336"/>
                <a:gd name="connsiteX27" fmla="*/ 15761369 w 16747958"/>
                <a:gd name="connsiteY27" fmla="*/ 1734073 h 2215336"/>
                <a:gd name="connsiteX28" fmla="*/ 15881684 w 16747958"/>
                <a:gd name="connsiteY28" fmla="*/ 1613757 h 2215336"/>
                <a:gd name="connsiteX29" fmla="*/ 16170442 w 16747958"/>
                <a:gd name="connsiteY29" fmla="*/ 1349062 h 2215336"/>
                <a:gd name="connsiteX30" fmla="*/ 16290758 w 16747958"/>
                <a:gd name="connsiteY30" fmla="*/ 1180620 h 2215336"/>
                <a:gd name="connsiteX31" fmla="*/ 16483263 w 16747958"/>
                <a:gd name="connsiteY31" fmla="*/ 964052 h 2215336"/>
                <a:gd name="connsiteX32" fmla="*/ 16579516 w 16747958"/>
                <a:gd name="connsiteY32" fmla="*/ 819673 h 2215336"/>
                <a:gd name="connsiteX33" fmla="*/ 16627642 w 16747958"/>
                <a:gd name="connsiteY33" fmla="*/ 747484 h 2215336"/>
                <a:gd name="connsiteX34" fmla="*/ 16675769 w 16747958"/>
                <a:gd name="connsiteY34" fmla="*/ 651231 h 2215336"/>
                <a:gd name="connsiteX35" fmla="*/ 16723895 w 16747958"/>
                <a:gd name="connsiteY35" fmla="*/ 579041 h 2215336"/>
                <a:gd name="connsiteX36" fmla="*/ 16747958 w 16747958"/>
                <a:gd name="connsiteY36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769642 w 16747958"/>
                <a:gd name="connsiteY11" fmla="*/ 1108431 h 2215336"/>
                <a:gd name="connsiteX12" fmla="*/ 9938084 w 16747958"/>
                <a:gd name="connsiteY12" fmla="*/ 1156557 h 2215336"/>
                <a:gd name="connsiteX13" fmla="*/ 10539663 w 16747958"/>
                <a:gd name="connsiteY13" fmla="*/ 1397189 h 2215336"/>
                <a:gd name="connsiteX14" fmla="*/ 10852484 w 16747958"/>
                <a:gd name="connsiteY14" fmla="*/ 1493441 h 2215336"/>
                <a:gd name="connsiteX15" fmla="*/ 11165305 w 16747958"/>
                <a:gd name="connsiteY15" fmla="*/ 1613757 h 2215336"/>
                <a:gd name="connsiteX16" fmla="*/ 12729411 w 16747958"/>
                <a:gd name="connsiteY16" fmla="*/ 1998768 h 2215336"/>
                <a:gd name="connsiteX17" fmla="*/ 13090358 w 16747958"/>
                <a:gd name="connsiteY17" fmla="*/ 2070957 h 2215336"/>
                <a:gd name="connsiteX18" fmla="*/ 13306926 w 16747958"/>
                <a:gd name="connsiteY18" fmla="*/ 2095020 h 2215336"/>
                <a:gd name="connsiteX19" fmla="*/ 13980695 w 16747958"/>
                <a:gd name="connsiteY19" fmla="*/ 2191273 h 2215336"/>
                <a:gd name="connsiteX20" fmla="*/ 14461958 w 16747958"/>
                <a:gd name="connsiteY20" fmla="*/ 2215336 h 2215336"/>
                <a:gd name="connsiteX21" fmla="*/ 14702590 w 16747958"/>
                <a:gd name="connsiteY21" fmla="*/ 2191273 h 2215336"/>
                <a:gd name="connsiteX22" fmla="*/ 14991347 w 16747958"/>
                <a:gd name="connsiteY22" fmla="*/ 2143147 h 2215336"/>
                <a:gd name="connsiteX23" fmla="*/ 15207916 w 16747958"/>
                <a:gd name="connsiteY23" fmla="*/ 2046894 h 2215336"/>
                <a:gd name="connsiteX24" fmla="*/ 15400421 w 16747958"/>
                <a:gd name="connsiteY24" fmla="*/ 1926578 h 2215336"/>
                <a:gd name="connsiteX25" fmla="*/ 15641053 w 16747958"/>
                <a:gd name="connsiteY25" fmla="*/ 1782199 h 2215336"/>
                <a:gd name="connsiteX26" fmla="*/ 15761369 w 16747958"/>
                <a:gd name="connsiteY26" fmla="*/ 1734073 h 2215336"/>
                <a:gd name="connsiteX27" fmla="*/ 15881684 w 16747958"/>
                <a:gd name="connsiteY27" fmla="*/ 1613757 h 2215336"/>
                <a:gd name="connsiteX28" fmla="*/ 16170442 w 16747958"/>
                <a:gd name="connsiteY28" fmla="*/ 1349062 h 2215336"/>
                <a:gd name="connsiteX29" fmla="*/ 16290758 w 16747958"/>
                <a:gd name="connsiteY29" fmla="*/ 1180620 h 2215336"/>
                <a:gd name="connsiteX30" fmla="*/ 16483263 w 16747958"/>
                <a:gd name="connsiteY30" fmla="*/ 964052 h 2215336"/>
                <a:gd name="connsiteX31" fmla="*/ 16579516 w 16747958"/>
                <a:gd name="connsiteY31" fmla="*/ 819673 h 2215336"/>
                <a:gd name="connsiteX32" fmla="*/ 16627642 w 16747958"/>
                <a:gd name="connsiteY32" fmla="*/ 747484 h 2215336"/>
                <a:gd name="connsiteX33" fmla="*/ 16675769 w 16747958"/>
                <a:gd name="connsiteY33" fmla="*/ 651231 h 2215336"/>
                <a:gd name="connsiteX34" fmla="*/ 16723895 w 16747958"/>
                <a:gd name="connsiteY34" fmla="*/ 579041 h 2215336"/>
                <a:gd name="connsiteX35" fmla="*/ 16747958 w 16747958"/>
                <a:gd name="connsiteY35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0852484 w 16747958"/>
                <a:gd name="connsiteY13" fmla="*/ 1493441 h 2215336"/>
                <a:gd name="connsiteX14" fmla="*/ 11165305 w 16747958"/>
                <a:gd name="connsiteY14" fmla="*/ 1613757 h 2215336"/>
                <a:gd name="connsiteX15" fmla="*/ 12729411 w 16747958"/>
                <a:gd name="connsiteY15" fmla="*/ 1998768 h 2215336"/>
                <a:gd name="connsiteX16" fmla="*/ 13090358 w 16747958"/>
                <a:gd name="connsiteY16" fmla="*/ 2070957 h 2215336"/>
                <a:gd name="connsiteX17" fmla="*/ 13306926 w 16747958"/>
                <a:gd name="connsiteY17" fmla="*/ 2095020 h 2215336"/>
                <a:gd name="connsiteX18" fmla="*/ 13980695 w 16747958"/>
                <a:gd name="connsiteY18" fmla="*/ 2191273 h 2215336"/>
                <a:gd name="connsiteX19" fmla="*/ 14461958 w 16747958"/>
                <a:gd name="connsiteY19" fmla="*/ 2215336 h 2215336"/>
                <a:gd name="connsiteX20" fmla="*/ 14702590 w 16747958"/>
                <a:gd name="connsiteY20" fmla="*/ 2191273 h 2215336"/>
                <a:gd name="connsiteX21" fmla="*/ 14991347 w 16747958"/>
                <a:gd name="connsiteY21" fmla="*/ 2143147 h 2215336"/>
                <a:gd name="connsiteX22" fmla="*/ 15207916 w 16747958"/>
                <a:gd name="connsiteY22" fmla="*/ 2046894 h 2215336"/>
                <a:gd name="connsiteX23" fmla="*/ 15400421 w 16747958"/>
                <a:gd name="connsiteY23" fmla="*/ 1926578 h 2215336"/>
                <a:gd name="connsiteX24" fmla="*/ 15641053 w 16747958"/>
                <a:gd name="connsiteY24" fmla="*/ 1782199 h 2215336"/>
                <a:gd name="connsiteX25" fmla="*/ 15761369 w 16747958"/>
                <a:gd name="connsiteY25" fmla="*/ 1734073 h 2215336"/>
                <a:gd name="connsiteX26" fmla="*/ 15881684 w 16747958"/>
                <a:gd name="connsiteY26" fmla="*/ 1613757 h 2215336"/>
                <a:gd name="connsiteX27" fmla="*/ 16170442 w 16747958"/>
                <a:gd name="connsiteY27" fmla="*/ 1349062 h 2215336"/>
                <a:gd name="connsiteX28" fmla="*/ 16290758 w 16747958"/>
                <a:gd name="connsiteY28" fmla="*/ 1180620 h 2215336"/>
                <a:gd name="connsiteX29" fmla="*/ 16483263 w 16747958"/>
                <a:gd name="connsiteY29" fmla="*/ 964052 h 2215336"/>
                <a:gd name="connsiteX30" fmla="*/ 16579516 w 16747958"/>
                <a:gd name="connsiteY30" fmla="*/ 819673 h 2215336"/>
                <a:gd name="connsiteX31" fmla="*/ 16627642 w 16747958"/>
                <a:gd name="connsiteY31" fmla="*/ 747484 h 2215336"/>
                <a:gd name="connsiteX32" fmla="*/ 16675769 w 16747958"/>
                <a:gd name="connsiteY32" fmla="*/ 651231 h 2215336"/>
                <a:gd name="connsiteX33" fmla="*/ 16723895 w 16747958"/>
                <a:gd name="connsiteY33" fmla="*/ 579041 h 2215336"/>
                <a:gd name="connsiteX34" fmla="*/ 16747958 w 16747958"/>
                <a:gd name="connsiteY34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090358 w 16747958"/>
                <a:gd name="connsiteY15" fmla="*/ 2070957 h 2215336"/>
                <a:gd name="connsiteX16" fmla="*/ 13306926 w 16747958"/>
                <a:gd name="connsiteY16" fmla="*/ 2095020 h 2215336"/>
                <a:gd name="connsiteX17" fmla="*/ 13980695 w 16747958"/>
                <a:gd name="connsiteY17" fmla="*/ 2191273 h 2215336"/>
                <a:gd name="connsiteX18" fmla="*/ 14461958 w 16747958"/>
                <a:gd name="connsiteY18" fmla="*/ 2215336 h 2215336"/>
                <a:gd name="connsiteX19" fmla="*/ 14702590 w 16747958"/>
                <a:gd name="connsiteY19" fmla="*/ 2191273 h 2215336"/>
                <a:gd name="connsiteX20" fmla="*/ 14991347 w 16747958"/>
                <a:gd name="connsiteY20" fmla="*/ 2143147 h 2215336"/>
                <a:gd name="connsiteX21" fmla="*/ 15207916 w 16747958"/>
                <a:gd name="connsiteY21" fmla="*/ 2046894 h 2215336"/>
                <a:gd name="connsiteX22" fmla="*/ 15400421 w 16747958"/>
                <a:gd name="connsiteY22" fmla="*/ 1926578 h 2215336"/>
                <a:gd name="connsiteX23" fmla="*/ 15641053 w 16747958"/>
                <a:gd name="connsiteY23" fmla="*/ 1782199 h 2215336"/>
                <a:gd name="connsiteX24" fmla="*/ 15761369 w 16747958"/>
                <a:gd name="connsiteY24" fmla="*/ 1734073 h 2215336"/>
                <a:gd name="connsiteX25" fmla="*/ 15881684 w 16747958"/>
                <a:gd name="connsiteY25" fmla="*/ 1613757 h 2215336"/>
                <a:gd name="connsiteX26" fmla="*/ 16170442 w 16747958"/>
                <a:gd name="connsiteY26" fmla="*/ 1349062 h 2215336"/>
                <a:gd name="connsiteX27" fmla="*/ 16290758 w 16747958"/>
                <a:gd name="connsiteY27" fmla="*/ 1180620 h 2215336"/>
                <a:gd name="connsiteX28" fmla="*/ 16483263 w 16747958"/>
                <a:gd name="connsiteY28" fmla="*/ 964052 h 2215336"/>
                <a:gd name="connsiteX29" fmla="*/ 16579516 w 16747958"/>
                <a:gd name="connsiteY29" fmla="*/ 819673 h 2215336"/>
                <a:gd name="connsiteX30" fmla="*/ 16627642 w 16747958"/>
                <a:gd name="connsiteY30" fmla="*/ 747484 h 2215336"/>
                <a:gd name="connsiteX31" fmla="*/ 16675769 w 16747958"/>
                <a:gd name="connsiteY31" fmla="*/ 651231 h 2215336"/>
                <a:gd name="connsiteX32" fmla="*/ 16723895 w 16747958"/>
                <a:gd name="connsiteY32" fmla="*/ 579041 h 2215336"/>
                <a:gd name="connsiteX33" fmla="*/ 16747958 w 16747958"/>
                <a:gd name="connsiteY33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761369 w 16747958"/>
                <a:gd name="connsiteY23" fmla="*/ 1734073 h 2215336"/>
                <a:gd name="connsiteX24" fmla="*/ 15881684 w 16747958"/>
                <a:gd name="connsiteY24" fmla="*/ 1613757 h 2215336"/>
                <a:gd name="connsiteX25" fmla="*/ 16170442 w 16747958"/>
                <a:gd name="connsiteY25" fmla="*/ 1349062 h 2215336"/>
                <a:gd name="connsiteX26" fmla="*/ 16290758 w 16747958"/>
                <a:gd name="connsiteY26" fmla="*/ 1180620 h 2215336"/>
                <a:gd name="connsiteX27" fmla="*/ 16483263 w 16747958"/>
                <a:gd name="connsiteY27" fmla="*/ 964052 h 2215336"/>
                <a:gd name="connsiteX28" fmla="*/ 16579516 w 16747958"/>
                <a:gd name="connsiteY28" fmla="*/ 819673 h 2215336"/>
                <a:gd name="connsiteX29" fmla="*/ 16627642 w 16747958"/>
                <a:gd name="connsiteY29" fmla="*/ 747484 h 2215336"/>
                <a:gd name="connsiteX30" fmla="*/ 16675769 w 16747958"/>
                <a:gd name="connsiteY30" fmla="*/ 651231 h 2215336"/>
                <a:gd name="connsiteX31" fmla="*/ 16723895 w 16747958"/>
                <a:gd name="connsiteY31" fmla="*/ 579041 h 2215336"/>
                <a:gd name="connsiteX32" fmla="*/ 16747958 w 16747958"/>
                <a:gd name="connsiteY32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761369 w 16747958"/>
                <a:gd name="connsiteY23" fmla="*/ 1734073 h 2215336"/>
                <a:gd name="connsiteX24" fmla="*/ 15881684 w 16747958"/>
                <a:gd name="connsiteY24" fmla="*/ 1613757 h 2215336"/>
                <a:gd name="connsiteX25" fmla="*/ 16170442 w 16747958"/>
                <a:gd name="connsiteY25" fmla="*/ 1349062 h 2215336"/>
                <a:gd name="connsiteX26" fmla="*/ 16290758 w 16747958"/>
                <a:gd name="connsiteY26" fmla="*/ 1180620 h 2215336"/>
                <a:gd name="connsiteX27" fmla="*/ 16483263 w 16747958"/>
                <a:gd name="connsiteY27" fmla="*/ 964052 h 2215336"/>
                <a:gd name="connsiteX28" fmla="*/ 16579516 w 16747958"/>
                <a:gd name="connsiteY28" fmla="*/ 819673 h 2215336"/>
                <a:gd name="connsiteX29" fmla="*/ 16627642 w 16747958"/>
                <a:gd name="connsiteY29" fmla="*/ 747484 h 2215336"/>
                <a:gd name="connsiteX30" fmla="*/ 16723895 w 16747958"/>
                <a:gd name="connsiteY30" fmla="*/ 579041 h 2215336"/>
                <a:gd name="connsiteX31" fmla="*/ 16747958 w 16747958"/>
                <a:gd name="connsiteY31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761369 w 16747958"/>
                <a:gd name="connsiteY23" fmla="*/ 1734073 h 2215336"/>
                <a:gd name="connsiteX24" fmla="*/ 15881684 w 16747958"/>
                <a:gd name="connsiteY24" fmla="*/ 1613757 h 2215336"/>
                <a:gd name="connsiteX25" fmla="*/ 16170442 w 16747958"/>
                <a:gd name="connsiteY25" fmla="*/ 1349062 h 2215336"/>
                <a:gd name="connsiteX26" fmla="*/ 16290758 w 16747958"/>
                <a:gd name="connsiteY26" fmla="*/ 1180620 h 2215336"/>
                <a:gd name="connsiteX27" fmla="*/ 16483263 w 16747958"/>
                <a:gd name="connsiteY27" fmla="*/ 964052 h 2215336"/>
                <a:gd name="connsiteX28" fmla="*/ 16579516 w 16747958"/>
                <a:gd name="connsiteY28" fmla="*/ 819673 h 2215336"/>
                <a:gd name="connsiteX29" fmla="*/ 16627642 w 16747958"/>
                <a:gd name="connsiteY29" fmla="*/ 747484 h 2215336"/>
                <a:gd name="connsiteX30" fmla="*/ 16747958 w 16747958"/>
                <a:gd name="connsiteY30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761369 w 16747958"/>
                <a:gd name="connsiteY23" fmla="*/ 1734073 h 2215336"/>
                <a:gd name="connsiteX24" fmla="*/ 15881684 w 16747958"/>
                <a:gd name="connsiteY24" fmla="*/ 1613757 h 2215336"/>
                <a:gd name="connsiteX25" fmla="*/ 16170442 w 16747958"/>
                <a:gd name="connsiteY25" fmla="*/ 1349062 h 2215336"/>
                <a:gd name="connsiteX26" fmla="*/ 16290758 w 16747958"/>
                <a:gd name="connsiteY26" fmla="*/ 1180620 h 2215336"/>
                <a:gd name="connsiteX27" fmla="*/ 16483263 w 16747958"/>
                <a:gd name="connsiteY27" fmla="*/ 964052 h 2215336"/>
                <a:gd name="connsiteX28" fmla="*/ 16627642 w 16747958"/>
                <a:gd name="connsiteY28" fmla="*/ 747484 h 2215336"/>
                <a:gd name="connsiteX29" fmla="*/ 16747958 w 16747958"/>
                <a:gd name="connsiteY29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761369 w 16747958"/>
                <a:gd name="connsiteY23" fmla="*/ 1734073 h 2215336"/>
                <a:gd name="connsiteX24" fmla="*/ 15881684 w 16747958"/>
                <a:gd name="connsiteY24" fmla="*/ 1613757 h 2215336"/>
                <a:gd name="connsiteX25" fmla="*/ 16170442 w 16747958"/>
                <a:gd name="connsiteY25" fmla="*/ 1349062 h 2215336"/>
                <a:gd name="connsiteX26" fmla="*/ 16483263 w 16747958"/>
                <a:gd name="connsiteY26" fmla="*/ 964052 h 2215336"/>
                <a:gd name="connsiteX27" fmla="*/ 16627642 w 16747958"/>
                <a:gd name="connsiteY27" fmla="*/ 747484 h 2215336"/>
                <a:gd name="connsiteX28" fmla="*/ 16747958 w 16747958"/>
                <a:gd name="connsiteY28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400421 w 16747958"/>
                <a:gd name="connsiteY21" fmla="*/ 1926578 h 2215336"/>
                <a:gd name="connsiteX22" fmla="*/ 15641053 w 16747958"/>
                <a:gd name="connsiteY22" fmla="*/ 1782199 h 2215336"/>
                <a:gd name="connsiteX23" fmla="*/ 15881684 w 16747958"/>
                <a:gd name="connsiteY23" fmla="*/ 1613757 h 2215336"/>
                <a:gd name="connsiteX24" fmla="*/ 16170442 w 16747958"/>
                <a:gd name="connsiteY24" fmla="*/ 1349062 h 2215336"/>
                <a:gd name="connsiteX25" fmla="*/ 16483263 w 16747958"/>
                <a:gd name="connsiteY25" fmla="*/ 964052 h 2215336"/>
                <a:gd name="connsiteX26" fmla="*/ 16627642 w 16747958"/>
                <a:gd name="connsiteY26" fmla="*/ 747484 h 2215336"/>
                <a:gd name="connsiteX27" fmla="*/ 16747958 w 16747958"/>
                <a:gd name="connsiteY27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641053 w 16747958"/>
                <a:gd name="connsiteY21" fmla="*/ 1782199 h 2215336"/>
                <a:gd name="connsiteX22" fmla="*/ 15881684 w 16747958"/>
                <a:gd name="connsiteY22" fmla="*/ 1613757 h 2215336"/>
                <a:gd name="connsiteX23" fmla="*/ 16170442 w 16747958"/>
                <a:gd name="connsiteY23" fmla="*/ 1349062 h 2215336"/>
                <a:gd name="connsiteX24" fmla="*/ 16483263 w 16747958"/>
                <a:gd name="connsiteY24" fmla="*/ 964052 h 2215336"/>
                <a:gd name="connsiteX25" fmla="*/ 16627642 w 16747958"/>
                <a:gd name="connsiteY25" fmla="*/ 747484 h 2215336"/>
                <a:gd name="connsiteX26" fmla="*/ 16747958 w 16747958"/>
                <a:gd name="connsiteY26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702590 w 16747958"/>
                <a:gd name="connsiteY18" fmla="*/ 2191273 h 2215336"/>
                <a:gd name="connsiteX19" fmla="*/ 14991347 w 16747958"/>
                <a:gd name="connsiteY19" fmla="*/ 2143147 h 2215336"/>
                <a:gd name="connsiteX20" fmla="*/ 15207916 w 16747958"/>
                <a:gd name="connsiteY20" fmla="*/ 2046894 h 2215336"/>
                <a:gd name="connsiteX21" fmla="*/ 15641053 w 16747958"/>
                <a:gd name="connsiteY21" fmla="*/ 1782199 h 2215336"/>
                <a:gd name="connsiteX22" fmla="*/ 16170442 w 16747958"/>
                <a:gd name="connsiteY22" fmla="*/ 1349062 h 2215336"/>
                <a:gd name="connsiteX23" fmla="*/ 16483263 w 16747958"/>
                <a:gd name="connsiteY23" fmla="*/ 964052 h 2215336"/>
                <a:gd name="connsiteX24" fmla="*/ 16627642 w 16747958"/>
                <a:gd name="connsiteY24" fmla="*/ 747484 h 2215336"/>
                <a:gd name="connsiteX25" fmla="*/ 16747958 w 16747958"/>
                <a:gd name="connsiteY25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991347 w 16747958"/>
                <a:gd name="connsiteY18" fmla="*/ 2143147 h 2215336"/>
                <a:gd name="connsiteX19" fmla="*/ 15207916 w 16747958"/>
                <a:gd name="connsiteY19" fmla="*/ 2046894 h 2215336"/>
                <a:gd name="connsiteX20" fmla="*/ 15641053 w 16747958"/>
                <a:gd name="connsiteY20" fmla="*/ 1782199 h 2215336"/>
                <a:gd name="connsiteX21" fmla="*/ 16170442 w 16747958"/>
                <a:gd name="connsiteY21" fmla="*/ 1349062 h 2215336"/>
                <a:gd name="connsiteX22" fmla="*/ 16483263 w 16747958"/>
                <a:gd name="connsiteY22" fmla="*/ 964052 h 2215336"/>
                <a:gd name="connsiteX23" fmla="*/ 16627642 w 16747958"/>
                <a:gd name="connsiteY23" fmla="*/ 747484 h 2215336"/>
                <a:gd name="connsiteX24" fmla="*/ 16747958 w 16747958"/>
                <a:gd name="connsiteY24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3980695 w 16747958"/>
                <a:gd name="connsiteY16" fmla="*/ 2191273 h 2215336"/>
                <a:gd name="connsiteX17" fmla="*/ 14461958 w 16747958"/>
                <a:gd name="connsiteY17" fmla="*/ 2215336 h 2215336"/>
                <a:gd name="connsiteX18" fmla="*/ 14991347 w 16747958"/>
                <a:gd name="connsiteY18" fmla="*/ 2143147 h 2215336"/>
                <a:gd name="connsiteX19" fmla="*/ 15641053 w 16747958"/>
                <a:gd name="connsiteY19" fmla="*/ 1782199 h 2215336"/>
                <a:gd name="connsiteX20" fmla="*/ 16170442 w 16747958"/>
                <a:gd name="connsiteY20" fmla="*/ 1349062 h 2215336"/>
                <a:gd name="connsiteX21" fmla="*/ 16483263 w 16747958"/>
                <a:gd name="connsiteY21" fmla="*/ 964052 h 2215336"/>
                <a:gd name="connsiteX22" fmla="*/ 16627642 w 16747958"/>
                <a:gd name="connsiteY22" fmla="*/ 747484 h 2215336"/>
                <a:gd name="connsiteX23" fmla="*/ 16747958 w 16747958"/>
                <a:gd name="connsiteY23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3306926 w 16747958"/>
                <a:gd name="connsiteY15" fmla="*/ 2095020 h 2215336"/>
                <a:gd name="connsiteX16" fmla="*/ 14461958 w 16747958"/>
                <a:gd name="connsiteY16" fmla="*/ 2215336 h 2215336"/>
                <a:gd name="connsiteX17" fmla="*/ 14991347 w 16747958"/>
                <a:gd name="connsiteY17" fmla="*/ 2143147 h 2215336"/>
                <a:gd name="connsiteX18" fmla="*/ 15641053 w 16747958"/>
                <a:gd name="connsiteY18" fmla="*/ 1782199 h 2215336"/>
                <a:gd name="connsiteX19" fmla="*/ 16170442 w 16747958"/>
                <a:gd name="connsiteY19" fmla="*/ 1349062 h 2215336"/>
                <a:gd name="connsiteX20" fmla="*/ 16483263 w 16747958"/>
                <a:gd name="connsiteY20" fmla="*/ 964052 h 2215336"/>
                <a:gd name="connsiteX21" fmla="*/ 16627642 w 16747958"/>
                <a:gd name="connsiteY21" fmla="*/ 747484 h 2215336"/>
                <a:gd name="connsiteX22" fmla="*/ 16747958 w 16747958"/>
                <a:gd name="connsiteY22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4461958 w 16747958"/>
                <a:gd name="connsiteY15" fmla="*/ 2215336 h 2215336"/>
                <a:gd name="connsiteX16" fmla="*/ 14991347 w 16747958"/>
                <a:gd name="connsiteY16" fmla="*/ 2143147 h 2215336"/>
                <a:gd name="connsiteX17" fmla="*/ 15641053 w 16747958"/>
                <a:gd name="connsiteY17" fmla="*/ 1782199 h 2215336"/>
                <a:gd name="connsiteX18" fmla="*/ 16170442 w 16747958"/>
                <a:gd name="connsiteY18" fmla="*/ 1349062 h 2215336"/>
                <a:gd name="connsiteX19" fmla="*/ 16483263 w 16747958"/>
                <a:gd name="connsiteY19" fmla="*/ 964052 h 2215336"/>
                <a:gd name="connsiteX20" fmla="*/ 16627642 w 16747958"/>
                <a:gd name="connsiteY20" fmla="*/ 747484 h 2215336"/>
                <a:gd name="connsiteX21" fmla="*/ 16747958 w 16747958"/>
                <a:gd name="connsiteY21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8999621 w 16747958"/>
                <a:gd name="connsiteY9" fmla="*/ 771547 h 2215336"/>
                <a:gd name="connsiteX10" fmla="*/ 9288379 w 16747958"/>
                <a:gd name="connsiteY10" fmla="*/ 867799 h 2215336"/>
                <a:gd name="connsiteX11" fmla="*/ 9938084 w 16747958"/>
                <a:gd name="connsiteY11" fmla="*/ 1156557 h 2215336"/>
                <a:gd name="connsiteX12" fmla="*/ 10539663 w 16747958"/>
                <a:gd name="connsiteY12" fmla="*/ 1397189 h 2215336"/>
                <a:gd name="connsiteX13" fmla="*/ 11165305 w 16747958"/>
                <a:gd name="connsiteY13" fmla="*/ 1613757 h 2215336"/>
                <a:gd name="connsiteX14" fmla="*/ 12729411 w 16747958"/>
                <a:gd name="connsiteY14" fmla="*/ 1998768 h 2215336"/>
                <a:gd name="connsiteX15" fmla="*/ 14461958 w 16747958"/>
                <a:gd name="connsiteY15" fmla="*/ 2215336 h 2215336"/>
                <a:gd name="connsiteX16" fmla="*/ 14991347 w 16747958"/>
                <a:gd name="connsiteY16" fmla="*/ 2143147 h 2215336"/>
                <a:gd name="connsiteX17" fmla="*/ 15641053 w 16747958"/>
                <a:gd name="connsiteY17" fmla="*/ 1782199 h 2215336"/>
                <a:gd name="connsiteX18" fmla="*/ 16170442 w 16747958"/>
                <a:gd name="connsiteY18" fmla="*/ 1349062 h 2215336"/>
                <a:gd name="connsiteX19" fmla="*/ 16483263 w 16747958"/>
                <a:gd name="connsiteY19" fmla="*/ 964052 h 2215336"/>
                <a:gd name="connsiteX20" fmla="*/ 16747958 w 16747958"/>
                <a:gd name="connsiteY20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9288379 w 16747958"/>
                <a:gd name="connsiteY9" fmla="*/ 867799 h 2215336"/>
                <a:gd name="connsiteX10" fmla="*/ 9938084 w 16747958"/>
                <a:gd name="connsiteY10" fmla="*/ 1156557 h 2215336"/>
                <a:gd name="connsiteX11" fmla="*/ 10539663 w 16747958"/>
                <a:gd name="connsiteY11" fmla="*/ 1397189 h 2215336"/>
                <a:gd name="connsiteX12" fmla="*/ 11165305 w 16747958"/>
                <a:gd name="connsiteY12" fmla="*/ 1613757 h 2215336"/>
                <a:gd name="connsiteX13" fmla="*/ 12729411 w 16747958"/>
                <a:gd name="connsiteY13" fmla="*/ 1998768 h 2215336"/>
                <a:gd name="connsiteX14" fmla="*/ 14461958 w 16747958"/>
                <a:gd name="connsiteY14" fmla="*/ 2215336 h 2215336"/>
                <a:gd name="connsiteX15" fmla="*/ 14991347 w 16747958"/>
                <a:gd name="connsiteY15" fmla="*/ 2143147 h 2215336"/>
                <a:gd name="connsiteX16" fmla="*/ 15641053 w 16747958"/>
                <a:gd name="connsiteY16" fmla="*/ 1782199 h 2215336"/>
                <a:gd name="connsiteX17" fmla="*/ 16170442 w 16747958"/>
                <a:gd name="connsiteY17" fmla="*/ 1349062 h 2215336"/>
                <a:gd name="connsiteX18" fmla="*/ 16483263 w 16747958"/>
                <a:gd name="connsiteY18" fmla="*/ 964052 h 2215336"/>
                <a:gd name="connsiteX19" fmla="*/ 16747958 w 16747958"/>
                <a:gd name="connsiteY19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061158 w 16747958"/>
                <a:gd name="connsiteY7" fmla="*/ 434662 h 2215336"/>
                <a:gd name="connsiteX8" fmla="*/ 8614611 w 16747958"/>
                <a:gd name="connsiteY8" fmla="*/ 627168 h 2215336"/>
                <a:gd name="connsiteX9" fmla="*/ 9938084 w 16747958"/>
                <a:gd name="connsiteY9" fmla="*/ 1156557 h 2215336"/>
                <a:gd name="connsiteX10" fmla="*/ 10539663 w 16747958"/>
                <a:gd name="connsiteY10" fmla="*/ 1397189 h 2215336"/>
                <a:gd name="connsiteX11" fmla="*/ 11165305 w 16747958"/>
                <a:gd name="connsiteY11" fmla="*/ 1613757 h 2215336"/>
                <a:gd name="connsiteX12" fmla="*/ 12729411 w 16747958"/>
                <a:gd name="connsiteY12" fmla="*/ 1998768 h 2215336"/>
                <a:gd name="connsiteX13" fmla="*/ 14461958 w 16747958"/>
                <a:gd name="connsiteY13" fmla="*/ 2215336 h 2215336"/>
                <a:gd name="connsiteX14" fmla="*/ 14991347 w 16747958"/>
                <a:gd name="connsiteY14" fmla="*/ 2143147 h 2215336"/>
                <a:gd name="connsiteX15" fmla="*/ 15641053 w 16747958"/>
                <a:gd name="connsiteY15" fmla="*/ 1782199 h 2215336"/>
                <a:gd name="connsiteX16" fmla="*/ 16170442 w 16747958"/>
                <a:gd name="connsiteY16" fmla="*/ 1349062 h 2215336"/>
                <a:gd name="connsiteX17" fmla="*/ 16483263 w 16747958"/>
                <a:gd name="connsiteY17" fmla="*/ 964052 h 2215336"/>
                <a:gd name="connsiteX18" fmla="*/ 16747958 w 16747958"/>
                <a:gd name="connsiteY18" fmla="*/ 506852 h 2215336"/>
                <a:gd name="connsiteX0" fmla="*/ 0 w 16747958"/>
                <a:gd name="connsiteY0" fmla="*/ 1517505 h 2215336"/>
                <a:gd name="connsiteX1" fmla="*/ 433137 w 16747958"/>
                <a:gd name="connsiteY1" fmla="*/ 988115 h 2215336"/>
                <a:gd name="connsiteX2" fmla="*/ 1179095 w 16747958"/>
                <a:gd name="connsiteY2" fmla="*/ 506852 h 2215336"/>
                <a:gd name="connsiteX3" fmla="*/ 2093495 w 16747958"/>
                <a:gd name="connsiteY3" fmla="*/ 242157 h 2215336"/>
                <a:gd name="connsiteX4" fmla="*/ 3537284 w 16747958"/>
                <a:gd name="connsiteY4" fmla="*/ 25589 h 2215336"/>
                <a:gd name="connsiteX5" fmla="*/ 5895474 w 16747958"/>
                <a:gd name="connsiteY5" fmla="*/ 25589 h 2215336"/>
                <a:gd name="connsiteX6" fmla="*/ 7146758 w 16747958"/>
                <a:gd name="connsiteY6" fmla="*/ 218094 h 2215336"/>
                <a:gd name="connsiteX7" fmla="*/ 8614611 w 16747958"/>
                <a:gd name="connsiteY7" fmla="*/ 627168 h 2215336"/>
                <a:gd name="connsiteX8" fmla="*/ 9938084 w 16747958"/>
                <a:gd name="connsiteY8" fmla="*/ 1156557 h 2215336"/>
                <a:gd name="connsiteX9" fmla="*/ 10539663 w 16747958"/>
                <a:gd name="connsiteY9" fmla="*/ 1397189 h 2215336"/>
                <a:gd name="connsiteX10" fmla="*/ 11165305 w 16747958"/>
                <a:gd name="connsiteY10" fmla="*/ 1613757 h 2215336"/>
                <a:gd name="connsiteX11" fmla="*/ 12729411 w 16747958"/>
                <a:gd name="connsiteY11" fmla="*/ 1998768 h 2215336"/>
                <a:gd name="connsiteX12" fmla="*/ 14461958 w 16747958"/>
                <a:gd name="connsiteY12" fmla="*/ 2215336 h 2215336"/>
                <a:gd name="connsiteX13" fmla="*/ 14991347 w 16747958"/>
                <a:gd name="connsiteY13" fmla="*/ 2143147 h 2215336"/>
                <a:gd name="connsiteX14" fmla="*/ 15641053 w 16747958"/>
                <a:gd name="connsiteY14" fmla="*/ 1782199 h 2215336"/>
                <a:gd name="connsiteX15" fmla="*/ 16170442 w 16747958"/>
                <a:gd name="connsiteY15" fmla="*/ 1349062 h 2215336"/>
                <a:gd name="connsiteX16" fmla="*/ 16483263 w 16747958"/>
                <a:gd name="connsiteY16" fmla="*/ 964052 h 2215336"/>
                <a:gd name="connsiteX17" fmla="*/ 16747958 w 16747958"/>
                <a:gd name="connsiteY17" fmla="*/ 506852 h 2215336"/>
                <a:gd name="connsiteX0" fmla="*/ 0 w 16747958"/>
                <a:gd name="connsiteY0" fmla="*/ 1517505 h 2215336"/>
                <a:gd name="connsiteX1" fmla="*/ 1179095 w 16747958"/>
                <a:gd name="connsiteY1" fmla="*/ 506852 h 2215336"/>
                <a:gd name="connsiteX2" fmla="*/ 2093495 w 16747958"/>
                <a:gd name="connsiteY2" fmla="*/ 242157 h 2215336"/>
                <a:gd name="connsiteX3" fmla="*/ 3537284 w 16747958"/>
                <a:gd name="connsiteY3" fmla="*/ 25589 h 2215336"/>
                <a:gd name="connsiteX4" fmla="*/ 5895474 w 16747958"/>
                <a:gd name="connsiteY4" fmla="*/ 25589 h 2215336"/>
                <a:gd name="connsiteX5" fmla="*/ 7146758 w 16747958"/>
                <a:gd name="connsiteY5" fmla="*/ 218094 h 2215336"/>
                <a:gd name="connsiteX6" fmla="*/ 8614611 w 16747958"/>
                <a:gd name="connsiteY6" fmla="*/ 627168 h 2215336"/>
                <a:gd name="connsiteX7" fmla="*/ 9938084 w 16747958"/>
                <a:gd name="connsiteY7" fmla="*/ 1156557 h 2215336"/>
                <a:gd name="connsiteX8" fmla="*/ 10539663 w 16747958"/>
                <a:gd name="connsiteY8" fmla="*/ 1397189 h 2215336"/>
                <a:gd name="connsiteX9" fmla="*/ 11165305 w 16747958"/>
                <a:gd name="connsiteY9" fmla="*/ 1613757 h 2215336"/>
                <a:gd name="connsiteX10" fmla="*/ 12729411 w 16747958"/>
                <a:gd name="connsiteY10" fmla="*/ 1998768 h 2215336"/>
                <a:gd name="connsiteX11" fmla="*/ 14461958 w 16747958"/>
                <a:gd name="connsiteY11" fmla="*/ 2215336 h 2215336"/>
                <a:gd name="connsiteX12" fmla="*/ 14991347 w 16747958"/>
                <a:gd name="connsiteY12" fmla="*/ 2143147 h 2215336"/>
                <a:gd name="connsiteX13" fmla="*/ 15641053 w 16747958"/>
                <a:gd name="connsiteY13" fmla="*/ 1782199 h 2215336"/>
                <a:gd name="connsiteX14" fmla="*/ 16170442 w 16747958"/>
                <a:gd name="connsiteY14" fmla="*/ 1349062 h 2215336"/>
                <a:gd name="connsiteX15" fmla="*/ 16483263 w 16747958"/>
                <a:gd name="connsiteY15" fmla="*/ 964052 h 2215336"/>
                <a:gd name="connsiteX16" fmla="*/ 16747958 w 16747958"/>
                <a:gd name="connsiteY16" fmla="*/ 506852 h 2215336"/>
                <a:gd name="connsiteX0" fmla="*/ 0 w 16747958"/>
                <a:gd name="connsiteY0" fmla="*/ 1492038 h 2189869"/>
                <a:gd name="connsiteX1" fmla="*/ 1179095 w 16747958"/>
                <a:gd name="connsiteY1" fmla="*/ 481385 h 2189869"/>
                <a:gd name="connsiteX2" fmla="*/ 2093495 w 16747958"/>
                <a:gd name="connsiteY2" fmla="*/ 216690 h 2189869"/>
                <a:gd name="connsiteX3" fmla="*/ 5895474 w 16747958"/>
                <a:gd name="connsiteY3" fmla="*/ 122 h 2189869"/>
                <a:gd name="connsiteX4" fmla="*/ 7146758 w 16747958"/>
                <a:gd name="connsiteY4" fmla="*/ 192627 h 2189869"/>
                <a:gd name="connsiteX5" fmla="*/ 8614611 w 16747958"/>
                <a:gd name="connsiteY5" fmla="*/ 601701 h 2189869"/>
                <a:gd name="connsiteX6" fmla="*/ 9938084 w 16747958"/>
                <a:gd name="connsiteY6" fmla="*/ 1131090 h 2189869"/>
                <a:gd name="connsiteX7" fmla="*/ 10539663 w 16747958"/>
                <a:gd name="connsiteY7" fmla="*/ 1371722 h 2189869"/>
                <a:gd name="connsiteX8" fmla="*/ 11165305 w 16747958"/>
                <a:gd name="connsiteY8" fmla="*/ 1588290 h 2189869"/>
                <a:gd name="connsiteX9" fmla="*/ 12729411 w 16747958"/>
                <a:gd name="connsiteY9" fmla="*/ 1973301 h 2189869"/>
                <a:gd name="connsiteX10" fmla="*/ 14461958 w 16747958"/>
                <a:gd name="connsiteY10" fmla="*/ 2189869 h 2189869"/>
                <a:gd name="connsiteX11" fmla="*/ 14991347 w 16747958"/>
                <a:gd name="connsiteY11" fmla="*/ 2117680 h 2189869"/>
                <a:gd name="connsiteX12" fmla="*/ 15641053 w 16747958"/>
                <a:gd name="connsiteY12" fmla="*/ 1756732 h 2189869"/>
                <a:gd name="connsiteX13" fmla="*/ 16170442 w 16747958"/>
                <a:gd name="connsiteY13" fmla="*/ 1323595 h 2189869"/>
                <a:gd name="connsiteX14" fmla="*/ 16483263 w 16747958"/>
                <a:gd name="connsiteY14" fmla="*/ 938585 h 2189869"/>
                <a:gd name="connsiteX15" fmla="*/ 16747958 w 16747958"/>
                <a:gd name="connsiteY15" fmla="*/ 481385 h 2189869"/>
                <a:gd name="connsiteX0" fmla="*/ 0 w 16747958"/>
                <a:gd name="connsiteY0" fmla="*/ 1492038 h 2189869"/>
                <a:gd name="connsiteX1" fmla="*/ 1179095 w 16747958"/>
                <a:gd name="connsiteY1" fmla="*/ 481385 h 2189869"/>
                <a:gd name="connsiteX2" fmla="*/ 2093495 w 16747958"/>
                <a:gd name="connsiteY2" fmla="*/ 216690 h 2189869"/>
                <a:gd name="connsiteX3" fmla="*/ 5895474 w 16747958"/>
                <a:gd name="connsiteY3" fmla="*/ 122 h 2189869"/>
                <a:gd name="connsiteX4" fmla="*/ 7146758 w 16747958"/>
                <a:gd name="connsiteY4" fmla="*/ 192627 h 2189869"/>
                <a:gd name="connsiteX5" fmla="*/ 8614611 w 16747958"/>
                <a:gd name="connsiteY5" fmla="*/ 601701 h 2189869"/>
                <a:gd name="connsiteX6" fmla="*/ 9938084 w 16747958"/>
                <a:gd name="connsiteY6" fmla="*/ 1131090 h 2189869"/>
                <a:gd name="connsiteX7" fmla="*/ 11165305 w 16747958"/>
                <a:gd name="connsiteY7" fmla="*/ 1588290 h 2189869"/>
                <a:gd name="connsiteX8" fmla="*/ 12729411 w 16747958"/>
                <a:gd name="connsiteY8" fmla="*/ 1973301 h 2189869"/>
                <a:gd name="connsiteX9" fmla="*/ 14461958 w 16747958"/>
                <a:gd name="connsiteY9" fmla="*/ 2189869 h 2189869"/>
                <a:gd name="connsiteX10" fmla="*/ 14991347 w 16747958"/>
                <a:gd name="connsiteY10" fmla="*/ 2117680 h 2189869"/>
                <a:gd name="connsiteX11" fmla="*/ 15641053 w 16747958"/>
                <a:gd name="connsiteY11" fmla="*/ 1756732 h 2189869"/>
                <a:gd name="connsiteX12" fmla="*/ 16170442 w 16747958"/>
                <a:gd name="connsiteY12" fmla="*/ 1323595 h 2189869"/>
                <a:gd name="connsiteX13" fmla="*/ 16483263 w 16747958"/>
                <a:gd name="connsiteY13" fmla="*/ 938585 h 2189869"/>
                <a:gd name="connsiteX14" fmla="*/ 16747958 w 16747958"/>
                <a:gd name="connsiteY14" fmla="*/ 481385 h 2189869"/>
                <a:gd name="connsiteX0" fmla="*/ 0 w 16747958"/>
                <a:gd name="connsiteY0" fmla="*/ 1492038 h 2189869"/>
                <a:gd name="connsiteX1" fmla="*/ 1179095 w 16747958"/>
                <a:gd name="connsiteY1" fmla="*/ 481385 h 2189869"/>
                <a:gd name="connsiteX2" fmla="*/ 2093495 w 16747958"/>
                <a:gd name="connsiteY2" fmla="*/ 216690 h 2189869"/>
                <a:gd name="connsiteX3" fmla="*/ 5895474 w 16747958"/>
                <a:gd name="connsiteY3" fmla="*/ 122 h 2189869"/>
                <a:gd name="connsiteX4" fmla="*/ 7146758 w 16747958"/>
                <a:gd name="connsiteY4" fmla="*/ 192627 h 2189869"/>
                <a:gd name="connsiteX5" fmla="*/ 8614611 w 16747958"/>
                <a:gd name="connsiteY5" fmla="*/ 601701 h 2189869"/>
                <a:gd name="connsiteX6" fmla="*/ 9938084 w 16747958"/>
                <a:gd name="connsiteY6" fmla="*/ 1131090 h 2189869"/>
                <a:gd name="connsiteX7" fmla="*/ 11165305 w 16747958"/>
                <a:gd name="connsiteY7" fmla="*/ 1588290 h 2189869"/>
                <a:gd name="connsiteX8" fmla="*/ 12729411 w 16747958"/>
                <a:gd name="connsiteY8" fmla="*/ 1973301 h 2189869"/>
                <a:gd name="connsiteX9" fmla="*/ 14461958 w 16747958"/>
                <a:gd name="connsiteY9" fmla="*/ 2189869 h 2189869"/>
                <a:gd name="connsiteX10" fmla="*/ 14991347 w 16747958"/>
                <a:gd name="connsiteY10" fmla="*/ 2117680 h 2189869"/>
                <a:gd name="connsiteX11" fmla="*/ 15641053 w 16747958"/>
                <a:gd name="connsiteY11" fmla="*/ 1756732 h 2189869"/>
                <a:gd name="connsiteX12" fmla="*/ 16483263 w 16747958"/>
                <a:gd name="connsiteY12" fmla="*/ 938585 h 2189869"/>
                <a:gd name="connsiteX13" fmla="*/ 16747958 w 16747958"/>
                <a:gd name="connsiteY13" fmla="*/ 481385 h 2189869"/>
                <a:gd name="connsiteX0" fmla="*/ 0 w 16747958"/>
                <a:gd name="connsiteY0" fmla="*/ 1492038 h 2189869"/>
                <a:gd name="connsiteX1" fmla="*/ 1179095 w 16747958"/>
                <a:gd name="connsiteY1" fmla="*/ 481385 h 2189869"/>
                <a:gd name="connsiteX2" fmla="*/ 2093495 w 16747958"/>
                <a:gd name="connsiteY2" fmla="*/ 216690 h 2189869"/>
                <a:gd name="connsiteX3" fmla="*/ 5895474 w 16747958"/>
                <a:gd name="connsiteY3" fmla="*/ 122 h 2189869"/>
                <a:gd name="connsiteX4" fmla="*/ 7146758 w 16747958"/>
                <a:gd name="connsiteY4" fmla="*/ 192627 h 2189869"/>
                <a:gd name="connsiteX5" fmla="*/ 8614611 w 16747958"/>
                <a:gd name="connsiteY5" fmla="*/ 601701 h 2189869"/>
                <a:gd name="connsiteX6" fmla="*/ 9938084 w 16747958"/>
                <a:gd name="connsiteY6" fmla="*/ 1131090 h 2189869"/>
                <a:gd name="connsiteX7" fmla="*/ 11165305 w 16747958"/>
                <a:gd name="connsiteY7" fmla="*/ 1588290 h 2189869"/>
                <a:gd name="connsiteX8" fmla="*/ 12729411 w 16747958"/>
                <a:gd name="connsiteY8" fmla="*/ 1973301 h 2189869"/>
                <a:gd name="connsiteX9" fmla="*/ 14461958 w 16747958"/>
                <a:gd name="connsiteY9" fmla="*/ 2189869 h 2189869"/>
                <a:gd name="connsiteX10" fmla="*/ 15641053 w 16747958"/>
                <a:gd name="connsiteY10" fmla="*/ 1756732 h 2189869"/>
                <a:gd name="connsiteX11" fmla="*/ 16483263 w 16747958"/>
                <a:gd name="connsiteY11" fmla="*/ 938585 h 2189869"/>
                <a:gd name="connsiteX12" fmla="*/ 16747958 w 16747958"/>
                <a:gd name="connsiteY12" fmla="*/ 481385 h 2189869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492038 h 2226990"/>
                <a:gd name="connsiteX1" fmla="*/ 1179095 w 16747958"/>
                <a:gd name="connsiteY1" fmla="*/ 481385 h 2226990"/>
                <a:gd name="connsiteX2" fmla="*/ 2093495 w 16747958"/>
                <a:gd name="connsiteY2" fmla="*/ 216690 h 2226990"/>
                <a:gd name="connsiteX3" fmla="*/ 5895474 w 16747958"/>
                <a:gd name="connsiteY3" fmla="*/ 122 h 2226990"/>
                <a:gd name="connsiteX4" fmla="*/ 7146758 w 16747958"/>
                <a:gd name="connsiteY4" fmla="*/ 192627 h 2226990"/>
                <a:gd name="connsiteX5" fmla="*/ 8614611 w 16747958"/>
                <a:gd name="connsiteY5" fmla="*/ 601701 h 2226990"/>
                <a:gd name="connsiteX6" fmla="*/ 9938084 w 16747958"/>
                <a:gd name="connsiteY6" fmla="*/ 1131090 h 2226990"/>
                <a:gd name="connsiteX7" fmla="*/ 11165305 w 16747958"/>
                <a:gd name="connsiteY7" fmla="*/ 1588290 h 2226990"/>
                <a:gd name="connsiteX8" fmla="*/ 12729411 w 16747958"/>
                <a:gd name="connsiteY8" fmla="*/ 1973301 h 2226990"/>
                <a:gd name="connsiteX9" fmla="*/ 14461958 w 16747958"/>
                <a:gd name="connsiteY9" fmla="*/ 2189869 h 2226990"/>
                <a:gd name="connsiteX10" fmla="*/ 15641053 w 16747958"/>
                <a:gd name="connsiteY10" fmla="*/ 1756732 h 2226990"/>
                <a:gd name="connsiteX11" fmla="*/ 16483263 w 16747958"/>
                <a:gd name="connsiteY11" fmla="*/ 938585 h 2226990"/>
                <a:gd name="connsiteX12" fmla="*/ 16747958 w 16747958"/>
                <a:gd name="connsiteY12" fmla="*/ 481385 h 2226990"/>
                <a:gd name="connsiteX0" fmla="*/ 0 w 16747958"/>
                <a:gd name="connsiteY0" fmla="*/ 1504379 h 2239331"/>
                <a:gd name="connsiteX1" fmla="*/ 1179095 w 16747958"/>
                <a:gd name="connsiteY1" fmla="*/ 493726 h 2239331"/>
                <a:gd name="connsiteX2" fmla="*/ 2093495 w 16747958"/>
                <a:gd name="connsiteY2" fmla="*/ 229031 h 2239331"/>
                <a:gd name="connsiteX3" fmla="*/ 5895474 w 16747958"/>
                <a:gd name="connsiteY3" fmla="*/ 12463 h 2239331"/>
                <a:gd name="connsiteX4" fmla="*/ 8614611 w 16747958"/>
                <a:gd name="connsiteY4" fmla="*/ 614042 h 2239331"/>
                <a:gd name="connsiteX5" fmla="*/ 9938084 w 16747958"/>
                <a:gd name="connsiteY5" fmla="*/ 1143431 h 2239331"/>
                <a:gd name="connsiteX6" fmla="*/ 11165305 w 16747958"/>
                <a:gd name="connsiteY6" fmla="*/ 1600631 h 2239331"/>
                <a:gd name="connsiteX7" fmla="*/ 12729411 w 16747958"/>
                <a:gd name="connsiteY7" fmla="*/ 1985642 h 2239331"/>
                <a:gd name="connsiteX8" fmla="*/ 14461958 w 16747958"/>
                <a:gd name="connsiteY8" fmla="*/ 2202210 h 2239331"/>
                <a:gd name="connsiteX9" fmla="*/ 15641053 w 16747958"/>
                <a:gd name="connsiteY9" fmla="*/ 1769073 h 2239331"/>
                <a:gd name="connsiteX10" fmla="*/ 16483263 w 16747958"/>
                <a:gd name="connsiteY10" fmla="*/ 950926 h 2239331"/>
                <a:gd name="connsiteX11" fmla="*/ 16747958 w 16747958"/>
                <a:gd name="connsiteY11" fmla="*/ 493726 h 2239331"/>
                <a:gd name="connsiteX0" fmla="*/ 0 w 16747958"/>
                <a:gd name="connsiteY0" fmla="*/ 1504379 h 1991537"/>
                <a:gd name="connsiteX1" fmla="*/ 1179095 w 16747958"/>
                <a:gd name="connsiteY1" fmla="*/ 493726 h 1991537"/>
                <a:gd name="connsiteX2" fmla="*/ 2093495 w 16747958"/>
                <a:gd name="connsiteY2" fmla="*/ 229031 h 1991537"/>
                <a:gd name="connsiteX3" fmla="*/ 5895474 w 16747958"/>
                <a:gd name="connsiteY3" fmla="*/ 12463 h 1991537"/>
                <a:gd name="connsiteX4" fmla="*/ 8614611 w 16747958"/>
                <a:gd name="connsiteY4" fmla="*/ 614042 h 1991537"/>
                <a:gd name="connsiteX5" fmla="*/ 9938084 w 16747958"/>
                <a:gd name="connsiteY5" fmla="*/ 1143431 h 1991537"/>
                <a:gd name="connsiteX6" fmla="*/ 11165305 w 16747958"/>
                <a:gd name="connsiteY6" fmla="*/ 1600631 h 1991537"/>
                <a:gd name="connsiteX7" fmla="*/ 12729411 w 16747958"/>
                <a:gd name="connsiteY7" fmla="*/ 1985642 h 1991537"/>
                <a:gd name="connsiteX8" fmla="*/ 15641053 w 16747958"/>
                <a:gd name="connsiteY8" fmla="*/ 1769073 h 1991537"/>
                <a:gd name="connsiteX9" fmla="*/ 16483263 w 16747958"/>
                <a:gd name="connsiteY9" fmla="*/ 950926 h 1991537"/>
                <a:gd name="connsiteX10" fmla="*/ 16747958 w 16747958"/>
                <a:gd name="connsiteY10" fmla="*/ 493726 h 1991537"/>
                <a:gd name="connsiteX0" fmla="*/ 0 w 16747958"/>
                <a:gd name="connsiteY0" fmla="*/ 1504379 h 2020274"/>
                <a:gd name="connsiteX1" fmla="*/ 1179095 w 16747958"/>
                <a:gd name="connsiteY1" fmla="*/ 493726 h 2020274"/>
                <a:gd name="connsiteX2" fmla="*/ 2093495 w 16747958"/>
                <a:gd name="connsiteY2" fmla="*/ 229031 h 2020274"/>
                <a:gd name="connsiteX3" fmla="*/ 5895474 w 16747958"/>
                <a:gd name="connsiteY3" fmla="*/ 12463 h 2020274"/>
                <a:gd name="connsiteX4" fmla="*/ 8614611 w 16747958"/>
                <a:gd name="connsiteY4" fmla="*/ 614042 h 2020274"/>
                <a:gd name="connsiteX5" fmla="*/ 9938084 w 16747958"/>
                <a:gd name="connsiteY5" fmla="*/ 1143431 h 2020274"/>
                <a:gd name="connsiteX6" fmla="*/ 12729411 w 16747958"/>
                <a:gd name="connsiteY6" fmla="*/ 1985642 h 2020274"/>
                <a:gd name="connsiteX7" fmla="*/ 15641053 w 16747958"/>
                <a:gd name="connsiteY7" fmla="*/ 1769073 h 2020274"/>
                <a:gd name="connsiteX8" fmla="*/ 16483263 w 16747958"/>
                <a:gd name="connsiteY8" fmla="*/ 950926 h 2020274"/>
                <a:gd name="connsiteX9" fmla="*/ 16747958 w 16747958"/>
                <a:gd name="connsiteY9" fmla="*/ 493726 h 2020274"/>
                <a:gd name="connsiteX0" fmla="*/ 0 w 16747958"/>
                <a:gd name="connsiteY0" fmla="*/ 1504379 h 2031854"/>
                <a:gd name="connsiteX1" fmla="*/ 1179095 w 16747958"/>
                <a:gd name="connsiteY1" fmla="*/ 493726 h 2031854"/>
                <a:gd name="connsiteX2" fmla="*/ 2093495 w 16747958"/>
                <a:gd name="connsiteY2" fmla="*/ 229031 h 2031854"/>
                <a:gd name="connsiteX3" fmla="*/ 5895474 w 16747958"/>
                <a:gd name="connsiteY3" fmla="*/ 12463 h 2031854"/>
                <a:gd name="connsiteX4" fmla="*/ 8614611 w 16747958"/>
                <a:gd name="connsiteY4" fmla="*/ 614042 h 2031854"/>
                <a:gd name="connsiteX5" fmla="*/ 9938084 w 16747958"/>
                <a:gd name="connsiteY5" fmla="*/ 1143431 h 2031854"/>
                <a:gd name="connsiteX6" fmla="*/ 12729411 w 16747958"/>
                <a:gd name="connsiteY6" fmla="*/ 1985642 h 2031854"/>
                <a:gd name="connsiteX7" fmla="*/ 15641053 w 16747958"/>
                <a:gd name="connsiteY7" fmla="*/ 1769073 h 2031854"/>
                <a:gd name="connsiteX8" fmla="*/ 16747958 w 16747958"/>
                <a:gd name="connsiteY8" fmla="*/ 493726 h 2031854"/>
                <a:gd name="connsiteX0" fmla="*/ 0 w 16747958"/>
                <a:gd name="connsiteY0" fmla="*/ 1520541 h 2048016"/>
                <a:gd name="connsiteX1" fmla="*/ 2093495 w 16747958"/>
                <a:gd name="connsiteY1" fmla="*/ 245193 h 2048016"/>
                <a:gd name="connsiteX2" fmla="*/ 5895474 w 16747958"/>
                <a:gd name="connsiteY2" fmla="*/ 28625 h 2048016"/>
                <a:gd name="connsiteX3" fmla="*/ 8614611 w 16747958"/>
                <a:gd name="connsiteY3" fmla="*/ 630204 h 2048016"/>
                <a:gd name="connsiteX4" fmla="*/ 9938084 w 16747958"/>
                <a:gd name="connsiteY4" fmla="*/ 1159593 h 2048016"/>
                <a:gd name="connsiteX5" fmla="*/ 12729411 w 16747958"/>
                <a:gd name="connsiteY5" fmla="*/ 2001804 h 2048016"/>
                <a:gd name="connsiteX6" fmla="*/ 15641053 w 16747958"/>
                <a:gd name="connsiteY6" fmla="*/ 1785235 h 2048016"/>
                <a:gd name="connsiteX7" fmla="*/ 16747958 w 16747958"/>
                <a:gd name="connsiteY7" fmla="*/ 509888 h 2048016"/>
                <a:gd name="connsiteX0" fmla="*/ 0 w 17268220"/>
                <a:gd name="connsiteY0" fmla="*/ 3898403 h 3898403"/>
                <a:gd name="connsiteX1" fmla="*/ 2613757 w 17268220"/>
                <a:gd name="connsiteY1" fmla="*/ 368586 h 3898403"/>
                <a:gd name="connsiteX2" fmla="*/ 6415736 w 17268220"/>
                <a:gd name="connsiteY2" fmla="*/ 152018 h 3898403"/>
                <a:gd name="connsiteX3" fmla="*/ 9134873 w 17268220"/>
                <a:gd name="connsiteY3" fmla="*/ 753597 h 3898403"/>
                <a:gd name="connsiteX4" fmla="*/ 10458346 w 17268220"/>
                <a:gd name="connsiteY4" fmla="*/ 1282986 h 3898403"/>
                <a:gd name="connsiteX5" fmla="*/ 13249673 w 17268220"/>
                <a:gd name="connsiteY5" fmla="*/ 2125197 h 3898403"/>
                <a:gd name="connsiteX6" fmla="*/ 16161315 w 17268220"/>
                <a:gd name="connsiteY6" fmla="*/ 1908628 h 3898403"/>
                <a:gd name="connsiteX7" fmla="*/ 17268220 w 17268220"/>
                <a:gd name="connsiteY7" fmla="*/ 633281 h 3898403"/>
                <a:gd name="connsiteX0" fmla="*/ 0 w 17268220"/>
                <a:gd name="connsiteY0" fmla="*/ 3535937 h 3535937"/>
                <a:gd name="connsiteX1" fmla="*/ 2613757 w 17268220"/>
                <a:gd name="connsiteY1" fmla="*/ 6120 h 3535937"/>
                <a:gd name="connsiteX2" fmla="*/ 5454040 w 17268220"/>
                <a:gd name="connsiteY2" fmla="*/ 2627345 h 3535937"/>
                <a:gd name="connsiteX3" fmla="*/ 9134873 w 17268220"/>
                <a:gd name="connsiteY3" fmla="*/ 391131 h 3535937"/>
                <a:gd name="connsiteX4" fmla="*/ 10458346 w 17268220"/>
                <a:gd name="connsiteY4" fmla="*/ 920520 h 3535937"/>
                <a:gd name="connsiteX5" fmla="*/ 13249673 w 17268220"/>
                <a:gd name="connsiteY5" fmla="*/ 1762731 h 3535937"/>
                <a:gd name="connsiteX6" fmla="*/ 16161315 w 17268220"/>
                <a:gd name="connsiteY6" fmla="*/ 1546162 h 3535937"/>
                <a:gd name="connsiteX7" fmla="*/ 17268220 w 17268220"/>
                <a:gd name="connsiteY7" fmla="*/ 270815 h 3535937"/>
                <a:gd name="connsiteX0" fmla="*/ 0 w 17268220"/>
                <a:gd name="connsiteY0" fmla="*/ 4129212 h 4129212"/>
                <a:gd name="connsiteX1" fmla="*/ 2613757 w 17268220"/>
                <a:gd name="connsiteY1" fmla="*/ 599395 h 4129212"/>
                <a:gd name="connsiteX2" fmla="*/ 5454040 w 17268220"/>
                <a:gd name="connsiteY2" fmla="*/ 3220620 h 4129212"/>
                <a:gd name="connsiteX3" fmla="*/ 9402887 w 17268220"/>
                <a:gd name="connsiteY3" fmla="*/ 38475 h 4129212"/>
                <a:gd name="connsiteX4" fmla="*/ 10458346 w 17268220"/>
                <a:gd name="connsiteY4" fmla="*/ 1513795 h 4129212"/>
                <a:gd name="connsiteX5" fmla="*/ 13249673 w 17268220"/>
                <a:gd name="connsiteY5" fmla="*/ 2356006 h 4129212"/>
                <a:gd name="connsiteX6" fmla="*/ 16161315 w 17268220"/>
                <a:gd name="connsiteY6" fmla="*/ 2139437 h 4129212"/>
                <a:gd name="connsiteX7" fmla="*/ 17268220 w 17268220"/>
                <a:gd name="connsiteY7" fmla="*/ 864090 h 4129212"/>
                <a:gd name="connsiteX0" fmla="*/ 0 w 17268220"/>
                <a:gd name="connsiteY0" fmla="*/ 4097433 h 4097433"/>
                <a:gd name="connsiteX1" fmla="*/ 2613757 w 17268220"/>
                <a:gd name="connsiteY1" fmla="*/ 567616 h 4097433"/>
                <a:gd name="connsiteX2" fmla="*/ 5454040 w 17268220"/>
                <a:gd name="connsiteY2" fmla="*/ 3188841 h 4097433"/>
                <a:gd name="connsiteX3" fmla="*/ 9402887 w 17268220"/>
                <a:gd name="connsiteY3" fmla="*/ 6696 h 4097433"/>
                <a:gd name="connsiteX4" fmla="*/ 11057436 w 17268220"/>
                <a:gd name="connsiteY4" fmla="*/ 2349120 h 4097433"/>
                <a:gd name="connsiteX5" fmla="*/ 13249673 w 17268220"/>
                <a:gd name="connsiteY5" fmla="*/ 2324227 h 4097433"/>
                <a:gd name="connsiteX6" fmla="*/ 16161315 w 17268220"/>
                <a:gd name="connsiteY6" fmla="*/ 2107658 h 4097433"/>
                <a:gd name="connsiteX7" fmla="*/ 17268220 w 17268220"/>
                <a:gd name="connsiteY7" fmla="*/ 832311 h 4097433"/>
                <a:gd name="connsiteX0" fmla="*/ 0 w 17268220"/>
                <a:gd name="connsiteY0" fmla="*/ 4098379 h 4098379"/>
                <a:gd name="connsiteX1" fmla="*/ 2613757 w 17268220"/>
                <a:gd name="connsiteY1" fmla="*/ 568562 h 4098379"/>
                <a:gd name="connsiteX2" fmla="*/ 5454040 w 17268220"/>
                <a:gd name="connsiteY2" fmla="*/ 3189787 h 4098379"/>
                <a:gd name="connsiteX3" fmla="*/ 9402887 w 17268220"/>
                <a:gd name="connsiteY3" fmla="*/ 7642 h 4098379"/>
                <a:gd name="connsiteX4" fmla="*/ 11057436 w 17268220"/>
                <a:gd name="connsiteY4" fmla="*/ 2350066 h 4098379"/>
                <a:gd name="connsiteX5" fmla="*/ 14195604 w 17268220"/>
                <a:gd name="connsiteY5" fmla="*/ 3980552 h 4098379"/>
                <a:gd name="connsiteX6" fmla="*/ 16161315 w 17268220"/>
                <a:gd name="connsiteY6" fmla="*/ 2108604 h 4098379"/>
                <a:gd name="connsiteX7" fmla="*/ 17268220 w 17268220"/>
                <a:gd name="connsiteY7" fmla="*/ 833257 h 4098379"/>
                <a:gd name="connsiteX0" fmla="*/ 0 w 18009199"/>
                <a:gd name="connsiteY0" fmla="*/ 4211053 h 4211053"/>
                <a:gd name="connsiteX1" fmla="*/ 2613757 w 18009199"/>
                <a:gd name="connsiteY1" fmla="*/ 681236 h 4211053"/>
                <a:gd name="connsiteX2" fmla="*/ 5454040 w 18009199"/>
                <a:gd name="connsiteY2" fmla="*/ 3302461 h 4211053"/>
                <a:gd name="connsiteX3" fmla="*/ 9402887 w 18009199"/>
                <a:gd name="connsiteY3" fmla="*/ 120316 h 4211053"/>
                <a:gd name="connsiteX4" fmla="*/ 11057436 w 18009199"/>
                <a:gd name="connsiteY4" fmla="*/ 2462740 h 4211053"/>
                <a:gd name="connsiteX5" fmla="*/ 14195604 w 18009199"/>
                <a:gd name="connsiteY5" fmla="*/ 4093226 h 4211053"/>
                <a:gd name="connsiteX6" fmla="*/ 16161315 w 18009199"/>
                <a:gd name="connsiteY6" fmla="*/ 2221278 h 4211053"/>
                <a:gd name="connsiteX7" fmla="*/ 18009199 w 18009199"/>
                <a:gd name="connsiteY7" fmla="*/ 0 h 4211053"/>
                <a:gd name="connsiteX0" fmla="*/ 0 w 18009199"/>
                <a:gd name="connsiteY0" fmla="*/ 4211053 h 4211053"/>
                <a:gd name="connsiteX1" fmla="*/ 2613757 w 18009199"/>
                <a:gd name="connsiteY1" fmla="*/ 681236 h 4211053"/>
                <a:gd name="connsiteX2" fmla="*/ 5454040 w 18009199"/>
                <a:gd name="connsiteY2" fmla="*/ 3302461 h 4211053"/>
                <a:gd name="connsiteX3" fmla="*/ 9402887 w 18009199"/>
                <a:gd name="connsiteY3" fmla="*/ 120316 h 4211053"/>
                <a:gd name="connsiteX4" fmla="*/ 11057436 w 18009199"/>
                <a:gd name="connsiteY4" fmla="*/ 2462740 h 4211053"/>
                <a:gd name="connsiteX5" fmla="*/ 14195604 w 18009199"/>
                <a:gd name="connsiteY5" fmla="*/ 4093226 h 4211053"/>
                <a:gd name="connsiteX6" fmla="*/ 15782943 w 18009199"/>
                <a:gd name="connsiteY6" fmla="*/ 1858671 h 4211053"/>
                <a:gd name="connsiteX7" fmla="*/ 18009199 w 18009199"/>
                <a:gd name="connsiteY7" fmla="*/ 0 h 4211053"/>
                <a:gd name="connsiteX0" fmla="*/ 0 w 18009199"/>
                <a:gd name="connsiteY0" fmla="*/ 4211053 h 4211124"/>
                <a:gd name="connsiteX1" fmla="*/ 2613757 w 18009199"/>
                <a:gd name="connsiteY1" fmla="*/ 681236 h 4211124"/>
                <a:gd name="connsiteX2" fmla="*/ 5454040 w 18009199"/>
                <a:gd name="connsiteY2" fmla="*/ 3302461 h 4211124"/>
                <a:gd name="connsiteX3" fmla="*/ 9402887 w 18009199"/>
                <a:gd name="connsiteY3" fmla="*/ 120316 h 4211124"/>
                <a:gd name="connsiteX4" fmla="*/ 11057436 w 18009199"/>
                <a:gd name="connsiteY4" fmla="*/ 2462740 h 4211124"/>
                <a:gd name="connsiteX5" fmla="*/ 14195604 w 18009199"/>
                <a:gd name="connsiteY5" fmla="*/ 4093226 h 4211124"/>
                <a:gd name="connsiteX6" fmla="*/ 15782943 w 18009199"/>
                <a:gd name="connsiteY6" fmla="*/ 1858671 h 4211124"/>
                <a:gd name="connsiteX7" fmla="*/ 18009199 w 18009199"/>
                <a:gd name="connsiteY7" fmla="*/ 0 h 4211124"/>
                <a:gd name="connsiteX0" fmla="*/ 0 w 18009414"/>
                <a:gd name="connsiteY0" fmla="*/ 4211056 h 4211127"/>
                <a:gd name="connsiteX1" fmla="*/ 2613757 w 18009414"/>
                <a:gd name="connsiteY1" fmla="*/ 681239 h 4211127"/>
                <a:gd name="connsiteX2" fmla="*/ 5454040 w 18009414"/>
                <a:gd name="connsiteY2" fmla="*/ 3302464 h 4211127"/>
                <a:gd name="connsiteX3" fmla="*/ 9402887 w 18009414"/>
                <a:gd name="connsiteY3" fmla="*/ 120319 h 4211127"/>
                <a:gd name="connsiteX4" fmla="*/ 11057436 w 18009414"/>
                <a:gd name="connsiteY4" fmla="*/ 2462743 h 4211127"/>
                <a:gd name="connsiteX5" fmla="*/ 14195604 w 18009414"/>
                <a:gd name="connsiteY5" fmla="*/ 4093229 h 4211127"/>
                <a:gd name="connsiteX6" fmla="*/ 15782943 w 18009414"/>
                <a:gd name="connsiteY6" fmla="*/ 1858674 h 4211127"/>
                <a:gd name="connsiteX7" fmla="*/ 18009199 w 18009414"/>
                <a:gd name="connsiteY7" fmla="*/ 3 h 4211127"/>
                <a:gd name="connsiteX0" fmla="*/ 0 w 18009451"/>
                <a:gd name="connsiteY0" fmla="*/ 4211056 h 4211127"/>
                <a:gd name="connsiteX1" fmla="*/ 2613757 w 18009451"/>
                <a:gd name="connsiteY1" fmla="*/ 681239 h 4211127"/>
                <a:gd name="connsiteX2" fmla="*/ 5454040 w 18009451"/>
                <a:gd name="connsiteY2" fmla="*/ 3302464 h 4211127"/>
                <a:gd name="connsiteX3" fmla="*/ 9402887 w 18009451"/>
                <a:gd name="connsiteY3" fmla="*/ 120319 h 4211127"/>
                <a:gd name="connsiteX4" fmla="*/ 11057436 w 18009451"/>
                <a:gd name="connsiteY4" fmla="*/ 2462743 h 4211127"/>
                <a:gd name="connsiteX5" fmla="*/ 14195604 w 18009451"/>
                <a:gd name="connsiteY5" fmla="*/ 4093229 h 4211127"/>
                <a:gd name="connsiteX6" fmla="*/ 16019426 w 18009451"/>
                <a:gd name="connsiteY6" fmla="*/ 2016329 h 4211127"/>
                <a:gd name="connsiteX7" fmla="*/ 18009199 w 18009451"/>
                <a:gd name="connsiteY7" fmla="*/ 3 h 4211127"/>
                <a:gd name="connsiteX0" fmla="*/ 0 w 18009451"/>
                <a:gd name="connsiteY0" fmla="*/ 4211056 h 4211127"/>
                <a:gd name="connsiteX1" fmla="*/ 2613757 w 18009451"/>
                <a:gd name="connsiteY1" fmla="*/ 681239 h 4211127"/>
                <a:gd name="connsiteX2" fmla="*/ 5454040 w 18009451"/>
                <a:gd name="connsiteY2" fmla="*/ 3302464 h 4211127"/>
                <a:gd name="connsiteX3" fmla="*/ 9402887 w 18009451"/>
                <a:gd name="connsiteY3" fmla="*/ 120319 h 4211127"/>
                <a:gd name="connsiteX4" fmla="*/ 11293919 w 18009451"/>
                <a:gd name="connsiteY4" fmla="*/ 2919943 h 4211127"/>
                <a:gd name="connsiteX5" fmla="*/ 14195604 w 18009451"/>
                <a:gd name="connsiteY5" fmla="*/ 4093229 h 4211127"/>
                <a:gd name="connsiteX6" fmla="*/ 16019426 w 18009451"/>
                <a:gd name="connsiteY6" fmla="*/ 2016329 h 4211127"/>
                <a:gd name="connsiteX7" fmla="*/ 18009199 w 18009451"/>
                <a:gd name="connsiteY7" fmla="*/ 3 h 4211127"/>
                <a:gd name="connsiteX0" fmla="*/ 0 w 18009456"/>
                <a:gd name="connsiteY0" fmla="*/ 4211056 h 4424833"/>
                <a:gd name="connsiteX1" fmla="*/ 2613757 w 18009456"/>
                <a:gd name="connsiteY1" fmla="*/ 681239 h 4424833"/>
                <a:gd name="connsiteX2" fmla="*/ 5454040 w 18009456"/>
                <a:gd name="connsiteY2" fmla="*/ 3302464 h 4424833"/>
                <a:gd name="connsiteX3" fmla="*/ 9402887 w 18009456"/>
                <a:gd name="connsiteY3" fmla="*/ 120319 h 4424833"/>
                <a:gd name="connsiteX4" fmla="*/ 11293919 w 18009456"/>
                <a:gd name="connsiteY4" fmla="*/ 2919943 h 4424833"/>
                <a:gd name="connsiteX5" fmla="*/ 14037948 w 18009456"/>
                <a:gd name="connsiteY5" fmla="*/ 4408539 h 4424833"/>
                <a:gd name="connsiteX6" fmla="*/ 16019426 w 18009456"/>
                <a:gd name="connsiteY6" fmla="*/ 2016329 h 4424833"/>
                <a:gd name="connsiteX7" fmla="*/ 18009199 w 18009456"/>
                <a:gd name="connsiteY7" fmla="*/ 3 h 4424833"/>
                <a:gd name="connsiteX0" fmla="*/ 0 w 18356297"/>
                <a:gd name="connsiteY0" fmla="*/ 4242587 h 4424833"/>
                <a:gd name="connsiteX1" fmla="*/ 2960598 w 18356297"/>
                <a:gd name="connsiteY1" fmla="*/ 681239 h 4424833"/>
                <a:gd name="connsiteX2" fmla="*/ 5800881 w 18356297"/>
                <a:gd name="connsiteY2" fmla="*/ 3302464 h 4424833"/>
                <a:gd name="connsiteX3" fmla="*/ 9749728 w 18356297"/>
                <a:gd name="connsiteY3" fmla="*/ 120319 h 4424833"/>
                <a:gd name="connsiteX4" fmla="*/ 11640760 w 18356297"/>
                <a:gd name="connsiteY4" fmla="*/ 2919943 h 4424833"/>
                <a:gd name="connsiteX5" fmla="*/ 14384789 w 18356297"/>
                <a:gd name="connsiteY5" fmla="*/ 4408539 h 4424833"/>
                <a:gd name="connsiteX6" fmla="*/ 16366267 w 18356297"/>
                <a:gd name="connsiteY6" fmla="*/ 2016329 h 4424833"/>
                <a:gd name="connsiteX7" fmla="*/ 18356040 w 18356297"/>
                <a:gd name="connsiteY7" fmla="*/ 3 h 4424833"/>
                <a:gd name="connsiteX0" fmla="*/ 0 w 18356297"/>
                <a:gd name="connsiteY0" fmla="*/ 4242587 h 4435715"/>
                <a:gd name="connsiteX1" fmla="*/ 2960598 w 18356297"/>
                <a:gd name="connsiteY1" fmla="*/ 681239 h 4435715"/>
                <a:gd name="connsiteX2" fmla="*/ 5800881 w 18356297"/>
                <a:gd name="connsiteY2" fmla="*/ 3302464 h 4435715"/>
                <a:gd name="connsiteX3" fmla="*/ 9749728 w 18356297"/>
                <a:gd name="connsiteY3" fmla="*/ 120319 h 4435715"/>
                <a:gd name="connsiteX4" fmla="*/ 11230857 w 18356297"/>
                <a:gd name="connsiteY4" fmla="*/ 3109130 h 4435715"/>
                <a:gd name="connsiteX5" fmla="*/ 14384789 w 18356297"/>
                <a:gd name="connsiteY5" fmla="*/ 4408539 h 4435715"/>
                <a:gd name="connsiteX6" fmla="*/ 16366267 w 18356297"/>
                <a:gd name="connsiteY6" fmla="*/ 2016329 h 4435715"/>
                <a:gd name="connsiteX7" fmla="*/ 18356040 w 18356297"/>
                <a:gd name="connsiteY7" fmla="*/ 3 h 4435715"/>
                <a:gd name="connsiteX0" fmla="*/ 0 w 18356292"/>
                <a:gd name="connsiteY0" fmla="*/ 4242587 h 4242658"/>
                <a:gd name="connsiteX1" fmla="*/ 2960598 w 18356292"/>
                <a:gd name="connsiteY1" fmla="*/ 681239 h 4242658"/>
                <a:gd name="connsiteX2" fmla="*/ 5800881 w 18356292"/>
                <a:gd name="connsiteY2" fmla="*/ 3302464 h 4242658"/>
                <a:gd name="connsiteX3" fmla="*/ 9749728 w 18356292"/>
                <a:gd name="connsiteY3" fmla="*/ 120319 h 4242658"/>
                <a:gd name="connsiteX4" fmla="*/ 11230857 w 18356292"/>
                <a:gd name="connsiteY4" fmla="*/ 3109130 h 4242658"/>
                <a:gd name="connsiteX5" fmla="*/ 14526679 w 18356292"/>
                <a:gd name="connsiteY5" fmla="*/ 4030167 h 4242658"/>
                <a:gd name="connsiteX6" fmla="*/ 16366267 w 18356292"/>
                <a:gd name="connsiteY6" fmla="*/ 2016329 h 4242658"/>
                <a:gd name="connsiteX7" fmla="*/ 18356040 w 18356292"/>
                <a:gd name="connsiteY7" fmla="*/ 3 h 4242658"/>
                <a:gd name="connsiteX0" fmla="*/ 0 w 18356231"/>
                <a:gd name="connsiteY0" fmla="*/ 4242590 h 4242661"/>
                <a:gd name="connsiteX1" fmla="*/ 2960598 w 18356231"/>
                <a:gd name="connsiteY1" fmla="*/ 681242 h 4242661"/>
                <a:gd name="connsiteX2" fmla="*/ 5800881 w 18356231"/>
                <a:gd name="connsiteY2" fmla="*/ 3302467 h 4242661"/>
                <a:gd name="connsiteX3" fmla="*/ 9749728 w 18356231"/>
                <a:gd name="connsiteY3" fmla="*/ 120322 h 4242661"/>
                <a:gd name="connsiteX4" fmla="*/ 11230857 w 18356231"/>
                <a:gd name="connsiteY4" fmla="*/ 3109133 h 4242661"/>
                <a:gd name="connsiteX5" fmla="*/ 14526679 w 18356231"/>
                <a:gd name="connsiteY5" fmla="*/ 4030170 h 4242661"/>
                <a:gd name="connsiteX6" fmla="*/ 15924833 w 18356231"/>
                <a:gd name="connsiteY6" fmla="*/ 1259588 h 4242661"/>
                <a:gd name="connsiteX7" fmla="*/ 18356040 w 18356231"/>
                <a:gd name="connsiteY7" fmla="*/ 6 h 4242661"/>
                <a:gd name="connsiteX0" fmla="*/ 0 w 18356231"/>
                <a:gd name="connsiteY0" fmla="*/ 4242590 h 4242680"/>
                <a:gd name="connsiteX1" fmla="*/ 2712484 w 18356231"/>
                <a:gd name="connsiteY1" fmla="*/ 1403028 h 4242680"/>
                <a:gd name="connsiteX2" fmla="*/ 5800881 w 18356231"/>
                <a:gd name="connsiteY2" fmla="*/ 3302467 h 4242680"/>
                <a:gd name="connsiteX3" fmla="*/ 9749728 w 18356231"/>
                <a:gd name="connsiteY3" fmla="*/ 120322 h 4242680"/>
                <a:gd name="connsiteX4" fmla="*/ 11230857 w 18356231"/>
                <a:gd name="connsiteY4" fmla="*/ 3109133 h 4242680"/>
                <a:gd name="connsiteX5" fmla="*/ 14526679 w 18356231"/>
                <a:gd name="connsiteY5" fmla="*/ 4030170 h 4242680"/>
                <a:gd name="connsiteX6" fmla="*/ 15924833 w 18356231"/>
                <a:gd name="connsiteY6" fmla="*/ 1259588 h 4242680"/>
                <a:gd name="connsiteX7" fmla="*/ 18356040 w 18356231"/>
                <a:gd name="connsiteY7" fmla="*/ 6 h 4242680"/>
                <a:gd name="connsiteX0" fmla="*/ 0 w 18356231"/>
                <a:gd name="connsiteY0" fmla="*/ 4242590 h 4242674"/>
                <a:gd name="connsiteX1" fmla="*/ 2712484 w 18356231"/>
                <a:gd name="connsiteY1" fmla="*/ 1403028 h 4242674"/>
                <a:gd name="connsiteX2" fmla="*/ 6477554 w 18356231"/>
                <a:gd name="connsiteY2" fmla="*/ 4182143 h 4242674"/>
                <a:gd name="connsiteX3" fmla="*/ 9749728 w 18356231"/>
                <a:gd name="connsiteY3" fmla="*/ 120322 h 4242674"/>
                <a:gd name="connsiteX4" fmla="*/ 11230857 w 18356231"/>
                <a:gd name="connsiteY4" fmla="*/ 3109133 h 4242674"/>
                <a:gd name="connsiteX5" fmla="*/ 14526679 w 18356231"/>
                <a:gd name="connsiteY5" fmla="*/ 4030170 h 4242674"/>
                <a:gd name="connsiteX6" fmla="*/ 15924833 w 18356231"/>
                <a:gd name="connsiteY6" fmla="*/ 1259588 h 4242674"/>
                <a:gd name="connsiteX7" fmla="*/ 18356040 w 18356231"/>
                <a:gd name="connsiteY7" fmla="*/ 6 h 4242674"/>
                <a:gd name="connsiteX0" fmla="*/ 0 w 18356231"/>
                <a:gd name="connsiteY0" fmla="*/ 4242590 h 4242676"/>
                <a:gd name="connsiteX1" fmla="*/ 2712484 w 18356231"/>
                <a:gd name="connsiteY1" fmla="*/ 1403028 h 4242676"/>
                <a:gd name="connsiteX2" fmla="*/ 6477554 w 18356231"/>
                <a:gd name="connsiteY2" fmla="*/ 4182143 h 4242676"/>
                <a:gd name="connsiteX3" fmla="*/ 9817398 w 18356231"/>
                <a:gd name="connsiteY3" fmla="*/ 1248112 h 4242676"/>
                <a:gd name="connsiteX4" fmla="*/ 11230857 w 18356231"/>
                <a:gd name="connsiteY4" fmla="*/ 3109133 h 4242676"/>
                <a:gd name="connsiteX5" fmla="*/ 14526679 w 18356231"/>
                <a:gd name="connsiteY5" fmla="*/ 4030170 h 4242676"/>
                <a:gd name="connsiteX6" fmla="*/ 15924833 w 18356231"/>
                <a:gd name="connsiteY6" fmla="*/ 1259588 h 4242676"/>
                <a:gd name="connsiteX7" fmla="*/ 18356040 w 18356231"/>
                <a:gd name="connsiteY7" fmla="*/ 6 h 4242676"/>
                <a:gd name="connsiteX0" fmla="*/ 0 w 18356231"/>
                <a:gd name="connsiteY0" fmla="*/ 4242590 h 4242674"/>
                <a:gd name="connsiteX1" fmla="*/ 2712484 w 18356231"/>
                <a:gd name="connsiteY1" fmla="*/ 1403028 h 4242674"/>
                <a:gd name="connsiteX2" fmla="*/ 6477554 w 18356231"/>
                <a:gd name="connsiteY2" fmla="*/ 4182143 h 4242674"/>
                <a:gd name="connsiteX3" fmla="*/ 9817398 w 18356231"/>
                <a:gd name="connsiteY3" fmla="*/ 1248112 h 4242674"/>
                <a:gd name="connsiteX4" fmla="*/ 12268423 w 18356231"/>
                <a:gd name="connsiteY4" fmla="*/ 2703129 h 4242674"/>
                <a:gd name="connsiteX5" fmla="*/ 14526679 w 18356231"/>
                <a:gd name="connsiteY5" fmla="*/ 4030170 h 4242674"/>
                <a:gd name="connsiteX6" fmla="*/ 15924833 w 18356231"/>
                <a:gd name="connsiteY6" fmla="*/ 1259588 h 4242674"/>
                <a:gd name="connsiteX7" fmla="*/ 18356040 w 18356231"/>
                <a:gd name="connsiteY7" fmla="*/ 6 h 4242674"/>
                <a:gd name="connsiteX0" fmla="*/ 0 w 18356231"/>
                <a:gd name="connsiteY0" fmla="*/ 4242590 h 4242676"/>
                <a:gd name="connsiteX1" fmla="*/ 2712484 w 18356231"/>
                <a:gd name="connsiteY1" fmla="*/ 1403028 h 4242676"/>
                <a:gd name="connsiteX2" fmla="*/ 6477554 w 18356231"/>
                <a:gd name="connsiteY2" fmla="*/ 4182143 h 4242676"/>
                <a:gd name="connsiteX3" fmla="*/ 9817398 w 18356231"/>
                <a:gd name="connsiteY3" fmla="*/ 1248112 h 4242676"/>
                <a:gd name="connsiteX4" fmla="*/ 12268423 w 18356231"/>
                <a:gd name="connsiteY4" fmla="*/ 2703129 h 4242676"/>
                <a:gd name="connsiteX5" fmla="*/ 14571793 w 18356231"/>
                <a:gd name="connsiteY5" fmla="*/ 2812158 h 4242676"/>
                <a:gd name="connsiteX6" fmla="*/ 15924833 w 18356231"/>
                <a:gd name="connsiteY6" fmla="*/ 1259588 h 4242676"/>
                <a:gd name="connsiteX7" fmla="*/ 18356040 w 18356231"/>
                <a:gd name="connsiteY7" fmla="*/ 6 h 4242676"/>
                <a:gd name="connsiteX0" fmla="*/ 0 w 18378785"/>
                <a:gd name="connsiteY0" fmla="*/ 4490701 h 4490785"/>
                <a:gd name="connsiteX1" fmla="*/ 2712484 w 18378785"/>
                <a:gd name="connsiteY1" fmla="*/ 1651139 h 4490785"/>
                <a:gd name="connsiteX2" fmla="*/ 6477554 w 18378785"/>
                <a:gd name="connsiteY2" fmla="*/ 4430254 h 4490785"/>
                <a:gd name="connsiteX3" fmla="*/ 9817398 w 18378785"/>
                <a:gd name="connsiteY3" fmla="*/ 1496223 h 4490785"/>
                <a:gd name="connsiteX4" fmla="*/ 12268423 w 18378785"/>
                <a:gd name="connsiteY4" fmla="*/ 2951240 h 4490785"/>
                <a:gd name="connsiteX5" fmla="*/ 14571793 w 18378785"/>
                <a:gd name="connsiteY5" fmla="*/ 3060269 h 4490785"/>
                <a:gd name="connsiteX6" fmla="*/ 15924833 w 18378785"/>
                <a:gd name="connsiteY6" fmla="*/ 1507699 h 4490785"/>
                <a:gd name="connsiteX7" fmla="*/ 18378596 w 18378785"/>
                <a:gd name="connsiteY7" fmla="*/ 4 h 44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78785" h="4490785">
                  <a:moveTo>
                    <a:pt x="0" y="4490701"/>
                  </a:moveTo>
                  <a:cubicBezTo>
                    <a:pt x="10476" y="4508784"/>
                    <a:pt x="1632892" y="1661214"/>
                    <a:pt x="2712484" y="1651139"/>
                  </a:cubicBezTo>
                  <a:cubicBezTo>
                    <a:pt x="3792076" y="1641065"/>
                    <a:pt x="5293402" y="4456073"/>
                    <a:pt x="6477554" y="4430254"/>
                  </a:cubicBezTo>
                  <a:cubicBezTo>
                    <a:pt x="7661706" y="4404435"/>
                    <a:pt x="8852253" y="1742725"/>
                    <a:pt x="9817398" y="1496223"/>
                  </a:cubicBezTo>
                  <a:cubicBezTo>
                    <a:pt x="10782543" y="1249721"/>
                    <a:pt x="11476024" y="2690566"/>
                    <a:pt x="12268423" y="2951240"/>
                  </a:cubicBezTo>
                  <a:cubicBezTo>
                    <a:pt x="13060822" y="3211914"/>
                    <a:pt x="13962391" y="3300859"/>
                    <a:pt x="14571793" y="3060269"/>
                  </a:cubicBezTo>
                  <a:cubicBezTo>
                    <a:pt x="15181195" y="2819679"/>
                    <a:pt x="15286606" y="2179393"/>
                    <a:pt x="15924833" y="1507699"/>
                  </a:cubicBezTo>
                  <a:cubicBezTo>
                    <a:pt x="16563060" y="836005"/>
                    <a:pt x="18400239" y="-2313"/>
                    <a:pt x="18378596" y="4"/>
                  </a:cubicBezTo>
                </a:path>
              </a:pathLst>
            </a:cu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8D9BACC-48C5-417D-8086-9822623CDE60}"/>
                </a:ext>
              </a:extLst>
            </p:cNvPr>
            <p:cNvSpPr/>
            <p:nvPr/>
          </p:nvSpPr>
          <p:spPr>
            <a:xfrm>
              <a:off x="8048953" y="4003763"/>
              <a:ext cx="243305" cy="243305"/>
            </a:xfrm>
            <a:prstGeom prst="ellipse">
              <a:avLst/>
            </a:prstGeom>
            <a:solidFill>
              <a:srgbClr val="ECB44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+mn-cs"/>
              </a:endParaRPr>
            </a:p>
          </p:txBody>
        </p:sp>
        <p:sp>
          <p:nvSpPr>
            <p:cNvPr id="217" name="Subtitle 2">
              <a:extLst>
                <a:ext uri="{FF2B5EF4-FFF2-40B4-BE49-F238E27FC236}">
                  <a16:creationId xmlns:a16="http://schemas.microsoft.com/office/drawing/2014/main" id="{18CCF774-707A-4971-8D58-8FE6A5FB14BB}"/>
                </a:ext>
              </a:extLst>
            </p:cNvPr>
            <p:cNvSpPr txBox="1">
              <a:spLocks/>
            </p:cNvSpPr>
            <p:nvPr/>
          </p:nvSpPr>
          <p:spPr>
            <a:xfrm>
              <a:off x="2308626" y="4506827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18" name="Subtitle 2">
              <a:extLst>
                <a:ext uri="{FF2B5EF4-FFF2-40B4-BE49-F238E27FC236}">
                  <a16:creationId xmlns:a16="http://schemas.microsoft.com/office/drawing/2014/main" id="{9AA4E22F-F92C-48ED-B77C-3AB1895C93A6}"/>
                </a:ext>
              </a:extLst>
            </p:cNvPr>
            <p:cNvSpPr txBox="1">
              <a:spLocks/>
            </p:cNvSpPr>
            <p:nvPr/>
          </p:nvSpPr>
          <p:spPr>
            <a:xfrm>
              <a:off x="4353899" y="3812597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19" name="Subtitle 2">
              <a:extLst>
                <a:ext uri="{FF2B5EF4-FFF2-40B4-BE49-F238E27FC236}">
                  <a16:creationId xmlns:a16="http://schemas.microsoft.com/office/drawing/2014/main" id="{6BE29CC8-42BC-45D8-B3E2-3B6391D9CC7E}"/>
                </a:ext>
              </a:extLst>
            </p:cNvPr>
            <p:cNvSpPr txBox="1">
              <a:spLocks/>
            </p:cNvSpPr>
            <p:nvPr/>
          </p:nvSpPr>
          <p:spPr>
            <a:xfrm>
              <a:off x="5702069" y="4681654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0" name="Subtitle 2">
              <a:extLst>
                <a:ext uri="{FF2B5EF4-FFF2-40B4-BE49-F238E27FC236}">
                  <a16:creationId xmlns:a16="http://schemas.microsoft.com/office/drawing/2014/main" id="{9ECC40BA-B9AD-40F7-942B-1625F0305B3F}"/>
                </a:ext>
              </a:extLst>
            </p:cNvPr>
            <p:cNvSpPr txBox="1">
              <a:spLocks/>
            </p:cNvSpPr>
            <p:nvPr/>
          </p:nvSpPr>
          <p:spPr>
            <a:xfrm>
              <a:off x="6698916" y="3018890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1" name="Subtitle 2">
              <a:extLst>
                <a:ext uri="{FF2B5EF4-FFF2-40B4-BE49-F238E27FC236}">
                  <a16:creationId xmlns:a16="http://schemas.microsoft.com/office/drawing/2014/main" id="{46936054-B339-4A62-969B-B19939A818BE}"/>
                </a:ext>
              </a:extLst>
            </p:cNvPr>
            <p:cNvSpPr txBox="1">
              <a:spLocks/>
            </p:cNvSpPr>
            <p:nvPr/>
          </p:nvSpPr>
          <p:spPr>
            <a:xfrm>
              <a:off x="7856133" y="3514892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2" name="Subtitle 2">
              <a:extLst>
                <a:ext uri="{FF2B5EF4-FFF2-40B4-BE49-F238E27FC236}">
                  <a16:creationId xmlns:a16="http://schemas.microsoft.com/office/drawing/2014/main" id="{A511A415-92EE-4439-B83D-70AD804EEA5F}"/>
                </a:ext>
              </a:extLst>
            </p:cNvPr>
            <p:cNvSpPr txBox="1">
              <a:spLocks/>
            </p:cNvSpPr>
            <p:nvPr/>
          </p:nvSpPr>
          <p:spPr>
            <a:xfrm>
              <a:off x="9865379" y="3932913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3" name="Subtitle 2">
              <a:extLst>
                <a:ext uri="{FF2B5EF4-FFF2-40B4-BE49-F238E27FC236}">
                  <a16:creationId xmlns:a16="http://schemas.microsoft.com/office/drawing/2014/main" id="{326D93E2-549E-482C-A780-164BDA61B0B2}"/>
                </a:ext>
              </a:extLst>
            </p:cNvPr>
            <p:cNvSpPr txBox="1">
              <a:spLocks/>
            </p:cNvSpPr>
            <p:nvPr/>
          </p:nvSpPr>
          <p:spPr>
            <a:xfrm>
              <a:off x="10504329" y="3052781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4" name="Subtitle 2">
              <a:extLst>
                <a:ext uri="{FF2B5EF4-FFF2-40B4-BE49-F238E27FC236}">
                  <a16:creationId xmlns:a16="http://schemas.microsoft.com/office/drawing/2014/main" id="{31E19463-C2B6-43B2-8F72-B295B150E99B}"/>
                </a:ext>
              </a:extLst>
            </p:cNvPr>
            <p:cNvSpPr txBox="1">
              <a:spLocks/>
            </p:cNvSpPr>
            <p:nvPr/>
          </p:nvSpPr>
          <p:spPr>
            <a:xfrm>
              <a:off x="1455837" y="3883655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5" name="Subtitle 2">
              <a:extLst>
                <a:ext uri="{FF2B5EF4-FFF2-40B4-BE49-F238E27FC236}">
                  <a16:creationId xmlns:a16="http://schemas.microsoft.com/office/drawing/2014/main" id="{79AF0078-4272-4820-92FA-DD4F2EDF761C}"/>
                </a:ext>
              </a:extLst>
            </p:cNvPr>
            <p:cNvSpPr txBox="1">
              <a:spLocks/>
            </p:cNvSpPr>
            <p:nvPr/>
          </p:nvSpPr>
          <p:spPr>
            <a:xfrm>
              <a:off x="3588265" y="4465629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6" name="Subtitle 2">
              <a:extLst>
                <a:ext uri="{FF2B5EF4-FFF2-40B4-BE49-F238E27FC236}">
                  <a16:creationId xmlns:a16="http://schemas.microsoft.com/office/drawing/2014/main" id="{756AC646-A54E-4EC6-8B46-3AAA1BB79861}"/>
                </a:ext>
              </a:extLst>
            </p:cNvPr>
            <p:cNvSpPr txBox="1">
              <a:spLocks/>
            </p:cNvSpPr>
            <p:nvPr/>
          </p:nvSpPr>
          <p:spPr>
            <a:xfrm>
              <a:off x="5208132" y="3860039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7" name="Subtitle 2">
              <a:extLst>
                <a:ext uri="{FF2B5EF4-FFF2-40B4-BE49-F238E27FC236}">
                  <a16:creationId xmlns:a16="http://schemas.microsoft.com/office/drawing/2014/main" id="{C17476BB-F361-46A8-A209-5F44E8ED2124}"/>
                </a:ext>
              </a:extLst>
            </p:cNvPr>
            <p:cNvSpPr txBox="1">
              <a:spLocks/>
            </p:cNvSpPr>
            <p:nvPr/>
          </p:nvSpPr>
          <p:spPr>
            <a:xfrm>
              <a:off x="7065199" y="3930442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8" name="Subtitle 2">
              <a:extLst>
                <a:ext uri="{FF2B5EF4-FFF2-40B4-BE49-F238E27FC236}">
                  <a16:creationId xmlns:a16="http://schemas.microsoft.com/office/drawing/2014/main" id="{D9A67269-722A-498B-96E4-AAB4ED9E7DFA}"/>
                </a:ext>
              </a:extLst>
            </p:cNvPr>
            <p:cNvSpPr txBox="1">
              <a:spLocks/>
            </p:cNvSpPr>
            <p:nvPr/>
          </p:nvSpPr>
          <p:spPr>
            <a:xfrm>
              <a:off x="8091310" y="4364104"/>
              <a:ext cx="896398" cy="5017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sp>
          <p:nvSpPr>
            <p:cNvPr id="229" name="Subtitle 2">
              <a:extLst>
                <a:ext uri="{FF2B5EF4-FFF2-40B4-BE49-F238E27FC236}">
                  <a16:creationId xmlns:a16="http://schemas.microsoft.com/office/drawing/2014/main" id="{319E26EF-E748-4C60-9935-A2C11FD54DE1}"/>
                </a:ext>
              </a:extLst>
            </p:cNvPr>
            <p:cNvSpPr txBox="1">
              <a:spLocks/>
            </p:cNvSpPr>
            <p:nvPr/>
          </p:nvSpPr>
          <p:spPr>
            <a:xfrm>
              <a:off x="10196991" y="2498854"/>
              <a:ext cx="914785" cy="40141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" dirty="0">
                  <a:solidFill>
                    <a:srgbClr val="1F497D"/>
                  </a:solidFill>
                  <a:latin typeface="Segoe UI"/>
                  <a:ea typeface="Lato Light" panose="020F0502020204030203" pitchFamily="34" charset="0"/>
                  <a:cs typeface="Mukta ExtraLight" panose="020B0000000000000000" pitchFamily="34" charset="77"/>
                </a:rPr>
                <a:t>Touchpoint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61E2599-48E1-4779-A75A-489B0D041237}"/>
                </a:ext>
              </a:extLst>
            </p:cNvPr>
            <p:cNvGrpSpPr/>
            <p:nvPr/>
          </p:nvGrpSpPr>
          <p:grpSpPr>
            <a:xfrm>
              <a:off x="476254" y="4544177"/>
              <a:ext cx="602591" cy="602590"/>
              <a:chOff x="1198563" y="2855913"/>
              <a:chExt cx="1719263" cy="1719262"/>
            </a:xfrm>
            <a:solidFill>
              <a:srgbClr val="E35A35">
                <a:lumMod val="50000"/>
              </a:srgbClr>
            </a:solidFill>
            <a:effectLst>
              <a:outerShdw blurRad="190500" dist="635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231" name="Oval 5">
                <a:extLst>
                  <a:ext uri="{FF2B5EF4-FFF2-40B4-BE49-F238E27FC236}">
                    <a16:creationId xmlns:a16="http://schemas.microsoft.com/office/drawing/2014/main" id="{0CB92A09-BE7E-408C-9C69-D562D1E05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763" y="2921000"/>
                <a:ext cx="1552575" cy="1557337"/>
              </a:xfrm>
              <a:prstGeom prst="ellipse">
                <a:avLst/>
              </a:prstGeom>
              <a:solidFill>
                <a:srgbClr val="E35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6">
                <a:extLst>
                  <a:ext uri="{FF2B5EF4-FFF2-40B4-BE49-F238E27FC236}">
                    <a16:creationId xmlns:a16="http://schemas.microsoft.com/office/drawing/2014/main" id="{340BE4BC-14C3-4EBA-9B90-043B97EA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488" y="3768725"/>
                <a:ext cx="692150" cy="317500"/>
              </a:xfrm>
              <a:custGeom>
                <a:avLst/>
                <a:gdLst>
                  <a:gd name="T0" fmla="*/ 220 w 276"/>
                  <a:gd name="T1" fmla="*/ 126 h 126"/>
                  <a:gd name="T2" fmla="*/ 138 w 276"/>
                  <a:gd name="T3" fmla="*/ 57 h 126"/>
                  <a:gd name="T4" fmla="*/ 56 w 276"/>
                  <a:gd name="T5" fmla="*/ 126 h 126"/>
                  <a:gd name="T6" fmla="*/ 0 w 276"/>
                  <a:gd name="T7" fmla="*/ 117 h 126"/>
                  <a:gd name="T8" fmla="*/ 138 w 276"/>
                  <a:gd name="T9" fmla="*/ 0 h 126"/>
                  <a:gd name="T10" fmla="*/ 276 w 276"/>
                  <a:gd name="T11" fmla="*/ 117 h 126"/>
                  <a:gd name="T12" fmla="*/ 220 w 276"/>
                  <a:gd name="T1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126">
                    <a:moveTo>
                      <a:pt x="220" y="126"/>
                    </a:moveTo>
                    <a:cubicBezTo>
                      <a:pt x="213" y="86"/>
                      <a:pt x="179" y="57"/>
                      <a:pt x="138" y="57"/>
                    </a:cubicBezTo>
                    <a:cubicBezTo>
                      <a:pt x="98" y="57"/>
                      <a:pt x="63" y="86"/>
                      <a:pt x="56" y="12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2" y="49"/>
                      <a:pt x="70" y="0"/>
                      <a:pt x="138" y="0"/>
                    </a:cubicBezTo>
                    <a:cubicBezTo>
                      <a:pt x="207" y="0"/>
                      <a:pt x="265" y="49"/>
                      <a:pt x="276" y="117"/>
                    </a:cubicBezTo>
                    <a:lnTo>
                      <a:pt x="220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7">
                <a:extLst>
                  <a:ext uri="{FF2B5EF4-FFF2-40B4-BE49-F238E27FC236}">
                    <a16:creationId xmlns:a16="http://schemas.microsoft.com/office/drawing/2014/main" id="{AA20957C-F750-41C8-8576-456AE7B74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338" y="3302000"/>
                <a:ext cx="436563" cy="388937"/>
              </a:xfrm>
              <a:custGeom>
                <a:avLst/>
                <a:gdLst>
                  <a:gd name="T0" fmla="*/ 220 w 275"/>
                  <a:gd name="T1" fmla="*/ 245 h 245"/>
                  <a:gd name="T2" fmla="*/ 0 w 275"/>
                  <a:gd name="T3" fmla="*/ 71 h 245"/>
                  <a:gd name="T4" fmla="*/ 55 w 275"/>
                  <a:gd name="T5" fmla="*/ 0 h 245"/>
                  <a:gd name="T6" fmla="*/ 275 w 275"/>
                  <a:gd name="T7" fmla="*/ 174 h 245"/>
                  <a:gd name="T8" fmla="*/ 220 w 275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45">
                    <a:moveTo>
                      <a:pt x="220" y="245"/>
                    </a:moveTo>
                    <a:lnTo>
                      <a:pt x="0" y="71"/>
                    </a:lnTo>
                    <a:lnTo>
                      <a:pt x="55" y="0"/>
                    </a:lnTo>
                    <a:lnTo>
                      <a:pt x="275" y="174"/>
                    </a:lnTo>
                    <a:lnTo>
                      <a:pt x="220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Oval 8">
                <a:extLst>
                  <a:ext uri="{FF2B5EF4-FFF2-40B4-BE49-F238E27FC236}">
                    <a16:creationId xmlns:a16="http://schemas.microsoft.com/office/drawing/2014/main" id="{4166F634-6354-4E3E-A3F3-191F4AAF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826" y="3503613"/>
                <a:ext cx="176213" cy="1762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9">
                <a:extLst>
                  <a:ext uri="{FF2B5EF4-FFF2-40B4-BE49-F238E27FC236}">
                    <a16:creationId xmlns:a16="http://schemas.microsoft.com/office/drawing/2014/main" id="{CCDEB00C-1546-4B82-B9B6-C1B9958E0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076" y="3302000"/>
                <a:ext cx="436563" cy="388937"/>
              </a:xfrm>
              <a:custGeom>
                <a:avLst/>
                <a:gdLst>
                  <a:gd name="T0" fmla="*/ 56 w 275"/>
                  <a:gd name="T1" fmla="*/ 245 h 245"/>
                  <a:gd name="T2" fmla="*/ 0 w 275"/>
                  <a:gd name="T3" fmla="*/ 174 h 245"/>
                  <a:gd name="T4" fmla="*/ 220 w 275"/>
                  <a:gd name="T5" fmla="*/ 0 h 245"/>
                  <a:gd name="T6" fmla="*/ 275 w 275"/>
                  <a:gd name="T7" fmla="*/ 71 h 245"/>
                  <a:gd name="T8" fmla="*/ 56 w 275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45">
                    <a:moveTo>
                      <a:pt x="56" y="245"/>
                    </a:moveTo>
                    <a:lnTo>
                      <a:pt x="0" y="174"/>
                    </a:lnTo>
                    <a:lnTo>
                      <a:pt x="220" y="0"/>
                    </a:lnTo>
                    <a:lnTo>
                      <a:pt x="275" y="71"/>
                    </a:lnTo>
                    <a:lnTo>
                      <a:pt x="56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Oval 10">
                <a:extLst>
                  <a:ext uri="{FF2B5EF4-FFF2-40B4-BE49-F238E27FC236}">
                    <a16:creationId xmlns:a16="http://schemas.microsoft.com/office/drawing/2014/main" id="{BC0BED9C-71CA-4795-BC16-3F31191B7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1" y="3503613"/>
                <a:ext cx="176213" cy="1762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11">
                <a:extLst>
                  <a:ext uri="{FF2B5EF4-FFF2-40B4-BE49-F238E27FC236}">
                    <a16:creationId xmlns:a16="http://schemas.microsoft.com/office/drawing/2014/main" id="{90F7383F-141D-4462-9BAE-5FD6B0481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8563" y="2855913"/>
                <a:ext cx="1719263" cy="1719262"/>
              </a:xfrm>
              <a:custGeom>
                <a:avLst/>
                <a:gdLst>
                  <a:gd name="T0" fmla="*/ 343 w 685"/>
                  <a:gd name="T1" fmla="*/ 685 h 685"/>
                  <a:gd name="T2" fmla="*/ 0 w 685"/>
                  <a:gd name="T3" fmla="*/ 343 h 685"/>
                  <a:gd name="T4" fmla="*/ 343 w 685"/>
                  <a:gd name="T5" fmla="*/ 0 h 685"/>
                  <a:gd name="T6" fmla="*/ 685 w 685"/>
                  <a:gd name="T7" fmla="*/ 343 h 685"/>
                  <a:gd name="T8" fmla="*/ 343 w 685"/>
                  <a:gd name="T9" fmla="*/ 685 h 685"/>
                  <a:gd name="T10" fmla="*/ 343 w 685"/>
                  <a:gd name="T11" fmla="*/ 57 h 685"/>
                  <a:gd name="T12" fmla="*/ 57 w 685"/>
                  <a:gd name="T13" fmla="*/ 343 h 685"/>
                  <a:gd name="T14" fmla="*/ 343 w 685"/>
                  <a:gd name="T15" fmla="*/ 628 h 685"/>
                  <a:gd name="T16" fmla="*/ 628 w 685"/>
                  <a:gd name="T17" fmla="*/ 343 h 685"/>
                  <a:gd name="T18" fmla="*/ 343 w 685"/>
                  <a:gd name="T19" fmla="*/ 57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5" h="685">
                    <a:moveTo>
                      <a:pt x="343" y="685"/>
                    </a:moveTo>
                    <a:cubicBezTo>
                      <a:pt x="154" y="685"/>
                      <a:pt x="0" y="531"/>
                      <a:pt x="0" y="343"/>
                    </a:cubicBezTo>
                    <a:cubicBezTo>
                      <a:pt x="0" y="154"/>
                      <a:pt x="154" y="0"/>
                      <a:pt x="343" y="0"/>
                    </a:cubicBezTo>
                    <a:cubicBezTo>
                      <a:pt x="532" y="0"/>
                      <a:pt x="685" y="154"/>
                      <a:pt x="685" y="343"/>
                    </a:cubicBezTo>
                    <a:cubicBezTo>
                      <a:pt x="685" y="531"/>
                      <a:pt x="532" y="685"/>
                      <a:pt x="343" y="685"/>
                    </a:cubicBezTo>
                    <a:close/>
                    <a:moveTo>
                      <a:pt x="343" y="57"/>
                    </a:moveTo>
                    <a:cubicBezTo>
                      <a:pt x="185" y="57"/>
                      <a:pt x="57" y="185"/>
                      <a:pt x="57" y="343"/>
                    </a:cubicBezTo>
                    <a:cubicBezTo>
                      <a:pt x="57" y="500"/>
                      <a:pt x="185" y="628"/>
                      <a:pt x="343" y="628"/>
                    </a:cubicBezTo>
                    <a:cubicBezTo>
                      <a:pt x="500" y="628"/>
                      <a:pt x="628" y="500"/>
                      <a:pt x="628" y="343"/>
                    </a:cubicBezTo>
                    <a:cubicBezTo>
                      <a:pt x="628" y="185"/>
                      <a:pt x="500" y="57"/>
                      <a:pt x="343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7BBE73A-3E50-4AE0-ABBE-BE9909E70A87}"/>
                </a:ext>
              </a:extLst>
            </p:cNvPr>
            <p:cNvGrpSpPr/>
            <p:nvPr/>
          </p:nvGrpSpPr>
          <p:grpSpPr>
            <a:xfrm>
              <a:off x="476532" y="2591040"/>
              <a:ext cx="602035" cy="602590"/>
              <a:chOff x="489957" y="2625737"/>
              <a:chExt cx="602035" cy="602590"/>
            </a:xfrm>
          </p:grpSpPr>
          <p:sp>
            <p:nvSpPr>
              <p:cNvPr id="239" name="Oval 22">
                <a:extLst>
                  <a:ext uri="{FF2B5EF4-FFF2-40B4-BE49-F238E27FC236}">
                    <a16:creationId xmlns:a16="http://schemas.microsoft.com/office/drawing/2014/main" id="{9910AEEF-5D4E-4E6F-8082-A73ADB12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03" y="2650775"/>
                <a:ext cx="544725" cy="545836"/>
              </a:xfrm>
              <a:prstGeom prst="ellipse">
                <a:avLst/>
              </a:prstGeom>
              <a:solidFill>
                <a:srgbClr val="8BB7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23">
                <a:extLst>
                  <a:ext uri="{FF2B5EF4-FFF2-40B4-BE49-F238E27FC236}">
                    <a16:creationId xmlns:a16="http://schemas.microsoft.com/office/drawing/2014/main" id="{936CFCB0-2610-4A51-93C4-D3346E8DC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98" y="2951236"/>
                <a:ext cx="316597" cy="132981"/>
              </a:xfrm>
              <a:custGeom>
                <a:avLst/>
                <a:gdLst>
                  <a:gd name="T0" fmla="*/ 0 w 360"/>
                  <a:gd name="T1" fmla="*/ 0 h 151"/>
                  <a:gd name="T2" fmla="*/ 180 w 360"/>
                  <a:gd name="T3" fmla="*/ 151 h 151"/>
                  <a:gd name="T4" fmla="*/ 360 w 360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0" h="151">
                    <a:moveTo>
                      <a:pt x="0" y="0"/>
                    </a:moveTo>
                    <a:cubicBezTo>
                      <a:pt x="15" y="86"/>
                      <a:pt x="90" y="151"/>
                      <a:pt x="180" y="151"/>
                    </a:cubicBezTo>
                    <a:cubicBezTo>
                      <a:pt x="270" y="151"/>
                      <a:pt x="345" y="86"/>
                      <a:pt x="360" y="0"/>
                    </a:cubicBezTo>
                  </a:path>
                </a:pathLst>
              </a:custGeom>
              <a:solidFill>
                <a:srgbClr val="8BB74C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24">
                <a:extLst>
                  <a:ext uri="{FF2B5EF4-FFF2-40B4-BE49-F238E27FC236}">
                    <a16:creationId xmlns:a16="http://schemas.microsoft.com/office/drawing/2014/main" id="{6F609149-6D71-4B1E-895E-9484D2064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46" y="2824375"/>
                <a:ext cx="144110" cy="66769"/>
              </a:xfrm>
              <a:custGeom>
                <a:avLst/>
                <a:gdLst>
                  <a:gd name="T0" fmla="*/ 127 w 164"/>
                  <a:gd name="T1" fmla="*/ 76 h 76"/>
                  <a:gd name="T2" fmla="*/ 82 w 164"/>
                  <a:gd name="T3" fmla="*/ 38 h 76"/>
                  <a:gd name="T4" fmla="*/ 37 w 164"/>
                  <a:gd name="T5" fmla="*/ 76 h 76"/>
                  <a:gd name="T6" fmla="*/ 0 w 164"/>
                  <a:gd name="T7" fmla="*/ 69 h 76"/>
                  <a:gd name="T8" fmla="*/ 82 w 164"/>
                  <a:gd name="T9" fmla="*/ 0 h 76"/>
                  <a:gd name="T10" fmla="*/ 164 w 164"/>
                  <a:gd name="T11" fmla="*/ 69 h 76"/>
                  <a:gd name="T12" fmla="*/ 127 w 164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76">
                    <a:moveTo>
                      <a:pt x="127" y="76"/>
                    </a:moveTo>
                    <a:cubicBezTo>
                      <a:pt x="123" y="54"/>
                      <a:pt x="104" y="38"/>
                      <a:pt x="82" y="38"/>
                    </a:cubicBezTo>
                    <a:cubicBezTo>
                      <a:pt x="60" y="38"/>
                      <a:pt x="41" y="54"/>
                      <a:pt x="37" y="76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7" y="29"/>
                      <a:pt x="41" y="0"/>
                      <a:pt x="82" y="0"/>
                    </a:cubicBezTo>
                    <a:cubicBezTo>
                      <a:pt x="123" y="0"/>
                      <a:pt x="158" y="29"/>
                      <a:pt x="164" y="69"/>
                    </a:cubicBezTo>
                    <a:lnTo>
                      <a:pt x="127" y="76"/>
                    </a:lnTo>
                    <a:close/>
                  </a:path>
                </a:pathLst>
              </a:custGeom>
              <a:solidFill>
                <a:srgbClr val="8BB74C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25">
                <a:extLst>
                  <a:ext uri="{FF2B5EF4-FFF2-40B4-BE49-F238E27FC236}">
                    <a16:creationId xmlns:a16="http://schemas.microsoft.com/office/drawing/2014/main" id="{2EB9463E-87A9-49BB-85A7-5E8912B8E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92" y="2824375"/>
                <a:ext cx="144110" cy="66769"/>
              </a:xfrm>
              <a:custGeom>
                <a:avLst/>
                <a:gdLst>
                  <a:gd name="T0" fmla="*/ 127 w 164"/>
                  <a:gd name="T1" fmla="*/ 76 h 76"/>
                  <a:gd name="T2" fmla="*/ 82 w 164"/>
                  <a:gd name="T3" fmla="*/ 38 h 76"/>
                  <a:gd name="T4" fmla="*/ 37 w 164"/>
                  <a:gd name="T5" fmla="*/ 76 h 76"/>
                  <a:gd name="T6" fmla="*/ 0 w 164"/>
                  <a:gd name="T7" fmla="*/ 69 h 76"/>
                  <a:gd name="T8" fmla="*/ 82 w 164"/>
                  <a:gd name="T9" fmla="*/ 0 h 76"/>
                  <a:gd name="T10" fmla="*/ 164 w 164"/>
                  <a:gd name="T11" fmla="*/ 69 h 76"/>
                  <a:gd name="T12" fmla="*/ 127 w 164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76">
                    <a:moveTo>
                      <a:pt x="127" y="76"/>
                    </a:moveTo>
                    <a:cubicBezTo>
                      <a:pt x="123" y="54"/>
                      <a:pt x="104" y="38"/>
                      <a:pt x="82" y="38"/>
                    </a:cubicBezTo>
                    <a:cubicBezTo>
                      <a:pt x="60" y="38"/>
                      <a:pt x="41" y="54"/>
                      <a:pt x="37" y="76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7" y="29"/>
                      <a:pt x="41" y="0"/>
                      <a:pt x="82" y="0"/>
                    </a:cubicBezTo>
                    <a:cubicBezTo>
                      <a:pt x="123" y="0"/>
                      <a:pt x="158" y="29"/>
                      <a:pt x="164" y="69"/>
                    </a:cubicBezTo>
                    <a:lnTo>
                      <a:pt x="127" y="76"/>
                    </a:lnTo>
                    <a:close/>
                  </a:path>
                </a:pathLst>
              </a:custGeom>
              <a:solidFill>
                <a:srgbClr val="8BB74C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26">
                <a:extLst>
                  <a:ext uri="{FF2B5EF4-FFF2-40B4-BE49-F238E27FC236}">
                    <a16:creationId xmlns:a16="http://schemas.microsoft.com/office/drawing/2014/main" id="{3AD10015-5345-4EB0-8C68-3A46088C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957" y="2625737"/>
                <a:ext cx="602035" cy="602590"/>
              </a:xfrm>
              <a:custGeom>
                <a:avLst/>
                <a:gdLst>
                  <a:gd name="T0" fmla="*/ 342 w 684"/>
                  <a:gd name="T1" fmla="*/ 685 h 685"/>
                  <a:gd name="T2" fmla="*/ 0 w 684"/>
                  <a:gd name="T3" fmla="*/ 343 h 685"/>
                  <a:gd name="T4" fmla="*/ 342 w 684"/>
                  <a:gd name="T5" fmla="*/ 0 h 685"/>
                  <a:gd name="T6" fmla="*/ 684 w 684"/>
                  <a:gd name="T7" fmla="*/ 343 h 685"/>
                  <a:gd name="T8" fmla="*/ 342 w 684"/>
                  <a:gd name="T9" fmla="*/ 685 h 685"/>
                  <a:gd name="T10" fmla="*/ 342 w 684"/>
                  <a:gd name="T11" fmla="*/ 57 h 685"/>
                  <a:gd name="T12" fmla="*/ 57 w 684"/>
                  <a:gd name="T13" fmla="*/ 343 h 685"/>
                  <a:gd name="T14" fmla="*/ 342 w 684"/>
                  <a:gd name="T15" fmla="*/ 628 h 685"/>
                  <a:gd name="T16" fmla="*/ 628 w 684"/>
                  <a:gd name="T17" fmla="*/ 343 h 685"/>
                  <a:gd name="T18" fmla="*/ 342 w 684"/>
                  <a:gd name="T19" fmla="*/ 57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4" h="685">
                    <a:moveTo>
                      <a:pt x="342" y="685"/>
                    </a:moveTo>
                    <a:cubicBezTo>
                      <a:pt x="153" y="685"/>
                      <a:pt x="0" y="531"/>
                      <a:pt x="0" y="343"/>
                    </a:cubicBezTo>
                    <a:cubicBezTo>
                      <a:pt x="0" y="154"/>
                      <a:pt x="153" y="0"/>
                      <a:pt x="342" y="0"/>
                    </a:cubicBezTo>
                    <a:cubicBezTo>
                      <a:pt x="531" y="0"/>
                      <a:pt x="684" y="154"/>
                      <a:pt x="684" y="343"/>
                    </a:cubicBezTo>
                    <a:cubicBezTo>
                      <a:pt x="684" y="531"/>
                      <a:pt x="531" y="685"/>
                      <a:pt x="342" y="685"/>
                    </a:cubicBezTo>
                    <a:close/>
                    <a:moveTo>
                      <a:pt x="342" y="57"/>
                    </a:moveTo>
                    <a:cubicBezTo>
                      <a:pt x="185" y="57"/>
                      <a:pt x="57" y="185"/>
                      <a:pt x="57" y="343"/>
                    </a:cubicBezTo>
                    <a:cubicBezTo>
                      <a:pt x="57" y="500"/>
                      <a:pt x="185" y="628"/>
                      <a:pt x="342" y="628"/>
                    </a:cubicBezTo>
                    <a:cubicBezTo>
                      <a:pt x="500" y="628"/>
                      <a:pt x="628" y="500"/>
                      <a:pt x="628" y="343"/>
                    </a:cubicBezTo>
                    <a:cubicBezTo>
                      <a:pt x="628" y="185"/>
                      <a:pt x="500" y="57"/>
                      <a:pt x="342" y="57"/>
                    </a:cubicBezTo>
                    <a:close/>
                  </a:path>
                </a:pathLst>
              </a:custGeom>
              <a:solidFill>
                <a:srgbClr val="8BB74C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EE116AD-3F9A-4087-936C-9FE4C6F5CFB3}"/>
                </a:ext>
              </a:extLst>
            </p:cNvPr>
            <p:cNvGrpSpPr/>
            <p:nvPr/>
          </p:nvGrpSpPr>
          <p:grpSpPr>
            <a:xfrm>
              <a:off x="476532" y="3567608"/>
              <a:ext cx="602035" cy="602590"/>
              <a:chOff x="475917" y="3596601"/>
              <a:chExt cx="602035" cy="602590"/>
            </a:xfrm>
          </p:grpSpPr>
          <p:sp>
            <p:nvSpPr>
              <p:cNvPr id="245" name="Oval 27">
                <a:extLst>
                  <a:ext uri="{FF2B5EF4-FFF2-40B4-BE49-F238E27FC236}">
                    <a16:creationId xmlns:a16="http://schemas.microsoft.com/office/drawing/2014/main" id="{A4FE4F0C-EBF0-4748-AF91-4C1E4DB92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76" y="3625534"/>
                <a:ext cx="545281" cy="544724"/>
              </a:xfrm>
              <a:prstGeom prst="ellipse">
                <a:avLst/>
              </a:prstGeom>
              <a:solidFill>
                <a:srgbClr val="ECB44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28">
                <a:extLst>
                  <a:ext uri="{FF2B5EF4-FFF2-40B4-BE49-F238E27FC236}">
                    <a16:creationId xmlns:a16="http://schemas.microsoft.com/office/drawing/2014/main" id="{84B17B0B-05A1-40DE-A3B1-E89486D9BC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917" y="3596601"/>
                <a:ext cx="602035" cy="602590"/>
              </a:xfrm>
              <a:custGeom>
                <a:avLst/>
                <a:gdLst>
                  <a:gd name="T0" fmla="*/ 342 w 684"/>
                  <a:gd name="T1" fmla="*/ 685 h 685"/>
                  <a:gd name="T2" fmla="*/ 0 w 684"/>
                  <a:gd name="T3" fmla="*/ 343 h 685"/>
                  <a:gd name="T4" fmla="*/ 342 w 684"/>
                  <a:gd name="T5" fmla="*/ 0 h 685"/>
                  <a:gd name="T6" fmla="*/ 684 w 684"/>
                  <a:gd name="T7" fmla="*/ 343 h 685"/>
                  <a:gd name="T8" fmla="*/ 342 w 684"/>
                  <a:gd name="T9" fmla="*/ 685 h 685"/>
                  <a:gd name="T10" fmla="*/ 342 w 684"/>
                  <a:gd name="T11" fmla="*/ 57 h 685"/>
                  <a:gd name="T12" fmla="*/ 57 w 684"/>
                  <a:gd name="T13" fmla="*/ 343 h 685"/>
                  <a:gd name="T14" fmla="*/ 342 w 684"/>
                  <a:gd name="T15" fmla="*/ 628 h 685"/>
                  <a:gd name="T16" fmla="*/ 627 w 684"/>
                  <a:gd name="T17" fmla="*/ 343 h 685"/>
                  <a:gd name="T18" fmla="*/ 342 w 684"/>
                  <a:gd name="T19" fmla="*/ 57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4" h="685">
                    <a:moveTo>
                      <a:pt x="342" y="685"/>
                    </a:moveTo>
                    <a:cubicBezTo>
                      <a:pt x="153" y="685"/>
                      <a:pt x="0" y="531"/>
                      <a:pt x="0" y="343"/>
                    </a:cubicBezTo>
                    <a:cubicBezTo>
                      <a:pt x="0" y="154"/>
                      <a:pt x="153" y="0"/>
                      <a:pt x="342" y="0"/>
                    </a:cubicBezTo>
                    <a:cubicBezTo>
                      <a:pt x="531" y="0"/>
                      <a:pt x="684" y="154"/>
                      <a:pt x="684" y="343"/>
                    </a:cubicBezTo>
                    <a:cubicBezTo>
                      <a:pt x="684" y="531"/>
                      <a:pt x="531" y="685"/>
                      <a:pt x="342" y="685"/>
                    </a:cubicBezTo>
                    <a:close/>
                    <a:moveTo>
                      <a:pt x="342" y="57"/>
                    </a:moveTo>
                    <a:cubicBezTo>
                      <a:pt x="185" y="57"/>
                      <a:pt x="57" y="185"/>
                      <a:pt x="57" y="343"/>
                    </a:cubicBezTo>
                    <a:cubicBezTo>
                      <a:pt x="57" y="500"/>
                      <a:pt x="185" y="628"/>
                      <a:pt x="342" y="628"/>
                    </a:cubicBezTo>
                    <a:cubicBezTo>
                      <a:pt x="499" y="628"/>
                      <a:pt x="627" y="500"/>
                      <a:pt x="627" y="343"/>
                    </a:cubicBezTo>
                    <a:cubicBezTo>
                      <a:pt x="627" y="185"/>
                      <a:pt x="499" y="57"/>
                      <a:pt x="342" y="57"/>
                    </a:cubicBezTo>
                    <a:close/>
                  </a:path>
                </a:pathLst>
              </a:cu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Rectangle 29">
                <a:extLst>
                  <a:ext uri="{FF2B5EF4-FFF2-40B4-BE49-F238E27FC236}">
                    <a16:creationId xmlns:a16="http://schemas.microsoft.com/office/drawing/2014/main" id="{FB062B77-BAB9-4F5A-AFC4-B1D5E3330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99" y="3976628"/>
                <a:ext cx="249828" cy="50077"/>
              </a:xfrm>
              <a:prstGeom prst="rect">
                <a:avLst/>
              </a:pr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30">
                <a:extLst>
                  <a:ext uri="{FF2B5EF4-FFF2-40B4-BE49-F238E27FC236}">
                    <a16:creationId xmlns:a16="http://schemas.microsoft.com/office/drawing/2014/main" id="{FC1E13D2-072B-43BD-AA15-6E52EFBA6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35" y="3805254"/>
                <a:ext cx="148561" cy="50077"/>
              </a:xfrm>
              <a:prstGeom prst="rect">
                <a:avLst/>
              </a:pr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Rectangle 31">
                <a:extLst>
                  <a:ext uri="{FF2B5EF4-FFF2-40B4-BE49-F238E27FC236}">
                    <a16:creationId xmlns:a16="http://schemas.microsoft.com/office/drawing/2014/main" id="{264E464B-0474-4FC7-95BC-EE5EDC262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73" y="3805254"/>
                <a:ext cx="148561" cy="50077"/>
              </a:xfrm>
              <a:prstGeom prst="rect">
                <a:avLst/>
              </a:pr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Oval 32">
                <a:extLst>
                  <a:ext uri="{FF2B5EF4-FFF2-40B4-BE49-F238E27FC236}">
                    <a16:creationId xmlns:a16="http://schemas.microsoft.com/office/drawing/2014/main" id="{7FD09044-4A8D-4872-87B2-F3398DD0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35" y="3822503"/>
                <a:ext cx="60649" cy="61761"/>
              </a:xfrm>
              <a:prstGeom prst="ellipse">
                <a:avLst/>
              </a:pr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Oval 33">
                <a:extLst>
                  <a:ext uri="{FF2B5EF4-FFF2-40B4-BE49-F238E27FC236}">
                    <a16:creationId xmlns:a16="http://schemas.microsoft.com/office/drawing/2014/main" id="{45F96E09-D49E-4659-98FA-C225320D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298" y="3822503"/>
                <a:ext cx="61762" cy="61761"/>
              </a:xfrm>
              <a:prstGeom prst="ellipse">
                <a:avLst/>
              </a:prstGeom>
              <a:solidFill>
                <a:srgbClr val="ECB448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52" name="Graphic 23" descr="Megaphone with solid fill">
              <a:extLst>
                <a:ext uri="{FF2B5EF4-FFF2-40B4-BE49-F238E27FC236}">
                  <a16:creationId xmlns:a16="http://schemas.microsoft.com/office/drawing/2014/main" id="{361BB253-C3EA-4CAA-AC4A-9A0B12C04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2767" y="5297816"/>
              <a:ext cx="914400" cy="914400"/>
            </a:xfrm>
            <a:prstGeom prst="rect">
              <a:avLst/>
            </a:prstGeom>
          </p:spPr>
        </p:pic>
        <p:pic>
          <p:nvPicPr>
            <p:cNvPr id="253" name="Graphic 28" descr="Comment Heart with solid fill">
              <a:extLst>
                <a:ext uri="{FF2B5EF4-FFF2-40B4-BE49-F238E27FC236}">
                  <a16:creationId xmlns:a16="http://schemas.microsoft.com/office/drawing/2014/main" id="{67389AF9-B777-4F0D-9E9B-B14EB5B2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478" y="1188284"/>
              <a:ext cx="1106424" cy="1106424"/>
            </a:xfrm>
            <a:prstGeom prst="rect">
              <a:avLst/>
            </a:prstGeom>
          </p:spPr>
        </p:pic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6AEB56F0-86CF-4586-AA79-112959DFA5EE}"/>
                </a:ext>
              </a:extLst>
            </p:cNvPr>
            <p:cNvGrpSpPr/>
            <p:nvPr/>
          </p:nvGrpSpPr>
          <p:grpSpPr>
            <a:xfrm>
              <a:off x="1968049" y="4609556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5B6E77C-FB1B-4F19-A102-8E2800E5613A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35A35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6" name="Freeform 5">
                <a:extLst>
                  <a:ext uri="{FF2B5EF4-FFF2-40B4-BE49-F238E27FC236}">
                    <a16:creationId xmlns:a16="http://schemas.microsoft.com/office/drawing/2014/main" id="{C80036AA-FD6B-4DA4-92F2-30C6D0A3B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B8B49A7-929F-4D39-BB8D-9A8A69761413}"/>
                </a:ext>
              </a:extLst>
            </p:cNvPr>
            <p:cNvGrpSpPr/>
            <p:nvPr/>
          </p:nvGrpSpPr>
          <p:grpSpPr>
            <a:xfrm>
              <a:off x="2414751" y="3972673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E6BB960-7863-433C-8CAA-893A190CDBE7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35A35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9" name="Freeform 5">
                <a:extLst>
                  <a:ext uri="{FF2B5EF4-FFF2-40B4-BE49-F238E27FC236}">
                    <a16:creationId xmlns:a16="http://schemas.microsoft.com/office/drawing/2014/main" id="{915BD99D-CC2C-4BFE-9D87-2F1C4142A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1DD4732-A4A2-4DE2-B8EF-C7F8EB8CEFC1}"/>
                </a:ext>
              </a:extLst>
            </p:cNvPr>
            <p:cNvGrpSpPr/>
            <p:nvPr/>
          </p:nvGrpSpPr>
          <p:grpSpPr>
            <a:xfrm>
              <a:off x="3949675" y="3896991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24914699-5271-4CDF-8085-657ECC427F85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2" name="Freeform 5">
                <a:extLst>
                  <a:ext uri="{FF2B5EF4-FFF2-40B4-BE49-F238E27FC236}">
                    <a16:creationId xmlns:a16="http://schemas.microsoft.com/office/drawing/2014/main" id="{FF2B3DA7-7637-4261-AD9A-D7ECD8A15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8757A64-E045-4E2C-89C8-56ADBE25E498}"/>
                </a:ext>
              </a:extLst>
            </p:cNvPr>
            <p:cNvGrpSpPr/>
            <p:nvPr/>
          </p:nvGrpSpPr>
          <p:grpSpPr>
            <a:xfrm>
              <a:off x="4578738" y="4517945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17A5F4FF-313C-4814-BC08-C6C35E7B8D49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35A35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Freeform 5">
                <a:extLst>
                  <a:ext uri="{FF2B5EF4-FFF2-40B4-BE49-F238E27FC236}">
                    <a16:creationId xmlns:a16="http://schemas.microsoft.com/office/drawing/2014/main" id="{D7B7B2B9-178B-4565-A191-642F116A3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3B938B4-1A85-48B7-A99F-2F6041EDF0D5}"/>
                </a:ext>
              </a:extLst>
            </p:cNvPr>
            <p:cNvGrpSpPr/>
            <p:nvPr/>
          </p:nvGrpSpPr>
          <p:grpSpPr>
            <a:xfrm>
              <a:off x="5371685" y="4760719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6663B3F2-8D55-4257-96D7-F86A38844CE4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35A35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8" name="Freeform 5">
                <a:extLst>
                  <a:ext uri="{FF2B5EF4-FFF2-40B4-BE49-F238E27FC236}">
                    <a16:creationId xmlns:a16="http://schemas.microsoft.com/office/drawing/2014/main" id="{51FEB728-A89F-461E-ABDF-1D6CFEE86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F2B8927-C9C6-45E3-9C79-54B97AAEC132}"/>
                </a:ext>
              </a:extLst>
            </p:cNvPr>
            <p:cNvGrpSpPr/>
            <p:nvPr/>
          </p:nvGrpSpPr>
          <p:grpSpPr>
            <a:xfrm>
              <a:off x="6166530" y="3911575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E0A3C54-4D8D-41CA-9836-A20744DE1516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1" name="Freeform 5">
                <a:extLst>
                  <a:ext uri="{FF2B5EF4-FFF2-40B4-BE49-F238E27FC236}">
                    <a16:creationId xmlns:a16="http://schemas.microsoft.com/office/drawing/2014/main" id="{42A0508F-F56B-40E2-A1C0-C2F67C23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F092F018-C269-44D6-9994-FADF76AED0AC}"/>
                </a:ext>
              </a:extLst>
            </p:cNvPr>
            <p:cNvGrpSpPr/>
            <p:nvPr/>
          </p:nvGrpSpPr>
          <p:grpSpPr>
            <a:xfrm>
              <a:off x="6712127" y="3382799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C571F64-5E63-48DC-AFA2-5FE90CD40D4C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4" name="Freeform 5">
                <a:extLst>
                  <a:ext uri="{FF2B5EF4-FFF2-40B4-BE49-F238E27FC236}">
                    <a16:creationId xmlns:a16="http://schemas.microsoft.com/office/drawing/2014/main" id="{EE67FABA-E94D-49BF-8CB6-0CDDDFF9D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20190AFC-794D-435E-8810-5FA79E62A362}"/>
                </a:ext>
              </a:extLst>
            </p:cNvPr>
            <p:cNvGrpSpPr/>
            <p:nvPr/>
          </p:nvGrpSpPr>
          <p:grpSpPr>
            <a:xfrm>
              <a:off x="7514733" y="3606902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E4BCD5A-7EF3-4620-9CB5-2E9D21CBFCC7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7" name="Freeform 5">
                <a:extLst>
                  <a:ext uri="{FF2B5EF4-FFF2-40B4-BE49-F238E27FC236}">
                    <a16:creationId xmlns:a16="http://schemas.microsoft.com/office/drawing/2014/main" id="{176ED8E0-E780-41E8-BCB3-92F4D6538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E163873A-C589-45ED-85B7-066FB30E6190}"/>
                </a:ext>
              </a:extLst>
            </p:cNvPr>
            <p:cNvGrpSpPr/>
            <p:nvPr/>
          </p:nvGrpSpPr>
          <p:grpSpPr>
            <a:xfrm>
              <a:off x="8034367" y="3992044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D298D21-45A7-4DAF-9B10-2CA7784F25D9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0" name="Freeform 5">
                <a:extLst>
                  <a:ext uri="{FF2B5EF4-FFF2-40B4-BE49-F238E27FC236}">
                    <a16:creationId xmlns:a16="http://schemas.microsoft.com/office/drawing/2014/main" id="{13060984-0517-4E45-9099-1F82ADE0D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90AF93-CD1C-4E71-86DB-794A25D2407B}"/>
                </a:ext>
              </a:extLst>
            </p:cNvPr>
            <p:cNvGrpSpPr/>
            <p:nvPr/>
          </p:nvGrpSpPr>
          <p:grpSpPr>
            <a:xfrm>
              <a:off x="8734150" y="4191561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E9C8671-EAC2-48FB-8A75-320F9CAA4C18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3" name="Freeform 5">
                <a:extLst>
                  <a:ext uri="{FF2B5EF4-FFF2-40B4-BE49-F238E27FC236}">
                    <a16:creationId xmlns:a16="http://schemas.microsoft.com/office/drawing/2014/main" id="{B11AE556-B5FE-492C-B940-038163FD2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B35D61A-DEF5-4733-897A-AB5740912458}"/>
                </a:ext>
              </a:extLst>
            </p:cNvPr>
            <p:cNvGrpSpPr/>
            <p:nvPr/>
          </p:nvGrpSpPr>
          <p:grpSpPr>
            <a:xfrm>
              <a:off x="9506634" y="3997394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ECB1989-F017-4EEC-964D-380D0570401A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ECB448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6" name="Freeform 5">
                <a:extLst>
                  <a:ext uri="{FF2B5EF4-FFF2-40B4-BE49-F238E27FC236}">
                    <a16:creationId xmlns:a16="http://schemas.microsoft.com/office/drawing/2014/main" id="{6B7BF7D3-901B-4A2D-BEF2-763CC0955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CD1DCFAB-53D5-4B1C-A2CA-8208E5F2B94E}"/>
                </a:ext>
              </a:extLst>
            </p:cNvPr>
            <p:cNvGrpSpPr/>
            <p:nvPr/>
          </p:nvGrpSpPr>
          <p:grpSpPr>
            <a:xfrm>
              <a:off x="10163648" y="3109374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AAE7039-E7E3-4B05-B630-E29F8A4ED732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8BB74C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9" name="Freeform 5">
                <a:extLst>
                  <a:ext uri="{FF2B5EF4-FFF2-40B4-BE49-F238E27FC236}">
                    <a16:creationId xmlns:a16="http://schemas.microsoft.com/office/drawing/2014/main" id="{7908270C-F6CC-40D4-B804-F45F57F3B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9FEDC09B-8A08-45EC-B1E2-760B9518347B}"/>
                </a:ext>
              </a:extLst>
            </p:cNvPr>
            <p:cNvGrpSpPr/>
            <p:nvPr/>
          </p:nvGrpSpPr>
          <p:grpSpPr>
            <a:xfrm>
              <a:off x="11189304" y="2583302"/>
              <a:ext cx="272475" cy="272475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57D17CD-FFB2-435A-8771-AC7BE4BE5938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8BB74C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2" name="Freeform 5">
                <a:extLst>
                  <a:ext uri="{FF2B5EF4-FFF2-40B4-BE49-F238E27FC236}">
                    <a16:creationId xmlns:a16="http://schemas.microsoft.com/office/drawing/2014/main" id="{C55C3843-7F61-4CB7-B686-795F2A9F9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1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Template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2A6F8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5919</TotalTime>
  <Words>523</Words>
  <Application>Microsoft Macintosh PowerPoint</Application>
  <PresentationFormat>Custom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Poppins</vt:lpstr>
      <vt:lpstr>Segoe UI</vt:lpstr>
      <vt:lpstr>Office Theme</vt:lpstr>
      <vt:lpstr>1_Office Theme</vt:lpstr>
      <vt:lpstr>Free Customer Journey Map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Roshin pv</cp:lastModifiedBy>
  <cp:revision>119</cp:revision>
  <dcterms:created xsi:type="dcterms:W3CDTF">2013-09-12T13:05:01Z</dcterms:created>
  <dcterms:modified xsi:type="dcterms:W3CDTF">2023-01-21T17:14:37Z</dcterms:modified>
</cp:coreProperties>
</file>