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0" r:id="rId3"/>
    <p:sldId id="281" r:id="rId4"/>
    <p:sldId id="282" r:id="rId5"/>
    <p:sldId id="283" r:id="rId6"/>
    <p:sldId id="284" r:id="rId7"/>
    <p:sldId id="272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293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7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BD6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4"/>
  </p:normalViewPr>
  <p:slideViewPr>
    <p:cSldViewPr>
      <p:cViewPr varScale="1">
        <p:scale>
          <a:sx n="81" d="100"/>
          <a:sy n="81" d="100"/>
        </p:scale>
        <p:origin x="864" y="62"/>
      </p:cViewPr>
      <p:guideLst>
        <p:guide orient="horz" pos="1797"/>
        <p:guide pos="3839"/>
        <p:guide orient="horz" pos="2523"/>
        <p:guide orient="horz" pos="2931"/>
        <p:guide orient="horz" pos="2160"/>
        <p:guide orient="horz" pos="2115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Decision Tree (6 Decisions, 3 Paths)</a:t>
            </a:r>
            <a:endParaRPr lang="es-UY" dirty="0"/>
          </a:p>
        </p:txBody>
      </p:sp>
      <p:sp>
        <p:nvSpPr>
          <p:cNvPr id="113" name="SN">
            <a:extLst>
              <a:ext uri="{FF2B5EF4-FFF2-40B4-BE49-F238E27FC236}">
                <a16:creationId xmlns:a16="http://schemas.microsoft.com/office/drawing/2014/main" id="{11750074-00D4-43DA-9479-EA50ED9FDAE6}"/>
              </a:ext>
            </a:extLst>
          </p:cNvPr>
          <p:cNvSpPr/>
          <p:nvPr/>
        </p:nvSpPr>
        <p:spPr>
          <a:xfrm>
            <a:off x="441936" y="3531560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Starting Node</a:t>
            </a:r>
          </a:p>
        </p:txBody>
      </p:sp>
      <p:sp>
        <p:nvSpPr>
          <p:cNvPr id="214" name="1-1">
            <a:extLst>
              <a:ext uri="{FF2B5EF4-FFF2-40B4-BE49-F238E27FC236}">
                <a16:creationId xmlns:a16="http://schemas.microsoft.com/office/drawing/2014/main" id="{1FEA4B26-A947-4524-8BDF-324D26CB5FB5}"/>
              </a:ext>
            </a:extLst>
          </p:cNvPr>
          <p:cNvSpPr/>
          <p:nvPr/>
        </p:nvSpPr>
        <p:spPr>
          <a:xfrm>
            <a:off x="4018344" y="180722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1 – Path 1 – Outcome 1</a:t>
            </a:r>
          </a:p>
        </p:txBody>
      </p:sp>
      <p:sp>
        <p:nvSpPr>
          <p:cNvPr id="218" name="1-2">
            <a:extLst>
              <a:ext uri="{FF2B5EF4-FFF2-40B4-BE49-F238E27FC236}">
                <a16:creationId xmlns:a16="http://schemas.microsoft.com/office/drawing/2014/main" id="{A1F0C774-05F1-43C7-99DE-92E407B925EF}"/>
              </a:ext>
            </a:extLst>
          </p:cNvPr>
          <p:cNvSpPr/>
          <p:nvPr/>
        </p:nvSpPr>
        <p:spPr>
          <a:xfrm>
            <a:off x="4018344" y="3549324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1 – Path 2 – Outcome 2</a:t>
            </a:r>
          </a:p>
        </p:txBody>
      </p:sp>
      <p:sp>
        <p:nvSpPr>
          <p:cNvPr id="219" name="1-3">
            <a:extLst>
              <a:ext uri="{FF2B5EF4-FFF2-40B4-BE49-F238E27FC236}">
                <a16:creationId xmlns:a16="http://schemas.microsoft.com/office/drawing/2014/main" id="{411D8AFC-9922-4EE0-9F01-2B9DAD909C5F}"/>
              </a:ext>
            </a:extLst>
          </p:cNvPr>
          <p:cNvSpPr/>
          <p:nvPr/>
        </p:nvSpPr>
        <p:spPr>
          <a:xfrm>
            <a:off x="4025974" y="525214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1 – Path 3 – Outcome 3</a:t>
            </a:r>
          </a:p>
        </p:txBody>
      </p:sp>
      <p:sp>
        <p:nvSpPr>
          <p:cNvPr id="226" name="2-1-1">
            <a:extLst>
              <a:ext uri="{FF2B5EF4-FFF2-40B4-BE49-F238E27FC236}">
                <a16:creationId xmlns:a16="http://schemas.microsoft.com/office/drawing/2014/main" id="{8F0B818F-D397-48E1-89D1-518D76DE16BA}"/>
              </a:ext>
            </a:extLst>
          </p:cNvPr>
          <p:cNvSpPr/>
          <p:nvPr/>
        </p:nvSpPr>
        <p:spPr>
          <a:xfrm>
            <a:off x="7626374" y="144552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1 – 1 – Outcome 1</a:t>
            </a:r>
          </a:p>
        </p:txBody>
      </p:sp>
      <p:sp>
        <p:nvSpPr>
          <p:cNvPr id="227" name="2-1-2">
            <a:extLst>
              <a:ext uri="{FF2B5EF4-FFF2-40B4-BE49-F238E27FC236}">
                <a16:creationId xmlns:a16="http://schemas.microsoft.com/office/drawing/2014/main" id="{18F303F4-2E8D-4643-A206-2DE22E3E6527}"/>
              </a:ext>
            </a:extLst>
          </p:cNvPr>
          <p:cNvSpPr/>
          <p:nvPr/>
        </p:nvSpPr>
        <p:spPr>
          <a:xfrm>
            <a:off x="7626374" y="231669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1 – 2 – Outcome 2</a:t>
            </a:r>
          </a:p>
        </p:txBody>
      </p:sp>
      <p:sp>
        <p:nvSpPr>
          <p:cNvPr id="228" name="2-2-1">
            <a:extLst>
              <a:ext uri="{FF2B5EF4-FFF2-40B4-BE49-F238E27FC236}">
                <a16:creationId xmlns:a16="http://schemas.microsoft.com/office/drawing/2014/main" id="{AF44ED38-7350-4659-845A-AC517DEC7B9D}"/>
              </a:ext>
            </a:extLst>
          </p:cNvPr>
          <p:cNvSpPr/>
          <p:nvPr/>
        </p:nvSpPr>
        <p:spPr>
          <a:xfrm>
            <a:off x="7626374" y="3187875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2 - Path 2 - 1 - Outcome 1</a:t>
            </a:r>
          </a:p>
        </p:txBody>
      </p:sp>
      <p:sp>
        <p:nvSpPr>
          <p:cNvPr id="229" name="2-2-2">
            <a:extLst>
              <a:ext uri="{FF2B5EF4-FFF2-40B4-BE49-F238E27FC236}">
                <a16:creationId xmlns:a16="http://schemas.microsoft.com/office/drawing/2014/main" id="{098F0DAB-B445-4876-9222-DF0A0A9A49D3}"/>
              </a:ext>
            </a:extLst>
          </p:cNvPr>
          <p:cNvSpPr/>
          <p:nvPr/>
        </p:nvSpPr>
        <p:spPr>
          <a:xfrm>
            <a:off x="7626374" y="4059051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2 - Path 2 - 1 - Outcome 2</a:t>
            </a:r>
          </a:p>
        </p:txBody>
      </p:sp>
      <p:sp>
        <p:nvSpPr>
          <p:cNvPr id="230" name="!!2-3-1">
            <a:extLst>
              <a:ext uri="{FF2B5EF4-FFF2-40B4-BE49-F238E27FC236}">
                <a16:creationId xmlns:a16="http://schemas.microsoft.com/office/drawing/2014/main" id="{AB4D348F-87EB-49DA-AAC6-130D04DB75EE}"/>
              </a:ext>
            </a:extLst>
          </p:cNvPr>
          <p:cNvSpPr/>
          <p:nvPr/>
        </p:nvSpPr>
        <p:spPr>
          <a:xfrm>
            <a:off x="7626374" y="493022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3 – 1 – Outcome 1</a:t>
            </a:r>
          </a:p>
        </p:txBody>
      </p:sp>
      <p:sp>
        <p:nvSpPr>
          <p:cNvPr id="231" name="2-3-2">
            <a:extLst>
              <a:ext uri="{FF2B5EF4-FFF2-40B4-BE49-F238E27FC236}">
                <a16:creationId xmlns:a16="http://schemas.microsoft.com/office/drawing/2014/main" id="{11B3620B-1A9A-40BB-B540-E687337D9F06}"/>
              </a:ext>
            </a:extLst>
          </p:cNvPr>
          <p:cNvSpPr/>
          <p:nvPr/>
        </p:nvSpPr>
        <p:spPr>
          <a:xfrm>
            <a:off x="7626374" y="580140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3 – 2 – Outcome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37A4D2-FA66-4B4E-8A6A-465AF901927C}"/>
              </a:ext>
            </a:extLst>
          </p:cNvPr>
          <p:cNvCxnSpPr>
            <a:stCxn id="113" idx="4"/>
            <a:endCxn id="214" idx="9"/>
          </p:cNvCxnSpPr>
          <p:nvPr/>
        </p:nvCxnSpPr>
        <p:spPr>
          <a:xfrm flipV="1">
            <a:off x="2366358" y="2196888"/>
            <a:ext cx="1652358" cy="174338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3B7C0B5-0968-47CB-A060-662A73DB4A23}"/>
              </a:ext>
            </a:extLst>
          </p:cNvPr>
          <p:cNvCxnSpPr>
            <a:cxnSpLocks/>
            <a:stCxn id="113" idx="4"/>
            <a:endCxn id="218" idx="9"/>
          </p:cNvCxnSpPr>
          <p:nvPr/>
        </p:nvCxnSpPr>
        <p:spPr>
          <a:xfrm flipV="1">
            <a:off x="2366358" y="3938983"/>
            <a:ext cx="1652358" cy="128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9ADF538-306F-46A6-9B53-C0C025664C3B}"/>
              </a:ext>
            </a:extLst>
          </p:cNvPr>
          <p:cNvCxnSpPr>
            <a:cxnSpLocks/>
            <a:stCxn id="219" idx="9"/>
            <a:endCxn id="113" idx="4"/>
          </p:cNvCxnSpPr>
          <p:nvPr/>
        </p:nvCxnSpPr>
        <p:spPr>
          <a:xfrm flipH="1" flipV="1">
            <a:off x="2366358" y="3940269"/>
            <a:ext cx="1659988" cy="170153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52E445C-76B8-4650-ACAC-6EB787B4D6CA}"/>
              </a:ext>
            </a:extLst>
          </p:cNvPr>
          <p:cNvCxnSpPr>
            <a:cxnSpLocks/>
            <a:stCxn id="214" idx="4"/>
            <a:endCxn id="226" idx="9"/>
          </p:cNvCxnSpPr>
          <p:nvPr/>
        </p:nvCxnSpPr>
        <p:spPr>
          <a:xfrm flipV="1">
            <a:off x="5942766" y="1835182"/>
            <a:ext cx="1683980" cy="38075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7F36C7E-84E6-445D-A0E8-5D5F95B3CAA5}"/>
              </a:ext>
            </a:extLst>
          </p:cNvPr>
          <p:cNvCxnSpPr>
            <a:cxnSpLocks/>
            <a:stCxn id="227" idx="9"/>
            <a:endCxn id="214" idx="4"/>
          </p:cNvCxnSpPr>
          <p:nvPr/>
        </p:nvCxnSpPr>
        <p:spPr>
          <a:xfrm flipH="1" flipV="1">
            <a:off x="5942766" y="2215938"/>
            <a:ext cx="1683980" cy="49042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9C59C69-1FBC-47C1-B93A-3063E136DDEB}"/>
              </a:ext>
            </a:extLst>
          </p:cNvPr>
          <p:cNvCxnSpPr>
            <a:cxnSpLocks/>
            <a:stCxn id="228" idx="9"/>
            <a:endCxn id="218" idx="4"/>
          </p:cNvCxnSpPr>
          <p:nvPr/>
        </p:nvCxnSpPr>
        <p:spPr>
          <a:xfrm flipH="1">
            <a:off x="5942766" y="3577534"/>
            <a:ext cx="1683980" cy="38049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9E124A9-8181-4C2E-B758-9950D103446E}"/>
              </a:ext>
            </a:extLst>
          </p:cNvPr>
          <p:cNvCxnSpPr>
            <a:cxnSpLocks/>
            <a:stCxn id="229" idx="9"/>
            <a:endCxn id="218" idx="4"/>
          </p:cNvCxnSpPr>
          <p:nvPr/>
        </p:nvCxnSpPr>
        <p:spPr>
          <a:xfrm flipH="1" flipV="1">
            <a:off x="5942766" y="3958033"/>
            <a:ext cx="1683980" cy="49067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6FCEFAA-BFBA-4BE3-BDBD-D1E6E3CB1EE8}"/>
              </a:ext>
            </a:extLst>
          </p:cNvPr>
          <p:cNvCxnSpPr>
            <a:cxnSpLocks/>
            <a:stCxn id="230" idx="9"/>
            <a:endCxn id="219" idx="4"/>
          </p:cNvCxnSpPr>
          <p:nvPr/>
        </p:nvCxnSpPr>
        <p:spPr>
          <a:xfrm flipH="1">
            <a:off x="5950396" y="5319886"/>
            <a:ext cx="1676350" cy="34096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10D6004-2C6E-4A6C-903F-9C3610A9B061}"/>
              </a:ext>
            </a:extLst>
          </p:cNvPr>
          <p:cNvCxnSpPr>
            <a:cxnSpLocks/>
            <a:stCxn id="231" idx="9"/>
            <a:endCxn id="219" idx="4"/>
          </p:cNvCxnSpPr>
          <p:nvPr/>
        </p:nvCxnSpPr>
        <p:spPr>
          <a:xfrm flipH="1" flipV="1">
            <a:off x="5950396" y="5660852"/>
            <a:ext cx="1676350" cy="5302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!!TextBox 33">
            <a:extLst>
              <a:ext uri="{FF2B5EF4-FFF2-40B4-BE49-F238E27FC236}">
                <a16:creationId xmlns:a16="http://schemas.microsoft.com/office/drawing/2014/main" id="{C8C0B139-CF6B-48FD-A29B-3F9A13CCE265}"/>
              </a:ext>
            </a:extLst>
          </p:cNvPr>
          <p:cNvSpPr txBox="1"/>
          <p:nvPr/>
        </p:nvSpPr>
        <p:spPr>
          <a:xfrm>
            <a:off x="1767214" y="25216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7607DB1E-6F73-40A0-BEAC-4EE44062F24F}"/>
              </a:ext>
            </a:extLst>
          </p:cNvPr>
          <p:cNvSpPr txBox="1"/>
          <p:nvPr/>
        </p:nvSpPr>
        <p:spPr>
          <a:xfrm>
            <a:off x="2854052" y="3619516"/>
            <a:ext cx="10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4" name="!!TextBox 243">
            <a:extLst>
              <a:ext uri="{FF2B5EF4-FFF2-40B4-BE49-F238E27FC236}">
                <a16:creationId xmlns:a16="http://schemas.microsoft.com/office/drawing/2014/main" id="{8163DCA6-2AFB-4BE8-AD05-F458DEA3C78B}"/>
              </a:ext>
            </a:extLst>
          </p:cNvPr>
          <p:cNvSpPr txBox="1"/>
          <p:nvPr/>
        </p:nvSpPr>
        <p:spPr>
          <a:xfrm>
            <a:off x="1779646" y="47593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!!TextBox 244">
            <a:extLst>
              <a:ext uri="{FF2B5EF4-FFF2-40B4-BE49-F238E27FC236}">
                <a16:creationId xmlns:a16="http://schemas.microsoft.com/office/drawing/2014/main" id="{F45381E9-58E3-4AF0-BF7F-806B528FD08D}"/>
              </a:ext>
            </a:extLst>
          </p:cNvPr>
          <p:cNvSpPr txBox="1"/>
          <p:nvPr/>
        </p:nvSpPr>
        <p:spPr>
          <a:xfrm>
            <a:off x="5950396" y="1578101"/>
            <a:ext cx="12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6" name="!!TextBox 245">
            <a:extLst>
              <a:ext uri="{FF2B5EF4-FFF2-40B4-BE49-F238E27FC236}">
                <a16:creationId xmlns:a16="http://schemas.microsoft.com/office/drawing/2014/main" id="{78CDDB5E-F489-4C7C-B69C-D9718FE5645E}"/>
              </a:ext>
            </a:extLst>
          </p:cNvPr>
          <p:cNvSpPr txBox="1"/>
          <p:nvPr/>
        </p:nvSpPr>
        <p:spPr>
          <a:xfrm>
            <a:off x="5934480" y="2486255"/>
            <a:ext cx="12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7" name="!!TextBox 246">
            <a:extLst>
              <a:ext uri="{FF2B5EF4-FFF2-40B4-BE49-F238E27FC236}">
                <a16:creationId xmlns:a16="http://schemas.microsoft.com/office/drawing/2014/main" id="{1C1B297E-0973-4E08-99C8-9FFC05450B40}"/>
              </a:ext>
            </a:extLst>
          </p:cNvPr>
          <p:cNvSpPr txBox="1"/>
          <p:nvPr/>
        </p:nvSpPr>
        <p:spPr>
          <a:xfrm>
            <a:off x="5924631" y="3302043"/>
            <a:ext cx="12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8" name="!!TextBox 247">
            <a:extLst>
              <a:ext uri="{FF2B5EF4-FFF2-40B4-BE49-F238E27FC236}">
                <a16:creationId xmlns:a16="http://schemas.microsoft.com/office/drawing/2014/main" id="{79F46A23-9888-4073-9140-EBC8F7AE7003}"/>
              </a:ext>
            </a:extLst>
          </p:cNvPr>
          <p:cNvSpPr txBox="1"/>
          <p:nvPr/>
        </p:nvSpPr>
        <p:spPr>
          <a:xfrm>
            <a:off x="5908715" y="4210197"/>
            <a:ext cx="12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9" name="!!TextBox 248">
            <a:extLst>
              <a:ext uri="{FF2B5EF4-FFF2-40B4-BE49-F238E27FC236}">
                <a16:creationId xmlns:a16="http://schemas.microsoft.com/office/drawing/2014/main" id="{9E5C9A6E-253B-4508-AF5E-4E9E67C79FC3}"/>
              </a:ext>
            </a:extLst>
          </p:cNvPr>
          <p:cNvSpPr txBox="1"/>
          <p:nvPr/>
        </p:nvSpPr>
        <p:spPr>
          <a:xfrm>
            <a:off x="5924631" y="5063430"/>
            <a:ext cx="12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0" name="!!TextBox 249">
            <a:extLst>
              <a:ext uri="{FF2B5EF4-FFF2-40B4-BE49-F238E27FC236}">
                <a16:creationId xmlns:a16="http://schemas.microsoft.com/office/drawing/2014/main" id="{6BDBC882-D3E8-4414-8A72-E1B0548830EA}"/>
              </a:ext>
            </a:extLst>
          </p:cNvPr>
          <p:cNvSpPr txBox="1"/>
          <p:nvPr/>
        </p:nvSpPr>
        <p:spPr>
          <a:xfrm>
            <a:off x="5908715" y="5971584"/>
            <a:ext cx="12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700A176-B932-4D0E-AC63-5B1745543221}"/>
              </a:ext>
            </a:extLst>
          </p:cNvPr>
          <p:cNvSpPr txBox="1"/>
          <p:nvPr/>
        </p:nvSpPr>
        <p:spPr>
          <a:xfrm>
            <a:off x="412014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1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561099C-C776-4108-ABB0-513A36F6C2EA}"/>
              </a:ext>
            </a:extLst>
          </p:cNvPr>
          <p:cNvSpPr txBox="1"/>
          <p:nvPr/>
        </p:nvSpPr>
        <p:spPr>
          <a:xfrm>
            <a:off x="7728175" y="993047"/>
            <a:ext cx="1720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2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12C72A3-7594-4658-9E61-B92A375110F4}"/>
              </a:ext>
            </a:extLst>
          </p:cNvPr>
          <p:cNvSpPr txBox="1"/>
          <p:nvPr/>
        </p:nvSpPr>
        <p:spPr>
          <a:xfrm>
            <a:off x="543737" y="98716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INITIAL QUESTION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!!Oval 34">
            <a:hlinkClick r:id="rId2" action="ppaction://hlinksldjump"/>
            <a:extLst>
              <a:ext uri="{FF2B5EF4-FFF2-40B4-BE49-F238E27FC236}">
                <a16:creationId xmlns:a16="http://schemas.microsoft.com/office/drawing/2014/main" id="{C4AC5B88-809E-447B-8B13-DAE88D9B4CC2}"/>
              </a:ext>
            </a:extLst>
          </p:cNvPr>
          <p:cNvSpPr/>
          <p:nvPr/>
        </p:nvSpPr>
        <p:spPr>
          <a:xfrm>
            <a:off x="10918948" y="1974682"/>
            <a:ext cx="444412" cy="444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926B9D-B9E4-4A9C-8788-9BCB1A29E5D0}"/>
              </a:ext>
            </a:extLst>
          </p:cNvPr>
          <p:cNvCxnSpPr>
            <a:stCxn id="226" idx="4"/>
            <a:endCxn id="35" idx="2"/>
          </p:cNvCxnSpPr>
          <p:nvPr/>
        </p:nvCxnSpPr>
        <p:spPr>
          <a:xfrm>
            <a:off x="9550796" y="1854232"/>
            <a:ext cx="1368152" cy="3426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B5AAED2-182C-4B78-BEC0-C6021B1BCA1C}"/>
              </a:ext>
            </a:extLst>
          </p:cNvPr>
          <p:cNvCxnSpPr>
            <a:cxnSpLocks/>
            <a:stCxn id="227" idx="4"/>
            <a:endCxn id="35" idx="2"/>
          </p:cNvCxnSpPr>
          <p:nvPr/>
        </p:nvCxnSpPr>
        <p:spPr>
          <a:xfrm flipV="1">
            <a:off x="9550796" y="2196888"/>
            <a:ext cx="1368152" cy="5285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!!TextBox 255">
            <a:extLst>
              <a:ext uri="{FF2B5EF4-FFF2-40B4-BE49-F238E27FC236}">
                <a16:creationId xmlns:a16="http://schemas.microsoft.com/office/drawing/2014/main" id="{7FABA467-00FB-4759-93A5-0DA819577F40}"/>
              </a:ext>
            </a:extLst>
          </p:cNvPr>
          <p:cNvSpPr txBox="1"/>
          <p:nvPr/>
        </p:nvSpPr>
        <p:spPr>
          <a:xfrm>
            <a:off x="10280744" y="169210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CONTINUE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57" name="!!Oval 256">
            <a:hlinkClick r:id="rId3" action="ppaction://hlinksldjump"/>
            <a:extLst>
              <a:ext uri="{FF2B5EF4-FFF2-40B4-BE49-F238E27FC236}">
                <a16:creationId xmlns:a16="http://schemas.microsoft.com/office/drawing/2014/main" id="{370C7D4A-34B1-45D8-900C-574AE963AFEC}"/>
              </a:ext>
            </a:extLst>
          </p:cNvPr>
          <p:cNvSpPr/>
          <p:nvPr/>
        </p:nvSpPr>
        <p:spPr>
          <a:xfrm>
            <a:off x="10918948" y="3716777"/>
            <a:ext cx="444412" cy="444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F6DCDEA-8868-43E6-8350-4A45515B4104}"/>
              </a:ext>
            </a:extLst>
          </p:cNvPr>
          <p:cNvCxnSpPr>
            <a:cxnSpLocks/>
            <a:stCxn id="228" idx="4"/>
            <a:endCxn id="257" idx="2"/>
          </p:cNvCxnSpPr>
          <p:nvPr/>
        </p:nvCxnSpPr>
        <p:spPr>
          <a:xfrm>
            <a:off x="9550796" y="3596584"/>
            <a:ext cx="1368152" cy="3423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75A2D6D-7FFB-459E-8ED9-A54FC834FADE}"/>
              </a:ext>
            </a:extLst>
          </p:cNvPr>
          <p:cNvCxnSpPr>
            <a:cxnSpLocks/>
            <a:stCxn id="229" idx="4"/>
            <a:endCxn id="257" idx="2"/>
          </p:cNvCxnSpPr>
          <p:nvPr/>
        </p:nvCxnSpPr>
        <p:spPr>
          <a:xfrm flipV="1">
            <a:off x="9550796" y="3938983"/>
            <a:ext cx="1368152" cy="528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!!TextBox 259">
            <a:extLst>
              <a:ext uri="{FF2B5EF4-FFF2-40B4-BE49-F238E27FC236}">
                <a16:creationId xmlns:a16="http://schemas.microsoft.com/office/drawing/2014/main" id="{A077F733-D315-47B3-AC4D-B40FDA3A1536}"/>
              </a:ext>
            </a:extLst>
          </p:cNvPr>
          <p:cNvSpPr txBox="1"/>
          <p:nvPr/>
        </p:nvSpPr>
        <p:spPr>
          <a:xfrm>
            <a:off x="10280744" y="343420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CONTINUE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61" name="!!Oval 260">
            <a:hlinkClick r:id="rId4" action="ppaction://hlinksldjump"/>
            <a:extLst>
              <a:ext uri="{FF2B5EF4-FFF2-40B4-BE49-F238E27FC236}">
                <a16:creationId xmlns:a16="http://schemas.microsoft.com/office/drawing/2014/main" id="{E426306E-517B-48A5-820C-6F2EB2DA6EEF}"/>
              </a:ext>
            </a:extLst>
          </p:cNvPr>
          <p:cNvSpPr/>
          <p:nvPr/>
        </p:nvSpPr>
        <p:spPr>
          <a:xfrm>
            <a:off x="10918948" y="5115648"/>
            <a:ext cx="444412" cy="444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2" name="!!TextBox 261">
            <a:extLst>
              <a:ext uri="{FF2B5EF4-FFF2-40B4-BE49-F238E27FC236}">
                <a16:creationId xmlns:a16="http://schemas.microsoft.com/office/drawing/2014/main" id="{387DE105-95D7-4B73-B6A0-00228C52C15A}"/>
              </a:ext>
            </a:extLst>
          </p:cNvPr>
          <p:cNvSpPr txBox="1"/>
          <p:nvPr/>
        </p:nvSpPr>
        <p:spPr>
          <a:xfrm>
            <a:off x="10280744" y="4833073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CONTINUE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3" name="!!Straight Connector 262">
            <a:extLst>
              <a:ext uri="{FF2B5EF4-FFF2-40B4-BE49-F238E27FC236}">
                <a16:creationId xmlns:a16="http://schemas.microsoft.com/office/drawing/2014/main" id="{39D0212E-3BBB-4813-83F7-4D0F93143A8D}"/>
              </a:ext>
            </a:extLst>
          </p:cNvPr>
          <p:cNvCxnSpPr>
            <a:cxnSpLocks/>
            <a:stCxn id="230" idx="4"/>
            <a:endCxn id="261" idx="2"/>
          </p:cNvCxnSpPr>
          <p:nvPr/>
        </p:nvCxnSpPr>
        <p:spPr>
          <a:xfrm flipV="1">
            <a:off x="9550796" y="5337854"/>
            <a:ext cx="1368152" cy="10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!!Group 43">
            <a:extLst>
              <a:ext uri="{FF2B5EF4-FFF2-40B4-BE49-F238E27FC236}">
                <a16:creationId xmlns:a16="http://schemas.microsoft.com/office/drawing/2014/main" id="{D98C7CC4-04A0-4118-B91A-2BE55C44FD03}"/>
              </a:ext>
            </a:extLst>
          </p:cNvPr>
          <p:cNvGrpSpPr/>
          <p:nvPr/>
        </p:nvGrpSpPr>
        <p:grpSpPr>
          <a:xfrm>
            <a:off x="10918948" y="5986594"/>
            <a:ext cx="444412" cy="444412"/>
            <a:chOff x="10967518" y="6025741"/>
            <a:chExt cx="444412" cy="444412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1B8ADFC-F0BA-44AA-8F94-5E3FD77FBBEE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69279F3-FF8C-4242-A69F-596B079D5A80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266" name="!!TextBox 265">
            <a:extLst>
              <a:ext uri="{FF2B5EF4-FFF2-40B4-BE49-F238E27FC236}">
                <a16:creationId xmlns:a16="http://schemas.microsoft.com/office/drawing/2014/main" id="{8B50828F-1B02-4A9E-B46A-509CF32CE9F5}"/>
              </a:ext>
            </a:extLst>
          </p:cNvPr>
          <p:cNvSpPr txBox="1"/>
          <p:nvPr/>
        </p:nvSpPr>
        <p:spPr>
          <a:xfrm>
            <a:off x="10267350" y="572033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7" name="!!Straight Connector 266">
            <a:extLst>
              <a:ext uri="{FF2B5EF4-FFF2-40B4-BE49-F238E27FC236}">
                <a16:creationId xmlns:a16="http://schemas.microsoft.com/office/drawing/2014/main" id="{FDFBC253-0764-48E4-926B-B6818745A0F3}"/>
              </a:ext>
            </a:extLst>
          </p:cNvPr>
          <p:cNvCxnSpPr>
            <a:cxnSpLocks/>
            <a:stCxn id="231" idx="4"/>
            <a:endCxn id="264" idx="2"/>
          </p:cNvCxnSpPr>
          <p:nvPr/>
        </p:nvCxnSpPr>
        <p:spPr>
          <a:xfrm flipV="1">
            <a:off x="9550796" y="6208800"/>
            <a:ext cx="1368152" cy="13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Decision Tree (Path 1 - 1)</a:t>
            </a:r>
            <a:endParaRPr lang="es-UY" dirty="0"/>
          </a:p>
        </p:txBody>
      </p:sp>
      <p:sp>
        <p:nvSpPr>
          <p:cNvPr id="226" name="2-1-1">
            <a:extLst>
              <a:ext uri="{FF2B5EF4-FFF2-40B4-BE49-F238E27FC236}">
                <a16:creationId xmlns:a16="http://schemas.microsoft.com/office/drawing/2014/main" id="{8F0B818F-D397-48E1-89D1-518D76DE16BA}"/>
              </a:ext>
            </a:extLst>
          </p:cNvPr>
          <p:cNvSpPr/>
          <p:nvPr/>
        </p:nvSpPr>
        <p:spPr>
          <a:xfrm>
            <a:off x="441936" y="26594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1 – 1 – Outcome 1</a:t>
            </a:r>
          </a:p>
        </p:txBody>
      </p:sp>
      <p:sp>
        <p:nvSpPr>
          <p:cNvPr id="227" name="2-1-2">
            <a:extLst>
              <a:ext uri="{FF2B5EF4-FFF2-40B4-BE49-F238E27FC236}">
                <a16:creationId xmlns:a16="http://schemas.microsoft.com/office/drawing/2014/main" id="{18F303F4-2E8D-4643-A206-2DE22E3E6527}"/>
              </a:ext>
            </a:extLst>
          </p:cNvPr>
          <p:cNvSpPr/>
          <p:nvPr/>
        </p:nvSpPr>
        <p:spPr>
          <a:xfrm>
            <a:off x="468808" y="4603912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1 – 2 – Outcome 2</a:t>
            </a:r>
          </a:p>
        </p:txBody>
      </p:sp>
      <p:sp>
        <p:nvSpPr>
          <p:cNvPr id="31" name="!!2-1-1-1">
            <a:extLst>
              <a:ext uri="{FF2B5EF4-FFF2-40B4-BE49-F238E27FC236}">
                <a16:creationId xmlns:a16="http://schemas.microsoft.com/office/drawing/2014/main" id="{6484CBF6-E06C-435A-A307-D51CC2DB1803}"/>
              </a:ext>
            </a:extLst>
          </p:cNvPr>
          <p:cNvSpPr/>
          <p:nvPr/>
        </p:nvSpPr>
        <p:spPr>
          <a:xfrm>
            <a:off x="4015464" y="22852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1 - 1 - 1 - Outcome 1</a:t>
            </a:r>
          </a:p>
        </p:txBody>
      </p:sp>
      <p:sp>
        <p:nvSpPr>
          <p:cNvPr id="32" name="!!2-1-1-2">
            <a:extLst>
              <a:ext uri="{FF2B5EF4-FFF2-40B4-BE49-F238E27FC236}">
                <a16:creationId xmlns:a16="http://schemas.microsoft.com/office/drawing/2014/main" id="{FC18DBD0-9D55-4A4D-9F94-305369B8F5DA}"/>
              </a:ext>
            </a:extLst>
          </p:cNvPr>
          <p:cNvSpPr/>
          <p:nvPr/>
        </p:nvSpPr>
        <p:spPr>
          <a:xfrm>
            <a:off x="4015464" y="315647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1 - 1 - 2 - Outcome 2</a:t>
            </a:r>
          </a:p>
        </p:txBody>
      </p:sp>
      <p:sp>
        <p:nvSpPr>
          <p:cNvPr id="33" name="!!2-1-2-1">
            <a:extLst>
              <a:ext uri="{FF2B5EF4-FFF2-40B4-BE49-F238E27FC236}">
                <a16:creationId xmlns:a16="http://schemas.microsoft.com/office/drawing/2014/main" id="{1357543B-D2E9-47A6-974D-A069B9E2EE21}"/>
              </a:ext>
            </a:extLst>
          </p:cNvPr>
          <p:cNvSpPr/>
          <p:nvPr/>
        </p:nvSpPr>
        <p:spPr>
          <a:xfrm>
            <a:off x="4015464" y="409908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1 - 2 - 1 - Outcome 1</a:t>
            </a:r>
          </a:p>
        </p:txBody>
      </p:sp>
      <p:sp>
        <p:nvSpPr>
          <p:cNvPr id="35" name="!!2-1-2-2">
            <a:extLst>
              <a:ext uri="{FF2B5EF4-FFF2-40B4-BE49-F238E27FC236}">
                <a16:creationId xmlns:a16="http://schemas.microsoft.com/office/drawing/2014/main" id="{D899B383-AA28-4769-86A4-A416D80C0412}"/>
              </a:ext>
            </a:extLst>
          </p:cNvPr>
          <p:cNvSpPr/>
          <p:nvPr/>
        </p:nvSpPr>
        <p:spPr>
          <a:xfrm>
            <a:off x="4015464" y="496162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1 - 2 - 2 - Outcome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313DF7-A539-4755-B6F9-EFF414BA40D4}"/>
              </a:ext>
            </a:extLst>
          </p:cNvPr>
          <p:cNvCxnSpPr>
            <a:cxnSpLocks/>
            <a:stCxn id="226" idx="4"/>
            <a:endCxn id="31" idx="9"/>
          </p:cNvCxnSpPr>
          <p:nvPr/>
        </p:nvCxnSpPr>
        <p:spPr>
          <a:xfrm flipV="1">
            <a:off x="2366358" y="2674956"/>
            <a:ext cx="1649478" cy="39325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D8BC3A-B887-4C67-9A7D-B2D33FBF42BA}"/>
              </a:ext>
            </a:extLst>
          </p:cNvPr>
          <p:cNvCxnSpPr>
            <a:cxnSpLocks/>
            <a:stCxn id="226" idx="4"/>
            <a:endCxn id="32" idx="9"/>
          </p:cNvCxnSpPr>
          <p:nvPr/>
        </p:nvCxnSpPr>
        <p:spPr>
          <a:xfrm>
            <a:off x="2366358" y="3068206"/>
            <a:ext cx="1649478" cy="47792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2CFECA-F276-4A5A-83D9-44B69C03420A}"/>
              </a:ext>
            </a:extLst>
          </p:cNvPr>
          <p:cNvCxnSpPr>
            <a:cxnSpLocks/>
            <a:stCxn id="227" idx="4"/>
            <a:endCxn id="33" idx="9"/>
          </p:cNvCxnSpPr>
          <p:nvPr/>
        </p:nvCxnSpPr>
        <p:spPr>
          <a:xfrm flipV="1">
            <a:off x="2393230" y="4488746"/>
            <a:ext cx="1622606" cy="52387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52815E-2049-43B0-8A0C-F8836C3763EC}"/>
              </a:ext>
            </a:extLst>
          </p:cNvPr>
          <p:cNvCxnSpPr>
            <a:cxnSpLocks/>
            <a:stCxn id="227" idx="4"/>
            <a:endCxn id="35" idx="9"/>
          </p:cNvCxnSpPr>
          <p:nvPr/>
        </p:nvCxnSpPr>
        <p:spPr>
          <a:xfrm>
            <a:off x="2393230" y="5012621"/>
            <a:ext cx="1622606" cy="33866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!!2-1-1-1-1">
            <a:extLst>
              <a:ext uri="{FF2B5EF4-FFF2-40B4-BE49-F238E27FC236}">
                <a16:creationId xmlns:a16="http://schemas.microsoft.com/office/drawing/2014/main" id="{E26C6984-2C96-48A1-BA53-087821FA89F2}"/>
              </a:ext>
            </a:extLst>
          </p:cNvPr>
          <p:cNvSpPr/>
          <p:nvPr/>
        </p:nvSpPr>
        <p:spPr>
          <a:xfrm>
            <a:off x="7626374" y="144552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1 - 1 - 1 – 1 - Outcome 1</a:t>
            </a:r>
          </a:p>
        </p:txBody>
      </p:sp>
      <p:sp>
        <p:nvSpPr>
          <p:cNvPr id="48" name="!!2-1-1-1-2">
            <a:extLst>
              <a:ext uri="{FF2B5EF4-FFF2-40B4-BE49-F238E27FC236}">
                <a16:creationId xmlns:a16="http://schemas.microsoft.com/office/drawing/2014/main" id="{DA00D6EB-A943-455A-8E53-ECCB7D4E6EB4}"/>
              </a:ext>
            </a:extLst>
          </p:cNvPr>
          <p:cNvSpPr/>
          <p:nvPr/>
        </p:nvSpPr>
        <p:spPr>
          <a:xfrm>
            <a:off x="7626374" y="231669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1 - 1 - 1 – 1 - Outcome 2</a:t>
            </a:r>
          </a:p>
        </p:txBody>
      </p:sp>
      <p:sp>
        <p:nvSpPr>
          <p:cNvPr id="49" name="!!2-1-1-2-1">
            <a:extLst>
              <a:ext uri="{FF2B5EF4-FFF2-40B4-BE49-F238E27FC236}">
                <a16:creationId xmlns:a16="http://schemas.microsoft.com/office/drawing/2014/main" id="{2512BE62-AA51-4AF3-A231-2265D8368E55}"/>
              </a:ext>
            </a:extLst>
          </p:cNvPr>
          <p:cNvSpPr/>
          <p:nvPr/>
        </p:nvSpPr>
        <p:spPr>
          <a:xfrm>
            <a:off x="7626374" y="3187875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1 - 1 - 2 - 1 -Outcome 1</a:t>
            </a:r>
          </a:p>
        </p:txBody>
      </p:sp>
      <p:sp>
        <p:nvSpPr>
          <p:cNvPr id="50" name="!!2-1-1-2-2">
            <a:extLst>
              <a:ext uri="{FF2B5EF4-FFF2-40B4-BE49-F238E27FC236}">
                <a16:creationId xmlns:a16="http://schemas.microsoft.com/office/drawing/2014/main" id="{79E40F23-1E66-4AA7-BB83-39D3732D8FBD}"/>
              </a:ext>
            </a:extLst>
          </p:cNvPr>
          <p:cNvSpPr/>
          <p:nvPr/>
        </p:nvSpPr>
        <p:spPr>
          <a:xfrm>
            <a:off x="7626374" y="4059051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1 - 1 - 2 - 2 -Outcome 2</a:t>
            </a:r>
          </a:p>
        </p:txBody>
      </p:sp>
      <p:sp>
        <p:nvSpPr>
          <p:cNvPr id="51" name="2-1-2-1-1">
            <a:extLst>
              <a:ext uri="{FF2B5EF4-FFF2-40B4-BE49-F238E27FC236}">
                <a16:creationId xmlns:a16="http://schemas.microsoft.com/office/drawing/2014/main" id="{27B500EC-6D4A-4385-BBAF-D3082C8DF3CD}"/>
              </a:ext>
            </a:extLst>
          </p:cNvPr>
          <p:cNvSpPr/>
          <p:nvPr/>
        </p:nvSpPr>
        <p:spPr>
          <a:xfrm>
            <a:off x="7626374" y="493022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1 - 2 - 1 - 1 -Outcome 1</a:t>
            </a:r>
          </a:p>
        </p:txBody>
      </p:sp>
      <p:sp>
        <p:nvSpPr>
          <p:cNvPr id="52" name="!!2-1-2-1-2">
            <a:extLst>
              <a:ext uri="{FF2B5EF4-FFF2-40B4-BE49-F238E27FC236}">
                <a16:creationId xmlns:a16="http://schemas.microsoft.com/office/drawing/2014/main" id="{C0A80E3F-8754-44C7-8F18-4D67986F1E42}"/>
              </a:ext>
            </a:extLst>
          </p:cNvPr>
          <p:cNvSpPr/>
          <p:nvPr/>
        </p:nvSpPr>
        <p:spPr>
          <a:xfrm>
            <a:off x="7626374" y="580140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1 - 2 - 1 - 2 -Outcome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905697-9074-4A7F-84C3-2E5AE2F5452B}"/>
              </a:ext>
            </a:extLst>
          </p:cNvPr>
          <p:cNvSpPr txBox="1"/>
          <p:nvPr/>
        </p:nvSpPr>
        <p:spPr>
          <a:xfrm>
            <a:off x="412014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3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5">
            <a:extLst>
              <a:ext uri="{FF2B5EF4-FFF2-40B4-BE49-F238E27FC236}">
                <a16:creationId xmlns:a16="http://schemas.microsoft.com/office/drawing/2014/main" id="{015CFA21-676F-424E-94BE-F0CA31F444A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2817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4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86D487-411A-4D04-B5C7-C04DB77B2D5E}"/>
              </a:ext>
            </a:extLst>
          </p:cNvPr>
          <p:cNvSpPr txBox="1"/>
          <p:nvPr/>
        </p:nvSpPr>
        <p:spPr>
          <a:xfrm>
            <a:off x="543737" y="98716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2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AD55A4-3317-4D33-BD92-B23BAEF9DE53}"/>
              </a:ext>
            </a:extLst>
          </p:cNvPr>
          <p:cNvCxnSpPr>
            <a:cxnSpLocks/>
            <a:stCxn id="31" idx="4"/>
            <a:endCxn id="47" idx="9"/>
          </p:cNvCxnSpPr>
          <p:nvPr/>
        </p:nvCxnSpPr>
        <p:spPr>
          <a:xfrm flipV="1">
            <a:off x="5939886" y="1835182"/>
            <a:ext cx="1686860" cy="85882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BB1A16-BC6D-409C-9F26-FD9D77700E6F}"/>
              </a:ext>
            </a:extLst>
          </p:cNvPr>
          <p:cNvCxnSpPr>
            <a:cxnSpLocks/>
            <a:stCxn id="31" idx="4"/>
            <a:endCxn id="48" idx="9"/>
          </p:cNvCxnSpPr>
          <p:nvPr/>
        </p:nvCxnSpPr>
        <p:spPr>
          <a:xfrm>
            <a:off x="5939886" y="2694006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A200BB-1F15-4C9C-9FAA-2BAA76F3B73A}"/>
              </a:ext>
            </a:extLst>
          </p:cNvPr>
          <p:cNvCxnSpPr>
            <a:cxnSpLocks/>
            <a:stCxn id="32" idx="4"/>
            <a:endCxn id="49" idx="9"/>
          </p:cNvCxnSpPr>
          <p:nvPr/>
        </p:nvCxnSpPr>
        <p:spPr>
          <a:xfrm>
            <a:off x="5939886" y="3565182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6085F-3E05-4519-B4F6-A4A57E01AE5B}"/>
              </a:ext>
            </a:extLst>
          </p:cNvPr>
          <p:cNvCxnSpPr>
            <a:cxnSpLocks/>
            <a:stCxn id="32" idx="4"/>
            <a:endCxn id="50" idx="9"/>
          </p:cNvCxnSpPr>
          <p:nvPr/>
        </p:nvCxnSpPr>
        <p:spPr>
          <a:xfrm>
            <a:off x="5939886" y="3565182"/>
            <a:ext cx="1686860" cy="88352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543003-28E5-422E-9DEE-6913A5886EB5}"/>
              </a:ext>
            </a:extLst>
          </p:cNvPr>
          <p:cNvCxnSpPr>
            <a:cxnSpLocks/>
            <a:stCxn id="33" idx="4"/>
            <a:endCxn id="51" idx="9"/>
          </p:cNvCxnSpPr>
          <p:nvPr/>
        </p:nvCxnSpPr>
        <p:spPr>
          <a:xfrm>
            <a:off x="5939886" y="4507796"/>
            <a:ext cx="1686860" cy="81209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13AAAA-DA89-4101-8BF3-91DACAEDD35E}"/>
              </a:ext>
            </a:extLst>
          </p:cNvPr>
          <p:cNvCxnSpPr>
            <a:cxnSpLocks/>
            <a:stCxn id="33" idx="4"/>
            <a:endCxn id="52" idx="9"/>
          </p:cNvCxnSpPr>
          <p:nvPr/>
        </p:nvCxnSpPr>
        <p:spPr>
          <a:xfrm>
            <a:off x="5939886" y="4507796"/>
            <a:ext cx="1686860" cy="168326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!!TextBox 76">
            <a:extLst>
              <a:ext uri="{FF2B5EF4-FFF2-40B4-BE49-F238E27FC236}">
                <a16:creationId xmlns:a16="http://schemas.microsoft.com/office/drawing/2014/main" id="{5FA17846-5C4B-4FC5-8EE5-BE0C1B749471}"/>
              </a:ext>
            </a:extLst>
          </p:cNvPr>
          <p:cNvSpPr txBox="1"/>
          <p:nvPr/>
        </p:nvSpPr>
        <p:spPr>
          <a:xfrm>
            <a:off x="1629916" y="24587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!!TextBox 77">
            <a:extLst>
              <a:ext uri="{FF2B5EF4-FFF2-40B4-BE49-F238E27FC236}">
                <a16:creationId xmlns:a16="http://schemas.microsoft.com/office/drawing/2014/main" id="{A7033A94-AD32-4ACC-9146-6A5D172CB2FE}"/>
              </a:ext>
            </a:extLst>
          </p:cNvPr>
          <p:cNvSpPr txBox="1"/>
          <p:nvPr/>
        </p:nvSpPr>
        <p:spPr>
          <a:xfrm>
            <a:off x="1629916" y="32203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!!TextBox 78">
            <a:extLst>
              <a:ext uri="{FF2B5EF4-FFF2-40B4-BE49-F238E27FC236}">
                <a16:creationId xmlns:a16="http://schemas.microsoft.com/office/drawing/2014/main" id="{743EB66B-7ADA-422C-A459-AE54506A361F}"/>
              </a:ext>
            </a:extLst>
          </p:cNvPr>
          <p:cNvSpPr txBox="1"/>
          <p:nvPr/>
        </p:nvSpPr>
        <p:spPr>
          <a:xfrm>
            <a:off x="1629916" y="44469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!!TextBox 79">
            <a:extLst>
              <a:ext uri="{FF2B5EF4-FFF2-40B4-BE49-F238E27FC236}">
                <a16:creationId xmlns:a16="http://schemas.microsoft.com/office/drawing/2014/main" id="{35048B9F-AAD3-45AA-A4AA-5FC8BE9924C6}"/>
              </a:ext>
            </a:extLst>
          </p:cNvPr>
          <p:cNvSpPr txBox="1"/>
          <p:nvPr/>
        </p:nvSpPr>
        <p:spPr>
          <a:xfrm>
            <a:off x="1629916" y="52085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5BA9CF-4ED1-403A-9290-8ECBCDDAA3C7}"/>
              </a:ext>
            </a:extLst>
          </p:cNvPr>
          <p:cNvGrpSpPr/>
          <p:nvPr/>
        </p:nvGrpSpPr>
        <p:grpSpPr>
          <a:xfrm>
            <a:off x="10918948" y="1625384"/>
            <a:ext cx="444412" cy="444412"/>
            <a:chOff x="10967518" y="6025741"/>
            <a:chExt cx="444412" cy="44441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0A8183-FC9E-4B48-BE1C-2B6BFD3535C2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194F61-95F5-4137-9E26-4C378828789F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4" name="TextBox 83!!">
            <a:extLst>
              <a:ext uri="{FF2B5EF4-FFF2-40B4-BE49-F238E27FC236}">
                <a16:creationId xmlns:a16="http://schemas.microsoft.com/office/drawing/2014/main" id="{5A6B3697-ABED-407C-A7DF-1A96FF108C8A}"/>
              </a:ext>
            </a:extLst>
          </p:cNvPr>
          <p:cNvSpPr txBox="1"/>
          <p:nvPr/>
        </p:nvSpPr>
        <p:spPr>
          <a:xfrm>
            <a:off x="10267350" y="135912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76C2F1-9A20-4D63-9020-794FF278DBBB}"/>
              </a:ext>
            </a:extLst>
          </p:cNvPr>
          <p:cNvCxnSpPr>
            <a:cxnSpLocks/>
            <a:stCxn id="47" idx="4"/>
            <a:endCxn id="82" idx="2"/>
          </p:cNvCxnSpPr>
          <p:nvPr/>
        </p:nvCxnSpPr>
        <p:spPr>
          <a:xfrm flipV="1">
            <a:off x="9550796" y="1847590"/>
            <a:ext cx="1368152" cy="66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405E5B-B753-4E1F-AAEF-46EE0CFB21A5}"/>
              </a:ext>
            </a:extLst>
          </p:cNvPr>
          <p:cNvGrpSpPr/>
          <p:nvPr/>
        </p:nvGrpSpPr>
        <p:grpSpPr>
          <a:xfrm>
            <a:off x="10918948" y="2502657"/>
            <a:ext cx="444412" cy="444412"/>
            <a:chOff x="10967518" y="6025741"/>
            <a:chExt cx="444412" cy="44441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8827D0C-3082-476E-B3FA-B6C76F19A040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95DB6E7-3DFE-4B4A-BFF7-6612D97099B8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1CC2D3F-9C89-47EA-B48D-217409C9A28E}"/>
              </a:ext>
            </a:extLst>
          </p:cNvPr>
          <p:cNvSpPr txBox="1"/>
          <p:nvPr/>
        </p:nvSpPr>
        <p:spPr>
          <a:xfrm>
            <a:off x="10267350" y="223639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1" name="!!Straight Connector 90">
            <a:extLst>
              <a:ext uri="{FF2B5EF4-FFF2-40B4-BE49-F238E27FC236}">
                <a16:creationId xmlns:a16="http://schemas.microsoft.com/office/drawing/2014/main" id="{B6405AA3-A717-4D4C-B91A-C193F7E7AFB7}"/>
              </a:ext>
            </a:extLst>
          </p:cNvPr>
          <p:cNvCxnSpPr>
            <a:cxnSpLocks/>
            <a:stCxn id="48" idx="4"/>
            <a:endCxn id="88" idx="2"/>
          </p:cNvCxnSpPr>
          <p:nvPr/>
        </p:nvCxnSpPr>
        <p:spPr>
          <a:xfrm flipV="1">
            <a:off x="9550796" y="2724863"/>
            <a:ext cx="1368152" cy="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40151-E199-4BB6-BE7F-2087F2D5450F}"/>
              </a:ext>
            </a:extLst>
          </p:cNvPr>
          <p:cNvGrpSpPr/>
          <p:nvPr/>
        </p:nvGrpSpPr>
        <p:grpSpPr>
          <a:xfrm>
            <a:off x="10918948" y="3376751"/>
            <a:ext cx="444412" cy="444412"/>
            <a:chOff x="10967518" y="6025741"/>
            <a:chExt cx="444412" cy="44441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E2D0A02-4201-47E6-AB88-1DB18A40A921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4BE2A5-AA93-4AFD-A782-ECDBB98DF6BC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736461A-B63F-4952-A7DF-BFA4884107AE}"/>
              </a:ext>
            </a:extLst>
          </p:cNvPr>
          <p:cNvSpPr txBox="1"/>
          <p:nvPr/>
        </p:nvSpPr>
        <p:spPr>
          <a:xfrm>
            <a:off x="10267350" y="3110488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8016D7-8129-4D8F-8175-38385CCF4DB4}"/>
              </a:ext>
            </a:extLst>
          </p:cNvPr>
          <p:cNvCxnSpPr>
            <a:cxnSpLocks/>
            <a:stCxn id="49" idx="4"/>
            <a:endCxn id="94" idx="2"/>
          </p:cNvCxnSpPr>
          <p:nvPr/>
        </p:nvCxnSpPr>
        <p:spPr>
          <a:xfrm>
            <a:off x="9550796" y="3596584"/>
            <a:ext cx="1368152" cy="23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!!Group 98">
            <a:extLst>
              <a:ext uri="{FF2B5EF4-FFF2-40B4-BE49-F238E27FC236}">
                <a16:creationId xmlns:a16="http://schemas.microsoft.com/office/drawing/2014/main" id="{B7832F56-1E00-4F98-82F6-A06F0F8DCE15}"/>
              </a:ext>
            </a:extLst>
          </p:cNvPr>
          <p:cNvGrpSpPr/>
          <p:nvPr/>
        </p:nvGrpSpPr>
        <p:grpSpPr>
          <a:xfrm>
            <a:off x="10918948" y="4250252"/>
            <a:ext cx="444412" cy="444412"/>
            <a:chOff x="10967518" y="6025741"/>
            <a:chExt cx="444412" cy="44441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1053E7-7E04-4BDA-85E5-C89B4565FCBE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F6BC200-6D63-4777-8766-E01D8B2BC2C5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CAEA462-3C6F-4DAA-BBD7-F641666DB362}"/>
              </a:ext>
            </a:extLst>
          </p:cNvPr>
          <p:cNvSpPr txBox="1"/>
          <p:nvPr/>
        </p:nvSpPr>
        <p:spPr>
          <a:xfrm>
            <a:off x="10267350" y="3983989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420C0B-3726-4DCB-852B-42AA53CA91A9}"/>
              </a:ext>
            </a:extLst>
          </p:cNvPr>
          <p:cNvCxnSpPr>
            <a:cxnSpLocks/>
            <a:stCxn id="50" idx="4"/>
            <a:endCxn id="100" idx="2"/>
          </p:cNvCxnSpPr>
          <p:nvPr/>
        </p:nvCxnSpPr>
        <p:spPr>
          <a:xfrm>
            <a:off x="9550796" y="4467760"/>
            <a:ext cx="1368152" cy="4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4">
            <a:extLst>
              <a:ext uri="{FF2B5EF4-FFF2-40B4-BE49-F238E27FC236}">
                <a16:creationId xmlns:a16="http://schemas.microsoft.com/office/drawing/2014/main" id="{BC17F42F-059B-4D14-B3AD-C562F9987FB5}"/>
              </a:ext>
            </a:extLst>
          </p:cNvPr>
          <p:cNvGrpSpPr>
            <a:grpSpLocks/>
          </p:cNvGrpSpPr>
          <p:nvPr/>
        </p:nvGrpSpPr>
        <p:grpSpPr>
          <a:xfrm>
            <a:off x="10918948" y="5986594"/>
            <a:ext cx="444412" cy="444412"/>
            <a:chOff x="10967518" y="6025741"/>
            <a:chExt cx="444412" cy="44441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4C59F2-CC04-4F3A-92F6-180CFB26B32D}"/>
                </a:ext>
              </a:extLst>
            </p:cNvPr>
            <p:cNvSpPr>
              <a:spLocks/>
            </p:cNvSpPr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B87B7F5-EC24-4C08-A69C-032D3AEF0C10}"/>
                </a:ext>
              </a:extLst>
            </p:cNvPr>
            <p:cNvSpPr>
              <a:spLocks/>
            </p:cNvSpPr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8" name="!!TextBox 107">
            <a:extLst>
              <a:ext uri="{FF2B5EF4-FFF2-40B4-BE49-F238E27FC236}">
                <a16:creationId xmlns:a16="http://schemas.microsoft.com/office/drawing/2014/main" id="{C1D83874-0840-4BC7-9F52-E5E11955BDF4}"/>
              </a:ext>
            </a:extLst>
          </p:cNvPr>
          <p:cNvSpPr txBox="1"/>
          <p:nvPr/>
        </p:nvSpPr>
        <p:spPr>
          <a:xfrm>
            <a:off x="10267350" y="572033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B30366-8816-41CD-93D9-AA2ADA714168}"/>
              </a:ext>
            </a:extLst>
          </p:cNvPr>
          <p:cNvCxnSpPr>
            <a:cxnSpLocks/>
            <a:stCxn id="52" idx="4"/>
            <a:endCxn id="106" idx="2"/>
          </p:cNvCxnSpPr>
          <p:nvPr/>
        </p:nvCxnSpPr>
        <p:spPr>
          <a:xfrm flipV="1">
            <a:off x="9550796" y="6208800"/>
            <a:ext cx="1368152" cy="13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!!Oval 118">
            <a:hlinkClick r:id="rId2" action="ppaction://hlinksldjump"/>
            <a:extLst>
              <a:ext uri="{FF2B5EF4-FFF2-40B4-BE49-F238E27FC236}">
                <a16:creationId xmlns:a16="http://schemas.microsoft.com/office/drawing/2014/main" id="{31E87437-F264-471F-963F-1658904E9296}"/>
              </a:ext>
            </a:extLst>
          </p:cNvPr>
          <p:cNvSpPr/>
          <p:nvPr/>
        </p:nvSpPr>
        <p:spPr>
          <a:xfrm>
            <a:off x="10918948" y="5124508"/>
            <a:ext cx="444412" cy="444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CC9042-8D90-4FD0-90B7-8B8049357E64}"/>
              </a:ext>
            </a:extLst>
          </p:cNvPr>
          <p:cNvCxnSpPr>
            <a:cxnSpLocks/>
            <a:stCxn id="51" idx="4"/>
            <a:endCxn id="119" idx="2"/>
          </p:cNvCxnSpPr>
          <p:nvPr/>
        </p:nvCxnSpPr>
        <p:spPr>
          <a:xfrm>
            <a:off x="9550796" y="5338936"/>
            <a:ext cx="1368152" cy="77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!!TextBox 120">
            <a:extLst>
              <a:ext uri="{FF2B5EF4-FFF2-40B4-BE49-F238E27FC236}">
                <a16:creationId xmlns:a16="http://schemas.microsoft.com/office/drawing/2014/main" id="{0A1D5F67-D049-4085-A5EA-F4BA80E97891}"/>
              </a:ext>
            </a:extLst>
          </p:cNvPr>
          <p:cNvSpPr txBox="1"/>
          <p:nvPr/>
        </p:nvSpPr>
        <p:spPr>
          <a:xfrm>
            <a:off x="10280744" y="4841933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CONTINUE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3" name="!!Group 122">
            <a:extLst>
              <a:ext uri="{FF2B5EF4-FFF2-40B4-BE49-F238E27FC236}">
                <a16:creationId xmlns:a16="http://schemas.microsoft.com/office/drawing/2014/main" id="{48A60DFE-124F-4ADC-B38C-CFFBE88A97DF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452014" y="6047280"/>
            <a:ext cx="444412" cy="444412"/>
            <a:chOff x="10967518" y="6025741"/>
            <a:chExt cx="444412" cy="44441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7AE1811-11E5-4277-B793-311357C74668}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637DFB-EF9C-4150-93F5-E4BE06F68E4E}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26" name="!!TextBox 125">
            <a:extLst>
              <a:ext uri="{FF2B5EF4-FFF2-40B4-BE49-F238E27FC236}">
                <a16:creationId xmlns:a16="http://schemas.microsoft.com/office/drawing/2014/main" id="{F847E62C-62B6-4F73-88EA-5135E036F50D}"/>
              </a:ext>
            </a:extLst>
          </p:cNvPr>
          <p:cNvSpPr txBox="1"/>
          <p:nvPr/>
        </p:nvSpPr>
        <p:spPr>
          <a:xfrm>
            <a:off x="5800416" y="573021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EE321E-9722-4AE8-BA1A-C36CA69FA400}"/>
              </a:ext>
            </a:extLst>
          </p:cNvPr>
          <p:cNvCxnSpPr>
            <a:cxnSpLocks/>
            <a:stCxn id="35" idx="4"/>
            <a:endCxn id="124" idx="1"/>
          </p:cNvCxnSpPr>
          <p:nvPr/>
        </p:nvCxnSpPr>
        <p:spPr>
          <a:xfrm>
            <a:off x="5939886" y="5370338"/>
            <a:ext cx="577211" cy="7420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!!TextBox 129">
            <a:extLst>
              <a:ext uri="{FF2B5EF4-FFF2-40B4-BE49-F238E27FC236}">
                <a16:creationId xmlns:a16="http://schemas.microsoft.com/office/drawing/2014/main" id="{33A26DE3-5644-4D16-BB93-7A40EAF74E5B}"/>
              </a:ext>
            </a:extLst>
          </p:cNvPr>
          <p:cNvSpPr txBox="1"/>
          <p:nvPr/>
        </p:nvSpPr>
        <p:spPr>
          <a:xfrm>
            <a:off x="5682709" y="16363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!!TextBox 130">
            <a:extLst>
              <a:ext uri="{FF2B5EF4-FFF2-40B4-BE49-F238E27FC236}">
                <a16:creationId xmlns:a16="http://schemas.microsoft.com/office/drawing/2014/main" id="{8134A690-A152-44CC-8700-187B11A3A392}"/>
              </a:ext>
            </a:extLst>
          </p:cNvPr>
          <p:cNvSpPr txBox="1"/>
          <p:nvPr/>
        </p:nvSpPr>
        <p:spPr>
          <a:xfrm>
            <a:off x="5682709" y="2345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!!TextBox 131">
            <a:extLst>
              <a:ext uri="{FF2B5EF4-FFF2-40B4-BE49-F238E27FC236}">
                <a16:creationId xmlns:a16="http://schemas.microsoft.com/office/drawing/2014/main" id="{EF58CCFA-C15D-4C35-A908-B41B6B13A7BE}"/>
              </a:ext>
            </a:extLst>
          </p:cNvPr>
          <p:cNvSpPr txBox="1"/>
          <p:nvPr/>
        </p:nvSpPr>
        <p:spPr>
          <a:xfrm>
            <a:off x="5682709" y="324129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!!TextBox 132">
            <a:extLst>
              <a:ext uri="{FF2B5EF4-FFF2-40B4-BE49-F238E27FC236}">
                <a16:creationId xmlns:a16="http://schemas.microsoft.com/office/drawing/2014/main" id="{BA72F510-2E0A-4062-A287-C3C83F7348B5}"/>
              </a:ext>
            </a:extLst>
          </p:cNvPr>
          <p:cNvSpPr txBox="1"/>
          <p:nvPr/>
        </p:nvSpPr>
        <p:spPr>
          <a:xfrm>
            <a:off x="5682709" y="412387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!!TextBox 133">
            <a:extLst>
              <a:ext uri="{FF2B5EF4-FFF2-40B4-BE49-F238E27FC236}">
                <a16:creationId xmlns:a16="http://schemas.microsoft.com/office/drawing/2014/main" id="{88170E3D-8253-43E2-B305-92F94568E7A5}"/>
              </a:ext>
            </a:extLst>
          </p:cNvPr>
          <p:cNvSpPr txBox="1"/>
          <p:nvPr/>
        </p:nvSpPr>
        <p:spPr>
          <a:xfrm>
            <a:off x="5682709" y="44799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!!TextBox 134">
            <a:extLst>
              <a:ext uri="{FF2B5EF4-FFF2-40B4-BE49-F238E27FC236}">
                <a16:creationId xmlns:a16="http://schemas.microsoft.com/office/drawing/2014/main" id="{D7A2B47E-3594-4ECC-A7F4-6C3264CD7ECA}"/>
              </a:ext>
            </a:extLst>
          </p:cNvPr>
          <p:cNvSpPr txBox="1"/>
          <p:nvPr/>
        </p:nvSpPr>
        <p:spPr>
          <a:xfrm>
            <a:off x="5682709" y="49795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7" name="Graphic 13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BBCBC90A-4FF2-4EF1-9D93-8D7F23D84852}"/>
              </a:ext>
            </a:extLst>
          </p:cNvPr>
          <p:cNvSpPr/>
          <p:nvPr/>
        </p:nvSpPr>
        <p:spPr>
          <a:xfrm flipH="1">
            <a:off x="469161" y="5956830"/>
            <a:ext cx="280560" cy="361700"/>
          </a:xfrm>
          <a:custGeom>
            <a:avLst/>
            <a:gdLst>
              <a:gd name="connsiteX0" fmla="*/ 0 w 546734"/>
              <a:gd name="connsiteY0" fmla="*/ 0 h 704850"/>
              <a:gd name="connsiteX1" fmla="*/ 546735 w 546734"/>
              <a:gd name="connsiteY1" fmla="*/ 352425 h 704850"/>
              <a:gd name="connsiteX2" fmla="*/ 0 w 546734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34" h="704850">
                <a:moveTo>
                  <a:pt x="0" y="0"/>
                </a:moveTo>
                <a:lnTo>
                  <a:pt x="546735" y="352425"/>
                </a:lnTo>
                <a:lnTo>
                  <a:pt x="0" y="7048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38" name="!!TextBox 137">
            <a:extLst>
              <a:ext uri="{FF2B5EF4-FFF2-40B4-BE49-F238E27FC236}">
                <a16:creationId xmlns:a16="http://schemas.microsoft.com/office/drawing/2014/main" id="{F4A8515B-69AC-4635-88DA-CC1C13E8538A}"/>
              </a:ext>
            </a:extLst>
          </p:cNvPr>
          <p:cNvSpPr txBox="1"/>
          <p:nvPr/>
        </p:nvSpPr>
        <p:spPr>
          <a:xfrm>
            <a:off x="21770" y="6395427"/>
            <a:ext cx="11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BACK IN PATH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5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Decision Tree (Path 1 - 2)</a:t>
            </a:r>
            <a:endParaRPr lang="es-UY" dirty="0"/>
          </a:p>
        </p:txBody>
      </p:sp>
      <p:sp>
        <p:nvSpPr>
          <p:cNvPr id="226" name="2-1-2-1-1">
            <a:extLst>
              <a:ext uri="{FF2B5EF4-FFF2-40B4-BE49-F238E27FC236}">
                <a16:creationId xmlns:a16="http://schemas.microsoft.com/office/drawing/2014/main" id="{8F0B818F-D397-48E1-89D1-518D76DE16BA}"/>
              </a:ext>
            </a:extLst>
          </p:cNvPr>
          <p:cNvSpPr/>
          <p:nvPr/>
        </p:nvSpPr>
        <p:spPr>
          <a:xfrm>
            <a:off x="441936" y="3110488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1 - 2 - 1 - 1 -Outcome 1</a:t>
            </a: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6484CBF6-E06C-435A-A307-D51CC2DB1803}"/>
              </a:ext>
            </a:extLst>
          </p:cNvPr>
          <p:cNvSpPr/>
          <p:nvPr/>
        </p:nvSpPr>
        <p:spPr>
          <a:xfrm>
            <a:off x="4015464" y="22852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5 - Path 1 - 2 - 1 - 1 - 1 - Outcome 1</a:t>
            </a: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FC18DBD0-9D55-4A4D-9F94-305369B8F5DA}"/>
              </a:ext>
            </a:extLst>
          </p:cNvPr>
          <p:cNvSpPr/>
          <p:nvPr/>
        </p:nvSpPr>
        <p:spPr>
          <a:xfrm>
            <a:off x="4015464" y="315647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5 - Path 1 - 2 - 1 - 1 - 2 - Outcome 2</a:t>
            </a: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1357543B-D2E9-47A6-974D-A069B9E2EE21}"/>
              </a:ext>
            </a:extLst>
          </p:cNvPr>
          <p:cNvSpPr/>
          <p:nvPr/>
        </p:nvSpPr>
        <p:spPr>
          <a:xfrm>
            <a:off x="4015464" y="409908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5 - Path 1 - 2 - 1 - 1 - 3 - Outcome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313DF7-A539-4755-B6F9-EFF414BA40D4}"/>
              </a:ext>
            </a:extLst>
          </p:cNvPr>
          <p:cNvCxnSpPr>
            <a:cxnSpLocks/>
            <a:stCxn id="226" idx="4"/>
            <a:endCxn id="31" idx="9"/>
          </p:cNvCxnSpPr>
          <p:nvPr/>
        </p:nvCxnSpPr>
        <p:spPr>
          <a:xfrm flipV="1">
            <a:off x="2366358" y="2674956"/>
            <a:ext cx="1649478" cy="84424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D8BC3A-B887-4C67-9A7D-B2D33FBF42BA}"/>
              </a:ext>
            </a:extLst>
          </p:cNvPr>
          <p:cNvCxnSpPr>
            <a:cxnSpLocks/>
            <a:stCxn id="226" idx="4"/>
            <a:endCxn id="32" idx="9"/>
          </p:cNvCxnSpPr>
          <p:nvPr/>
        </p:nvCxnSpPr>
        <p:spPr>
          <a:xfrm>
            <a:off x="2366358" y="3519197"/>
            <a:ext cx="1649478" cy="2693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eeform 3">
            <a:extLst>
              <a:ext uri="{FF2B5EF4-FFF2-40B4-BE49-F238E27FC236}">
                <a16:creationId xmlns:a16="http://schemas.microsoft.com/office/drawing/2014/main" id="{E26C6984-2C96-48A1-BA53-087821FA89F2}"/>
              </a:ext>
            </a:extLst>
          </p:cNvPr>
          <p:cNvSpPr/>
          <p:nvPr/>
        </p:nvSpPr>
        <p:spPr>
          <a:xfrm>
            <a:off x="7626374" y="144552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1 - 2 - 1 - 1 - 1 – 1 - Outcome 1</a:t>
            </a:r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DA00D6EB-A943-455A-8E53-ECCB7D4E6EB4}"/>
              </a:ext>
            </a:extLst>
          </p:cNvPr>
          <p:cNvSpPr/>
          <p:nvPr/>
        </p:nvSpPr>
        <p:spPr>
          <a:xfrm>
            <a:off x="7626374" y="231669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1 - 2 - 1 - 1 - 1 - 2 - Outcome 2</a:t>
            </a: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2512BE62-AA51-4AF3-A231-2265D8368E55}"/>
              </a:ext>
            </a:extLst>
          </p:cNvPr>
          <p:cNvSpPr/>
          <p:nvPr/>
        </p:nvSpPr>
        <p:spPr>
          <a:xfrm>
            <a:off x="7626374" y="3187875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1 - 2 - 1 - 1 - 2 - 1 - Outcome 1</a:t>
            </a:r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79E40F23-1E66-4AA7-BB83-39D3732D8FBD}"/>
              </a:ext>
            </a:extLst>
          </p:cNvPr>
          <p:cNvSpPr/>
          <p:nvPr/>
        </p:nvSpPr>
        <p:spPr>
          <a:xfrm>
            <a:off x="7626374" y="4059051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1 - 2 - 1 - 1 - 2 - 2 - Outcome 2</a:t>
            </a:r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27B500EC-6D4A-4385-BBAF-D3082C8DF3CD}"/>
              </a:ext>
            </a:extLst>
          </p:cNvPr>
          <p:cNvSpPr/>
          <p:nvPr/>
        </p:nvSpPr>
        <p:spPr>
          <a:xfrm>
            <a:off x="7626374" y="493022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1 - 2 - 1 - 1 - 3 - 1 - Outcome 1</a:t>
            </a: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C0A80E3F-8754-44C7-8F18-4D67986F1E42}"/>
              </a:ext>
            </a:extLst>
          </p:cNvPr>
          <p:cNvSpPr/>
          <p:nvPr/>
        </p:nvSpPr>
        <p:spPr>
          <a:xfrm>
            <a:off x="7626374" y="580140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1 - 2 - 1 - 1 - 3 - 2 - Outcome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905697-9074-4A7F-84C3-2E5AE2F5452B}"/>
              </a:ext>
            </a:extLst>
          </p:cNvPr>
          <p:cNvSpPr txBox="1"/>
          <p:nvPr/>
        </p:nvSpPr>
        <p:spPr>
          <a:xfrm>
            <a:off x="412014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5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5CFA21-676F-424E-94BE-F0CA31F444AB}"/>
              </a:ext>
            </a:extLst>
          </p:cNvPr>
          <p:cNvSpPr txBox="1"/>
          <p:nvPr/>
        </p:nvSpPr>
        <p:spPr>
          <a:xfrm>
            <a:off x="772817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6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86D487-411A-4D04-B5C7-C04DB77B2D5E}"/>
              </a:ext>
            </a:extLst>
          </p:cNvPr>
          <p:cNvSpPr txBox="1"/>
          <p:nvPr/>
        </p:nvSpPr>
        <p:spPr>
          <a:xfrm>
            <a:off x="543737" y="98716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4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AD55A4-3317-4D33-BD92-B23BAEF9DE53}"/>
              </a:ext>
            </a:extLst>
          </p:cNvPr>
          <p:cNvCxnSpPr>
            <a:cxnSpLocks/>
            <a:stCxn id="31" idx="4"/>
            <a:endCxn id="47" idx="9"/>
          </p:cNvCxnSpPr>
          <p:nvPr/>
        </p:nvCxnSpPr>
        <p:spPr>
          <a:xfrm flipV="1">
            <a:off x="5939886" y="1835182"/>
            <a:ext cx="1686860" cy="85882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BB1A16-BC6D-409C-9F26-FD9D77700E6F}"/>
              </a:ext>
            </a:extLst>
          </p:cNvPr>
          <p:cNvCxnSpPr>
            <a:cxnSpLocks/>
            <a:stCxn id="31" idx="4"/>
            <a:endCxn id="48" idx="9"/>
          </p:cNvCxnSpPr>
          <p:nvPr/>
        </p:nvCxnSpPr>
        <p:spPr>
          <a:xfrm>
            <a:off x="5939886" y="2694006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A200BB-1F15-4C9C-9FAA-2BAA76F3B73A}"/>
              </a:ext>
            </a:extLst>
          </p:cNvPr>
          <p:cNvCxnSpPr>
            <a:cxnSpLocks/>
            <a:stCxn id="32" idx="4"/>
            <a:endCxn id="49" idx="9"/>
          </p:cNvCxnSpPr>
          <p:nvPr/>
        </p:nvCxnSpPr>
        <p:spPr>
          <a:xfrm>
            <a:off x="5939886" y="3565182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6085F-3E05-4519-B4F6-A4A57E01AE5B}"/>
              </a:ext>
            </a:extLst>
          </p:cNvPr>
          <p:cNvCxnSpPr>
            <a:cxnSpLocks/>
            <a:stCxn id="32" idx="4"/>
            <a:endCxn id="50" idx="9"/>
          </p:cNvCxnSpPr>
          <p:nvPr/>
        </p:nvCxnSpPr>
        <p:spPr>
          <a:xfrm>
            <a:off x="5939886" y="3565182"/>
            <a:ext cx="1686860" cy="88352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543003-28E5-422E-9DEE-6913A5886EB5}"/>
              </a:ext>
            </a:extLst>
          </p:cNvPr>
          <p:cNvCxnSpPr>
            <a:cxnSpLocks/>
            <a:stCxn id="33" idx="4"/>
            <a:endCxn id="51" idx="9"/>
          </p:cNvCxnSpPr>
          <p:nvPr/>
        </p:nvCxnSpPr>
        <p:spPr>
          <a:xfrm>
            <a:off x="5939886" y="4507796"/>
            <a:ext cx="1686860" cy="81209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13AAAA-DA89-4101-8BF3-91DACAEDD35E}"/>
              </a:ext>
            </a:extLst>
          </p:cNvPr>
          <p:cNvCxnSpPr>
            <a:cxnSpLocks/>
            <a:stCxn id="33" idx="4"/>
            <a:endCxn id="52" idx="9"/>
          </p:cNvCxnSpPr>
          <p:nvPr/>
        </p:nvCxnSpPr>
        <p:spPr>
          <a:xfrm>
            <a:off x="5939886" y="4507796"/>
            <a:ext cx="1686860" cy="168326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!!TextBox 764">
            <a:extLst>
              <a:ext uri="{FF2B5EF4-FFF2-40B4-BE49-F238E27FC236}">
                <a16:creationId xmlns:a16="http://schemas.microsoft.com/office/drawing/2014/main" id="{5FA17846-5C4B-4FC5-8EE5-BE0C1B749471}"/>
              </a:ext>
            </a:extLst>
          </p:cNvPr>
          <p:cNvSpPr txBox="1"/>
          <p:nvPr/>
        </p:nvSpPr>
        <p:spPr>
          <a:xfrm>
            <a:off x="1758353" y="24587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!!TextBox 777">
            <a:extLst>
              <a:ext uri="{FF2B5EF4-FFF2-40B4-BE49-F238E27FC236}">
                <a16:creationId xmlns:a16="http://schemas.microsoft.com/office/drawing/2014/main" id="{A7033A94-AD32-4ACC-9146-6A5D172CB2FE}"/>
              </a:ext>
            </a:extLst>
          </p:cNvPr>
          <p:cNvSpPr txBox="1"/>
          <p:nvPr/>
        </p:nvSpPr>
        <p:spPr>
          <a:xfrm>
            <a:off x="1758353" y="42993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1" name="!!Group 80">
            <a:extLst>
              <a:ext uri="{FF2B5EF4-FFF2-40B4-BE49-F238E27FC236}">
                <a16:creationId xmlns:a16="http://schemas.microsoft.com/office/drawing/2014/main" id="{675BA9CF-4ED1-403A-9290-8ECBCDDAA3C7}"/>
              </a:ext>
            </a:extLst>
          </p:cNvPr>
          <p:cNvGrpSpPr/>
          <p:nvPr/>
        </p:nvGrpSpPr>
        <p:grpSpPr>
          <a:xfrm>
            <a:off x="10918948" y="1625384"/>
            <a:ext cx="444412" cy="444412"/>
            <a:chOff x="10967518" y="6025741"/>
            <a:chExt cx="444412" cy="44441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0A8183-FC9E-4B48-BE1C-2B6BFD3535C2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194F61-95F5-4137-9E26-4C378828789F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4" name="!!TextBox 83">
            <a:extLst>
              <a:ext uri="{FF2B5EF4-FFF2-40B4-BE49-F238E27FC236}">
                <a16:creationId xmlns:a16="http://schemas.microsoft.com/office/drawing/2014/main" id="{5A6B3697-ABED-407C-A7DF-1A96FF108C8A}"/>
              </a:ext>
            </a:extLst>
          </p:cNvPr>
          <p:cNvSpPr txBox="1"/>
          <p:nvPr/>
        </p:nvSpPr>
        <p:spPr>
          <a:xfrm>
            <a:off x="10267350" y="135912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76C2F1-9A20-4D63-9020-794FF278DBBB}"/>
              </a:ext>
            </a:extLst>
          </p:cNvPr>
          <p:cNvCxnSpPr>
            <a:cxnSpLocks/>
            <a:stCxn id="47" idx="4"/>
            <a:endCxn id="82" idx="2"/>
          </p:cNvCxnSpPr>
          <p:nvPr/>
        </p:nvCxnSpPr>
        <p:spPr>
          <a:xfrm flipV="1">
            <a:off x="9550796" y="1847590"/>
            <a:ext cx="1368152" cy="66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!!Group 86">
            <a:extLst>
              <a:ext uri="{FF2B5EF4-FFF2-40B4-BE49-F238E27FC236}">
                <a16:creationId xmlns:a16="http://schemas.microsoft.com/office/drawing/2014/main" id="{0E405E5B-B753-4E1F-AAEF-46EE0CFB21A5}"/>
              </a:ext>
            </a:extLst>
          </p:cNvPr>
          <p:cNvGrpSpPr/>
          <p:nvPr/>
        </p:nvGrpSpPr>
        <p:grpSpPr>
          <a:xfrm>
            <a:off x="10918948" y="2502657"/>
            <a:ext cx="444412" cy="444412"/>
            <a:chOff x="10967518" y="6025741"/>
            <a:chExt cx="444412" cy="44441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8827D0C-3082-476E-B3FA-B6C76F19A040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95DB6E7-3DFE-4B4A-BFF7-6612D97099B8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0" name="!!TextBox 89">
            <a:extLst>
              <a:ext uri="{FF2B5EF4-FFF2-40B4-BE49-F238E27FC236}">
                <a16:creationId xmlns:a16="http://schemas.microsoft.com/office/drawing/2014/main" id="{A1CC2D3F-9C89-47EA-B48D-217409C9A28E}"/>
              </a:ext>
            </a:extLst>
          </p:cNvPr>
          <p:cNvSpPr txBox="1"/>
          <p:nvPr/>
        </p:nvSpPr>
        <p:spPr>
          <a:xfrm>
            <a:off x="10267350" y="223639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405AA3-A717-4D4C-B91A-C193F7E7AFB7}"/>
              </a:ext>
            </a:extLst>
          </p:cNvPr>
          <p:cNvCxnSpPr>
            <a:cxnSpLocks/>
            <a:stCxn id="48" idx="4"/>
            <a:endCxn id="88" idx="2"/>
          </p:cNvCxnSpPr>
          <p:nvPr/>
        </p:nvCxnSpPr>
        <p:spPr>
          <a:xfrm flipV="1">
            <a:off x="9550796" y="2724863"/>
            <a:ext cx="1368152" cy="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!!Group 92">
            <a:extLst>
              <a:ext uri="{FF2B5EF4-FFF2-40B4-BE49-F238E27FC236}">
                <a16:creationId xmlns:a16="http://schemas.microsoft.com/office/drawing/2014/main" id="{98840151-E199-4BB6-BE7F-2087F2D5450F}"/>
              </a:ext>
            </a:extLst>
          </p:cNvPr>
          <p:cNvGrpSpPr/>
          <p:nvPr/>
        </p:nvGrpSpPr>
        <p:grpSpPr>
          <a:xfrm>
            <a:off x="10918948" y="3376751"/>
            <a:ext cx="444412" cy="444412"/>
            <a:chOff x="10967518" y="6025741"/>
            <a:chExt cx="444412" cy="44441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E2D0A02-4201-47E6-AB88-1DB18A40A921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4BE2A5-AA93-4AFD-A782-ECDBB98DF6BC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6" name="!!TextBox 95">
            <a:extLst>
              <a:ext uri="{FF2B5EF4-FFF2-40B4-BE49-F238E27FC236}">
                <a16:creationId xmlns:a16="http://schemas.microsoft.com/office/drawing/2014/main" id="{E736461A-B63F-4952-A7DF-BFA4884107AE}"/>
              </a:ext>
            </a:extLst>
          </p:cNvPr>
          <p:cNvSpPr txBox="1"/>
          <p:nvPr/>
        </p:nvSpPr>
        <p:spPr>
          <a:xfrm>
            <a:off x="10267350" y="3110488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8016D7-8129-4D8F-8175-38385CCF4DB4}"/>
              </a:ext>
            </a:extLst>
          </p:cNvPr>
          <p:cNvCxnSpPr>
            <a:cxnSpLocks/>
            <a:stCxn id="49" idx="4"/>
            <a:endCxn id="94" idx="2"/>
          </p:cNvCxnSpPr>
          <p:nvPr/>
        </p:nvCxnSpPr>
        <p:spPr>
          <a:xfrm>
            <a:off x="9550796" y="3596584"/>
            <a:ext cx="1368152" cy="23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!!Group 981">
            <a:extLst>
              <a:ext uri="{FF2B5EF4-FFF2-40B4-BE49-F238E27FC236}">
                <a16:creationId xmlns:a16="http://schemas.microsoft.com/office/drawing/2014/main" id="{B7832F56-1E00-4F98-82F6-A06F0F8DCE15}"/>
              </a:ext>
            </a:extLst>
          </p:cNvPr>
          <p:cNvGrpSpPr/>
          <p:nvPr/>
        </p:nvGrpSpPr>
        <p:grpSpPr>
          <a:xfrm>
            <a:off x="10918948" y="4250252"/>
            <a:ext cx="444412" cy="444412"/>
            <a:chOff x="10967518" y="6025741"/>
            <a:chExt cx="444412" cy="44441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1053E7-7E04-4BDA-85E5-C89B4565FCBE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F6BC200-6D63-4777-8766-E01D8B2BC2C5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2" name="!!TextBox 101">
            <a:extLst>
              <a:ext uri="{FF2B5EF4-FFF2-40B4-BE49-F238E27FC236}">
                <a16:creationId xmlns:a16="http://schemas.microsoft.com/office/drawing/2014/main" id="{FCAEA462-3C6F-4DAA-BBD7-F641666DB362}"/>
              </a:ext>
            </a:extLst>
          </p:cNvPr>
          <p:cNvSpPr txBox="1"/>
          <p:nvPr/>
        </p:nvSpPr>
        <p:spPr>
          <a:xfrm>
            <a:off x="10267350" y="3983989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420C0B-3726-4DCB-852B-42AA53CA91A9}"/>
              </a:ext>
            </a:extLst>
          </p:cNvPr>
          <p:cNvCxnSpPr>
            <a:cxnSpLocks/>
            <a:stCxn id="50" idx="4"/>
            <a:endCxn id="100" idx="2"/>
          </p:cNvCxnSpPr>
          <p:nvPr/>
        </p:nvCxnSpPr>
        <p:spPr>
          <a:xfrm>
            <a:off x="9550796" y="4467760"/>
            <a:ext cx="1368152" cy="4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!!Group 1045">
            <a:extLst>
              <a:ext uri="{FF2B5EF4-FFF2-40B4-BE49-F238E27FC236}">
                <a16:creationId xmlns:a16="http://schemas.microsoft.com/office/drawing/2014/main" id="{BC17F42F-059B-4D14-B3AD-C562F9987FB5}"/>
              </a:ext>
            </a:extLst>
          </p:cNvPr>
          <p:cNvGrpSpPr/>
          <p:nvPr/>
        </p:nvGrpSpPr>
        <p:grpSpPr>
          <a:xfrm>
            <a:off x="10918948" y="5986594"/>
            <a:ext cx="444412" cy="444412"/>
            <a:chOff x="10967518" y="6025741"/>
            <a:chExt cx="444412" cy="44441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4C59F2-CC04-4F3A-92F6-180CFB26B32D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B87B7F5-EC24-4C08-A69C-032D3AEF0C10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8" name="!!TextBox 1074">
            <a:extLst>
              <a:ext uri="{FF2B5EF4-FFF2-40B4-BE49-F238E27FC236}">
                <a16:creationId xmlns:a16="http://schemas.microsoft.com/office/drawing/2014/main" id="{C1D83874-0840-4BC7-9F52-E5E11955BDF4}"/>
              </a:ext>
            </a:extLst>
          </p:cNvPr>
          <p:cNvSpPr txBox="1"/>
          <p:nvPr/>
        </p:nvSpPr>
        <p:spPr>
          <a:xfrm>
            <a:off x="10267350" y="572033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B30366-8816-41CD-93D9-AA2ADA714168}"/>
              </a:ext>
            </a:extLst>
          </p:cNvPr>
          <p:cNvCxnSpPr>
            <a:cxnSpLocks/>
            <a:stCxn id="52" idx="4"/>
            <a:endCxn id="106" idx="2"/>
          </p:cNvCxnSpPr>
          <p:nvPr/>
        </p:nvCxnSpPr>
        <p:spPr>
          <a:xfrm flipV="1">
            <a:off x="9550796" y="6208800"/>
            <a:ext cx="1368152" cy="13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B20AE5-054A-44A5-A158-0E8828E2E3B4}"/>
              </a:ext>
            </a:extLst>
          </p:cNvPr>
          <p:cNvCxnSpPr>
            <a:cxnSpLocks/>
            <a:stCxn id="226" idx="4"/>
            <a:endCxn id="33" idx="9"/>
          </p:cNvCxnSpPr>
          <p:nvPr/>
        </p:nvCxnSpPr>
        <p:spPr>
          <a:xfrm>
            <a:off x="2366358" y="3519197"/>
            <a:ext cx="1649478" cy="96954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!!TextBox 715">
            <a:extLst>
              <a:ext uri="{FF2B5EF4-FFF2-40B4-BE49-F238E27FC236}">
                <a16:creationId xmlns:a16="http://schemas.microsoft.com/office/drawing/2014/main" id="{7751A3C9-C689-4532-932F-81614EA824E2}"/>
              </a:ext>
            </a:extLst>
          </p:cNvPr>
          <p:cNvSpPr txBox="1"/>
          <p:nvPr/>
        </p:nvSpPr>
        <p:spPr>
          <a:xfrm>
            <a:off x="2225868" y="316165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3" name="!!Group 722">
            <a:extLst>
              <a:ext uri="{FF2B5EF4-FFF2-40B4-BE49-F238E27FC236}">
                <a16:creationId xmlns:a16="http://schemas.microsoft.com/office/drawing/2014/main" id="{320AC0F0-74E9-46F2-8455-9D966975F4B4}"/>
              </a:ext>
            </a:extLst>
          </p:cNvPr>
          <p:cNvGrpSpPr/>
          <p:nvPr/>
        </p:nvGrpSpPr>
        <p:grpSpPr>
          <a:xfrm>
            <a:off x="10918948" y="5130787"/>
            <a:ext cx="444412" cy="444412"/>
            <a:chOff x="10967518" y="6025741"/>
            <a:chExt cx="444412" cy="44441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9AC1409-9E38-404F-8E08-D1C37C2033DA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A7B48C-0A9F-4302-8D10-3A1290ECD232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6" name="!!TextBox 85">
            <a:extLst>
              <a:ext uri="{FF2B5EF4-FFF2-40B4-BE49-F238E27FC236}">
                <a16:creationId xmlns:a16="http://schemas.microsoft.com/office/drawing/2014/main" id="{B8980DB4-367A-4F05-B853-3CF37137F837}"/>
              </a:ext>
            </a:extLst>
          </p:cNvPr>
          <p:cNvSpPr txBox="1"/>
          <p:nvPr/>
        </p:nvSpPr>
        <p:spPr>
          <a:xfrm>
            <a:off x="10267350" y="486452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689357-45F1-461E-B49A-A24D8C0F188C}"/>
              </a:ext>
            </a:extLst>
          </p:cNvPr>
          <p:cNvCxnSpPr>
            <a:cxnSpLocks/>
            <a:stCxn id="51" idx="4"/>
            <a:endCxn id="75" idx="2"/>
          </p:cNvCxnSpPr>
          <p:nvPr/>
        </p:nvCxnSpPr>
        <p:spPr>
          <a:xfrm>
            <a:off x="9550796" y="5338936"/>
            <a:ext cx="1368152" cy="140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1543AC5-17B3-4DBA-9440-BE5E110D4FD2}"/>
              </a:ext>
            </a:extLst>
          </p:cNvPr>
          <p:cNvSpPr txBox="1"/>
          <p:nvPr/>
        </p:nvSpPr>
        <p:spPr>
          <a:xfrm>
            <a:off x="5057610" y="19940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D464A6-405E-4283-8D5A-41297009FF2C}"/>
              </a:ext>
            </a:extLst>
          </p:cNvPr>
          <p:cNvSpPr txBox="1"/>
          <p:nvPr/>
        </p:nvSpPr>
        <p:spPr>
          <a:xfrm>
            <a:off x="5057610" y="27373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6F66E2-7B77-413D-9ECD-DCC05285E513}"/>
              </a:ext>
            </a:extLst>
          </p:cNvPr>
          <p:cNvSpPr txBox="1"/>
          <p:nvPr/>
        </p:nvSpPr>
        <p:spPr>
          <a:xfrm>
            <a:off x="5057610" y="303902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AE3A43-99E0-4C9B-B986-D831296F0BFE}"/>
              </a:ext>
            </a:extLst>
          </p:cNvPr>
          <p:cNvSpPr txBox="1"/>
          <p:nvPr/>
        </p:nvSpPr>
        <p:spPr>
          <a:xfrm>
            <a:off x="5057610" y="37823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0F056-1C5A-43AB-8E3D-A56EE2732599}"/>
              </a:ext>
            </a:extLst>
          </p:cNvPr>
          <p:cNvSpPr txBox="1"/>
          <p:nvPr/>
        </p:nvSpPr>
        <p:spPr>
          <a:xfrm>
            <a:off x="5057610" y="42308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DF87B0-A964-4539-844B-D5683458B770}"/>
              </a:ext>
            </a:extLst>
          </p:cNvPr>
          <p:cNvSpPr txBox="1"/>
          <p:nvPr/>
        </p:nvSpPr>
        <p:spPr>
          <a:xfrm>
            <a:off x="5057610" y="49741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Graphic 13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0F38D2A-7DAB-4AB7-831A-7BA841C95C4C}"/>
              </a:ext>
            </a:extLst>
          </p:cNvPr>
          <p:cNvSpPr/>
          <p:nvPr/>
        </p:nvSpPr>
        <p:spPr>
          <a:xfrm flipH="1">
            <a:off x="469161" y="5956830"/>
            <a:ext cx="280560" cy="361700"/>
          </a:xfrm>
          <a:custGeom>
            <a:avLst/>
            <a:gdLst>
              <a:gd name="connsiteX0" fmla="*/ 0 w 546734"/>
              <a:gd name="connsiteY0" fmla="*/ 0 h 704850"/>
              <a:gd name="connsiteX1" fmla="*/ 546735 w 546734"/>
              <a:gd name="connsiteY1" fmla="*/ 352425 h 704850"/>
              <a:gd name="connsiteX2" fmla="*/ 0 w 546734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34" h="704850">
                <a:moveTo>
                  <a:pt x="0" y="0"/>
                </a:moveTo>
                <a:lnTo>
                  <a:pt x="546735" y="352425"/>
                </a:lnTo>
                <a:lnTo>
                  <a:pt x="0" y="7048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0A84ED-486E-4E43-9EC0-447F6B737872}"/>
              </a:ext>
            </a:extLst>
          </p:cNvPr>
          <p:cNvSpPr txBox="1"/>
          <p:nvPr/>
        </p:nvSpPr>
        <p:spPr>
          <a:xfrm>
            <a:off x="21770" y="6395427"/>
            <a:ext cx="11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BACK IN PATH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0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Decision Tree (Path 2 - 1)</a:t>
            </a:r>
            <a:endParaRPr lang="es-UY" dirty="0"/>
          </a:p>
        </p:txBody>
      </p:sp>
      <p:sp>
        <p:nvSpPr>
          <p:cNvPr id="226" name="2-2-1">
            <a:extLst>
              <a:ext uri="{FF2B5EF4-FFF2-40B4-BE49-F238E27FC236}">
                <a16:creationId xmlns:a16="http://schemas.microsoft.com/office/drawing/2014/main" id="{8F0B818F-D397-48E1-89D1-518D76DE16BA}"/>
              </a:ext>
            </a:extLst>
          </p:cNvPr>
          <p:cNvSpPr/>
          <p:nvPr/>
        </p:nvSpPr>
        <p:spPr>
          <a:xfrm>
            <a:off x="441936" y="26594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2 - Path 2 - 1 - Outcome 1</a:t>
            </a:r>
          </a:p>
        </p:txBody>
      </p:sp>
      <p:sp>
        <p:nvSpPr>
          <p:cNvPr id="227" name="2-2-2">
            <a:extLst>
              <a:ext uri="{FF2B5EF4-FFF2-40B4-BE49-F238E27FC236}">
                <a16:creationId xmlns:a16="http://schemas.microsoft.com/office/drawing/2014/main" id="{18F303F4-2E8D-4643-A206-2DE22E3E6527}"/>
              </a:ext>
            </a:extLst>
          </p:cNvPr>
          <p:cNvSpPr/>
          <p:nvPr/>
        </p:nvSpPr>
        <p:spPr>
          <a:xfrm>
            <a:off x="468808" y="4603912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2 - Path 2 - 1 - Outcome 2</a:t>
            </a: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6484CBF6-E06C-435A-A307-D51CC2DB1803}"/>
              </a:ext>
            </a:extLst>
          </p:cNvPr>
          <p:cNvSpPr/>
          <p:nvPr/>
        </p:nvSpPr>
        <p:spPr>
          <a:xfrm>
            <a:off x="4015464" y="22852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2 - 1 - 1 - Outcome 1</a:t>
            </a: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FC18DBD0-9D55-4A4D-9F94-305369B8F5DA}"/>
              </a:ext>
            </a:extLst>
          </p:cNvPr>
          <p:cNvSpPr/>
          <p:nvPr/>
        </p:nvSpPr>
        <p:spPr>
          <a:xfrm>
            <a:off x="4015464" y="315647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2 - 1 - 2 - Outcome 2</a:t>
            </a: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1357543B-D2E9-47A6-974D-A069B9E2EE21}"/>
              </a:ext>
            </a:extLst>
          </p:cNvPr>
          <p:cNvSpPr/>
          <p:nvPr/>
        </p:nvSpPr>
        <p:spPr>
          <a:xfrm>
            <a:off x="4015464" y="409908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2 - 2 - 1 - Outcome 1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D899B383-AA28-4769-86A4-A416D80C0412}"/>
              </a:ext>
            </a:extLst>
          </p:cNvPr>
          <p:cNvSpPr/>
          <p:nvPr/>
        </p:nvSpPr>
        <p:spPr>
          <a:xfrm>
            <a:off x="4015464" y="496162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2 - 2 - 2 - Outcome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313DF7-A539-4755-B6F9-EFF414BA40D4}"/>
              </a:ext>
            </a:extLst>
          </p:cNvPr>
          <p:cNvCxnSpPr>
            <a:cxnSpLocks/>
            <a:stCxn id="226" idx="4"/>
            <a:endCxn id="31" idx="9"/>
          </p:cNvCxnSpPr>
          <p:nvPr/>
        </p:nvCxnSpPr>
        <p:spPr>
          <a:xfrm flipV="1">
            <a:off x="2366358" y="2674956"/>
            <a:ext cx="1649478" cy="39325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D8BC3A-B887-4C67-9A7D-B2D33FBF42BA}"/>
              </a:ext>
            </a:extLst>
          </p:cNvPr>
          <p:cNvCxnSpPr>
            <a:cxnSpLocks/>
            <a:stCxn id="226" idx="4"/>
            <a:endCxn id="32" idx="9"/>
          </p:cNvCxnSpPr>
          <p:nvPr/>
        </p:nvCxnSpPr>
        <p:spPr>
          <a:xfrm>
            <a:off x="2366358" y="3068206"/>
            <a:ext cx="1649478" cy="47792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2CFECA-F276-4A5A-83D9-44B69C03420A}"/>
              </a:ext>
            </a:extLst>
          </p:cNvPr>
          <p:cNvCxnSpPr>
            <a:cxnSpLocks/>
            <a:stCxn id="227" idx="4"/>
            <a:endCxn id="33" idx="9"/>
          </p:cNvCxnSpPr>
          <p:nvPr/>
        </p:nvCxnSpPr>
        <p:spPr>
          <a:xfrm flipV="1">
            <a:off x="2393230" y="4488746"/>
            <a:ext cx="1622606" cy="52387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52815E-2049-43B0-8A0C-F8836C3763EC}"/>
              </a:ext>
            </a:extLst>
          </p:cNvPr>
          <p:cNvCxnSpPr>
            <a:cxnSpLocks/>
            <a:stCxn id="227" idx="4"/>
            <a:endCxn id="35" idx="9"/>
          </p:cNvCxnSpPr>
          <p:nvPr/>
        </p:nvCxnSpPr>
        <p:spPr>
          <a:xfrm>
            <a:off x="2393230" y="5012621"/>
            <a:ext cx="1622606" cy="33866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!!Freeform 3">
            <a:extLst>
              <a:ext uri="{FF2B5EF4-FFF2-40B4-BE49-F238E27FC236}">
                <a16:creationId xmlns:a16="http://schemas.microsoft.com/office/drawing/2014/main" id="{E26C6984-2C96-48A1-BA53-087821FA89F2}"/>
              </a:ext>
            </a:extLst>
          </p:cNvPr>
          <p:cNvSpPr/>
          <p:nvPr/>
        </p:nvSpPr>
        <p:spPr>
          <a:xfrm>
            <a:off x="7626374" y="144552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2 - 1 - 1 - 1 - Outcome 1</a:t>
            </a:r>
          </a:p>
        </p:txBody>
      </p:sp>
      <p:sp>
        <p:nvSpPr>
          <p:cNvPr id="48" name="!!Freeform 3">
            <a:extLst>
              <a:ext uri="{FF2B5EF4-FFF2-40B4-BE49-F238E27FC236}">
                <a16:creationId xmlns:a16="http://schemas.microsoft.com/office/drawing/2014/main" id="{DA00D6EB-A943-455A-8E53-ECCB7D4E6EB4}"/>
              </a:ext>
            </a:extLst>
          </p:cNvPr>
          <p:cNvSpPr/>
          <p:nvPr/>
        </p:nvSpPr>
        <p:spPr>
          <a:xfrm>
            <a:off x="7626374" y="231669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2 - 1 - 1 - 1 - Outcome 2</a:t>
            </a: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2512BE62-AA51-4AF3-A231-2265D8368E55}"/>
              </a:ext>
            </a:extLst>
          </p:cNvPr>
          <p:cNvSpPr/>
          <p:nvPr/>
        </p:nvSpPr>
        <p:spPr>
          <a:xfrm>
            <a:off x="7626374" y="3187875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2 - 1 - 2 - 1 -Outcome 1</a:t>
            </a:r>
          </a:p>
        </p:txBody>
      </p:sp>
      <p:sp>
        <p:nvSpPr>
          <p:cNvPr id="50" name="2-1-2-2">
            <a:extLst>
              <a:ext uri="{FF2B5EF4-FFF2-40B4-BE49-F238E27FC236}">
                <a16:creationId xmlns:a16="http://schemas.microsoft.com/office/drawing/2014/main" id="{79E40F23-1E66-4AA7-BB83-39D3732D8FBD}"/>
              </a:ext>
            </a:extLst>
          </p:cNvPr>
          <p:cNvSpPr/>
          <p:nvPr/>
        </p:nvSpPr>
        <p:spPr>
          <a:xfrm>
            <a:off x="7626374" y="4059051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2 - 1 - 2 - 2 -Outcome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905697-9074-4A7F-84C3-2E5AE2F5452B}"/>
              </a:ext>
            </a:extLst>
          </p:cNvPr>
          <p:cNvSpPr txBox="1"/>
          <p:nvPr/>
        </p:nvSpPr>
        <p:spPr>
          <a:xfrm>
            <a:off x="412014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3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5CFA21-676F-424E-94BE-F0CA31F444AB}"/>
              </a:ext>
            </a:extLst>
          </p:cNvPr>
          <p:cNvSpPr txBox="1"/>
          <p:nvPr/>
        </p:nvSpPr>
        <p:spPr>
          <a:xfrm>
            <a:off x="772817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4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86D487-411A-4D04-B5C7-C04DB77B2D5E}"/>
              </a:ext>
            </a:extLst>
          </p:cNvPr>
          <p:cNvSpPr txBox="1"/>
          <p:nvPr/>
        </p:nvSpPr>
        <p:spPr>
          <a:xfrm>
            <a:off x="543737" y="98716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2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AD55A4-3317-4D33-BD92-B23BAEF9DE53}"/>
              </a:ext>
            </a:extLst>
          </p:cNvPr>
          <p:cNvCxnSpPr>
            <a:cxnSpLocks/>
            <a:stCxn id="31" idx="4"/>
            <a:endCxn id="47" idx="9"/>
          </p:cNvCxnSpPr>
          <p:nvPr/>
        </p:nvCxnSpPr>
        <p:spPr>
          <a:xfrm flipV="1">
            <a:off x="5939886" y="1835182"/>
            <a:ext cx="1686860" cy="85882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BB1A16-BC6D-409C-9F26-FD9D77700E6F}"/>
              </a:ext>
            </a:extLst>
          </p:cNvPr>
          <p:cNvCxnSpPr>
            <a:cxnSpLocks/>
            <a:stCxn id="31" idx="4"/>
            <a:endCxn id="48" idx="9"/>
          </p:cNvCxnSpPr>
          <p:nvPr/>
        </p:nvCxnSpPr>
        <p:spPr>
          <a:xfrm>
            <a:off x="5939886" y="2694006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A200BB-1F15-4C9C-9FAA-2BAA76F3B73A}"/>
              </a:ext>
            </a:extLst>
          </p:cNvPr>
          <p:cNvCxnSpPr>
            <a:cxnSpLocks/>
            <a:stCxn id="32" idx="4"/>
            <a:endCxn id="49" idx="9"/>
          </p:cNvCxnSpPr>
          <p:nvPr/>
        </p:nvCxnSpPr>
        <p:spPr>
          <a:xfrm>
            <a:off x="5939886" y="3565182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6085F-3E05-4519-B4F6-A4A57E01AE5B}"/>
              </a:ext>
            </a:extLst>
          </p:cNvPr>
          <p:cNvCxnSpPr>
            <a:cxnSpLocks/>
            <a:stCxn id="32" idx="4"/>
            <a:endCxn id="50" idx="9"/>
          </p:cNvCxnSpPr>
          <p:nvPr/>
        </p:nvCxnSpPr>
        <p:spPr>
          <a:xfrm>
            <a:off x="5939886" y="3565182"/>
            <a:ext cx="1686860" cy="88352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FA17846-5C4B-4FC5-8EE5-BE0C1B749471}"/>
              </a:ext>
            </a:extLst>
          </p:cNvPr>
          <p:cNvSpPr txBox="1"/>
          <p:nvPr/>
        </p:nvSpPr>
        <p:spPr>
          <a:xfrm>
            <a:off x="1629916" y="24587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033A94-AD32-4ACC-9146-6A5D172CB2FE}"/>
              </a:ext>
            </a:extLst>
          </p:cNvPr>
          <p:cNvSpPr txBox="1"/>
          <p:nvPr/>
        </p:nvSpPr>
        <p:spPr>
          <a:xfrm>
            <a:off x="1629916" y="32203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3EB66B-7ADA-422C-A459-AE54506A361F}"/>
              </a:ext>
            </a:extLst>
          </p:cNvPr>
          <p:cNvSpPr txBox="1"/>
          <p:nvPr/>
        </p:nvSpPr>
        <p:spPr>
          <a:xfrm>
            <a:off x="1629916" y="44469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048B9F-AAD3-45AA-A4AA-5FC8BE9924C6}"/>
              </a:ext>
            </a:extLst>
          </p:cNvPr>
          <p:cNvSpPr txBox="1"/>
          <p:nvPr/>
        </p:nvSpPr>
        <p:spPr>
          <a:xfrm>
            <a:off x="1629916" y="52085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5BA9CF-4ED1-403A-9290-8ECBCDDAA3C7}"/>
              </a:ext>
            </a:extLst>
          </p:cNvPr>
          <p:cNvGrpSpPr/>
          <p:nvPr/>
        </p:nvGrpSpPr>
        <p:grpSpPr>
          <a:xfrm>
            <a:off x="10918948" y="1625384"/>
            <a:ext cx="444412" cy="444412"/>
            <a:chOff x="10967518" y="6025741"/>
            <a:chExt cx="444412" cy="44441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0A8183-FC9E-4B48-BE1C-2B6BFD3535C2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194F61-95F5-4137-9E26-4C378828789F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A6B3697-ABED-407C-A7DF-1A96FF108C8A}"/>
              </a:ext>
            </a:extLst>
          </p:cNvPr>
          <p:cNvSpPr txBox="1"/>
          <p:nvPr/>
        </p:nvSpPr>
        <p:spPr>
          <a:xfrm>
            <a:off x="10267350" y="135912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76C2F1-9A20-4D63-9020-794FF278DBBB}"/>
              </a:ext>
            </a:extLst>
          </p:cNvPr>
          <p:cNvCxnSpPr>
            <a:cxnSpLocks/>
            <a:stCxn id="47" idx="4"/>
            <a:endCxn id="82" idx="2"/>
          </p:cNvCxnSpPr>
          <p:nvPr/>
        </p:nvCxnSpPr>
        <p:spPr>
          <a:xfrm flipV="1">
            <a:off x="9550796" y="1847590"/>
            <a:ext cx="1368152" cy="66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405E5B-B753-4E1F-AAEF-46EE0CFB21A5}"/>
              </a:ext>
            </a:extLst>
          </p:cNvPr>
          <p:cNvGrpSpPr/>
          <p:nvPr/>
        </p:nvGrpSpPr>
        <p:grpSpPr>
          <a:xfrm>
            <a:off x="10918948" y="2502657"/>
            <a:ext cx="444412" cy="444412"/>
            <a:chOff x="10967518" y="6025741"/>
            <a:chExt cx="444412" cy="44441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8827D0C-3082-476E-B3FA-B6C76F19A040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95DB6E7-3DFE-4B4A-BFF7-6612D97099B8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1CC2D3F-9C89-47EA-B48D-217409C9A28E}"/>
              </a:ext>
            </a:extLst>
          </p:cNvPr>
          <p:cNvSpPr txBox="1"/>
          <p:nvPr/>
        </p:nvSpPr>
        <p:spPr>
          <a:xfrm>
            <a:off x="10267350" y="223639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405AA3-A717-4D4C-B91A-C193F7E7AFB7}"/>
              </a:ext>
            </a:extLst>
          </p:cNvPr>
          <p:cNvCxnSpPr>
            <a:cxnSpLocks/>
            <a:stCxn id="48" idx="4"/>
            <a:endCxn id="88" idx="2"/>
          </p:cNvCxnSpPr>
          <p:nvPr/>
        </p:nvCxnSpPr>
        <p:spPr>
          <a:xfrm flipV="1">
            <a:off x="9550796" y="2724863"/>
            <a:ext cx="1368152" cy="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40151-E199-4BB6-BE7F-2087F2D5450F}"/>
              </a:ext>
            </a:extLst>
          </p:cNvPr>
          <p:cNvGrpSpPr/>
          <p:nvPr/>
        </p:nvGrpSpPr>
        <p:grpSpPr>
          <a:xfrm>
            <a:off x="10918948" y="3376751"/>
            <a:ext cx="444412" cy="444412"/>
            <a:chOff x="10967518" y="6025741"/>
            <a:chExt cx="444412" cy="44441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E2D0A02-4201-47E6-AB88-1DB18A40A921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4BE2A5-AA93-4AFD-A782-ECDBB98DF6BC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736461A-B63F-4952-A7DF-BFA4884107AE}"/>
              </a:ext>
            </a:extLst>
          </p:cNvPr>
          <p:cNvSpPr txBox="1"/>
          <p:nvPr/>
        </p:nvSpPr>
        <p:spPr>
          <a:xfrm>
            <a:off x="10267350" y="3110488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8016D7-8129-4D8F-8175-38385CCF4DB4}"/>
              </a:ext>
            </a:extLst>
          </p:cNvPr>
          <p:cNvCxnSpPr>
            <a:cxnSpLocks/>
            <a:stCxn id="49" idx="4"/>
            <a:endCxn id="94" idx="2"/>
          </p:cNvCxnSpPr>
          <p:nvPr/>
        </p:nvCxnSpPr>
        <p:spPr>
          <a:xfrm>
            <a:off x="9550796" y="3596584"/>
            <a:ext cx="1368152" cy="23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hlinkClick r:id="rId2" action="ppaction://hlinksldjump"/>
            <a:extLst>
              <a:ext uri="{FF2B5EF4-FFF2-40B4-BE49-F238E27FC236}">
                <a16:creationId xmlns:a16="http://schemas.microsoft.com/office/drawing/2014/main" id="{31E87437-F264-471F-963F-1658904E9296}"/>
              </a:ext>
            </a:extLst>
          </p:cNvPr>
          <p:cNvSpPr/>
          <p:nvPr/>
        </p:nvSpPr>
        <p:spPr>
          <a:xfrm>
            <a:off x="10918948" y="4246111"/>
            <a:ext cx="444412" cy="444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CC9042-8D90-4FD0-90B7-8B8049357E64}"/>
              </a:ext>
            </a:extLst>
          </p:cNvPr>
          <p:cNvCxnSpPr>
            <a:cxnSpLocks/>
            <a:stCxn id="50" idx="4"/>
            <a:endCxn id="119" idx="2"/>
          </p:cNvCxnSpPr>
          <p:nvPr/>
        </p:nvCxnSpPr>
        <p:spPr>
          <a:xfrm>
            <a:off x="9550796" y="4467760"/>
            <a:ext cx="1368152" cy="5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A1D5F67-D049-4085-A5EA-F4BA80E97891}"/>
              </a:ext>
            </a:extLst>
          </p:cNvPr>
          <p:cNvSpPr txBox="1"/>
          <p:nvPr/>
        </p:nvSpPr>
        <p:spPr>
          <a:xfrm>
            <a:off x="10280744" y="3963536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CONTINUE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8A60DFE-124F-4ADC-B38C-CFFBE88A97DF}"/>
              </a:ext>
            </a:extLst>
          </p:cNvPr>
          <p:cNvGrpSpPr/>
          <p:nvPr/>
        </p:nvGrpSpPr>
        <p:grpSpPr>
          <a:xfrm>
            <a:off x="6452014" y="5147359"/>
            <a:ext cx="444412" cy="444412"/>
            <a:chOff x="10967518" y="6025741"/>
            <a:chExt cx="444412" cy="44441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7AE1811-11E5-4277-B793-311357C74668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637DFB-EF9C-4150-93F5-E4BE06F68E4E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F847E62C-62B6-4F73-88EA-5135E036F50D}"/>
              </a:ext>
            </a:extLst>
          </p:cNvPr>
          <p:cNvSpPr txBox="1"/>
          <p:nvPr/>
        </p:nvSpPr>
        <p:spPr>
          <a:xfrm>
            <a:off x="5800416" y="4830296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EE321E-9722-4AE8-BA1A-C36CA69FA400}"/>
              </a:ext>
            </a:extLst>
          </p:cNvPr>
          <p:cNvCxnSpPr>
            <a:cxnSpLocks/>
            <a:stCxn id="35" idx="4"/>
            <a:endCxn id="124" idx="2"/>
          </p:cNvCxnSpPr>
          <p:nvPr/>
        </p:nvCxnSpPr>
        <p:spPr>
          <a:xfrm flipV="1">
            <a:off x="5939886" y="5369565"/>
            <a:ext cx="512128" cy="7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3A26DE3-5644-4D16-BB93-7A40EAF74E5B}"/>
              </a:ext>
            </a:extLst>
          </p:cNvPr>
          <p:cNvSpPr txBox="1"/>
          <p:nvPr/>
        </p:nvSpPr>
        <p:spPr>
          <a:xfrm>
            <a:off x="5682709" y="16363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134A690-A152-44CC-8700-187B11A3A392}"/>
              </a:ext>
            </a:extLst>
          </p:cNvPr>
          <p:cNvSpPr txBox="1"/>
          <p:nvPr/>
        </p:nvSpPr>
        <p:spPr>
          <a:xfrm>
            <a:off x="5682709" y="2345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58CCFA-C15D-4C35-A908-B41B6B13A7BE}"/>
              </a:ext>
            </a:extLst>
          </p:cNvPr>
          <p:cNvSpPr txBox="1"/>
          <p:nvPr/>
        </p:nvSpPr>
        <p:spPr>
          <a:xfrm>
            <a:off x="5682709" y="324129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A72F510-2E0A-4062-A287-C3C83F7348B5}"/>
              </a:ext>
            </a:extLst>
          </p:cNvPr>
          <p:cNvSpPr txBox="1"/>
          <p:nvPr/>
        </p:nvSpPr>
        <p:spPr>
          <a:xfrm>
            <a:off x="5682709" y="412387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7" name="Graphic 13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BBCBC90A-4FF2-4EF1-9D93-8D7F23D84852}"/>
              </a:ext>
            </a:extLst>
          </p:cNvPr>
          <p:cNvSpPr/>
          <p:nvPr/>
        </p:nvSpPr>
        <p:spPr>
          <a:xfrm flipH="1">
            <a:off x="469161" y="5956830"/>
            <a:ext cx="280560" cy="361700"/>
          </a:xfrm>
          <a:custGeom>
            <a:avLst/>
            <a:gdLst>
              <a:gd name="connsiteX0" fmla="*/ 0 w 546734"/>
              <a:gd name="connsiteY0" fmla="*/ 0 h 704850"/>
              <a:gd name="connsiteX1" fmla="*/ 546735 w 546734"/>
              <a:gd name="connsiteY1" fmla="*/ 352425 h 704850"/>
              <a:gd name="connsiteX2" fmla="*/ 0 w 546734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34" h="704850">
                <a:moveTo>
                  <a:pt x="0" y="0"/>
                </a:moveTo>
                <a:lnTo>
                  <a:pt x="546735" y="352425"/>
                </a:lnTo>
                <a:lnTo>
                  <a:pt x="0" y="7048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4A8515B-69AC-4635-88DA-CC1C13E8538A}"/>
              </a:ext>
            </a:extLst>
          </p:cNvPr>
          <p:cNvSpPr txBox="1"/>
          <p:nvPr/>
        </p:nvSpPr>
        <p:spPr>
          <a:xfrm>
            <a:off x="21770" y="6395427"/>
            <a:ext cx="11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BACK IN PATH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AF60F4-FDA2-4387-9240-95E248AD6975}"/>
              </a:ext>
            </a:extLst>
          </p:cNvPr>
          <p:cNvCxnSpPr>
            <a:cxnSpLocks/>
            <a:stCxn id="33" idx="4"/>
            <a:endCxn id="124" idx="2"/>
          </p:cNvCxnSpPr>
          <p:nvPr/>
        </p:nvCxnSpPr>
        <p:spPr>
          <a:xfrm>
            <a:off x="5939886" y="4507796"/>
            <a:ext cx="512128" cy="8617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7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!!TextBox 112">
            <a:extLst>
              <a:ext uri="{FF2B5EF4-FFF2-40B4-BE49-F238E27FC236}">
                <a16:creationId xmlns:a16="http://schemas.microsoft.com/office/drawing/2014/main" id="{C4DF87B0-A964-4539-844B-D5683458B770}"/>
              </a:ext>
            </a:extLst>
          </p:cNvPr>
          <p:cNvSpPr txBox="1"/>
          <p:nvPr/>
        </p:nvSpPr>
        <p:spPr>
          <a:xfrm>
            <a:off x="5839200" y="4317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Decision Tree (Path 2 - 2)</a:t>
            </a:r>
            <a:endParaRPr lang="es-UY" dirty="0"/>
          </a:p>
        </p:txBody>
      </p:sp>
      <p:sp>
        <p:nvSpPr>
          <p:cNvPr id="226" name="2-1-2-2">
            <a:extLst>
              <a:ext uri="{FF2B5EF4-FFF2-40B4-BE49-F238E27FC236}">
                <a16:creationId xmlns:a16="http://schemas.microsoft.com/office/drawing/2014/main" id="{8F0B818F-D397-48E1-89D1-518D76DE16BA}"/>
              </a:ext>
            </a:extLst>
          </p:cNvPr>
          <p:cNvSpPr/>
          <p:nvPr/>
        </p:nvSpPr>
        <p:spPr>
          <a:xfrm>
            <a:off x="441936" y="3110488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2 - 1 - 2 - 2 -Outcome 2</a:t>
            </a:r>
          </a:p>
        </p:txBody>
      </p:sp>
      <p:sp>
        <p:nvSpPr>
          <p:cNvPr id="31" name="!!Freeform 32">
            <a:extLst>
              <a:ext uri="{FF2B5EF4-FFF2-40B4-BE49-F238E27FC236}">
                <a16:creationId xmlns:a16="http://schemas.microsoft.com/office/drawing/2014/main" id="{6484CBF6-E06C-435A-A307-D51CC2DB1803}"/>
              </a:ext>
            </a:extLst>
          </p:cNvPr>
          <p:cNvSpPr/>
          <p:nvPr/>
        </p:nvSpPr>
        <p:spPr>
          <a:xfrm>
            <a:off x="4015464" y="22852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5 - Path 2 - 1 - 2 - 2 - 1 - Outcome 1</a:t>
            </a:r>
          </a:p>
        </p:txBody>
      </p:sp>
      <p:sp>
        <p:nvSpPr>
          <p:cNvPr id="33" name="!!Freeform 33">
            <a:extLst>
              <a:ext uri="{FF2B5EF4-FFF2-40B4-BE49-F238E27FC236}">
                <a16:creationId xmlns:a16="http://schemas.microsoft.com/office/drawing/2014/main" id="{1357543B-D2E9-47A6-974D-A069B9E2EE21}"/>
              </a:ext>
            </a:extLst>
          </p:cNvPr>
          <p:cNvSpPr/>
          <p:nvPr/>
        </p:nvSpPr>
        <p:spPr>
          <a:xfrm>
            <a:off x="4015464" y="409908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5 - Path 2 - 1 - 2 - 2 - 2 - Outcome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313DF7-A539-4755-B6F9-EFF414BA40D4}"/>
              </a:ext>
            </a:extLst>
          </p:cNvPr>
          <p:cNvCxnSpPr>
            <a:cxnSpLocks/>
            <a:stCxn id="226" idx="4"/>
            <a:endCxn id="31" idx="9"/>
          </p:cNvCxnSpPr>
          <p:nvPr/>
        </p:nvCxnSpPr>
        <p:spPr>
          <a:xfrm flipV="1">
            <a:off x="2366358" y="2674956"/>
            <a:ext cx="1649478" cy="84424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eeform 3">
            <a:extLst>
              <a:ext uri="{FF2B5EF4-FFF2-40B4-BE49-F238E27FC236}">
                <a16:creationId xmlns:a16="http://schemas.microsoft.com/office/drawing/2014/main" id="{E26C6984-2C96-48A1-BA53-087821FA89F2}"/>
              </a:ext>
            </a:extLst>
          </p:cNvPr>
          <p:cNvSpPr/>
          <p:nvPr/>
        </p:nvSpPr>
        <p:spPr>
          <a:xfrm>
            <a:off x="7626374" y="144552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2 - 1 - 2 - 2 - 1 - 1 - Outcome 1</a:t>
            </a:r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DA00D6EB-A943-455A-8E53-ECCB7D4E6EB4}"/>
              </a:ext>
            </a:extLst>
          </p:cNvPr>
          <p:cNvSpPr/>
          <p:nvPr/>
        </p:nvSpPr>
        <p:spPr>
          <a:xfrm>
            <a:off x="7626374" y="231669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2 - 1 - 2 - 2 - 1 - 2 - Outcome 2</a:t>
            </a:r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27B500EC-6D4A-4385-BBAF-D3082C8DF3CD}"/>
              </a:ext>
            </a:extLst>
          </p:cNvPr>
          <p:cNvSpPr/>
          <p:nvPr/>
        </p:nvSpPr>
        <p:spPr>
          <a:xfrm>
            <a:off x="7626374" y="3566711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2 - 1 - 2 - 2 - 2 - 1 - Outcome 1</a:t>
            </a: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C0A80E3F-8754-44C7-8F18-4D67986F1E42}"/>
              </a:ext>
            </a:extLst>
          </p:cNvPr>
          <p:cNvSpPr/>
          <p:nvPr/>
        </p:nvSpPr>
        <p:spPr>
          <a:xfrm>
            <a:off x="7626374" y="443788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2 - 1 - 2 - 2 - 2 - 2 - Outcome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905697-9074-4A7F-84C3-2E5AE2F5452B}"/>
              </a:ext>
            </a:extLst>
          </p:cNvPr>
          <p:cNvSpPr txBox="1"/>
          <p:nvPr/>
        </p:nvSpPr>
        <p:spPr>
          <a:xfrm>
            <a:off x="412014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5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5CFA21-676F-424E-94BE-F0CA31F444AB}"/>
              </a:ext>
            </a:extLst>
          </p:cNvPr>
          <p:cNvSpPr txBox="1"/>
          <p:nvPr/>
        </p:nvSpPr>
        <p:spPr>
          <a:xfrm>
            <a:off x="772817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6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86D487-411A-4D04-B5C7-C04DB77B2D5E}"/>
              </a:ext>
            </a:extLst>
          </p:cNvPr>
          <p:cNvSpPr txBox="1"/>
          <p:nvPr/>
        </p:nvSpPr>
        <p:spPr>
          <a:xfrm>
            <a:off x="543737" y="98716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4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AD55A4-3317-4D33-BD92-B23BAEF9DE53}"/>
              </a:ext>
            </a:extLst>
          </p:cNvPr>
          <p:cNvCxnSpPr>
            <a:cxnSpLocks/>
            <a:stCxn id="31" idx="4"/>
            <a:endCxn id="47" idx="9"/>
          </p:cNvCxnSpPr>
          <p:nvPr/>
        </p:nvCxnSpPr>
        <p:spPr>
          <a:xfrm flipV="1">
            <a:off x="5939886" y="1835182"/>
            <a:ext cx="1686860" cy="85882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BB1A16-BC6D-409C-9F26-FD9D77700E6F}"/>
              </a:ext>
            </a:extLst>
          </p:cNvPr>
          <p:cNvCxnSpPr>
            <a:cxnSpLocks/>
            <a:stCxn id="31" idx="4"/>
            <a:endCxn id="48" idx="9"/>
          </p:cNvCxnSpPr>
          <p:nvPr/>
        </p:nvCxnSpPr>
        <p:spPr>
          <a:xfrm>
            <a:off x="5939886" y="2694006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543003-28E5-422E-9DEE-6913A5886EB5}"/>
              </a:ext>
            </a:extLst>
          </p:cNvPr>
          <p:cNvCxnSpPr>
            <a:cxnSpLocks/>
            <a:stCxn id="33" idx="4"/>
            <a:endCxn id="51" idx="9"/>
          </p:cNvCxnSpPr>
          <p:nvPr/>
        </p:nvCxnSpPr>
        <p:spPr>
          <a:xfrm flipV="1">
            <a:off x="5939886" y="3956370"/>
            <a:ext cx="1686860" cy="55142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13AAAA-DA89-4101-8BF3-91DACAEDD35E}"/>
              </a:ext>
            </a:extLst>
          </p:cNvPr>
          <p:cNvCxnSpPr>
            <a:cxnSpLocks/>
            <a:stCxn id="33" idx="4"/>
            <a:endCxn id="52" idx="9"/>
          </p:cNvCxnSpPr>
          <p:nvPr/>
        </p:nvCxnSpPr>
        <p:spPr>
          <a:xfrm>
            <a:off x="5939886" y="4507796"/>
            <a:ext cx="1686860" cy="31975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!!TextBox 76">
            <a:extLst>
              <a:ext uri="{FF2B5EF4-FFF2-40B4-BE49-F238E27FC236}">
                <a16:creationId xmlns:a16="http://schemas.microsoft.com/office/drawing/2014/main" id="{5FA17846-5C4B-4FC5-8EE5-BE0C1B749471}"/>
              </a:ext>
            </a:extLst>
          </p:cNvPr>
          <p:cNvSpPr txBox="1"/>
          <p:nvPr/>
        </p:nvSpPr>
        <p:spPr>
          <a:xfrm>
            <a:off x="1758353" y="24587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!!TextBox 77">
            <a:extLst>
              <a:ext uri="{FF2B5EF4-FFF2-40B4-BE49-F238E27FC236}">
                <a16:creationId xmlns:a16="http://schemas.microsoft.com/office/drawing/2014/main" id="{A7033A94-AD32-4ACC-9146-6A5D172CB2FE}"/>
              </a:ext>
            </a:extLst>
          </p:cNvPr>
          <p:cNvSpPr txBox="1"/>
          <p:nvPr/>
        </p:nvSpPr>
        <p:spPr>
          <a:xfrm>
            <a:off x="1758353" y="42993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1" name="!!Group 80">
            <a:extLst>
              <a:ext uri="{FF2B5EF4-FFF2-40B4-BE49-F238E27FC236}">
                <a16:creationId xmlns:a16="http://schemas.microsoft.com/office/drawing/2014/main" id="{675BA9CF-4ED1-403A-9290-8ECBCDDAA3C7}"/>
              </a:ext>
            </a:extLst>
          </p:cNvPr>
          <p:cNvGrpSpPr/>
          <p:nvPr/>
        </p:nvGrpSpPr>
        <p:grpSpPr>
          <a:xfrm>
            <a:off x="10918948" y="1625384"/>
            <a:ext cx="444412" cy="444412"/>
            <a:chOff x="10967518" y="6025741"/>
            <a:chExt cx="444412" cy="44441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0A8183-FC9E-4B48-BE1C-2B6BFD3535C2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194F61-95F5-4137-9E26-4C378828789F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4" name="!!TextBox 831">
            <a:extLst>
              <a:ext uri="{FF2B5EF4-FFF2-40B4-BE49-F238E27FC236}">
                <a16:creationId xmlns:a16="http://schemas.microsoft.com/office/drawing/2014/main" id="{5A6B3697-ABED-407C-A7DF-1A96FF108C8A}"/>
              </a:ext>
            </a:extLst>
          </p:cNvPr>
          <p:cNvSpPr txBox="1"/>
          <p:nvPr/>
        </p:nvSpPr>
        <p:spPr>
          <a:xfrm>
            <a:off x="10267350" y="135912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76C2F1-9A20-4D63-9020-794FF278DBBB}"/>
              </a:ext>
            </a:extLst>
          </p:cNvPr>
          <p:cNvCxnSpPr>
            <a:cxnSpLocks/>
            <a:stCxn id="47" idx="4"/>
            <a:endCxn id="82" idx="2"/>
          </p:cNvCxnSpPr>
          <p:nvPr/>
        </p:nvCxnSpPr>
        <p:spPr>
          <a:xfrm flipV="1">
            <a:off x="9550796" y="1847590"/>
            <a:ext cx="1368152" cy="66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!!Group 86">
            <a:extLst>
              <a:ext uri="{FF2B5EF4-FFF2-40B4-BE49-F238E27FC236}">
                <a16:creationId xmlns:a16="http://schemas.microsoft.com/office/drawing/2014/main" id="{0E405E5B-B753-4E1F-AAEF-46EE0CFB21A5}"/>
              </a:ext>
            </a:extLst>
          </p:cNvPr>
          <p:cNvGrpSpPr/>
          <p:nvPr/>
        </p:nvGrpSpPr>
        <p:grpSpPr>
          <a:xfrm>
            <a:off x="10918948" y="2502657"/>
            <a:ext cx="444412" cy="444412"/>
            <a:chOff x="10967518" y="6025741"/>
            <a:chExt cx="444412" cy="44441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8827D0C-3082-476E-B3FA-B6C76F19A040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95DB6E7-3DFE-4B4A-BFF7-6612D97099B8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0" name="!!TextBox 89">
            <a:extLst>
              <a:ext uri="{FF2B5EF4-FFF2-40B4-BE49-F238E27FC236}">
                <a16:creationId xmlns:a16="http://schemas.microsoft.com/office/drawing/2014/main" id="{A1CC2D3F-9C89-47EA-B48D-217409C9A28E}"/>
              </a:ext>
            </a:extLst>
          </p:cNvPr>
          <p:cNvSpPr txBox="1"/>
          <p:nvPr/>
        </p:nvSpPr>
        <p:spPr>
          <a:xfrm>
            <a:off x="10267350" y="223639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405AA3-A717-4D4C-B91A-C193F7E7AFB7}"/>
              </a:ext>
            </a:extLst>
          </p:cNvPr>
          <p:cNvCxnSpPr>
            <a:cxnSpLocks/>
            <a:stCxn id="48" idx="4"/>
            <a:endCxn id="88" idx="2"/>
          </p:cNvCxnSpPr>
          <p:nvPr/>
        </p:nvCxnSpPr>
        <p:spPr>
          <a:xfrm flipV="1">
            <a:off x="9550796" y="2724863"/>
            <a:ext cx="1368152" cy="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!!Group 104">
            <a:extLst>
              <a:ext uri="{FF2B5EF4-FFF2-40B4-BE49-F238E27FC236}">
                <a16:creationId xmlns:a16="http://schemas.microsoft.com/office/drawing/2014/main" id="{BC17F42F-059B-4D14-B3AD-C562F9987FB5}"/>
              </a:ext>
            </a:extLst>
          </p:cNvPr>
          <p:cNvGrpSpPr/>
          <p:nvPr/>
        </p:nvGrpSpPr>
        <p:grpSpPr>
          <a:xfrm>
            <a:off x="10918948" y="4623078"/>
            <a:ext cx="444412" cy="444412"/>
            <a:chOff x="10967518" y="6025741"/>
            <a:chExt cx="444412" cy="44441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4C59F2-CC04-4F3A-92F6-180CFB26B32D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B87B7F5-EC24-4C08-A69C-032D3AEF0C10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8" name="!!TextBox 107">
            <a:extLst>
              <a:ext uri="{FF2B5EF4-FFF2-40B4-BE49-F238E27FC236}">
                <a16:creationId xmlns:a16="http://schemas.microsoft.com/office/drawing/2014/main" id="{C1D83874-0840-4BC7-9F52-E5E11955BDF4}"/>
              </a:ext>
            </a:extLst>
          </p:cNvPr>
          <p:cNvSpPr txBox="1"/>
          <p:nvPr/>
        </p:nvSpPr>
        <p:spPr>
          <a:xfrm>
            <a:off x="10267350" y="4356815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B30366-8816-41CD-93D9-AA2ADA714168}"/>
              </a:ext>
            </a:extLst>
          </p:cNvPr>
          <p:cNvCxnSpPr>
            <a:cxnSpLocks/>
            <a:stCxn id="52" idx="4"/>
            <a:endCxn id="106" idx="2"/>
          </p:cNvCxnSpPr>
          <p:nvPr/>
        </p:nvCxnSpPr>
        <p:spPr>
          <a:xfrm flipV="1">
            <a:off x="9550796" y="4845284"/>
            <a:ext cx="1368152" cy="13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B20AE5-054A-44A5-A158-0E8828E2E3B4}"/>
              </a:ext>
            </a:extLst>
          </p:cNvPr>
          <p:cNvCxnSpPr>
            <a:cxnSpLocks/>
            <a:stCxn id="226" idx="4"/>
            <a:endCxn id="33" idx="9"/>
          </p:cNvCxnSpPr>
          <p:nvPr/>
        </p:nvCxnSpPr>
        <p:spPr>
          <a:xfrm>
            <a:off x="2366358" y="3519197"/>
            <a:ext cx="1649478" cy="96954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!!Group 72">
            <a:extLst>
              <a:ext uri="{FF2B5EF4-FFF2-40B4-BE49-F238E27FC236}">
                <a16:creationId xmlns:a16="http://schemas.microsoft.com/office/drawing/2014/main" id="{320AC0F0-74E9-46F2-8455-9D966975F4B4}"/>
              </a:ext>
            </a:extLst>
          </p:cNvPr>
          <p:cNvGrpSpPr/>
          <p:nvPr/>
        </p:nvGrpSpPr>
        <p:grpSpPr>
          <a:xfrm>
            <a:off x="10918948" y="3767271"/>
            <a:ext cx="444412" cy="444412"/>
            <a:chOff x="10967518" y="6025741"/>
            <a:chExt cx="444412" cy="44441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9AC1409-9E38-404F-8E08-D1C37C2033DA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A7B48C-0A9F-4302-8D10-3A1290ECD232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6" name="!!TextBox 85">
            <a:extLst>
              <a:ext uri="{FF2B5EF4-FFF2-40B4-BE49-F238E27FC236}">
                <a16:creationId xmlns:a16="http://schemas.microsoft.com/office/drawing/2014/main" id="{B8980DB4-367A-4F05-B853-3CF37137F837}"/>
              </a:ext>
            </a:extLst>
          </p:cNvPr>
          <p:cNvSpPr txBox="1"/>
          <p:nvPr/>
        </p:nvSpPr>
        <p:spPr>
          <a:xfrm>
            <a:off x="10267350" y="3501008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689357-45F1-461E-B49A-A24D8C0F188C}"/>
              </a:ext>
            </a:extLst>
          </p:cNvPr>
          <p:cNvCxnSpPr>
            <a:cxnSpLocks/>
            <a:stCxn id="51" idx="4"/>
            <a:endCxn id="75" idx="2"/>
          </p:cNvCxnSpPr>
          <p:nvPr/>
        </p:nvCxnSpPr>
        <p:spPr>
          <a:xfrm>
            <a:off x="9550796" y="3975420"/>
            <a:ext cx="1368152" cy="140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!!TextBox 97">
            <a:extLst>
              <a:ext uri="{FF2B5EF4-FFF2-40B4-BE49-F238E27FC236}">
                <a16:creationId xmlns:a16="http://schemas.microsoft.com/office/drawing/2014/main" id="{B1543AC5-17B3-4DBA-9440-BE5E110D4FD2}"/>
              </a:ext>
            </a:extLst>
          </p:cNvPr>
          <p:cNvSpPr txBox="1"/>
          <p:nvPr/>
        </p:nvSpPr>
        <p:spPr>
          <a:xfrm>
            <a:off x="5057610" y="19940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!!TextBox 103">
            <a:extLst>
              <a:ext uri="{FF2B5EF4-FFF2-40B4-BE49-F238E27FC236}">
                <a16:creationId xmlns:a16="http://schemas.microsoft.com/office/drawing/2014/main" id="{EAD464A6-405E-4283-8D5A-41297009FF2C}"/>
              </a:ext>
            </a:extLst>
          </p:cNvPr>
          <p:cNvSpPr txBox="1"/>
          <p:nvPr/>
        </p:nvSpPr>
        <p:spPr>
          <a:xfrm>
            <a:off x="5057610" y="27373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!!TextBox 111">
            <a:extLst>
              <a:ext uri="{FF2B5EF4-FFF2-40B4-BE49-F238E27FC236}">
                <a16:creationId xmlns:a16="http://schemas.microsoft.com/office/drawing/2014/main" id="{DDE0F056-1C5A-43AB-8E3D-A56EE2732599}"/>
              </a:ext>
            </a:extLst>
          </p:cNvPr>
          <p:cNvSpPr txBox="1"/>
          <p:nvPr/>
        </p:nvSpPr>
        <p:spPr>
          <a:xfrm>
            <a:off x="5057610" y="39957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Graphic 13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0F38D2A-7DAB-4AB7-831A-7BA841C95C4C}"/>
              </a:ext>
            </a:extLst>
          </p:cNvPr>
          <p:cNvSpPr/>
          <p:nvPr/>
        </p:nvSpPr>
        <p:spPr>
          <a:xfrm flipH="1">
            <a:off x="469161" y="5956830"/>
            <a:ext cx="280560" cy="361700"/>
          </a:xfrm>
          <a:custGeom>
            <a:avLst/>
            <a:gdLst>
              <a:gd name="connsiteX0" fmla="*/ 0 w 546734"/>
              <a:gd name="connsiteY0" fmla="*/ 0 h 704850"/>
              <a:gd name="connsiteX1" fmla="*/ 546735 w 546734"/>
              <a:gd name="connsiteY1" fmla="*/ 352425 h 704850"/>
              <a:gd name="connsiteX2" fmla="*/ 0 w 546734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34" h="704850">
                <a:moveTo>
                  <a:pt x="0" y="0"/>
                </a:moveTo>
                <a:lnTo>
                  <a:pt x="546735" y="352425"/>
                </a:lnTo>
                <a:lnTo>
                  <a:pt x="0" y="7048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0A84ED-486E-4E43-9EC0-447F6B737872}"/>
              </a:ext>
            </a:extLst>
          </p:cNvPr>
          <p:cNvSpPr txBox="1"/>
          <p:nvPr/>
        </p:nvSpPr>
        <p:spPr>
          <a:xfrm>
            <a:off x="21770" y="6395427"/>
            <a:ext cx="11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BACK IN PATH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DE299032-6D27-40B6-A358-7F23CDE7BB3E}"/>
              </a:ext>
            </a:extLst>
          </p:cNvPr>
          <p:cNvSpPr/>
          <p:nvPr/>
        </p:nvSpPr>
        <p:spPr>
          <a:xfrm>
            <a:off x="7626374" y="5320330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6 - Path 2 - 1 - 2 - 2 - 2 - 3 - Outcome 3</a:t>
            </a:r>
          </a:p>
        </p:txBody>
      </p:sp>
      <p:grpSp>
        <p:nvGrpSpPr>
          <p:cNvPr id="67" name="!!Group 66">
            <a:extLst>
              <a:ext uri="{FF2B5EF4-FFF2-40B4-BE49-F238E27FC236}">
                <a16:creationId xmlns:a16="http://schemas.microsoft.com/office/drawing/2014/main" id="{0C15F936-E420-45D6-B02A-3E2DC75F506D}"/>
              </a:ext>
            </a:extLst>
          </p:cNvPr>
          <p:cNvGrpSpPr/>
          <p:nvPr/>
        </p:nvGrpSpPr>
        <p:grpSpPr>
          <a:xfrm>
            <a:off x="10918948" y="5509621"/>
            <a:ext cx="444412" cy="444412"/>
            <a:chOff x="10967518" y="6025741"/>
            <a:chExt cx="444412" cy="44441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A9A16EE-962C-4D6A-A86A-7A8EAFD55E7E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B70D4C2-6C4C-4EAD-8377-EACBBAB850E9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79" name="!!TextBox 78">
            <a:extLst>
              <a:ext uri="{FF2B5EF4-FFF2-40B4-BE49-F238E27FC236}">
                <a16:creationId xmlns:a16="http://schemas.microsoft.com/office/drawing/2014/main" id="{4FC00973-0A4B-49C6-BCE4-22214123C637}"/>
              </a:ext>
            </a:extLst>
          </p:cNvPr>
          <p:cNvSpPr txBox="1"/>
          <p:nvPr/>
        </p:nvSpPr>
        <p:spPr>
          <a:xfrm>
            <a:off x="10267350" y="5243358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9DBE14-F874-4AC3-A598-11CD339A3F5A}"/>
              </a:ext>
            </a:extLst>
          </p:cNvPr>
          <p:cNvCxnSpPr>
            <a:cxnSpLocks/>
            <a:stCxn id="66" idx="4"/>
            <a:endCxn id="69" idx="2"/>
          </p:cNvCxnSpPr>
          <p:nvPr/>
        </p:nvCxnSpPr>
        <p:spPr>
          <a:xfrm>
            <a:off x="9550796" y="5729039"/>
            <a:ext cx="1368152" cy="27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DFD0C0-422A-45B7-9A27-041FEA5AC3C1}"/>
              </a:ext>
            </a:extLst>
          </p:cNvPr>
          <p:cNvCxnSpPr>
            <a:cxnSpLocks/>
            <a:stCxn id="33" idx="4"/>
            <a:endCxn id="66" idx="9"/>
          </p:cNvCxnSpPr>
          <p:nvPr/>
        </p:nvCxnSpPr>
        <p:spPr>
          <a:xfrm>
            <a:off x="5939886" y="4507796"/>
            <a:ext cx="1686860" cy="120219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!!TextBox 115">
            <a:extLst>
              <a:ext uri="{FF2B5EF4-FFF2-40B4-BE49-F238E27FC236}">
                <a16:creationId xmlns:a16="http://schemas.microsoft.com/office/drawing/2014/main" id="{39BC5683-F534-4DB2-AF34-13CE30E79852}"/>
              </a:ext>
            </a:extLst>
          </p:cNvPr>
          <p:cNvSpPr txBox="1"/>
          <p:nvPr/>
        </p:nvSpPr>
        <p:spPr>
          <a:xfrm>
            <a:off x="5057610" y="48974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4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Decision Tree (Path 3 - 1)</a:t>
            </a:r>
            <a:endParaRPr lang="es-UY" dirty="0"/>
          </a:p>
        </p:txBody>
      </p:sp>
      <p:sp>
        <p:nvSpPr>
          <p:cNvPr id="226" name="!!2-3-1">
            <a:extLst>
              <a:ext uri="{FF2B5EF4-FFF2-40B4-BE49-F238E27FC236}">
                <a16:creationId xmlns:a16="http://schemas.microsoft.com/office/drawing/2014/main" id="{8F0B818F-D397-48E1-89D1-518D76DE16BA}"/>
              </a:ext>
            </a:extLst>
          </p:cNvPr>
          <p:cNvSpPr/>
          <p:nvPr/>
        </p:nvSpPr>
        <p:spPr>
          <a:xfrm>
            <a:off x="441936" y="3110488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2 – Path 3 – 1 – Outcome 1</a:t>
            </a: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6484CBF6-E06C-435A-A307-D51CC2DB1803}"/>
              </a:ext>
            </a:extLst>
          </p:cNvPr>
          <p:cNvSpPr/>
          <p:nvPr/>
        </p:nvSpPr>
        <p:spPr>
          <a:xfrm>
            <a:off x="4015464" y="228529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3 - 1 - 1 - Outcome 1</a:t>
            </a: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FC18DBD0-9D55-4A4D-9F94-305369B8F5DA}"/>
              </a:ext>
            </a:extLst>
          </p:cNvPr>
          <p:cNvSpPr/>
          <p:nvPr/>
        </p:nvSpPr>
        <p:spPr>
          <a:xfrm>
            <a:off x="4015464" y="315647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3 - 1 - 2 - Outcome 2</a:t>
            </a: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1357543B-D2E9-47A6-974D-A069B9E2EE21}"/>
              </a:ext>
            </a:extLst>
          </p:cNvPr>
          <p:cNvSpPr/>
          <p:nvPr/>
        </p:nvSpPr>
        <p:spPr>
          <a:xfrm>
            <a:off x="4015464" y="409908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3 - Path 3 - 1 - 3 - Outcome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313DF7-A539-4755-B6F9-EFF414BA40D4}"/>
              </a:ext>
            </a:extLst>
          </p:cNvPr>
          <p:cNvCxnSpPr>
            <a:cxnSpLocks/>
            <a:stCxn id="226" idx="4"/>
            <a:endCxn id="31" idx="9"/>
          </p:cNvCxnSpPr>
          <p:nvPr/>
        </p:nvCxnSpPr>
        <p:spPr>
          <a:xfrm flipV="1">
            <a:off x="2366358" y="2674956"/>
            <a:ext cx="1649478" cy="84424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D8BC3A-B887-4C67-9A7D-B2D33FBF42BA}"/>
              </a:ext>
            </a:extLst>
          </p:cNvPr>
          <p:cNvCxnSpPr>
            <a:cxnSpLocks/>
            <a:stCxn id="226" idx="4"/>
            <a:endCxn id="32" idx="9"/>
          </p:cNvCxnSpPr>
          <p:nvPr/>
        </p:nvCxnSpPr>
        <p:spPr>
          <a:xfrm>
            <a:off x="2366358" y="3519197"/>
            <a:ext cx="1649478" cy="2693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!!Freeform 40">
            <a:extLst>
              <a:ext uri="{FF2B5EF4-FFF2-40B4-BE49-F238E27FC236}">
                <a16:creationId xmlns:a16="http://schemas.microsoft.com/office/drawing/2014/main" id="{E26C6984-2C96-48A1-BA53-087821FA89F2}"/>
              </a:ext>
            </a:extLst>
          </p:cNvPr>
          <p:cNvSpPr/>
          <p:nvPr/>
        </p:nvSpPr>
        <p:spPr>
          <a:xfrm>
            <a:off x="7626374" y="144552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3 - 1 - 1 - 1 - Outcome 1</a:t>
            </a:r>
          </a:p>
        </p:txBody>
      </p:sp>
      <p:sp>
        <p:nvSpPr>
          <p:cNvPr id="48" name="!!Freeform 39">
            <a:extLst>
              <a:ext uri="{FF2B5EF4-FFF2-40B4-BE49-F238E27FC236}">
                <a16:creationId xmlns:a16="http://schemas.microsoft.com/office/drawing/2014/main" id="{DA00D6EB-A943-455A-8E53-ECCB7D4E6EB4}"/>
              </a:ext>
            </a:extLst>
          </p:cNvPr>
          <p:cNvSpPr/>
          <p:nvPr/>
        </p:nvSpPr>
        <p:spPr>
          <a:xfrm>
            <a:off x="7626374" y="2316699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3 - 1 - 1 - 2 - Outcome 2</a:t>
            </a:r>
          </a:p>
        </p:txBody>
      </p:sp>
      <p:sp>
        <p:nvSpPr>
          <p:cNvPr id="49" name="!!Freeform 41">
            <a:extLst>
              <a:ext uri="{FF2B5EF4-FFF2-40B4-BE49-F238E27FC236}">
                <a16:creationId xmlns:a16="http://schemas.microsoft.com/office/drawing/2014/main" id="{2512BE62-AA51-4AF3-A231-2265D8368E55}"/>
              </a:ext>
            </a:extLst>
          </p:cNvPr>
          <p:cNvSpPr/>
          <p:nvPr/>
        </p:nvSpPr>
        <p:spPr>
          <a:xfrm>
            <a:off x="7626374" y="3187875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3 - 1 - 2 -1 - Outcome 1</a:t>
            </a:r>
          </a:p>
        </p:txBody>
      </p:sp>
      <p:sp>
        <p:nvSpPr>
          <p:cNvPr id="50" name="!!Freeform 42">
            <a:extLst>
              <a:ext uri="{FF2B5EF4-FFF2-40B4-BE49-F238E27FC236}">
                <a16:creationId xmlns:a16="http://schemas.microsoft.com/office/drawing/2014/main" id="{79E40F23-1E66-4AA7-BB83-39D3732D8FBD}"/>
              </a:ext>
            </a:extLst>
          </p:cNvPr>
          <p:cNvSpPr/>
          <p:nvPr/>
        </p:nvSpPr>
        <p:spPr>
          <a:xfrm>
            <a:off x="7626374" y="4059051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3 - 1 - 2 -2 - Outcome 2</a:t>
            </a:r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27B500EC-6D4A-4385-BBAF-D3082C8DF3CD}"/>
              </a:ext>
            </a:extLst>
          </p:cNvPr>
          <p:cNvSpPr/>
          <p:nvPr/>
        </p:nvSpPr>
        <p:spPr>
          <a:xfrm>
            <a:off x="7626374" y="4930227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3 - 1 - 3 - 1 - Outcome 1</a:t>
            </a:r>
          </a:p>
        </p:txBody>
      </p:sp>
      <p:sp>
        <p:nvSpPr>
          <p:cNvPr id="52" name="!!Freeform 50">
            <a:extLst>
              <a:ext uri="{FF2B5EF4-FFF2-40B4-BE49-F238E27FC236}">
                <a16:creationId xmlns:a16="http://schemas.microsoft.com/office/drawing/2014/main" id="{C0A80E3F-8754-44C7-8F18-4D67986F1E42}"/>
              </a:ext>
            </a:extLst>
          </p:cNvPr>
          <p:cNvSpPr/>
          <p:nvPr/>
        </p:nvSpPr>
        <p:spPr>
          <a:xfrm>
            <a:off x="7626374" y="5801403"/>
            <a:ext cx="1924422" cy="79594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0 w 2869707"/>
              <a:gd name="connsiteY9" fmla="*/ 143281 h 1432807"/>
              <a:gd name="connsiteX0" fmla="*/ 0 w 2869707"/>
              <a:gd name="connsiteY0" fmla="*/ 143281 h 1432807"/>
              <a:gd name="connsiteX1" fmla="*/ 143281 w 2869707"/>
              <a:gd name="connsiteY1" fmla="*/ 0 h 1432807"/>
              <a:gd name="connsiteX2" fmla="*/ 2722334 w 2869707"/>
              <a:gd name="connsiteY2" fmla="*/ 0 h 1432807"/>
              <a:gd name="connsiteX3" fmla="*/ 2865615 w 2869707"/>
              <a:gd name="connsiteY3" fmla="*/ 143281 h 1432807"/>
              <a:gd name="connsiteX4" fmla="*/ 2869707 w 2869707"/>
              <a:gd name="connsiteY4" fmla="*/ 735727 h 1432807"/>
              <a:gd name="connsiteX5" fmla="*/ 2865615 w 2869707"/>
              <a:gd name="connsiteY5" fmla="*/ 1289526 h 1432807"/>
              <a:gd name="connsiteX6" fmla="*/ 2722334 w 2869707"/>
              <a:gd name="connsiteY6" fmla="*/ 1432807 h 1432807"/>
              <a:gd name="connsiteX7" fmla="*/ 143281 w 2869707"/>
              <a:gd name="connsiteY7" fmla="*/ 1432807 h 1432807"/>
              <a:gd name="connsiteX8" fmla="*/ 0 w 2869707"/>
              <a:gd name="connsiteY8" fmla="*/ 1289526 h 1432807"/>
              <a:gd name="connsiteX9" fmla="*/ 555 w 2869707"/>
              <a:gd name="connsiteY9" fmla="*/ 701435 h 1432807"/>
              <a:gd name="connsiteX10" fmla="*/ 0 w 2869707"/>
              <a:gd name="connsiteY10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9707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9707" y="735727"/>
                </a:ln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555" y="701435"/>
                </a:lnTo>
                <a:lnTo>
                  <a:pt x="0" y="143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Decision 4 - Path 3 - 1 - 3 - 2 - Outcome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905697-9074-4A7F-84C3-2E5AE2F5452B}"/>
              </a:ext>
            </a:extLst>
          </p:cNvPr>
          <p:cNvSpPr txBox="1"/>
          <p:nvPr/>
        </p:nvSpPr>
        <p:spPr>
          <a:xfrm>
            <a:off x="412014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3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5CFA21-676F-424E-94BE-F0CA31F444AB}"/>
              </a:ext>
            </a:extLst>
          </p:cNvPr>
          <p:cNvSpPr txBox="1"/>
          <p:nvPr/>
        </p:nvSpPr>
        <p:spPr>
          <a:xfrm>
            <a:off x="7728175" y="993047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4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86D487-411A-4D04-B5C7-C04DB77B2D5E}"/>
              </a:ext>
            </a:extLst>
          </p:cNvPr>
          <p:cNvSpPr txBox="1"/>
          <p:nvPr/>
        </p:nvSpPr>
        <p:spPr>
          <a:xfrm>
            <a:off x="543737" y="987162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DECISION LEVEL 2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AD55A4-3317-4D33-BD92-B23BAEF9DE53}"/>
              </a:ext>
            </a:extLst>
          </p:cNvPr>
          <p:cNvCxnSpPr>
            <a:cxnSpLocks/>
            <a:stCxn id="31" idx="4"/>
            <a:endCxn id="47" idx="9"/>
          </p:cNvCxnSpPr>
          <p:nvPr/>
        </p:nvCxnSpPr>
        <p:spPr>
          <a:xfrm flipV="1">
            <a:off x="5939886" y="1835182"/>
            <a:ext cx="1686860" cy="85882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BB1A16-BC6D-409C-9F26-FD9D77700E6F}"/>
              </a:ext>
            </a:extLst>
          </p:cNvPr>
          <p:cNvCxnSpPr>
            <a:cxnSpLocks/>
            <a:stCxn id="31" idx="4"/>
            <a:endCxn id="48" idx="9"/>
          </p:cNvCxnSpPr>
          <p:nvPr/>
        </p:nvCxnSpPr>
        <p:spPr>
          <a:xfrm>
            <a:off x="5939886" y="2694006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A200BB-1F15-4C9C-9FAA-2BAA76F3B73A}"/>
              </a:ext>
            </a:extLst>
          </p:cNvPr>
          <p:cNvCxnSpPr>
            <a:cxnSpLocks/>
            <a:stCxn id="32" idx="4"/>
            <a:endCxn id="49" idx="9"/>
          </p:cNvCxnSpPr>
          <p:nvPr/>
        </p:nvCxnSpPr>
        <p:spPr>
          <a:xfrm>
            <a:off x="5939886" y="3565182"/>
            <a:ext cx="1686860" cy="1235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6085F-3E05-4519-B4F6-A4A57E01AE5B}"/>
              </a:ext>
            </a:extLst>
          </p:cNvPr>
          <p:cNvCxnSpPr>
            <a:cxnSpLocks/>
            <a:stCxn id="32" idx="4"/>
            <a:endCxn id="50" idx="9"/>
          </p:cNvCxnSpPr>
          <p:nvPr/>
        </p:nvCxnSpPr>
        <p:spPr>
          <a:xfrm>
            <a:off x="5939886" y="3565182"/>
            <a:ext cx="1686860" cy="88352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543003-28E5-422E-9DEE-6913A5886EB5}"/>
              </a:ext>
            </a:extLst>
          </p:cNvPr>
          <p:cNvCxnSpPr>
            <a:cxnSpLocks/>
            <a:stCxn id="33" idx="4"/>
            <a:endCxn id="51" idx="9"/>
          </p:cNvCxnSpPr>
          <p:nvPr/>
        </p:nvCxnSpPr>
        <p:spPr>
          <a:xfrm>
            <a:off x="5939886" y="4507796"/>
            <a:ext cx="1686860" cy="81209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13AAAA-DA89-4101-8BF3-91DACAEDD35E}"/>
              </a:ext>
            </a:extLst>
          </p:cNvPr>
          <p:cNvCxnSpPr>
            <a:cxnSpLocks/>
            <a:stCxn id="33" idx="4"/>
            <a:endCxn id="52" idx="9"/>
          </p:cNvCxnSpPr>
          <p:nvPr/>
        </p:nvCxnSpPr>
        <p:spPr>
          <a:xfrm>
            <a:off x="5939886" y="4507796"/>
            <a:ext cx="1686860" cy="168326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FA17846-5C4B-4FC5-8EE5-BE0C1B749471}"/>
              </a:ext>
            </a:extLst>
          </p:cNvPr>
          <p:cNvSpPr txBox="1"/>
          <p:nvPr/>
        </p:nvSpPr>
        <p:spPr>
          <a:xfrm>
            <a:off x="1758353" y="24587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033A94-AD32-4ACC-9146-6A5D172CB2FE}"/>
              </a:ext>
            </a:extLst>
          </p:cNvPr>
          <p:cNvSpPr txBox="1"/>
          <p:nvPr/>
        </p:nvSpPr>
        <p:spPr>
          <a:xfrm>
            <a:off x="1758353" y="42993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5BA9CF-4ED1-403A-9290-8ECBCDDAA3C7}"/>
              </a:ext>
            </a:extLst>
          </p:cNvPr>
          <p:cNvGrpSpPr/>
          <p:nvPr/>
        </p:nvGrpSpPr>
        <p:grpSpPr>
          <a:xfrm>
            <a:off x="10918948" y="1625384"/>
            <a:ext cx="444412" cy="444412"/>
            <a:chOff x="10967518" y="6025741"/>
            <a:chExt cx="444412" cy="44441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0A8183-FC9E-4B48-BE1C-2B6BFD3535C2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194F61-95F5-4137-9E26-4C378828789F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A6B3697-ABED-407C-A7DF-1A96FF108C8A}"/>
              </a:ext>
            </a:extLst>
          </p:cNvPr>
          <p:cNvSpPr txBox="1"/>
          <p:nvPr/>
        </p:nvSpPr>
        <p:spPr>
          <a:xfrm>
            <a:off x="10267350" y="135912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76C2F1-9A20-4D63-9020-794FF278DBBB}"/>
              </a:ext>
            </a:extLst>
          </p:cNvPr>
          <p:cNvCxnSpPr>
            <a:cxnSpLocks/>
            <a:stCxn id="47" idx="4"/>
            <a:endCxn id="82" idx="2"/>
          </p:cNvCxnSpPr>
          <p:nvPr/>
        </p:nvCxnSpPr>
        <p:spPr>
          <a:xfrm flipV="1">
            <a:off x="9550796" y="1847590"/>
            <a:ext cx="1368152" cy="66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405E5B-B753-4E1F-AAEF-46EE0CFB21A5}"/>
              </a:ext>
            </a:extLst>
          </p:cNvPr>
          <p:cNvGrpSpPr/>
          <p:nvPr/>
        </p:nvGrpSpPr>
        <p:grpSpPr>
          <a:xfrm>
            <a:off x="10918948" y="2502657"/>
            <a:ext cx="444412" cy="444412"/>
            <a:chOff x="10967518" y="6025741"/>
            <a:chExt cx="444412" cy="44441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8827D0C-3082-476E-B3FA-B6C76F19A040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95DB6E7-3DFE-4B4A-BFF7-6612D97099B8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1CC2D3F-9C89-47EA-B48D-217409C9A28E}"/>
              </a:ext>
            </a:extLst>
          </p:cNvPr>
          <p:cNvSpPr txBox="1"/>
          <p:nvPr/>
        </p:nvSpPr>
        <p:spPr>
          <a:xfrm>
            <a:off x="10267350" y="223639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405AA3-A717-4D4C-B91A-C193F7E7AFB7}"/>
              </a:ext>
            </a:extLst>
          </p:cNvPr>
          <p:cNvCxnSpPr>
            <a:cxnSpLocks/>
            <a:stCxn id="48" idx="4"/>
            <a:endCxn id="88" idx="2"/>
          </p:cNvCxnSpPr>
          <p:nvPr/>
        </p:nvCxnSpPr>
        <p:spPr>
          <a:xfrm flipV="1">
            <a:off x="9550796" y="2724863"/>
            <a:ext cx="1368152" cy="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40151-E199-4BB6-BE7F-2087F2D5450F}"/>
              </a:ext>
            </a:extLst>
          </p:cNvPr>
          <p:cNvGrpSpPr/>
          <p:nvPr/>
        </p:nvGrpSpPr>
        <p:grpSpPr>
          <a:xfrm>
            <a:off x="10918948" y="3376751"/>
            <a:ext cx="444412" cy="444412"/>
            <a:chOff x="10967518" y="6025741"/>
            <a:chExt cx="444412" cy="44441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E2D0A02-4201-47E6-AB88-1DB18A40A921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4BE2A5-AA93-4AFD-A782-ECDBB98DF6BC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736461A-B63F-4952-A7DF-BFA4884107AE}"/>
              </a:ext>
            </a:extLst>
          </p:cNvPr>
          <p:cNvSpPr txBox="1"/>
          <p:nvPr/>
        </p:nvSpPr>
        <p:spPr>
          <a:xfrm>
            <a:off x="10267350" y="3110488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8016D7-8129-4D8F-8175-38385CCF4DB4}"/>
              </a:ext>
            </a:extLst>
          </p:cNvPr>
          <p:cNvCxnSpPr>
            <a:cxnSpLocks/>
            <a:stCxn id="49" idx="4"/>
            <a:endCxn id="94" idx="2"/>
          </p:cNvCxnSpPr>
          <p:nvPr/>
        </p:nvCxnSpPr>
        <p:spPr>
          <a:xfrm>
            <a:off x="9550796" y="3596584"/>
            <a:ext cx="1368152" cy="23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832F56-1E00-4F98-82F6-A06F0F8DCE15}"/>
              </a:ext>
            </a:extLst>
          </p:cNvPr>
          <p:cNvGrpSpPr/>
          <p:nvPr/>
        </p:nvGrpSpPr>
        <p:grpSpPr>
          <a:xfrm>
            <a:off x="10918948" y="4250252"/>
            <a:ext cx="444412" cy="444412"/>
            <a:chOff x="10967518" y="6025741"/>
            <a:chExt cx="444412" cy="44441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1053E7-7E04-4BDA-85E5-C89B4565FCBE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F6BC200-6D63-4777-8766-E01D8B2BC2C5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CAEA462-3C6F-4DAA-BBD7-F641666DB362}"/>
              </a:ext>
            </a:extLst>
          </p:cNvPr>
          <p:cNvSpPr txBox="1"/>
          <p:nvPr/>
        </p:nvSpPr>
        <p:spPr>
          <a:xfrm>
            <a:off x="10267350" y="3983989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420C0B-3726-4DCB-852B-42AA53CA91A9}"/>
              </a:ext>
            </a:extLst>
          </p:cNvPr>
          <p:cNvCxnSpPr>
            <a:cxnSpLocks/>
            <a:stCxn id="50" idx="4"/>
            <a:endCxn id="100" idx="2"/>
          </p:cNvCxnSpPr>
          <p:nvPr/>
        </p:nvCxnSpPr>
        <p:spPr>
          <a:xfrm>
            <a:off x="9550796" y="4467760"/>
            <a:ext cx="1368152" cy="4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17F42F-059B-4D14-B3AD-C562F9987FB5}"/>
              </a:ext>
            </a:extLst>
          </p:cNvPr>
          <p:cNvGrpSpPr/>
          <p:nvPr/>
        </p:nvGrpSpPr>
        <p:grpSpPr>
          <a:xfrm>
            <a:off x="10918948" y="5986594"/>
            <a:ext cx="444412" cy="444412"/>
            <a:chOff x="10967518" y="6025741"/>
            <a:chExt cx="444412" cy="44441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4C59F2-CC04-4F3A-92F6-180CFB26B32D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B87B7F5-EC24-4C08-A69C-032D3AEF0C10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1D83874-0840-4BC7-9F52-E5E11955BDF4}"/>
              </a:ext>
            </a:extLst>
          </p:cNvPr>
          <p:cNvSpPr txBox="1"/>
          <p:nvPr/>
        </p:nvSpPr>
        <p:spPr>
          <a:xfrm>
            <a:off x="10267350" y="5720331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B30366-8816-41CD-93D9-AA2ADA714168}"/>
              </a:ext>
            </a:extLst>
          </p:cNvPr>
          <p:cNvCxnSpPr>
            <a:cxnSpLocks/>
            <a:stCxn id="52" idx="4"/>
            <a:endCxn id="106" idx="2"/>
          </p:cNvCxnSpPr>
          <p:nvPr/>
        </p:nvCxnSpPr>
        <p:spPr>
          <a:xfrm flipV="1">
            <a:off x="9550796" y="6208800"/>
            <a:ext cx="1368152" cy="13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B20AE5-054A-44A5-A158-0E8828E2E3B4}"/>
              </a:ext>
            </a:extLst>
          </p:cNvPr>
          <p:cNvCxnSpPr>
            <a:cxnSpLocks/>
            <a:stCxn id="226" idx="4"/>
            <a:endCxn id="33" idx="9"/>
          </p:cNvCxnSpPr>
          <p:nvPr/>
        </p:nvCxnSpPr>
        <p:spPr>
          <a:xfrm>
            <a:off x="2366358" y="3519197"/>
            <a:ext cx="1649478" cy="96954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751A3C9-C689-4532-932F-81614EA824E2}"/>
              </a:ext>
            </a:extLst>
          </p:cNvPr>
          <p:cNvSpPr txBox="1"/>
          <p:nvPr/>
        </p:nvSpPr>
        <p:spPr>
          <a:xfrm>
            <a:off x="2225868" y="316165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20AC0F0-74E9-46F2-8455-9D966975F4B4}"/>
              </a:ext>
            </a:extLst>
          </p:cNvPr>
          <p:cNvGrpSpPr/>
          <p:nvPr/>
        </p:nvGrpSpPr>
        <p:grpSpPr>
          <a:xfrm>
            <a:off x="10918948" y="5130787"/>
            <a:ext cx="444412" cy="444412"/>
            <a:chOff x="10967518" y="6025741"/>
            <a:chExt cx="444412" cy="44441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9AC1409-9E38-404F-8E08-D1C37C2033DA}"/>
                </a:ext>
              </a:extLst>
            </p:cNvPr>
            <p:cNvSpPr/>
            <p:nvPr/>
          </p:nvSpPr>
          <p:spPr>
            <a:xfrm>
              <a:off x="10967518" y="6025741"/>
              <a:ext cx="444412" cy="444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A7B48C-0A9F-4302-8D10-3A1290ECD232}"/>
                </a:ext>
              </a:extLst>
            </p:cNvPr>
            <p:cNvSpPr/>
            <p:nvPr/>
          </p:nvSpPr>
          <p:spPr>
            <a:xfrm>
              <a:off x="11022777" y="6081000"/>
              <a:ext cx="333894" cy="333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8980DB4-367A-4F05-B853-3CF37137F837}"/>
              </a:ext>
            </a:extLst>
          </p:cNvPr>
          <p:cNvSpPr txBox="1"/>
          <p:nvPr/>
        </p:nvSpPr>
        <p:spPr>
          <a:xfrm>
            <a:off x="10267350" y="4864524"/>
            <a:ext cx="172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END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689357-45F1-461E-B49A-A24D8C0F188C}"/>
              </a:ext>
            </a:extLst>
          </p:cNvPr>
          <p:cNvCxnSpPr>
            <a:cxnSpLocks/>
            <a:stCxn id="51" idx="4"/>
            <a:endCxn id="75" idx="2"/>
          </p:cNvCxnSpPr>
          <p:nvPr/>
        </p:nvCxnSpPr>
        <p:spPr>
          <a:xfrm>
            <a:off x="9550796" y="5338936"/>
            <a:ext cx="1368152" cy="140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!!TextBox 97">
            <a:extLst>
              <a:ext uri="{FF2B5EF4-FFF2-40B4-BE49-F238E27FC236}">
                <a16:creationId xmlns:a16="http://schemas.microsoft.com/office/drawing/2014/main" id="{B1543AC5-17B3-4DBA-9440-BE5E110D4FD2}"/>
              </a:ext>
            </a:extLst>
          </p:cNvPr>
          <p:cNvSpPr txBox="1"/>
          <p:nvPr/>
        </p:nvSpPr>
        <p:spPr>
          <a:xfrm>
            <a:off x="5057610" y="19940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D464A6-405E-4283-8D5A-41297009FF2C}"/>
              </a:ext>
            </a:extLst>
          </p:cNvPr>
          <p:cNvSpPr txBox="1"/>
          <p:nvPr/>
        </p:nvSpPr>
        <p:spPr>
          <a:xfrm>
            <a:off x="5057610" y="27373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6F66E2-7B77-413D-9ECD-DCC05285E513}"/>
              </a:ext>
            </a:extLst>
          </p:cNvPr>
          <p:cNvSpPr txBox="1"/>
          <p:nvPr/>
        </p:nvSpPr>
        <p:spPr>
          <a:xfrm>
            <a:off x="5057610" y="303902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AE3A43-99E0-4C9B-B986-D831296F0BFE}"/>
              </a:ext>
            </a:extLst>
          </p:cNvPr>
          <p:cNvSpPr txBox="1"/>
          <p:nvPr/>
        </p:nvSpPr>
        <p:spPr>
          <a:xfrm>
            <a:off x="5057610" y="37823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0F056-1C5A-43AB-8E3D-A56EE2732599}"/>
              </a:ext>
            </a:extLst>
          </p:cNvPr>
          <p:cNvSpPr txBox="1"/>
          <p:nvPr/>
        </p:nvSpPr>
        <p:spPr>
          <a:xfrm>
            <a:off x="5057610" y="42308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DF87B0-A964-4539-844B-D5683458B770}"/>
              </a:ext>
            </a:extLst>
          </p:cNvPr>
          <p:cNvSpPr txBox="1"/>
          <p:nvPr/>
        </p:nvSpPr>
        <p:spPr>
          <a:xfrm>
            <a:off x="5057610" y="49741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s-UY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Graphic 13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0F38D2A-7DAB-4AB7-831A-7BA841C95C4C}"/>
              </a:ext>
            </a:extLst>
          </p:cNvPr>
          <p:cNvSpPr/>
          <p:nvPr/>
        </p:nvSpPr>
        <p:spPr>
          <a:xfrm flipH="1">
            <a:off x="469161" y="5956830"/>
            <a:ext cx="280560" cy="361700"/>
          </a:xfrm>
          <a:custGeom>
            <a:avLst/>
            <a:gdLst>
              <a:gd name="connsiteX0" fmla="*/ 0 w 546734"/>
              <a:gd name="connsiteY0" fmla="*/ 0 h 704850"/>
              <a:gd name="connsiteX1" fmla="*/ 546735 w 546734"/>
              <a:gd name="connsiteY1" fmla="*/ 352425 h 704850"/>
              <a:gd name="connsiteX2" fmla="*/ 0 w 546734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34" h="704850">
                <a:moveTo>
                  <a:pt x="0" y="0"/>
                </a:moveTo>
                <a:lnTo>
                  <a:pt x="546735" y="352425"/>
                </a:lnTo>
                <a:lnTo>
                  <a:pt x="0" y="7048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0A84ED-486E-4E43-9EC0-447F6B737872}"/>
              </a:ext>
            </a:extLst>
          </p:cNvPr>
          <p:cNvSpPr txBox="1"/>
          <p:nvPr/>
        </p:nvSpPr>
        <p:spPr>
          <a:xfrm>
            <a:off x="21770" y="6395427"/>
            <a:ext cx="11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 Black" panose="020B0A04020102020204" pitchFamily="34" charset="0"/>
                <a:cs typeface="Segoe UI Light" panose="020B0502040204020203" pitchFamily="34" charset="0"/>
              </a:rPr>
              <a:t>BACK IN PATH</a:t>
            </a:r>
            <a:endParaRPr lang="es-UY" sz="1100" dirty="0"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9D2602-AA5C-48BB-B000-14F199DDA33A}"/>
              </a:ext>
            </a:extLst>
          </p:cNvPr>
          <p:cNvGrpSpPr/>
          <p:nvPr/>
        </p:nvGrpSpPr>
        <p:grpSpPr>
          <a:xfrm>
            <a:off x="1335582" y="1188559"/>
            <a:ext cx="3200817" cy="1793475"/>
            <a:chOff x="418489" y="1543910"/>
            <a:chExt cx="9132307" cy="5116992"/>
          </a:xfrm>
        </p:grpSpPr>
        <p:sp>
          <p:nvSpPr>
            <p:cNvPr id="76" name="SN">
              <a:extLst>
                <a:ext uri="{FF2B5EF4-FFF2-40B4-BE49-F238E27FC236}">
                  <a16:creationId xmlns:a16="http://schemas.microsoft.com/office/drawing/2014/main" id="{4E35BA94-1515-4F37-BF47-1CCC43E24E3D}"/>
                </a:ext>
              </a:extLst>
            </p:cNvPr>
            <p:cNvSpPr/>
            <p:nvPr/>
          </p:nvSpPr>
          <p:spPr>
            <a:xfrm>
              <a:off x="418489" y="3656342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77" name="1-1">
              <a:extLst>
                <a:ext uri="{FF2B5EF4-FFF2-40B4-BE49-F238E27FC236}">
                  <a16:creationId xmlns:a16="http://schemas.microsoft.com/office/drawing/2014/main" id="{7828AF3F-C9D5-4609-A774-5F59B28E3FBA}"/>
                </a:ext>
              </a:extLst>
            </p:cNvPr>
            <p:cNvSpPr/>
            <p:nvPr/>
          </p:nvSpPr>
          <p:spPr>
            <a:xfrm>
              <a:off x="3994897" y="1932011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78" name="1-2">
              <a:extLst>
                <a:ext uri="{FF2B5EF4-FFF2-40B4-BE49-F238E27FC236}">
                  <a16:creationId xmlns:a16="http://schemas.microsoft.com/office/drawing/2014/main" id="{815A9C62-FCF2-4E92-8929-9679E8D3CA43}"/>
                </a:ext>
              </a:extLst>
            </p:cNvPr>
            <p:cNvSpPr/>
            <p:nvPr/>
          </p:nvSpPr>
          <p:spPr>
            <a:xfrm>
              <a:off x="3994897" y="3674106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79" name="1-3">
              <a:extLst>
                <a:ext uri="{FF2B5EF4-FFF2-40B4-BE49-F238E27FC236}">
                  <a16:creationId xmlns:a16="http://schemas.microsoft.com/office/drawing/2014/main" id="{A02191C4-7057-490B-8596-4F0BEEA73E07}"/>
                </a:ext>
              </a:extLst>
            </p:cNvPr>
            <p:cNvSpPr/>
            <p:nvPr/>
          </p:nvSpPr>
          <p:spPr>
            <a:xfrm>
              <a:off x="4002527" y="5376925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80" name="2-1-1">
              <a:extLst>
                <a:ext uri="{FF2B5EF4-FFF2-40B4-BE49-F238E27FC236}">
                  <a16:creationId xmlns:a16="http://schemas.microsoft.com/office/drawing/2014/main" id="{3E18E82A-0209-4B74-AEDA-1AC11F4849D3}"/>
                </a:ext>
              </a:extLst>
            </p:cNvPr>
            <p:cNvSpPr/>
            <p:nvPr/>
          </p:nvSpPr>
          <p:spPr>
            <a:xfrm>
              <a:off x="7626374" y="1543910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81" name="2-1-2">
              <a:extLst>
                <a:ext uri="{FF2B5EF4-FFF2-40B4-BE49-F238E27FC236}">
                  <a16:creationId xmlns:a16="http://schemas.microsoft.com/office/drawing/2014/main" id="{F2A71D76-751B-45DE-B968-802DE4767579}"/>
                </a:ext>
              </a:extLst>
            </p:cNvPr>
            <p:cNvSpPr/>
            <p:nvPr/>
          </p:nvSpPr>
          <p:spPr>
            <a:xfrm>
              <a:off x="7626374" y="2415086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82" name="2-2-1">
              <a:extLst>
                <a:ext uri="{FF2B5EF4-FFF2-40B4-BE49-F238E27FC236}">
                  <a16:creationId xmlns:a16="http://schemas.microsoft.com/office/drawing/2014/main" id="{D2ED7664-011A-4BDF-9E4B-E9496EC2CCCF}"/>
                </a:ext>
              </a:extLst>
            </p:cNvPr>
            <p:cNvSpPr/>
            <p:nvPr/>
          </p:nvSpPr>
          <p:spPr>
            <a:xfrm>
              <a:off x="7626374" y="3286262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83" name="2-2-2">
              <a:extLst>
                <a:ext uri="{FF2B5EF4-FFF2-40B4-BE49-F238E27FC236}">
                  <a16:creationId xmlns:a16="http://schemas.microsoft.com/office/drawing/2014/main" id="{458A9958-CF99-4128-ACC8-27C95A2A4254}"/>
                </a:ext>
              </a:extLst>
            </p:cNvPr>
            <p:cNvSpPr/>
            <p:nvPr/>
          </p:nvSpPr>
          <p:spPr>
            <a:xfrm>
              <a:off x="7626374" y="4157438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84" name="!!2-3-1">
              <a:extLst>
                <a:ext uri="{FF2B5EF4-FFF2-40B4-BE49-F238E27FC236}">
                  <a16:creationId xmlns:a16="http://schemas.microsoft.com/office/drawing/2014/main" id="{58B10A5B-729E-4B35-92FA-2C430C8E329E}"/>
                </a:ext>
              </a:extLst>
            </p:cNvPr>
            <p:cNvSpPr/>
            <p:nvPr/>
          </p:nvSpPr>
          <p:spPr>
            <a:xfrm>
              <a:off x="7626374" y="5028614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85" name="2-3-2">
              <a:extLst>
                <a:ext uri="{FF2B5EF4-FFF2-40B4-BE49-F238E27FC236}">
                  <a16:creationId xmlns:a16="http://schemas.microsoft.com/office/drawing/2014/main" id="{41C579FF-803B-417C-8AD2-0CA3C9DD9900}"/>
                </a:ext>
              </a:extLst>
            </p:cNvPr>
            <p:cNvSpPr/>
            <p:nvPr/>
          </p:nvSpPr>
          <p:spPr>
            <a:xfrm>
              <a:off x="7626374" y="5864953"/>
              <a:ext cx="1924422" cy="795949"/>
            </a:xfrm>
            <a:custGeom>
              <a:avLst/>
              <a:gdLst>
                <a:gd name="connsiteX0" fmla="*/ 0 w 2865615"/>
                <a:gd name="connsiteY0" fmla="*/ 143281 h 1432807"/>
                <a:gd name="connsiteX1" fmla="*/ 143281 w 2865615"/>
                <a:gd name="connsiteY1" fmla="*/ 0 h 1432807"/>
                <a:gd name="connsiteX2" fmla="*/ 2722334 w 2865615"/>
                <a:gd name="connsiteY2" fmla="*/ 0 h 1432807"/>
                <a:gd name="connsiteX3" fmla="*/ 2865615 w 2865615"/>
                <a:gd name="connsiteY3" fmla="*/ 143281 h 1432807"/>
                <a:gd name="connsiteX4" fmla="*/ 2865615 w 2865615"/>
                <a:gd name="connsiteY4" fmla="*/ 1289526 h 1432807"/>
                <a:gd name="connsiteX5" fmla="*/ 2722334 w 2865615"/>
                <a:gd name="connsiteY5" fmla="*/ 1432807 h 1432807"/>
                <a:gd name="connsiteX6" fmla="*/ 143281 w 2865615"/>
                <a:gd name="connsiteY6" fmla="*/ 1432807 h 1432807"/>
                <a:gd name="connsiteX7" fmla="*/ 0 w 2865615"/>
                <a:gd name="connsiteY7" fmla="*/ 1289526 h 1432807"/>
                <a:gd name="connsiteX8" fmla="*/ 0 w 2865615"/>
                <a:gd name="connsiteY8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0 w 2869707"/>
                <a:gd name="connsiteY9" fmla="*/ 143281 h 1432807"/>
                <a:gd name="connsiteX0" fmla="*/ 0 w 2869707"/>
                <a:gd name="connsiteY0" fmla="*/ 143281 h 1432807"/>
                <a:gd name="connsiteX1" fmla="*/ 143281 w 2869707"/>
                <a:gd name="connsiteY1" fmla="*/ 0 h 1432807"/>
                <a:gd name="connsiteX2" fmla="*/ 2722334 w 2869707"/>
                <a:gd name="connsiteY2" fmla="*/ 0 h 1432807"/>
                <a:gd name="connsiteX3" fmla="*/ 2865615 w 2869707"/>
                <a:gd name="connsiteY3" fmla="*/ 143281 h 1432807"/>
                <a:gd name="connsiteX4" fmla="*/ 2869707 w 2869707"/>
                <a:gd name="connsiteY4" fmla="*/ 735727 h 1432807"/>
                <a:gd name="connsiteX5" fmla="*/ 2865615 w 2869707"/>
                <a:gd name="connsiteY5" fmla="*/ 1289526 h 1432807"/>
                <a:gd name="connsiteX6" fmla="*/ 2722334 w 2869707"/>
                <a:gd name="connsiteY6" fmla="*/ 1432807 h 1432807"/>
                <a:gd name="connsiteX7" fmla="*/ 143281 w 2869707"/>
                <a:gd name="connsiteY7" fmla="*/ 1432807 h 1432807"/>
                <a:gd name="connsiteX8" fmla="*/ 0 w 2869707"/>
                <a:gd name="connsiteY8" fmla="*/ 1289526 h 1432807"/>
                <a:gd name="connsiteX9" fmla="*/ 555 w 2869707"/>
                <a:gd name="connsiteY9" fmla="*/ 701435 h 1432807"/>
                <a:gd name="connsiteX10" fmla="*/ 0 w 2869707"/>
                <a:gd name="connsiteY10" fmla="*/ 143281 h 14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707" h="1432807">
                  <a:moveTo>
                    <a:pt x="0" y="143281"/>
                  </a:moveTo>
                  <a:cubicBezTo>
                    <a:pt x="0" y="64149"/>
                    <a:pt x="64149" y="0"/>
                    <a:pt x="143281" y="0"/>
                  </a:cubicBezTo>
                  <a:lnTo>
                    <a:pt x="2722334" y="0"/>
                  </a:lnTo>
                  <a:cubicBezTo>
                    <a:pt x="2801466" y="0"/>
                    <a:pt x="2865615" y="64149"/>
                    <a:pt x="2865615" y="143281"/>
                  </a:cubicBezTo>
                  <a:lnTo>
                    <a:pt x="2869707" y="735727"/>
                  </a:lnTo>
                  <a:lnTo>
                    <a:pt x="2865615" y="1289526"/>
                  </a:lnTo>
                  <a:cubicBezTo>
                    <a:pt x="2865615" y="1368658"/>
                    <a:pt x="2801466" y="1432807"/>
                    <a:pt x="2722334" y="1432807"/>
                  </a:cubicBezTo>
                  <a:lnTo>
                    <a:pt x="143281" y="1432807"/>
                  </a:lnTo>
                  <a:cubicBezTo>
                    <a:pt x="64149" y="1432807"/>
                    <a:pt x="0" y="1368658"/>
                    <a:pt x="0" y="1289526"/>
                  </a:cubicBezTo>
                  <a:lnTo>
                    <a:pt x="555" y="701435"/>
                  </a:lnTo>
                  <a:lnTo>
                    <a:pt x="0" y="143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83240" tIns="83240" rIns="83240" bIns="8324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1654C3-7A6D-47C5-8A62-38D2CC7C75BF}"/>
                </a:ext>
              </a:extLst>
            </p:cNvPr>
            <p:cNvCxnSpPr>
              <a:stCxn id="76" idx="4"/>
              <a:endCxn id="77" idx="9"/>
            </p:cNvCxnSpPr>
            <p:nvPr/>
          </p:nvCxnSpPr>
          <p:spPr>
            <a:xfrm flipV="1">
              <a:off x="2342911" y="2321670"/>
              <a:ext cx="1652358" cy="174338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F02536-9487-4E35-9409-53A924762612}"/>
                </a:ext>
              </a:extLst>
            </p:cNvPr>
            <p:cNvCxnSpPr>
              <a:cxnSpLocks/>
              <a:stCxn id="76" idx="4"/>
              <a:endCxn id="78" idx="9"/>
            </p:cNvCxnSpPr>
            <p:nvPr/>
          </p:nvCxnSpPr>
          <p:spPr>
            <a:xfrm flipV="1">
              <a:off x="2342911" y="4063765"/>
              <a:ext cx="1652358" cy="128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93A7D5B-16C1-48D7-AE1D-85648604D806}"/>
                </a:ext>
              </a:extLst>
            </p:cNvPr>
            <p:cNvCxnSpPr>
              <a:cxnSpLocks/>
              <a:stCxn id="79" idx="9"/>
              <a:endCxn id="76" idx="4"/>
            </p:cNvCxnSpPr>
            <p:nvPr/>
          </p:nvCxnSpPr>
          <p:spPr>
            <a:xfrm flipH="1" flipV="1">
              <a:off x="2342911" y="4065051"/>
              <a:ext cx="1659988" cy="170153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91AEE3-7A3B-4174-AE29-A71B7BBD837E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V="1">
              <a:off x="5919319" y="1959964"/>
              <a:ext cx="1683980" cy="38075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DB083C-5F25-4440-B29D-82B97DBED02A}"/>
                </a:ext>
              </a:extLst>
            </p:cNvPr>
            <p:cNvCxnSpPr>
              <a:cxnSpLocks/>
              <a:endCxn id="77" idx="4"/>
            </p:cNvCxnSpPr>
            <p:nvPr/>
          </p:nvCxnSpPr>
          <p:spPr>
            <a:xfrm flipH="1" flipV="1">
              <a:off x="5919319" y="2340720"/>
              <a:ext cx="1683980" cy="49042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6EA403-35FB-4D07-8019-52120A2BBBF9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H="1">
              <a:off x="5919319" y="3702316"/>
              <a:ext cx="1683980" cy="38049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BBC8063-A76D-40BB-8C0D-50AC897C4899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H="1" flipV="1">
              <a:off x="5919319" y="4082815"/>
              <a:ext cx="1683980" cy="49067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40E9E7-9376-4315-82F2-D6529ED48A53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H="1">
              <a:off x="5926949" y="5444668"/>
              <a:ext cx="1699797" cy="34096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690CE5-54A7-4BDC-A9F4-37CFA08068EA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H="1" flipV="1">
              <a:off x="5926949" y="5785634"/>
              <a:ext cx="1699797" cy="503815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8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 Template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12A6F8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6376</TotalTime>
  <Words>1118</Words>
  <Application>Microsoft Office PowerPoint</Application>
  <PresentationFormat>Custom</PresentationFormat>
  <Paragraphs>188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Light</vt:lpstr>
      <vt:lpstr>Office Theme</vt:lpstr>
      <vt:lpstr>Free Decision Tree (6 Decisions, 3 Paths)</vt:lpstr>
      <vt:lpstr>Free Decision Tree (Path 1 - 1)</vt:lpstr>
      <vt:lpstr>Free Decision Tree (Path 1 - 2)</vt:lpstr>
      <vt:lpstr>Free Decision Tree (Path 2 - 1)</vt:lpstr>
      <vt:lpstr>Free Decision Tree (Path 2 - 2)</vt:lpstr>
      <vt:lpstr>Free Decision Tree (Path 3 - 1)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slidemodel@cidrol.onmicrosoft.com</cp:lastModifiedBy>
  <cp:revision>185</cp:revision>
  <dcterms:created xsi:type="dcterms:W3CDTF">2013-09-12T13:05:01Z</dcterms:created>
  <dcterms:modified xsi:type="dcterms:W3CDTF">2021-05-17T21:04:53Z</dcterms:modified>
</cp:coreProperties>
</file>